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fntdata" ContentType="application/x-fontdata"/>
  <Default Extension="bmp" ContentType="image/bmp"/>
  <Default Extension="jpeg" ContentType="image/jpeg"/>
  <Default Extension="png" ContentType="image/png"/>
  <Default Extension="gif" ContentType="image/gif"/>
  <Default Extension="tif" ContentType="image/tif"/>
  <Default Extension="emf" ContentType="image/x-emf"/>
  <Default Extension="wmf" ContentType="image/wmf"/>
  <Default Extension="pct" ContentType="image/pct"/>
  <Default Extension="pcx" ContentType="image/pcx"/>
  <Default Extension="tga" ContentType="image/tga"/>
  <Default Extension="avi" ContentType="video/avi"/>
  <Default Extension="wmv" ContentType="video/x-ms-wmv"/>
  <Default Extension="mpg" ContentType="video/mpeg"/>
  <Default Extension="mpeg" ContentType="video/mpeg"/>
  <Default Extension="mp2" ContentType="video/mpeg"/>
  <Default Extension="mp4" ContentType="video/mpeg"/>
  <Default Extension="wma" ContentType="audio/x-ms-wma"/>
  <Default Extension="mid" ContentType="audio/unknown"/>
  <Default Extension="midi" ContentType="audio/unknown"/>
  <Default Extension="rmi" ContentType="audio/unknown"/>
  <Default Extension="mp3" ContentType="audio/unknown"/>
  <Default Extension="wav" ContentType="audio/wav"/>
  <Default Extension="bin" ContentType="application/vnd.openxmlformats-officedocument.oleObjec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</Types>
</file>

<file path=_rels/.rels><?xml version="1.0" encoding="UTF-8" standalone="yes" 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</file>

<file path=ppt/presentation.xml><?xml version="1.0" encoding="utf-8"?>
<p:presentation xmlns:p="http://schemas.openxmlformats.org/presentationml/2006/main" xmlns:r="http://schemas.openxmlformats.org/officeDocument/2006/relationships" xmlns:a="http://schemas.openxmlformats.org/drawingml/2006/main">
  <p:sldMasterIdLst>
    <p:sldMasterId id="2147483648" r:id="rId5"/>
  </p:sldMasterIdLst>
  <p:sldIdLst>
    <p:sldId id="256" r:id="rId6"/>
    <p:sldId id="257" r:id="rId7"/>
  </p:sldIdLst>
  <p:sldSz cx="9144000" cy="6858000"/>
  <p:notesSz cx="6858000" cy="9144000"/>
  <p:defaultTextStyle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enClr>
      <a:srgbClr val="0000FF"/>
    </p:penClr>
  </p:showPr>
  <p:extLst>
    <p:ext uri="smNativeData">
      <pr:smAppRevision xmlns:pr="pr" dt="1430876175" val="694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>
      <p:cViewPr varScale="1">
        <p:scale>
          <a:sx n="65" d="100"/>
          <a:sy n="65" d="100"/>
        </p:scale>
        <p:origin x="420" y="685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sorterViewPr>
    <p:cViewPr>
      <p:scale>
        <a:sx n="26" d="100"/>
        <a:sy n="26" d="100"/>
      </p:scale>
      <p:origin x="0" y="0"/>
    </p:cViewPr>
  </p:sorterViewPr>
  <p:notesViewPr>
    <p:cSldViewPr>
      <p:cViewPr>
        <p:scale>
          <a:sx n="65" d="100"/>
          <a:sy n="65" d="100"/>
        </p:scale>
        <p:origin x="420" y="685"/>
      </p:cViewPr>
    </p:cSldViewPr>
  </p:notesViewPr>
  <p:gridSpacing cx="71755" cy="71755"/>
</p:viewPr>
</file>

<file path=ppt/_rels/presentation.xml.rels><?xml version="1.0" encoding="UTF-8" standalone="yes" 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tableStyles" Target="tableStyles.xml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/Relationships>
</file>

<file path=ppt/slideLayouts/_rels/slideLayout1.xml.rels><?xml version="1.0" encoding="UTF-8" standalone="yes" 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 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 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 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 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 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 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 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 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 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 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 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标题1"/>
          <p:cNvSpPr>
            <a:spLocks noGrp="1" noChangeArrowheads="1"/>
            <a:extLst>
              <a:ext uri="smNativeData">
                <pr:smNativeData xmlns:pr="pr" val="SMDATA_12_D3BJVR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BqBAAAPg0AABY0AAChFQAAAAAAAA=="/>
              </a:ext>
            </a:extLst>
          </p:cNvSpPr>
          <p:nvPr>
            <p:ph type="ctrTitle"/>
          </p:nvPr>
        </p:nvSpPr>
        <p:spPr>
          <a:xfrm>
            <a:off x="717550" y="2152650"/>
            <a:ext cx="7749540" cy="136334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>
              <a:defRPr/>
            </a:pPr>
          </a:p>
        </p:txBody>
      </p:sp>
      <p:sp>
        <p:nvSpPr>
          <p:cNvPr id="3" name="幻灯片副标题1"/>
          <p:cNvSpPr>
            <a:spLocks noGrp="1" noChangeArrowheads="1"/>
            <a:extLst>
              <a:ext uri="smNativeData">
                <pr:smNativeData xmlns:pr="pr" val="SMDATA_12_D3BJVRMAAAAlAAAAZA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BjCAAA1hcAAKwvAADfIgAAAAAAAA=="/>
              </a:ext>
            </a:extLst>
          </p:cNvSpPr>
          <p:nvPr>
            <p:ph type="subTitle" idx="1"/>
          </p:nvPr>
        </p:nvSpPr>
        <p:spPr>
          <a:xfrm>
            <a:off x="1363345" y="3874770"/>
            <a:ext cx="6386195" cy="179387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000" b="0" i="0" u="none" strike="noStrike" kern="1" spc="0" baseline="0">
                <a:solidFill>
                  <a:srgbClr val="000000"/>
                </a:solidFill>
                <a:effectLst/>
                <a:latin typeface="Arial" pitchFamily="2" charset="0"/>
                <a:ea typeface="SimSun" pitchFamily="0" charset="0"/>
                <a:cs typeface="Times New Roman" pitchFamily="1" charset="0"/>
              </a:defRPr>
            </a:pPr>
          </a:p>
        </p:txBody>
      </p:sp>
      <p:sp>
        <p:nvSpPr>
          <p:cNvPr id="4" name="灯片编号占位符 5"/>
          <p:cNvSpPr>
            <a:spLocks noGrp="1" noChangeArrowheads="1"/>
            <a:extLst>
              <a:ext uri="smNativeData">
                <pr:smNativeData xmlns:pr="pr" val="SMDATA_12_D3BJVR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BQKAAAGicAAHA1AABZKQAAAAAAAA=="/>
              </a:ext>
            </a:extLst>
          </p:cNvSpPr>
          <p:nvPr>
            <p:ph type="sldNum" sz="quarter" idx="1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 algn="r">
              <a:defRPr lang="zh-cn" sz="1200">
                <a:solidFill>
                  <a:srgbClr val="8C8C8C"/>
                </a:solidFill>
              </a:defRPr>
            </a:pPr>
            <a:fld id="{3F548390-DED2-0175-9CEC-2820CDA26A7D}" type="slidenum">
              <a:t/>
            </a:fld>
          </a:p>
        </p:txBody>
      </p:sp>
      <p:sp>
        <p:nvSpPr>
          <p:cNvPr id="5" name="页脚占位符 4"/>
          <p:cNvSpPr>
            <a:spLocks noGrp="1" noChangeArrowheads="1"/>
            <a:extLst>
              <a:ext uri="smNativeData">
                <pr:smNativeData xmlns:pr="pr" val="SMDATA_12_D3BJVR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EEAQQ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A4EwAAGicAAAglAABZKQAAAAAAAA=="/>
              </a:ext>
            </a:extLst>
          </p:cNvSpPr>
          <p:nvPr>
            <p:ph type="ftr" sz="quarter" idx="1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 algn="ctr">
              <a:defRPr lang="zh-cn" sz="1200">
                <a:solidFill>
                  <a:srgbClr val="8C8C8C"/>
                </a:solidFill>
              </a:defRPr>
            </a:pPr>
          </a:p>
        </p:txBody>
      </p:sp>
      <p:sp>
        <p:nvSpPr>
          <p:cNvPr id="6" name="日期占位符 3"/>
          <p:cNvSpPr>
            <a:spLocks noGrp="1" noChangeArrowheads="1"/>
            <a:extLst>
              <a:ext uri="smNativeData">
                <pr:smNativeData xmlns:pr="pr" val="SMDATA_12_D3BJVR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EEAQQ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QAgAAGicAAPAPAABZKQAAAAAAAA=="/>
              </a:ext>
            </a:extLst>
          </p:cNvSpPr>
          <p:nvPr>
            <p:ph type="dt" sz="half" idx="1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 algn="l">
              <a:defRPr lang="zh-cn" sz="1200">
                <a:solidFill>
                  <a:srgbClr val="8C8C8C"/>
                </a:solidFill>
              </a:defRPr>
            </a:pPr>
            <a:fld id="{3F54FCAA-E4D2-010A-9CEC-125FB2A26A47}" type="datetime1">
              <a:t/>
            </a:fld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标题和两个栏目，左侧栏目具有分隔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标题1"/>
          <p:cNvSpPr>
            <a:spLocks noGrp="1" noChangeArrowheads="1"/>
            <a:extLst>
              <a:ext uri="smNativeData">
                <pr:smNativeData xmlns:pr="pr" val="SMDATA_12_D3BJVR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CmAgAAxAEAAGk1AADUCAAAAAAAAA=="/>
              </a:ext>
            </a:extLst>
          </p:cNvSpPr>
          <p:nvPr>
            <p:ph type="title"/>
          </p:nvPr>
        </p:nvSpPr>
        <p:spPr>
          <a:xfrm>
            <a:off x="430530" y="287020"/>
            <a:ext cx="8251825" cy="114808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>
              <a:defRPr/>
            </a:pPr>
          </a:p>
        </p:txBody>
      </p:sp>
      <p:sp>
        <p:nvSpPr>
          <p:cNvPr id="3" name="对象1"/>
          <p:cNvSpPr>
            <a:spLocks noGrp="1" noChangeArrowheads="1"/>
            <a:extLst>
              <a:ext uri="smNativeData">
                <pr:smNativeData xmlns:pr="pr" val="SMDATA_12_D3BJVRMAAAAlAAAAZA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CmAgAAtgkAAF4bAAD0FgAAAAAAAA=="/>
              </a:ext>
            </a:extLst>
          </p:cNvSpPr>
          <p:nvPr>
            <p:ph type="obj" sz="quarter" idx="1"/>
          </p:nvPr>
        </p:nvSpPr>
        <p:spPr>
          <a:xfrm>
            <a:off x="430530" y="1578610"/>
            <a:ext cx="4018280" cy="215265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>
            <a:lvl1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lvl1pPr>
            <a:lvl2pPr marL="4572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lvl2pPr>
            <a:lvl3pPr marL="9144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lvl3pPr>
            <a:lvl4pPr marL="13716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lvl4pPr>
            <a:lvl5pPr marL="18288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lvl5pPr>
          </a:lstStyle>
          <a:p>
            <a:pPr>
              <a:defRPr/>
            </a:pPr>
          </a:p>
        </p:txBody>
      </p:sp>
      <p:sp>
        <p:nvSpPr>
          <p:cNvPr id="4" name="对象3"/>
          <p:cNvSpPr>
            <a:spLocks noGrp="1" noChangeArrowheads="1"/>
            <a:extLst>
              <a:ext uri="smNativeData">
                <pr:smNativeData xmlns:pr="pr" val="SMDATA_12_D3BJVRMAAAAlAAAAZA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CmAgAAuBgAAF4bAACFJQAAAAAAAA=="/>
              </a:ext>
            </a:extLst>
          </p:cNvSpPr>
          <p:nvPr>
            <p:ph type="obj" sz="quarter" idx="2"/>
          </p:nvPr>
        </p:nvSpPr>
        <p:spPr>
          <a:xfrm>
            <a:off x="430530" y="4018280"/>
            <a:ext cx="4018280" cy="208089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>
            <a:lvl1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lvl1pPr>
            <a:lvl2pPr marL="4572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lvl2pPr>
            <a:lvl3pPr marL="9144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lvl3pPr>
            <a:lvl4pPr marL="13716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lvl4pPr>
            <a:lvl5pPr marL="18288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lvl5pPr>
          </a:lstStyle>
          <a:p>
            <a:pPr>
              <a:defRPr/>
            </a:pPr>
          </a:p>
        </p:txBody>
      </p:sp>
      <p:sp>
        <p:nvSpPr>
          <p:cNvPr id="5" name="对象2"/>
          <p:cNvSpPr>
            <a:spLocks noGrp="1" noChangeArrowheads="1"/>
            <a:extLst>
              <a:ext uri="smNativeData">
                <pr:smNativeData xmlns:pr="pr" val="SMDATA_12_D3BJVRMAAAAlAAAAZA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AiHQAAtgkAAGk1AACFJQAAAAAAAA=="/>
              </a:ext>
            </a:extLst>
          </p:cNvSpPr>
          <p:nvPr>
            <p:ph type="obj" sz="half" idx="3"/>
          </p:nvPr>
        </p:nvSpPr>
        <p:spPr>
          <a:xfrm>
            <a:off x="4735830" y="1578610"/>
            <a:ext cx="3946525" cy="452056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000" b="0" i="0" u="none" strike="noStrike" kern="1" spc="0" baseline="0">
                <a:solidFill>
                  <a:srgbClr val="000000"/>
                </a:solidFill>
                <a:effectLst/>
                <a:latin typeface="Arial" pitchFamily="2" charset="0"/>
                <a:ea typeface="SimSun" pitchFamily="0" charset="0"/>
                <a:cs typeface="Times New Roman" pitchFamily="1" charset="0"/>
              </a:defRPr>
            </a:pPr>
          </a:p>
        </p:txBody>
      </p:sp>
      <p:sp>
        <p:nvSpPr>
          <p:cNvPr id="6" name="灯片编号占位符 5"/>
          <p:cNvSpPr>
            <a:spLocks noGrp="1" noChangeArrowheads="1"/>
            <a:extLst>
              <a:ext uri="smNativeData">
                <pr:smNativeData xmlns:pr="pr" val="SMDATA_12_D3BJVR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BQKAAAGicAAHA1AABZKQAAAAAAAA=="/>
              </a:ext>
            </a:extLst>
          </p:cNvSpPr>
          <p:nvPr>
            <p:ph type="sldNum" sz="quarter" idx="1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 algn="r">
              <a:defRPr lang="zh-cn" sz="1200">
                <a:solidFill>
                  <a:srgbClr val="8C8C8C"/>
                </a:solidFill>
              </a:defRPr>
            </a:pPr>
            <a:fld id="{3F54EA59-17D2-011C-9CEC-E149A4A26AB4}" type="slidenum">
              <a:t/>
            </a:fld>
          </a:p>
        </p:txBody>
      </p:sp>
      <p:sp>
        <p:nvSpPr>
          <p:cNvPr id="7" name="页脚占位符 4"/>
          <p:cNvSpPr>
            <a:spLocks noGrp="1" noChangeArrowheads="1"/>
            <a:extLst>
              <a:ext uri="smNativeData">
                <pr:smNativeData xmlns:pr="pr" val="SMDATA_12_D3BJVR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A4EwAAGicAAAglAABZKQAAAAAAAA=="/>
              </a:ext>
            </a:extLst>
          </p:cNvSpPr>
          <p:nvPr>
            <p:ph type="ftr" sz="quarter" idx="1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 algn="ctr">
              <a:defRPr lang="zh-cn" sz="1200">
                <a:solidFill>
                  <a:srgbClr val="8C8C8C"/>
                </a:solidFill>
              </a:defRPr>
            </a:pPr>
          </a:p>
        </p:txBody>
      </p:sp>
      <p:sp>
        <p:nvSpPr>
          <p:cNvPr id="8" name="日期占位符 3"/>
          <p:cNvSpPr>
            <a:spLocks noGrp="1" noChangeArrowheads="1"/>
            <a:extLst>
              <a:ext uri="smNativeData">
                <pr:smNativeData xmlns:pr="pr" val="SMDATA_12_D3BJVR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QAgAAGicAAPAPAABZKQAAAAAAAA=="/>
              </a:ext>
            </a:extLst>
          </p:cNvSpPr>
          <p:nvPr>
            <p:ph type="dt" sz="half" idx="1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 algn="l">
              <a:defRPr lang="zh-cn" sz="1200">
                <a:solidFill>
                  <a:srgbClr val="8C8C8C"/>
                </a:solidFill>
              </a:defRPr>
            </a:pPr>
            <a:fld id="{3F54ADD2-9CD2-015B-9CEC-6A0EE3A26A3F}" type="datetime1">
              <a:t/>
            </a:fld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标题和两个文本行，下方文本行具有分隔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标题1"/>
          <p:cNvSpPr>
            <a:spLocks noGrp="1" noChangeArrowheads="1"/>
            <a:extLst>
              <a:ext uri="smNativeData">
                <pr:smNativeData xmlns:pr="pr" val="SMDATA_12_D3BJVR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CmAgAAxAEAAGk1AADUCAAAAAAAAA=="/>
              </a:ext>
            </a:extLst>
          </p:cNvSpPr>
          <p:nvPr>
            <p:ph type="title"/>
          </p:nvPr>
        </p:nvSpPr>
        <p:spPr>
          <a:xfrm>
            <a:off x="430530" y="287020"/>
            <a:ext cx="8251825" cy="114808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>
              <a:defRPr/>
            </a:pPr>
          </a:p>
        </p:txBody>
      </p:sp>
      <p:sp>
        <p:nvSpPr>
          <p:cNvPr id="3" name="对象1"/>
          <p:cNvSpPr>
            <a:spLocks noGrp="1" noChangeArrowheads="1"/>
            <a:extLst>
              <a:ext uri="smNativeData">
                <pr:smNativeData xmlns:pr="pr" val="SMDATA_12_D3BJVRMAAAAlAAAAZA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CmAgAAtgkAAGk1AAD0FgAAAAAAAA=="/>
              </a:ext>
            </a:extLst>
          </p:cNvSpPr>
          <p:nvPr>
            <p:ph type="obj" sz="half" idx="1"/>
          </p:nvPr>
        </p:nvSpPr>
        <p:spPr>
          <a:xfrm>
            <a:off x="430530" y="1578610"/>
            <a:ext cx="8251825" cy="215265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000" b="0" i="0" u="none" strike="noStrike" kern="1" spc="0" baseline="0">
                <a:solidFill>
                  <a:srgbClr val="000000"/>
                </a:solidFill>
                <a:effectLst/>
                <a:latin typeface="Arial" pitchFamily="2" charset="0"/>
                <a:ea typeface="SimSun" pitchFamily="0" charset="0"/>
                <a:cs typeface="Times New Roman" pitchFamily="1" charset="0"/>
              </a:defRPr>
            </a:pPr>
          </a:p>
        </p:txBody>
      </p:sp>
      <p:sp>
        <p:nvSpPr>
          <p:cNvPr id="4" name="对象3"/>
          <p:cNvSpPr>
            <a:spLocks noGrp="1" noChangeArrowheads="1"/>
            <a:extLst>
              <a:ext uri="smNativeData">
                <pr:smNativeData xmlns:pr="pr" val="SMDATA_12_D3BJVRMAAAAlAAAAZA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CmAgAAuBgAAF4bAACFJQAAAAAAAA=="/>
              </a:ext>
            </a:extLst>
          </p:cNvSpPr>
          <p:nvPr>
            <p:ph type="obj" sz="quarter" idx="2"/>
          </p:nvPr>
        </p:nvSpPr>
        <p:spPr>
          <a:xfrm>
            <a:off x="430530" y="4018280"/>
            <a:ext cx="4018280" cy="208089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>
            <a:lvl1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lvl1pPr>
            <a:lvl2pPr marL="4572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lvl2pPr>
            <a:lvl3pPr marL="9144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lvl3pPr>
            <a:lvl4pPr marL="13716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lvl4pPr>
            <a:lvl5pPr marL="18288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lvl5pPr>
          </a:lstStyle>
          <a:p>
            <a:pPr>
              <a:defRPr/>
            </a:pPr>
          </a:p>
        </p:txBody>
      </p:sp>
      <p:sp>
        <p:nvSpPr>
          <p:cNvPr id="5" name="对象2"/>
          <p:cNvSpPr>
            <a:spLocks noGrp="1" noChangeArrowheads="1"/>
            <a:extLst>
              <a:ext uri="smNativeData">
                <pr:smNativeData xmlns:pr="pr" val="SMDATA_12_D3BJVRMAAAAlAAAAZA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AiHQAAuBgAAGk1AACFJQAAAAAAAA=="/>
              </a:ext>
            </a:extLst>
          </p:cNvSpPr>
          <p:nvPr>
            <p:ph type="obj" sz="quarter" idx="3"/>
          </p:nvPr>
        </p:nvSpPr>
        <p:spPr>
          <a:xfrm>
            <a:off x="4735830" y="4018280"/>
            <a:ext cx="3946525" cy="208089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>
            <a:lvl1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lvl1pPr>
            <a:lvl2pPr marL="4572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lvl2pPr>
            <a:lvl3pPr marL="9144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lvl3pPr>
            <a:lvl4pPr marL="13716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lvl4pPr>
            <a:lvl5pPr marL="18288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lvl5pPr>
          </a:lstStyle>
          <a:p>
            <a:pPr>
              <a:defRPr/>
            </a:pPr>
          </a:p>
        </p:txBody>
      </p:sp>
      <p:sp>
        <p:nvSpPr>
          <p:cNvPr id="6" name="灯片编号占位符 5"/>
          <p:cNvSpPr>
            <a:spLocks noGrp="1" noChangeArrowheads="1"/>
            <a:extLst>
              <a:ext uri="smNativeData">
                <pr:smNativeData xmlns:pr="pr" val="SMDATA_12_D3BJVR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BQKAAAGicAAHA1AABZKQAAAAAAAA=="/>
              </a:ext>
            </a:extLst>
          </p:cNvSpPr>
          <p:nvPr>
            <p:ph type="sldNum" sz="quarter" idx="1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 algn="r">
              <a:defRPr lang="zh-cn" sz="1200">
                <a:solidFill>
                  <a:srgbClr val="8C8C8C"/>
                </a:solidFill>
              </a:defRPr>
            </a:pPr>
            <a:fld id="{3F549BE0-AED2-016D-9CEC-5838D5A26A0D}" type="slidenum">
              <a:t/>
            </a:fld>
          </a:p>
        </p:txBody>
      </p:sp>
      <p:sp>
        <p:nvSpPr>
          <p:cNvPr id="7" name="页脚占位符 4"/>
          <p:cNvSpPr>
            <a:spLocks noGrp="1" noChangeArrowheads="1"/>
            <a:extLst>
              <a:ext uri="smNativeData">
                <pr:smNativeData xmlns:pr="pr" val="SMDATA_12_D3BJVR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A4EwAAGicAAAglAABZKQAAAAAAAA=="/>
              </a:ext>
            </a:extLst>
          </p:cNvSpPr>
          <p:nvPr>
            <p:ph type="ftr" sz="quarter" idx="1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 algn="ctr">
              <a:defRPr lang="zh-cn" sz="1200">
                <a:solidFill>
                  <a:srgbClr val="8C8C8C"/>
                </a:solidFill>
              </a:defRPr>
            </a:pPr>
          </a:p>
        </p:txBody>
      </p:sp>
      <p:sp>
        <p:nvSpPr>
          <p:cNvPr id="8" name="日期占位符 3"/>
          <p:cNvSpPr>
            <a:spLocks noGrp="1" noChangeArrowheads="1"/>
            <a:extLst>
              <a:ext uri="smNativeData">
                <pr:smNativeData xmlns:pr="pr" val="SMDATA_12_D3BJVR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QAgAAGicAAPAPAABZKQAAAAAAAA=="/>
              </a:ext>
            </a:extLst>
          </p:cNvSpPr>
          <p:nvPr>
            <p:ph type="dt" sz="half" idx="1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 algn="l">
              <a:defRPr lang="zh-cn" sz="1200">
                <a:solidFill>
                  <a:srgbClr val="8C8C8C"/>
                </a:solidFill>
              </a:defRPr>
            </a:pPr>
            <a:fld id="{3F549447-09D2-0162-9CEC-FF37DAA26AAA}" type="datetime1">
              <a:t/>
            </a:fld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标题和两个文本行，上方文本行具有分隔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标题1"/>
          <p:cNvSpPr>
            <a:spLocks noGrp="1" noChangeArrowheads="1"/>
            <a:extLst>
              <a:ext uri="smNativeData">
                <pr:smNativeData xmlns:pr="pr" val="SMDATA_12_D3BJVR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CmAgAAxAEAAGk1AADUCAAAAAAAAA=="/>
              </a:ext>
            </a:extLst>
          </p:cNvSpPr>
          <p:nvPr>
            <p:ph type="title"/>
          </p:nvPr>
        </p:nvSpPr>
        <p:spPr>
          <a:xfrm>
            <a:off x="430530" y="287020"/>
            <a:ext cx="8251825" cy="114808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>
              <a:defRPr/>
            </a:pPr>
          </a:p>
        </p:txBody>
      </p:sp>
      <p:sp>
        <p:nvSpPr>
          <p:cNvPr id="3" name="对象1"/>
          <p:cNvSpPr>
            <a:spLocks noGrp="1" noChangeArrowheads="1"/>
            <a:extLst>
              <a:ext uri="smNativeData">
                <pr:smNativeData xmlns:pr="pr" val="SMDATA_12_D3BJVRMAAAAlAAAAZA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CmAgAAtgkAAF4bAAD0FgAAAAAAAA=="/>
              </a:ext>
            </a:extLst>
          </p:cNvSpPr>
          <p:nvPr>
            <p:ph type="obj" sz="quarter" idx="1"/>
          </p:nvPr>
        </p:nvSpPr>
        <p:spPr>
          <a:xfrm>
            <a:off x="430530" y="1578610"/>
            <a:ext cx="4018280" cy="215265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>
            <a:lvl1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lvl1pPr>
            <a:lvl2pPr marL="4572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lvl2pPr>
            <a:lvl3pPr marL="9144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lvl3pPr>
            <a:lvl4pPr marL="13716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lvl4pPr>
            <a:lvl5pPr marL="18288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lvl5pPr>
          </a:lstStyle>
          <a:p>
            <a:pPr>
              <a:defRPr/>
            </a:pPr>
          </a:p>
        </p:txBody>
      </p:sp>
      <p:sp>
        <p:nvSpPr>
          <p:cNvPr id="4" name="对象3"/>
          <p:cNvSpPr>
            <a:spLocks noGrp="1" noChangeArrowheads="1"/>
            <a:extLst>
              <a:ext uri="smNativeData">
                <pr:smNativeData xmlns:pr="pr" val="SMDATA_12_D3BJVRMAAAAlAAAAZA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AiHQAAtgkAAGk1AAD0FgAAAAAAAA=="/>
              </a:ext>
            </a:extLst>
          </p:cNvSpPr>
          <p:nvPr>
            <p:ph type="obj" sz="quarter" idx="2"/>
          </p:nvPr>
        </p:nvSpPr>
        <p:spPr>
          <a:xfrm>
            <a:off x="4735830" y="1578610"/>
            <a:ext cx="3946525" cy="215265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>
            <a:lvl1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lvl1pPr>
            <a:lvl2pPr marL="4572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lvl2pPr>
            <a:lvl3pPr marL="9144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lvl3pPr>
            <a:lvl4pPr marL="13716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lvl4pPr>
            <a:lvl5pPr marL="18288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lvl5pPr>
          </a:lstStyle>
          <a:p>
            <a:pPr>
              <a:defRPr/>
            </a:pPr>
          </a:p>
        </p:txBody>
      </p:sp>
      <p:sp>
        <p:nvSpPr>
          <p:cNvPr id="5" name="对象2"/>
          <p:cNvSpPr>
            <a:spLocks noGrp="1" noChangeArrowheads="1"/>
            <a:extLst>
              <a:ext uri="smNativeData">
                <pr:smNativeData xmlns:pr="pr" val="SMDATA_12_D3BJVRMAAAAlAAAAZA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CmAgAAuBgAAGk1AACFJQAAAAAAAA=="/>
              </a:ext>
            </a:extLst>
          </p:cNvSpPr>
          <p:nvPr>
            <p:ph type="obj" sz="half" idx="3"/>
          </p:nvPr>
        </p:nvSpPr>
        <p:spPr>
          <a:xfrm>
            <a:off x="430530" y="4018280"/>
            <a:ext cx="8251825" cy="208089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000" b="0" i="0" u="none" strike="noStrike" kern="1" spc="0" baseline="0">
                <a:solidFill>
                  <a:srgbClr val="000000"/>
                </a:solidFill>
                <a:effectLst/>
                <a:latin typeface="Arial" pitchFamily="2" charset="0"/>
                <a:ea typeface="SimSun" pitchFamily="0" charset="0"/>
                <a:cs typeface="Times New Roman" pitchFamily="1" charset="0"/>
              </a:defRPr>
            </a:pPr>
          </a:p>
        </p:txBody>
      </p:sp>
      <p:sp>
        <p:nvSpPr>
          <p:cNvPr id="6" name="灯片编号占位符 5"/>
          <p:cNvSpPr>
            <a:spLocks noGrp="1" noChangeArrowheads="1"/>
            <a:extLst>
              <a:ext uri="smNativeData">
                <pr:smNativeData xmlns:pr="pr" val="SMDATA_12_D3BJVR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BQKAAAGicAAHA1AABZKQAAAAAAAA=="/>
              </a:ext>
            </a:extLst>
          </p:cNvSpPr>
          <p:nvPr>
            <p:ph type="sldNum" sz="quarter" idx="1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 algn="r">
              <a:defRPr lang="zh-cn" sz="1200">
                <a:solidFill>
                  <a:srgbClr val="8C8C8C"/>
                </a:solidFill>
              </a:defRPr>
            </a:pPr>
            <a:fld id="{3F5495FA-B4D2-0163-9CEC-4236DBA26A17}" type="slidenum">
              <a:t/>
            </a:fld>
          </a:p>
        </p:txBody>
      </p:sp>
      <p:sp>
        <p:nvSpPr>
          <p:cNvPr id="7" name="页脚占位符 4"/>
          <p:cNvSpPr>
            <a:spLocks noGrp="1" noChangeArrowheads="1"/>
            <a:extLst>
              <a:ext uri="smNativeData">
                <pr:smNativeData xmlns:pr="pr" val="SMDATA_12_D3BJVR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A4EwAAGicAAAglAABZKQAAAAAAAA=="/>
              </a:ext>
            </a:extLst>
          </p:cNvSpPr>
          <p:nvPr>
            <p:ph type="ftr" sz="quarter" idx="1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 algn="ctr">
              <a:defRPr lang="zh-cn" sz="1200">
                <a:solidFill>
                  <a:srgbClr val="8C8C8C"/>
                </a:solidFill>
              </a:defRPr>
            </a:pPr>
          </a:p>
        </p:txBody>
      </p:sp>
      <p:sp>
        <p:nvSpPr>
          <p:cNvPr id="8" name="日期占位符 3"/>
          <p:cNvSpPr>
            <a:spLocks noGrp="1" noChangeArrowheads="1"/>
            <a:extLst>
              <a:ext uri="smNativeData">
                <pr:smNativeData xmlns:pr="pr" val="SMDATA_12_D3BJVR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QAgAAGicAAPAPAABZKQAAAAAAAA=="/>
              </a:ext>
            </a:extLst>
          </p:cNvSpPr>
          <p:nvPr>
            <p:ph type="dt" sz="half" idx="1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 algn="l">
              <a:defRPr lang="zh-cn" sz="1200">
                <a:solidFill>
                  <a:srgbClr val="8C8C8C"/>
                </a:solidFill>
              </a:defRPr>
            </a:pPr>
            <a:fld id="{3F54A480-CED2-0152-9CEC-3807EAA26A6D}" type="datetime1">
              <a:t/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标题1"/>
          <p:cNvSpPr>
            <a:spLocks noGrp="1" noChangeArrowheads="1"/>
            <a:extLst>
              <a:ext uri="smNativeData">
                <pr:smNativeData xmlns:pr="pr" val="SMDATA_12_D3BJVR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CmAgAAxAEAAGk1AADUCAAAAAAAAA=="/>
              </a:ext>
            </a:extLst>
          </p:cNvSpPr>
          <p:nvPr>
            <p:ph type="title"/>
          </p:nvPr>
        </p:nvSpPr>
        <p:spPr>
          <a:xfrm>
            <a:off x="430530" y="287020"/>
            <a:ext cx="8251825" cy="114808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>
              <a:defRPr/>
            </a:pPr>
          </a:p>
        </p:txBody>
      </p:sp>
      <p:sp>
        <p:nvSpPr>
          <p:cNvPr id="3" name="对象1"/>
          <p:cNvSpPr>
            <a:spLocks noGrp="1" noChangeArrowheads="1"/>
            <a:extLst>
              <a:ext uri="smNativeData">
                <pr:smNativeData xmlns:pr="pr" val="SMDATA_12_D3BJVRMAAAAlAAAAZA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CmAgAAtgkAAGk1AACFJQAAAAAAAA=="/>
              </a:ext>
            </a:extLst>
          </p:cNvSpPr>
          <p:nvPr>
            <p:ph type="obj" idx="1"/>
          </p:nvPr>
        </p:nvSpPr>
        <p:spPr>
          <a:xfrm>
            <a:off x="430530" y="1578610"/>
            <a:ext cx="8251825" cy="452056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/>
          <a:p>
            <a:pPr>
              <a:defRPr/>
            </a:pPr>
          </a:p>
        </p:txBody>
      </p:sp>
      <p:sp>
        <p:nvSpPr>
          <p:cNvPr id="4" name="灯片编号占位符 5"/>
          <p:cNvSpPr>
            <a:spLocks noGrp="1" noChangeArrowheads="1"/>
            <a:extLst>
              <a:ext uri="smNativeData">
                <pr:smNativeData xmlns:pr="pr" val="SMDATA_12_D3BJVR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BQKAAAGicAAHA1AABZKQAAAAAAAA=="/>
              </a:ext>
            </a:extLst>
          </p:cNvSpPr>
          <p:nvPr>
            <p:ph type="sldNum" sz="quarter" idx="1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 algn="r">
              <a:defRPr lang="zh-cn" sz="1200">
                <a:solidFill>
                  <a:srgbClr val="8C8C8C"/>
                </a:solidFill>
              </a:defRPr>
            </a:pPr>
            <a:fld id="{3F54D1CF-81D2-0127-9CEC-77729FA26A22}" type="slidenum">
              <a:t/>
            </a:fld>
          </a:p>
        </p:txBody>
      </p:sp>
      <p:sp>
        <p:nvSpPr>
          <p:cNvPr id="5" name="页脚占位符 4"/>
          <p:cNvSpPr>
            <a:spLocks noGrp="1" noChangeArrowheads="1"/>
            <a:extLst>
              <a:ext uri="smNativeData">
                <pr:smNativeData xmlns:pr="pr" val="SMDATA_12_D3BJVR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A4EwAAGicAAAglAABZKQAAAAAAAA=="/>
              </a:ext>
            </a:extLst>
          </p:cNvSpPr>
          <p:nvPr>
            <p:ph type="ftr" sz="quarter" idx="1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 algn="ctr">
              <a:defRPr lang="zh-cn" sz="1200">
                <a:solidFill>
                  <a:srgbClr val="8C8C8C"/>
                </a:solidFill>
              </a:defRPr>
            </a:pPr>
          </a:p>
        </p:txBody>
      </p:sp>
      <p:sp>
        <p:nvSpPr>
          <p:cNvPr id="6" name="日期占位符 3"/>
          <p:cNvSpPr>
            <a:spLocks noGrp="1" noChangeArrowheads="1"/>
            <a:extLst>
              <a:ext uri="smNativeData">
                <pr:smNativeData xmlns:pr="pr" val="SMDATA_12_D3BJVR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QAgAAGicAAPAPAABZKQAAAAAAAA=="/>
              </a:ext>
            </a:extLst>
          </p:cNvSpPr>
          <p:nvPr>
            <p:ph type="dt" sz="half" idx="1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 algn="l">
              <a:defRPr lang="zh-cn" sz="1200">
                <a:solidFill>
                  <a:srgbClr val="8C8C8C"/>
                </a:solidFill>
              </a:defRPr>
            </a:pPr>
            <a:fld id="{3F54A642-0CD2-0150-9CEC-FA05E8A26AAF}" type="datetime1">
              <a:t/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标题和两个栏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标题1"/>
          <p:cNvSpPr>
            <a:spLocks noGrp="1" noChangeArrowheads="1"/>
            <a:extLst>
              <a:ext uri="smNativeData">
                <pr:smNativeData xmlns:pr="pr" val="SMDATA_12_D3BJVR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BAAE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CmAgAAxAEAAGk1AADUCAAAAAAAAA=="/>
              </a:ext>
            </a:extLst>
          </p:cNvSpPr>
          <p:nvPr>
            <p:ph type="title"/>
          </p:nvPr>
        </p:nvSpPr>
        <p:spPr>
          <a:xfrm>
            <a:off x="430530" y="287020"/>
            <a:ext cx="8251825" cy="114808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>
              <a:defRPr/>
            </a:pPr>
          </a:p>
        </p:txBody>
      </p:sp>
      <p:sp>
        <p:nvSpPr>
          <p:cNvPr id="3" name="对象1"/>
          <p:cNvSpPr>
            <a:spLocks noGrp="1" noChangeArrowheads="1"/>
            <a:extLst>
              <a:ext uri="smNativeData">
                <pr:smNativeData xmlns:pr="pr" val="SMDATA_12_D3BJVRMAAAAlAAAAZA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CmAgAAtgkAAF4bAACFJQAAAAAAAA=="/>
              </a:ext>
            </a:extLst>
          </p:cNvSpPr>
          <p:nvPr>
            <p:ph type="obj" sz="half" idx="1"/>
          </p:nvPr>
        </p:nvSpPr>
        <p:spPr>
          <a:xfrm>
            <a:off x="430530" y="1578610"/>
            <a:ext cx="4018280" cy="452056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000" b="0" i="0" u="none" strike="noStrike" kern="1" spc="0" baseline="0">
                <a:solidFill>
                  <a:srgbClr val="000000"/>
                </a:solidFill>
                <a:effectLst/>
                <a:latin typeface="Arial" pitchFamily="2" charset="0"/>
                <a:ea typeface="SimSun" pitchFamily="0" charset="0"/>
                <a:cs typeface="Times New Roman" pitchFamily="1" charset="0"/>
              </a:defRPr>
            </a:pPr>
          </a:p>
        </p:txBody>
      </p:sp>
      <p:sp>
        <p:nvSpPr>
          <p:cNvPr id="4" name="对象2"/>
          <p:cNvSpPr>
            <a:spLocks noGrp="1" noChangeArrowheads="1"/>
            <a:extLst>
              <a:ext uri="smNativeData">
                <pr:smNativeData xmlns:pr="pr" val="SMDATA_12_D3BJVRMAAAAlAAAAZA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AiHQAAtgkAAGk1AACFJQAAAAAAAA=="/>
              </a:ext>
            </a:extLst>
          </p:cNvSpPr>
          <p:nvPr>
            <p:ph type="obj" sz="half" idx="2"/>
          </p:nvPr>
        </p:nvSpPr>
        <p:spPr>
          <a:xfrm>
            <a:off x="4735830" y="1578610"/>
            <a:ext cx="3946525" cy="452056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000" b="0" i="0" u="none" strike="noStrike" kern="1" spc="0" baseline="0">
                <a:solidFill>
                  <a:srgbClr val="000000"/>
                </a:solidFill>
                <a:effectLst/>
                <a:latin typeface="Arial" pitchFamily="2" charset="0"/>
                <a:ea typeface="SimSun" pitchFamily="0" charset="0"/>
                <a:cs typeface="Times New Roman" pitchFamily="1" charset="0"/>
              </a:defRPr>
            </a:pPr>
          </a:p>
        </p:txBody>
      </p:sp>
      <p:sp>
        <p:nvSpPr>
          <p:cNvPr id="5" name="灯片编号占位符 5"/>
          <p:cNvSpPr>
            <a:spLocks noGrp="1" noChangeArrowheads="1"/>
            <a:extLst>
              <a:ext uri="smNativeData">
                <pr:smNativeData xmlns:pr="pr" val="SMDATA_12_D3BJVR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DQ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BQKAAAGicAAHA1AABZKQAAAAAAAA=="/>
              </a:ext>
            </a:extLst>
          </p:cNvSpPr>
          <p:nvPr>
            <p:ph type="sldNum" sz="quarter" idx="1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 algn="r">
              <a:defRPr lang="zh-cn" sz="1200">
                <a:solidFill>
                  <a:srgbClr val="8C8C8C"/>
                </a:solidFill>
              </a:defRPr>
            </a:pPr>
            <a:fld id="{3F54B7F8-B6D2-0141-9CEC-4014F9A26A15}" type="slidenum">
              <a:t/>
            </a:fld>
          </a:p>
        </p:txBody>
      </p:sp>
      <p:sp>
        <p:nvSpPr>
          <p:cNvPr id="6" name="页脚占位符 4"/>
          <p:cNvSpPr>
            <a:spLocks noGrp="1" noChangeArrowheads="1"/>
            <a:extLst>
              <a:ext uri="smNativeData">
                <pr:smNativeData xmlns:pr="pr" val="SMDATA_12_D3BJVR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A4EwAAGicAAAglAABZKQAAAAAAAA=="/>
              </a:ext>
            </a:extLst>
          </p:cNvSpPr>
          <p:nvPr>
            <p:ph type="ftr" sz="quarter" idx="1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 algn="ctr">
              <a:defRPr lang="zh-cn" sz="1200">
                <a:solidFill>
                  <a:srgbClr val="8C8C8C"/>
                </a:solidFill>
              </a:defRPr>
            </a:pPr>
          </a:p>
        </p:txBody>
      </p:sp>
      <p:sp>
        <p:nvSpPr>
          <p:cNvPr id="7" name="日期占位符 3"/>
          <p:cNvSpPr>
            <a:spLocks noGrp="1" noChangeArrowheads="1"/>
            <a:extLst>
              <a:ext uri="smNativeData">
                <pr:smNativeData xmlns:pr="pr" val="SMDATA_12_D3BJVR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QAgAAGicAAPAPAABZKQAAAAAAAA=="/>
              </a:ext>
            </a:extLst>
          </p:cNvSpPr>
          <p:nvPr>
            <p:ph type="dt" sz="half" idx="1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 algn="l">
              <a:defRPr lang="zh-cn" sz="1200">
                <a:solidFill>
                  <a:srgbClr val="8C8C8C"/>
                </a:solidFill>
              </a:defRPr>
            </a:pPr>
            <a:fld id="{3F54E670-3ED2-0110-9CEC-C845A8A26A9D}" type="datetime1">
              <a:t/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标题1"/>
          <p:cNvSpPr>
            <a:spLocks noGrp="1" noChangeArrowheads="1"/>
            <a:extLst>
              <a:ext uri="smNativeData">
                <pr:smNativeData xmlns:pr="pr" val="SMDATA_12_D3BJVR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CmAgAAxAEAAGk1AADUCAAAAAAAAA=="/>
              </a:ext>
            </a:extLst>
          </p:cNvSpPr>
          <p:nvPr>
            <p:ph type="title"/>
          </p:nvPr>
        </p:nvSpPr>
        <p:spPr>
          <a:xfrm>
            <a:off x="430530" y="287020"/>
            <a:ext cx="8251825" cy="114808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>
              <a:defRPr/>
            </a:pPr>
          </a:p>
        </p:txBody>
      </p:sp>
      <p:sp>
        <p:nvSpPr>
          <p:cNvPr id="3" name="灯片编号占位符 5"/>
          <p:cNvSpPr>
            <a:spLocks noGrp="1" noChangeArrowheads="1"/>
            <a:extLst>
              <a:ext uri="smNativeData">
                <pr:smNativeData xmlns:pr="pr" val="SMDATA_12_D3BJVR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BQKAAAGicAAHA1AABZKQAAAAAAAA=="/>
              </a:ext>
            </a:extLst>
          </p:cNvSpPr>
          <p:nvPr>
            <p:ph type="sldNum" sz="quarter" idx="1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 algn="r">
              <a:defRPr lang="zh-cn" sz="1200">
                <a:solidFill>
                  <a:srgbClr val="8C8C8C"/>
                </a:solidFill>
              </a:defRPr>
            </a:pPr>
            <a:fld id="{3F54FD8C-C2D2-010B-9CEC-345EB3A26A61}" type="slidenum">
              <a:t/>
            </a:fld>
          </a:p>
        </p:txBody>
      </p:sp>
      <p:sp>
        <p:nvSpPr>
          <p:cNvPr id="4" name="页脚占位符 4"/>
          <p:cNvSpPr>
            <a:spLocks noGrp="1" noChangeArrowheads="1"/>
            <a:extLst>
              <a:ext uri="smNativeData">
                <pr:smNativeData xmlns:pr="pr" val="SMDATA_12_D3BJVR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A4EwAAGicAAAglAABZKQAAAAAAAA=="/>
              </a:ext>
            </a:extLst>
          </p:cNvSpPr>
          <p:nvPr>
            <p:ph type="ftr" sz="quarter" idx="1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 algn="ctr">
              <a:defRPr lang="zh-cn" sz="1200">
                <a:solidFill>
                  <a:srgbClr val="8C8C8C"/>
                </a:solidFill>
              </a:defRPr>
            </a:pPr>
          </a:p>
        </p:txBody>
      </p:sp>
      <p:sp>
        <p:nvSpPr>
          <p:cNvPr id="5" name="日期占位符 3"/>
          <p:cNvSpPr>
            <a:spLocks noGrp="1" noChangeArrowheads="1"/>
            <a:extLst>
              <a:ext uri="smNativeData">
                <pr:smNativeData xmlns:pr="pr" val="SMDATA_12_D3BJVR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QAgAAGicAAPAPAABZKQAAAAAAAA=="/>
              </a:ext>
            </a:extLst>
          </p:cNvSpPr>
          <p:nvPr>
            <p:ph type="dt" sz="half" idx="1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 algn="l">
              <a:defRPr lang="zh-cn" sz="1200">
                <a:solidFill>
                  <a:srgbClr val="8C8C8C"/>
                </a:solidFill>
              </a:defRPr>
            </a:pPr>
            <a:fld id="{3F54CB4E-00D2-013D-9CEC-F66885A26AA3}" type="datetime1">
              <a:t/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5"/>
          <p:cNvSpPr>
            <a:spLocks noGrp="1" noChangeArrowheads="1"/>
            <a:extLst>
              <a:ext uri="smNativeData">
                <pr:smNativeData xmlns:pr="pr" val="SMDATA_12_D3BJVR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BQKAAAGicAAHA1AABZKQAAAAAAAA=="/>
              </a:ext>
            </a:extLst>
          </p:cNvSpPr>
          <p:nvPr>
            <p:ph type="sldNum" sz="quarter" idx="1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 algn="r">
              <a:defRPr lang="zh-cn" sz="1200">
                <a:solidFill>
                  <a:srgbClr val="8C8C8C"/>
                </a:solidFill>
              </a:defRPr>
            </a:pPr>
            <a:fld id="{3F548297-D9D2-0174-9CEC-2F21CCA26A7A}" type="slidenum">
              <a:t/>
            </a:fld>
          </a:p>
        </p:txBody>
      </p:sp>
      <p:sp>
        <p:nvSpPr>
          <p:cNvPr id="3" name="页脚占位符 4"/>
          <p:cNvSpPr>
            <a:spLocks noGrp="1" noChangeArrowheads="1"/>
            <a:extLst>
              <a:ext uri="smNativeData">
                <pr:smNativeData xmlns:pr="pr" val="SMDATA_12_D3BJVR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A4EwAAGicAAAglAABZKQAAAAAAAA=="/>
              </a:ext>
            </a:extLst>
          </p:cNvSpPr>
          <p:nvPr>
            <p:ph type="ftr" sz="quarter" idx="1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 algn="ctr">
              <a:defRPr lang="zh-cn" sz="1200">
                <a:solidFill>
                  <a:srgbClr val="8C8C8C"/>
                </a:solidFill>
              </a:defRPr>
            </a:pPr>
          </a:p>
        </p:txBody>
      </p:sp>
      <p:sp>
        <p:nvSpPr>
          <p:cNvPr id="4" name="日期占位符 3"/>
          <p:cNvSpPr>
            <a:spLocks noGrp="1" noChangeArrowheads="1"/>
            <a:extLst>
              <a:ext uri="smNativeData">
                <pr:smNativeData xmlns:pr="pr" val="SMDATA_12_D3BJVR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QAgAAGicAAPAPAABZKQAAAAAAAA=="/>
              </a:ext>
            </a:extLst>
          </p:cNvSpPr>
          <p:nvPr>
            <p:ph type="dt" sz="half" idx="1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 algn="l">
              <a:defRPr lang="zh-cn" sz="1200">
                <a:solidFill>
                  <a:srgbClr val="8C8C8C"/>
                </a:solidFill>
              </a:defRPr>
            </a:pPr>
            <a:fld id="{3F54F92F-61D2-010F-9CEC-975AB7A26AC2}" type="datetime1">
              <a:t/>
            </a:fld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只显示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对象1"/>
          <p:cNvSpPr>
            <a:spLocks noGrp="1" noChangeArrowheads="1"/>
            <a:extLst>
              <a:ext uri="smNativeData">
                <pr:smNativeData xmlns:pr="pr" val="SMDATA_12_D3BJVRMAAAAlAAAAZA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CmAgAAxAEAAGk1AACFJQAAAAAAAA=="/>
              </a:ext>
            </a:extLst>
          </p:cNvSpPr>
          <p:nvPr>
            <p:ph type="obj"/>
          </p:nvPr>
        </p:nvSpPr>
        <p:spPr>
          <a:xfrm>
            <a:off x="430530" y="287020"/>
            <a:ext cx="8251825" cy="581215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/>
          <a:p>
            <a:pPr>
              <a:defRPr/>
            </a:pPr>
          </a:p>
        </p:txBody>
      </p:sp>
      <p:sp>
        <p:nvSpPr>
          <p:cNvPr id="3" name="灯片编号占位符 5"/>
          <p:cNvSpPr>
            <a:spLocks noGrp="1" noChangeArrowheads="1"/>
            <a:extLst>
              <a:ext uri="smNativeData">
                <pr:smNativeData xmlns:pr="pr" val="SMDATA_12_D3BJVR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BQKAAAGicAAHA1AABZKQAAAAAAAA=="/>
              </a:ext>
            </a:extLst>
          </p:cNvSpPr>
          <p:nvPr>
            <p:ph type="sldNum" sz="quarter" idx="1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 algn="r">
              <a:defRPr lang="zh-cn" sz="1200">
                <a:solidFill>
                  <a:srgbClr val="8C8C8C"/>
                </a:solidFill>
              </a:defRPr>
            </a:pPr>
            <a:fld id="{3F54CE2F-61D2-0138-9CEC-976D80A26AC2}" type="slidenum">
              <a:t/>
            </a:fld>
          </a:p>
        </p:txBody>
      </p:sp>
      <p:sp>
        <p:nvSpPr>
          <p:cNvPr id="4" name="页脚占位符 4"/>
          <p:cNvSpPr>
            <a:spLocks noGrp="1" noChangeArrowheads="1"/>
            <a:extLst>
              <a:ext uri="smNativeData">
                <pr:smNativeData xmlns:pr="pr" val="SMDATA_12_D3BJVR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A4EwAAGicAAAglAABZKQAAAAAAAA=="/>
              </a:ext>
            </a:extLst>
          </p:cNvSpPr>
          <p:nvPr>
            <p:ph type="ftr" sz="quarter" idx="1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 algn="ctr">
              <a:defRPr lang="zh-cn" sz="1200">
                <a:solidFill>
                  <a:srgbClr val="8C8C8C"/>
                </a:solidFill>
              </a:defRPr>
            </a:pPr>
          </a:p>
        </p:txBody>
      </p:sp>
      <p:sp>
        <p:nvSpPr>
          <p:cNvPr id="5" name="日期占位符 3"/>
          <p:cNvSpPr>
            <a:spLocks noGrp="1" noChangeArrowheads="1"/>
            <a:extLst>
              <a:ext uri="smNativeData">
                <pr:smNativeData xmlns:pr="pr" val="SMDATA_12_D3BJVR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QAgAAGicAAPAPAABZKQAAAAAAAA=="/>
              </a:ext>
            </a:extLst>
          </p:cNvSpPr>
          <p:nvPr>
            <p:ph type="dt" sz="half" idx="1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 algn="l">
              <a:defRPr lang="zh-cn" sz="1200">
                <a:solidFill>
                  <a:srgbClr val="8C8C8C"/>
                </a:solidFill>
              </a:defRPr>
            </a:pPr>
            <a:fld id="{3F54D565-2BD2-0123-9CEC-DD769BA26A88}" type="datetime1">
              <a:t/>
            </a:fld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标题和两个文本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标题1"/>
          <p:cNvSpPr>
            <a:spLocks noGrp="1" noChangeArrowheads="1"/>
            <a:extLst>
              <a:ext uri="smNativeData">
                <pr:smNativeData xmlns:pr="pr" val="SMDATA_12_D3BJVR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CmAgAAxAEAAGk1AADUCAAAAAAAAA=="/>
              </a:ext>
            </a:extLst>
          </p:cNvSpPr>
          <p:nvPr>
            <p:ph type="title"/>
          </p:nvPr>
        </p:nvSpPr>
        <p:spPr>
          <a:xfrm>
            <a:off x="430530" y="287020"/>
            <a:ext cx="8251825" cy="114808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>
              <a:defRPr/>
            </a:pPr>
          </a:p>
        </p:txBody>
      </p:sp>
      <p:sp>
        <p:nvSpPr>
          <p:cNvPr id="3" name="对象1"/>
          <p:cNvSpPr>
            <a:spLocks noGrp="1" noChangeArrowheads="1"/>
            <a:extLst>
              <a:ext uri="smNativeData">
                <pr:smNativeData xmlns:pr="pr" val="SMDATA_12_D3BJVRMAAAAlAAAAZA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CmAgAAtgkAAGk1AAD0FgAAAAAAAA=="/>
              </a:ext>
            </a:extLst>
          </p:cNvSpPr>
          <p:nvPr>
            <p:ph type="obj" sz="half" idx="1"/>
          </p:nvPr>
        </p:nvSpPr>
        <p:spPr>
          <a:xfrm>
            <a:off x="430530" y="1578610"/>
            <a:ext cx="8251825" cy="215265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000" b="0" i="0" u="none" strike="noStrike" kern="1" spc="0" baseline="0">
                <a:solidFill>
                  <a:srgbClr val="000000"/>
                </a:solidFill>
                <a:effectLst/>
                <a:latin typeface="Arial" pitchFamily="2" charset="0"/>
                <a:ea typeface="SimSun" pitchFamily="0" charset="0"/>
                <a:cs typeface="Times New Roman" pitchFamily="1" charset="0"/>
              </a:defRPr>
            </a:pPr>
          </a:p>
        </p:txBody>
      </p:sp>
      <p:sp>
        <p:nvSpPr>
          <p:cNvPr id="4" name="对象2"/>
          <p:cNvSpPr>
            <a:spLocks noGrp="1" noChangeArrowheads="1"/>
            <a:extLst>
              <a:ext uri="smNativeData">
                <pr:smNativeData xmlns:pr="pr" val="SMDATA_12_D3BJVRMAAAAlAAAAZA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CmAgAAuBgAAGk1AACFJQAAAAAAAA=="/>
              </a:ext>
            </a:extLst>
          </p:cNvSpPr>
          <p:nvPr>
            <p:ph type="obj" sz="half" idx="2"/>
          </p:nvPr>
        </p:nvSpPr>
        <p:spPr>
          <a:xfrm>
            <a:off x="430530" y="4018280"/>
            <a:ext cx="8251825" cy="208089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000" b="0" i="0" u="none" strike="noStrike" kern="1" spc="0" baseline="0">
                <a:solidFill>
                  <a:srgbClr val="000000"/>
                </a:solidFill>
                <a:effectLst/>
                <a:latin typeface="Arial" pitchFamily="2" charset="0"/>
                <a:ea typeface="SimSun" pitchFamily="0" charset="0"/>
                <a:cs typeface="Times New Roman" pitchFamily="1" charset="0"/>
              </a:defRPr>
            </a:pPr>
          </a:p>
        </p:txBody>
      </p:sp>
      <p:sp>
        <p:nvSpPr>
          <p:cNvPr id="5" name="灯片编号占位符 5"/>
          <p:cNvSpPr>
            <a:spLocks noGrp="1" noChangeArrowheads="1"/>
            <a:extLst>
              <a:ext uri="smNativeData">
                <pr:smNativeData xmlns:pr="pr" val="SMDATA_12_D3BJVR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BQKAAAGicAAHA1AABZKQAAAAAAAA=="/>
              </a:ext>
            </a:extLst>
          </p:cNvSpPr>
          <p:nvPr>
            <p:ph type="sldNum" sz="quarter" idx="1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 algn="r">
              <a:defRPr lang="zh-cn" sz="1200">
                <a:solidFill>
                  <a:srgbClr val="8C8C8C"/>
                </a:solidFill>
              </a:defRPr>
            </a:pPr>
            <a:fld id="{3F54B237-79D2-0144-9CEC-8F11FCA26ADA}" type="slidenum">
              <a:t/>
            </a:fld>
          </a:p>
        </p:txBody>
      </p:sp>
      <p:sp>
        <p:nvSpPr>
          <p:cNvPr id="6" name="页脚占位符 4"/>
          <p:cNvSpPr>
            <a:spLocks noGrp="1" noChangeArrowheads="1"/>
            <a:extLst>
              <a:ext uri="smNativeData">
                <pr:smNativeData xmlns:pr="pr" val="SMDATA_12_D3BJVR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A4EwAAGicAAAglAABZKQAAAAAAAA=="/>
              </a:ext>
            </a:extLst>
          </p:cNvSpPr>
          <p:nvPr>
            <p:ph type="ftr" sz="quarter" idx="1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 algn="ctr">
              <a:defRPr lang="zh-cn" sz="1200">
                <a:solidFill>
                  <a:srgbClr val="8C8C8C"/>
                </a:solidFill>
              </a:defRPr>
            </a:pPr>
          </a:p>
        </p:txBody>
      </p:sp>
      <p:sp>
        <p:nvSpPr>
          <p:cNvPr id="7" name="日期占位符 3"/>
          <p:cNvSpPr>
            <a:spLocks noGrp="1" noChangeArrowheads="1"/>
            <a:extLst>
              <a:ext uri="smNativeData">
                <pr:smNativeData xmlns:pr="pr" val="SMDATA_12_D3BJVR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QAgAAGicAAPAPAABZKQAAAAAAAA=="/>
              </a:ext>
            </a:extLst>
          </p:cNvSpPr>
          <p:nvPr>
            <p:ph type="dt" sz="half" idx="1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 algn="l">
              <a:defRPr lang="zh-cn" sz="1200">
                <a:solidFill>
                  <a:srgbClr val="8C8C8C"/>
                </a:solidFill>
              </a:defRPr>
            </a:pPr>
            <a:fld id="{3F549535-7BD2-0163-9CEC-8D36DBA26AD8}" type="datetime1">
              <a:t/>
            </a:fld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标题和四个内容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标题1"/>
          <p:cNvSpPr>
            <a:spLocks noGrp="1" noChangeArrowheads="1"/>
            <a:extLst>
              <a:ext uri="smNativeData">
                <pr:smNativeData xmlns:pr="pr" val="SMDATA_12_D3BJVR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CmAgAAxAEAAGk1AADUCAAAAAAAAA=="/>
              </a:ext>
            </a:extLst>
          </p:cNvSpPr>
          <p:nvPr>
            <p:ph type="title"/>
          </p:nvPr>
        </p:nvSpPr>
        <p:spPr>
          <a:xfrm>
            <a:off x="430530" y="287020"/>
            <a:ext cx="8251825" cy="114808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>
              <a:defRPr/>
            </a:pPr>
          </a:p>
        </p:txBody>
      </p:sp>
      <p:sp>
        <p:nvSpPr>
          <p:cNvPr id="3" name="对象1"/>
          <p:cNvSpPr>
            <a:spLocks noGrp="1" noChangeArrowheads="1"/>
            <a:extLst>
              <a:ext uri="smNativeData">
                <pr:smNativeData xmlns:pr="pr" val="SMDATA_12_D3BJVRMAAAAlAAAAZA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CmAgAAtgkAAF4bAAD0FgAAAAAAAA=="/>
              </a:ext>
            </a:extLst>
          </p:cNvSpPr>
          <p:nvPr>
            <p:ph type="obj" sz="quarter" idx="1"/>
          </p:nvPr>
        </p:nvSpPr>
        <p:spPr>
          <a:xfrm>
            <a:off x="430530" y="1578610"/>
            <a:ext cx="4018280" cy="215265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>
            <a:lvl1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lvl1pPr>
            <a:lvl2pPr marL="4572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lvl2pPr>
            <a:lvl3pPr marL="9144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lvl3pPr>
            <a:lvl4pPr marL="13716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lvl4pPr>
            <a:lvl5pPr marL="18288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lvl5pPr>
          </a:lstStyle>
          <a:p>
            <a:pPr>
              <a:defRPr/>
            </a:pPr>
          </a:p>
        </p:txBody>
      </p:sp>
      <p:sp>
        <p:nvSpPr>
          <p:cNvPr id="4" name="对象2"/>
          <p:cNvSpPr>
            <a:spLocks noGrp="1" noChangeArrowheads="1"/>
            <a:extLst>
              <a:ext uri="smNativeData">
                <pr:smNativeData xmlns:pr="pr" val="SMDATA_12_D3BJVRMAAAAlAAAAZA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AiHQAAtgkAAGk1AAD0FgAAAAAAAA=="/>
              </a:ext>
            </a:extLst>
          </p:cNvSpPr>
          <p:nvPr>
            <p:ph type="obj" sz="quarter" idx="2"/>
          </p:nvPr>
        </p:nvSpPr>
        <p:spPr>
          <a:xfrm>
            <a:off x="4735830" y="1578610"/>
            <a:ext cx="3946525" cy="215265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>
            <a:lvl1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lvl1pPr>
            <a:lvl2pPr marL="4572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lvl2pPr>
            <a:lvl3pPr marL="9144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lvl3pPr>
            <a:lvl4pPr marL="13716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lvl4pPr>
            <a:lvl5pPr marL="18288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lvl5pPr>
          </a:lstStyle>
          <a:p>
            <a:pPr>
              <a:defRPr/>
            </a:pPr>
          </a:p>
        </p:txBody>
      </p:sp>
      <p:sp>
        <p:nvSpPr>
          <p:cNvPr id="5" name="对象4"/>
          <p:cNvSpPr>
            <a:spLocks noGrp="1" noChangeArrowheads="1"/>
            <a:extLst>
              <a:ext uri="smNativeData">
                <pr:smNativeData xmlns:pr="pr" val="SMDATA_12_D3BJVRMAAAAlAAAAZA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CmAgAAuBgAAF4bAACFJQAAAAAAAA=="/>
              </a:ext>
            </a:extLst>
          </p:cNvSpPr>
          <p:nvPr>
            <p:ph type="obj" sz="quarter" idx="3"/>
          </p:nvPr>
        </p:nvSpPr>
        <p:spPr>
          <a:xfrm>
            <a:off x="430530" y="4018280"/>
            <a:ext cx="4018280" cy="208089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>
            <a:lvl1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lvl1pPr>
            <a:lvl2pPr marL="4572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lvl2pPr>
            <a:lvl3pPr marL="9144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lvl3pPr>
            <a:lvl4pPr marL="13716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lvl4pPr>
            <a:lvl5pPr marL="18288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lvl5pPr>
          </a:lstStyle>
          <a:p>
            <a:pPr>
              <a:defRPr/>
            </a:pPr>
          </a:p>
        </p:txBody>
      </p:sp>
      <p:sp>
        <p:nvSpPr>
          <p:cNvPr id="6" name="对象3"/>
          <p:cNvSpPr>
            <a:spLocks noGrp="1" noChangeArrowheads="1"/>
            <a:extLst>
              <a:ext uri="smNativeData">
                <pr:smNativeData xmlns:pr="pr" val="SMDATA_12_D3BJVRMAAAAlAAAAZA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AiHQAAuBgAAGk1AACFJQAAAAAAAA=="/>
              </a:ext>
            </a:extLst>
          </p:cNvSpPr>
          <p:nvPr>
            <p:ph type="obj" sz="quarter" idx="4"/>
          </p:nvPr>
        </p:nvSpPr>
        <p:spPr>
          <a:xfrm>
            <a:off x="4735830" y="4018280"/>
            <a:ext cx="3946525" cy="208089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>
            <a:lvl1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lvl1pPr>
            <a:lvl2pPr marL="4572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lvl2pPr>
            <a:lvl3pPr marL="9144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lvl3pPr>
            <a:lvl4pPr marL="13716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lvl4pPr>
            <a:lvl5pPr marL="18288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lvl5pPr>
          </a:lstStyle>
          <a:p>
            <a:pPr>
              <a:defRPr/>
            </a:pPr>
          </a:p>
        </p:txBody>
      </p:sp>
      <p:sp>
        <p:nvSpPr>
          <p:cNvPr id="7" name="灯片编号占位符 5"/>
          <p:cNvSpPr>
            <a:spLocks noGrp="1" noChangeArrowheads="1"/>
            <a:extLst>
              <a:ext uri="smNativeData">
                <pr:smNativeData xmlns:pr="pr" val="SMDATA_12_D3BJVR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BQKAAAGicAAHA1AABZKQAAAAAAAA=="/>
              </a:ext>
            </a:extLst>
          </p:cNvSpPr>
          <p:nvPr>
            <p:ph type="sldNum" sz="quarter" idx="1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 algn="r">
              <a:defRPr lang="zh-cn" sz="1200">
                <a:solidFill>
                  <a:srgbClr val="8C8C8C"/>
                </a:solidFill>
              </a:defRPr>
            </a:pPr>
            <a:fld id="{3F549F6D-23D2-0169-9CEC-D53CD1A26A80}" type="slidenum">
              <a:t/>
            </a:fld>
          </a:p>
        </p:txBody>
      </p:sp>
      <p:sp>
        <p:nvSpPr>
          <p:cNvPr id="8" name="页脚占位符 4"/>
          <p:cNvSpPr>
            <a:spLocks noGrp="1" noChangeArrowheads="1"/>
            <a:extLst>
              <a:ext uri="smNativeData">
                <pr:smNativeData xmlns:pr="pr" val="SMDATA_12_D3BJVR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A4EwAAGicAAAglAABZKQAAAAAAAA=="/>
              </a:ext>
            </a:extLst>
          </p:cNvSpPr>
          <p:nvPr>
            <p:ph type="ftr" sz="quarter" idx="1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 algn="ctr">
              <a:defRPr lang="zh-cn" sz="1200">
                <a:solidFill>
                  <a:srgbClr val="8C8C8C"/>
                </a:solidFill>
              </a:defRPr>
            </a:pPr>
          </a:p>
        </p:txBody>
      </p:sp>
      <p:sp>
        <p:nvSpPr>
          <p:cNvPr id="9" name="日期占位符 3"/>
          <p:cNvSpPr>
            <a:spLocks noGrp="1" noChangeArrowheads="1"/>
            <a:extLst>
              <a:ext uri="smNativeData">
                <pr:smNativeData xmlns:pr="pr" val="SMDATA_12_D3BJVR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QAgAAGicAAPAPAABZKQAAAAAAAA=="/>
              </a:ext>
            </a:extLst>
          </p:cNvSpPr>
          <p:nvPr>
            <p:ph type="dt" sz="half" idx="1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 algn="l">
              <a:defRPr lang="zh-cn" sz="1200">
                <a:solidFill>
                  <a:srgbClr val="8C8C8C"/>
                </a:solidFill>
              </a:defRPr>
            </a:pPr>
            <a:fld id="{3F54BA78-36D2-014C-9CEC-C019F4A26A95}" type="datetime1">
              <a:t/>
            </a:fld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标题和两个栏目，右侧栏目具有分割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标题1"/>
          <p:cNvSpPr>
            <a:spLocks noGrp="1" noChangeArrowheads="1"/>
            <a:extLst>
              <a:ext uri="smNativeData">
                <pr:smNativeData xmlns:pr="pr" val="SMDATA_12_D3BJVR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CmAgAAxAEAAGk1AADUCAAAAAAAAA=="/>
              </a:ext>
            </a:extLst>
          </p:cNvSpPr>
          <p:nvPr>
            <p:ph type="title"/>
          </p:nvPr>
        </p:nvSpPr>
        <p:spPr>
          <a:xfrm>
            <a:off x="430530" y="287020"/>
            <a:ext cx="8251825" cy="114808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>
              <a:defRPr/>
            </a:pPr>
          </a:p>
        </p:txBody>
      </p:sp>
      <p:sp>
        <p:nvSpPr>
          <p:cNvPr id="3" name="对象1"/>
          <p:cNvSpPr>
            <a:spLocks noGrp="1" noChangeArrowheads="1"/>
            <a:extLst>
              <a:ext uri="smNativeData">
                <pr:smNativeData xmlns:pr="pr" val="SMDATA_12_D3BJVRMAAAAlAAAAZA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CmAgAAtgkAAF4bAACFJQAAAAAAAA=="/>
              </a:ext>
            </a:extLst>
          </p:cNvSpPr>
          <p:nvPr>
            <p:ph type="obj" sz="half" idx="1"/>
          </p:nvPr>
        </p:nvSpPr>
        <p:spPr>
          <a:xfrm>
            <a:off x="430530" y="1578610"/>
            <a:ext cx="4018280" cy="452056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000" b="0" i="0" u="none" strike="noStrike" kern="1" spc="0" baseline="0">
                <a:solidFill>
                  <a:srgbClr val="000000"/>
                </a:solidFill>
                <a:effectLst/>
                <a:latin typeface="Arial" pitchFamily="2" charset="0"/>
                <a:ea typeface="SimSun" pitchFamily="0" charset="0"/>
                <a:cs typeface="Times New Roman" pitchFamily="1" charset="0"/>
              </a:defRPr>
            </a:pPr>
          </a:p>
        </p:txBody>
      </p:sp>
      <p:sp>
        <p:nvSpPr>
          <p:cNvPr id="4" name="对象3"/>
          <p:cNvSpPr>
            <a:spLocks noGrp="1" noChangeArrowheads="1"/>
            <a:extLst>
              <a:ext uri="smNativeData">
                <pr:smNativeData xmlns:pr="pr" val="SMDATA_12_D3BJVRMAAAAlAAAAZA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AiHQAAtgkAAGk1AAD0FgAAAAAAAA=="/>
              </a:ext>
            </a:extLst>
          </p:cNvSpPr>
          <p:nvPr>
            <p:ph type="obj" sz="quarter" idx="2"/>
          </p:nvPr>
        </p:nvSpPr>
        <p:spPr>
          <a:xfrm>
            <a:off x="4735830" y="1578610"/>
            <a:ext cx="3946525" cy="215265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>
            <a:lvl1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lvl1pPr>
            <a:lvl2pPr marL="4572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lvl2pPr>
            <a:lvl3pPr marL="9144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lvl3pPr>
            <a:lvl4pPr marL="13716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lvl4pPr>
            <a:lvl5pPr marL="18288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lvl5pPr>
          </a:lstStyle>
          <a:p>
            <a:pPr>
              <a:defRPr/>
            </a:pPr>
          </a:p>
        </p:txBody>
      </p:sp>
      <p:sp>
        <p:nvSpPr>
          <p:cNvPr id="5" name="对象2"/>
          <p:cNvSpPr>
            <a:spLocks noGrp="1" noChangeArrowheads="1"/>
            <a:extLst>
              <a:ext uri="smNativeData">
                <pr:smNativeData xmlns:pr="pr" val="SMDATA_12_D3BJVRMAAAAlAAAAZA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AiHQAAuBgAAGk1AACFJQAAAAAAAA=="/>
              </a:ext>
            </a:extLst>
          </p:cNvSpPr>
          <p:nvPr>
            <p:ph type="obj" sz="quarter" idx="3"/>
          </p:nvPr>
        </p:nvSpPr>
        <p:spPr>
          <a:xfrm>
            <a:off x="4735830" y="4018280"/>
            <a:ext cx="3946525" cy="208089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>
            <a:lvl1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lvl1pPr>
            <a:lvl2pPr marL="4572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lvl2pPr>
            <a:lvl3pPr marL="9144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lvl3pPr>
            <a:lvl4pPr marL="13716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lvl4pPr>
            <a:lvl5pPr marL="18288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lvl5pPr>
          </a:lstStyle>
          <a:p>
            <a:pPr>
              <a:defRPr/>
            </a:pPr>
          </a:p>
        </p:txBody>
      </p:sp>
      <p:sp>
        <p:nvSpPr>
          <p:cNvPr id="6" name="灯片编号占位符 5"/>
          <p:cNvSpPr>
            <a:spLocks noGrp="1" noChangeArrowheads="1"/>
            <a:extLst>
              <a:ext uri="smNativeData">
                <pr:smNativeData xmlns:pr="pr" val="SMDATA_12_D3BJVR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BQKAAAGicAAHA1AABZKQAAAAAAAA=="/>
              </a:ext>
            </a:extLst>
          </p:cNvSpPr>
          <p:nvPr>
            <p:ph type="sldNum" sz="quarter" idx="1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 algn="r">
              <a:defRPr lang="zh-cn" sz="1200">
                <a:solidFill>
                  <a:srgbClr val="8C8C8C"/>
                </a:solidFill>
              </a:defRPr>
            </a:pPr>
            <a:fld id="{3F548605-4BD2-0170-9CEC-BD25C8A26AE8}" type="slidenum">
              <a:t/>
            </a:fld>
          </a:p>
        </p:txBody>
      </p:sp>
      <p:sp>
        <p:nvSpPr>
          <p:cNvPr id="7" name="页脚占位符 4"/>
          <p:cNvSpPr>
            <a:spLocks noGrp="1" noChangeArrowheads="1"/>
            <a:extLst>
              <a:ext uri="smNativeData">
                <pr:smNativeData xmlns:pr="pr" val="SMDATA_12_D3BJVR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A4EwAAGicAAAglAABZKQAAAAAAAA=="/>
              </a:ext>
            </a:extLst>
          </p:cNvSpPr>
          <p:nvPr>
            <p:ph type="ftr" sz="quarter" idx="1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 algn="ctr">
              <a:defRPr lang="zh-cn" sz="1200">
                <a:solidFill>
                  <a:srgbClr val="8C8C8C"/>
                </a:solidFill>
              </a:defRPr>
            </a:pPr>
          </a:p>
        </p:txBody>
      </p:sp>
      <p:sp>
        <p:nvSpPr>
          <p:cNvPr id="8" name="日期占位符 3"/>
          <p:cNvSpPr>
            <a:spLocks noGrp="1" noChangeArrowheads="1"/>
            <a:extLst>
              <a:ext uri="smNativeData">
                <pr:smNativeData xmlns:pr="pr" val="SMDATA_12_D3BJVR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QAgAAGicAAPAPAABZKQAAAAAAAA=="/>
              </a:ext>
            </a:extLst>
          </p:cNvSpPr>
          <p:nvPr>
            <p:ph type="dt" sz="half" idx="1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 algn="l">
              <a:defRPr lang="zh-cn" sz="1200">
                <a:solidFill>
                  <a:srgbClr val="8C8C8C"/>
                </a:solidFill>
              </a:defRPr>
            </a:pPr>
            <a:fld id="{3F5481E2-ACD2-0177-9CEC-5A22CFA26A0F}" type="datetime1">
              <a:t/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 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 noChangeArrowheads="1"/>
            <a:extLst>
              <a:ext uri="smNativeData">
                <pr:smNativeData xmlns:pr="pr" val="SMDATA_12_D3BJVR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GxhdGk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QAgAAsQEAAHA1AAC5CAAAAAAAAA=="/>
              </a:ext>
            </a:extLst>
          </p:cNvSpPr>
          <p:nvPr>
            <p:ph type="title"/>
          </p:nvPr>
        </p:nvSpPr>
        <p:spPr>
          <a:xfrm>
            <a:off x="457200" y="274955"/>
            <a:ext cx="8229600" cy="11430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>
            <a:lvl1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44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lvl1pPr>
            <a:lvl2pPr marL="4572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lvl2pPr>
            <a:lvl3pPr marL="9144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lvl3pPr>
            <a:lvl4pPr marL="13716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lvl4pPr>
            <a:lvl5pPr marL="18288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lvl5pPr>
          </a:lstStyle>
          <a:p>
            <a:pPr>
              <a:defRPr lang="zh-cn"/>
            </a:pPr>
            <a:r>
              <a:t>单击此处编辑母版标题样式</a:t>
            </a:r>
          </a:p>
        </p:txBody>
      </p:sp>
      <p:sp>
        <p:nvSpPr>
          <p:cNvPr id="3" name="文本占位符 2"/>
          <p:cNvSpPr>
            <a:spLocks noGrp="1" noChangeArrowheads="1"/>
            <a:extLst>
              <a:ext uri="smNativeData">
                <pr:smNativeData xmlns:pr="pr" val="SMDATA_12_D3BJVRMAAAAlAAAAZA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MCB0fg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QAgAA2AkAAHA1AACwJQAAAAAAAA=="/>
              </a:ext>
            </a:extLst>
          </p:cNvSpPr>
          <p:nvPr>
            <p:ph type="body" idx="1"/>
          </p:nvPr>
        </p:nvSpPr>
        <p:spPr>
          <a:xfrm>
            <a:off x="457200" y="1600200"/>
            <a:ext cx="8229600" cy="452628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>
            <a:lvl1pPr marL="342900" marR="0" indent="-3429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2" charset="0"/>
              <a:buChar char="•"/>
              <a:tabLst/>
              <a:defRPr lang="zh-cn" sz="32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lvl1pPr>
            <a:lvl2pPr marL="742950" marR="0" indent="-28575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2" charset="0"/>
              <a:buChar char="–"/>
              <a:tabLst/>
              <a:defRPr lang="zh-cn" sz="2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lvl2pPr>
            <a:lvl3pPr marL="1143000" marR="0" indent="-2286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2" charset="0"/>
              <a:buChar char="•"/>
              <a:tabLst/>
              <a:defRPr lang="zh-cn" sz="24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lvl3pPr>
            <a:lvl4pPr marL="1600200" marR="0" indent="-2286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2" charset="0"/>
              <a:buChar char="–"/>
              <a:tabLst/>
              <a:defRPr lang="zh-cn" sz="20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lvl4pPr>
            <a:lvl5pPr marL="2057400" marR="0" indent="-2286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2" charset="0"/>
              <a:buChar char="»"/>
              <a:tabLst/>
              <a:defRPr lang="zh-cn" sz="20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lvl5pPr>
          </a:lstStyle>
          <a:p>
            <a:pPr>
              <a:defRPr lang="zh-cn"/>
            </a:pPr>
            <a:r>
              <a:t>单击此处编辑母版文本样式</a:t>
            </a:r>
          </a:p>
          <a:p>
            <a:pPr lvl="1">
              <a:defRPr lang="zh-cn"/>
            </a:pPr>
            <a:r>
              <a:t>第二级</a:t>
            </a:r>
          </a:p>
          <a:p>
            <a:pPr lvl="2">
              <a:defRPr lang="zh-cn"/>
            </a:pPr>
            <a:r>
              <a:t>第三级</a:t>
            </a:r>
          </a:p>
          <a:p>
            <a:pPr lvl="3">
              <a:defRPr lang="zh-cn"/>
            </a:pPr>
            <a:r>
              <a:t>第四级</a:t>
            </a:r>
          </a:p>
          <a:p>
            <a:pPr lvl="4">
              <a:defRPr lang="zh-cn"/>
            </a:pPr>
            <a:r>
              <a:t>第五级</a:t>
            </a:r>
          </a:p>
        </p:txBody>
      </p:sp>
      <p:sp>
        <p:nvSpPr>
          <p:cNvPr id="4" name="日期占位符 3"/>
          <p:cNvSpPr>
            <a:spLocks noGrp="1" noChangeArrowheads="1"/>
            <a:extLst>
              <a:ext uri="smNativeData">
                <pr:smNativeData xmlns:pr="pr" val="SMDATA_12_D3BJVR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M4Zp/w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QAgAAGicAAPAPAABZKQAAAAAAAA=="/>
              </a:ext>
            </a:extLst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200" b="0" i="0" u="none" strike="noStrike" kern="1" spc="0" baseline="0">
                <a:solidFill>
                  <a:srgbClr val="8C8C8C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fld id="{3F549B07-49D2-016D-9CEC-BF38D5A26AEA}" type="datetime1">
              <a:t/>
            </a:fld>
          </a:p>
        </p:txBody>
      </p:sp>
      <p:sp>
        <p:nvSpPr>
          <p:cNvPr id="5" name="页脚占位符 4"/>
          <p:cNvSpPr>
            <a:spLocks noGrp="1" noChangeArrowheads="1"/>
            <a:extLst>
              <a:ext uri="smNativeData">
                <pr:smNativeData xmlns:pr="pr" val="SMDATA_12_D3BJVR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GlRK30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A4EwAAGicAAAglAABZKQAAAAAAAA=="/>
              </a:ext>
            </a:extLst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200" b="0" i="0" u="none" strike="noStrike" kern="1" spc="0" baseline="0">
                <a:solidFill>
                  <a:srgbClr val="8C8C8C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</a:p>
        </p:txBody>
      </p:sp>
      <p:sp>
        <p:nvSpPr>
          <p:cNvPr id="6" name="灯片编号占位符 5"/>
          <p:cNvSpPr>
            <a:spLocks noGrp="1" noChangeArrowheads="1"/>
            <a:extLst>
              <a:ext uri="smNativeData">
                <pr:smNativeData xmlns:pr="pr" val="SMDATA_12_D3BJVR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HJkaWE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BQKAAAGicAAHA1AABZKQAAAAAAAA=="/>
              </a:ext>
            </a:extLst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 marL="0" marR="0" indent="0" algn="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200" b="0" i="0" u="none" strike="noStrike" kern="1" spc="0" baseline="0">
                <a:solidFill>
                  <a:srgbClr val="8C8C8C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fld id="{3F54D30D-43D2-0125-9CEC-B5709DA26AE0}" type="slidenum">
              <a:t/>
            </a:fld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sldNum="0" hdr="0" ftr="0" dt="0"/>
  <p:txStyles>
    <p:bodyStyle>
      <a:lvl1pPr marL="342900" marR="0" indent="-342900" algn="l" defTabSz="914400">
        <a:lnSpc>
          <a:spcPct val="100000"/>
        </a:lnSpc>
        <a:spcBef>
          <a:spcPts val="0"/>
        </a:spcBef>
        <a:spcAft>
          <a:spcPts val="0"/>
        </a:spcAft>
        <a:buClrTx/>
        <a:buSzTx/>
        <a:buFont typeface="Arial" pitchFamily="2" charset="0"/>
        <a:buChar char="•"/>
        <a:tabLst/>
        <a:defRPr lang="zh-cn" sz="3200" b="0" i="0" u="none" strike="noStrike" kern="1" spc="0" baseline="0">
          <a:solidFill>
            <a:schemeClr val="tx1"/>
          </a:solidFill>
          <a:effectLst/>
          <a:latin typeface="Calibri" pitchFamily="2" charset="0"/>
          <a:ea typeface="Calibri" pitchFamily="2" charset="0"/>
          <a:cs typeface="Calibri" pitchFamily="2" charset="0"/>
        </a:defRPr>
      </a:lvl1pPr>
      <a:lvl2pPr marL="742950" marR="0" indent="-285750" algn="l" defTabSz="914400">
        <a:lnSpc>
          <a:spcPct val="100000"/>
        </a:lnSpc>
        <a:spcBef>
          <a:spcPts val="0"/>
        </a:spcBef>
        <a:spcAft>
          <a:spcPts val="0"/>
        </a:spcAft>
        <a:buClrTx/>
        <a:buSzTx/>
        <a:buFont typeface="Arial" pitchFamily="2" charset="0"/>
        <a:buChar char="–"/>
        <a:tabLst/>
        <a:defRPr lang="zh-cn" sz="2800" b="0" i="0" u="none" strike="noStrike" kern="1" spc="0" baseline="0">
          <a:solidFill>
            <a:schemeClr val="tx1"/>
          </a:solidFill>
          <a:effectLst/>
          <a:latin typeface="Calibri" pitchFamily="2" charset="0"/>
          <a:ea typeface="Calibri" pitchFamily="2" charset="0"/>
          <a:cs typeface="Calibri" pitchFamily="2" charset="0"/>
        </a:defRPr>
      </a:lvl2pPr>
      <a:lvl3pPr marL="1143000" marR="0" indent="-228600" algn="l" defTabSz="914400">
        <a:lnSpc>
          <a:spcPct val="100000"/>
        </a:lnSpc>
        <a:spcBef>
          <a:spcPts val="0"/>
        </a:spcBef>
        <a:spcAft>
          <a:spcPts val="0"/>
        </a:spcAft>
        <a:buClrTx/>
        <a:buSzTx/>
        <a:buFont typeface="Arial" pitchFamily="2" charset="0"/>
        <a:buChar char="•"/>
        <a:tabLst/>
        <a:defRPr lang="zh-cn" sz="2400" b="0" i="0" u="none" strike="noStrike" kern="1" spc="0" baseline="0">
          <a:solidFill>
            <a:schemeClr val="tx1"/>
          </a:solidFill>
          <a:effectLst/>
          <a:latin typeface="Calibri" pitchFamily="2" charset="0"/>
          <a:ea typeface="Calibri" pitchFamily="2" charset="0"/>
          <a:cs typeface="Calibri" pitchFamily="2" charset="0"/>
        </a:defRPr>
      </a:lvl3pPr>
      <a:lvl4pPr marL="1600200" marR="0" indent="-228600" algn="l" defTabSz="914400">
        <a:lnSpc>
          <a:spcPct val="100000"/>
        </a:lnSpc>
        <a:spcBef>
          <a:spcPts val="0"/>
        </a:spcBef>
        <a:spcAft>
          <a:spcPts val="0"/>
        </a:spcAft>
        <a:buClrTx/>
        <a:buSzTx/>
        <a:buFont typeface="Arial" pitchFamily="2" charset="0"/>
        <a:buChar char="–"/>
        <a:tabLst/>
        <a:defRPr lang="zh-cn" sz="2000" b="0" i="0" u="none" strike="noStrike" kern="1" spc="0" baseline="0">
          <a:solidFill>
            <a:schemeClr val="tx1"/>
          </a:solidFill>
          <a:effectLst/>
          <a:latin typeface="Calibri" pitchFamily="2" charset="0"/>
          <a:ea typeface="Calibri" pitchFamily="2" charset="0"/>
          <a:cs typeface="Calibri" pitchFamily="2" charset="0"/>
        </a:defRPr>
      </a:lvl4pPr>
      <a:lvl5pPr marL="2057400" marR="0" indent="-228600" algn="l" defTabSz="914400">
        <a:lnSpc>
          <a:spcPct val="100000"/>
        </a:lnSpc>
        <a:spcBef>
          <a:spcPts val="0"/>
        </a:spcBef>
        <a:spcAft>
          <a:spcPts val="0"/>
        </a:spcAft>
        <a:buClrTx/>
        <a:buSzTx/>
        <a:buFont typeface="Arial" pitchFamily="2" charset="0"/>
        <a:buChar char="»"/>
        <a:tabLst/>
        <a:defRPr lang="zh-cn" sz="2000" b="0" i="0" u="none" strike="noStrike" kern="1" spc="0" baseline="0">
          <a:solidFill>
            <a:schemeClr val="tx1"/>
          </a:solidFill>
          <a:effectLst/>
          <a:latin typeface="Calibri" pitchFamily="2" charset="0"/>
          <a:ea typeface="Calibri" pitchFamily="2" charset="0"/>
          <a:cs typeface="Calibri" pitchFamily="2" charset="0"/>
        </a:defRPr>
      </a:lvl5pPr>
    </p:bodyStyle>
    <p:otherStyle>
      <a:lvl1pPr marL="0" marR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tabLst/>
        <a:defRPr lang="zh-cn" sz="1800" b="0" i="0" u="none" strike="noStrike" kern="1" spc="0" baseline="0">
          <a:solidFill>
            <a:schemeClr val="tx1"/>
          </a:solidFill>
          <a:effectLst/>
          <a:latin typeface="Calibri" pitchFamily="2" charset="0"/>
          <a:ea typeface="Calibri" pitchFamily="2" charset="0"/>
          <a:cs typeface="Calibri" pitchFamily="2" charset="0"/>
        </a:defRPr>
      </a:lvl1pPr>
      <a:lvl2pPr marL="457200" marR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tabLst/>
        <a:defRPr lang="zh-cn" sz="1800" b="0" i="0" u="none" strike="noStrike" kern="1" spc="0" baseline="0">
          <a:solidFill>
            <a:schemeClr val="tx1"/>
          </a:solidFill>
          <a:effectLst/>
          <a:latin typeface="Calibri" pitchFamily="2" charset="0"/>
          <a:ea typeface="Calibri" pitchFamily="2" charset="0"/>
          <a:cs typeface="Calibri" pitchFamily="2" charset="0"/>
        </a:defRPr>
      </a:lvl2pPr>
      <a:lvl3pPr marL="914400" marR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tabLst/>
        <a:defRPr lang="zh-cn" sz="1800" b="0" i="0" u="none" strike="noStrike" kern="1" spc="0" baseline="0">
          <a:solidFill>
            <a:schemeClr val="tx1"/>
          </a:solidFill>
          <a:effectLst/>
          <a:latin typeface="Calibri" pitchFamily="2" charset="0"/>
          <a:ea typeface="Calibri" pitchFamily="2" charset="0"/>
          <a:cs typeface="Calibri" pitchFamily="2" charset="0"/>
        </a:defRPr>
      </a:lvl3pPr>
      <a:lvl4pPr marL="1371600" marR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tabLst/>
        <a:defRPr lang="zh-cn" sz="1800" b="0" i="0" u="none" strike="noStrike" kern="1" spc="0" baseline="0">
          <a:solidFill>
            <a:schemeClr val="tx1"/>
          </a:solidFill>
          <a:effectLst/>
          <a:latin typeface="Calibri" pitchFamily="2" charset="0"/>
          <a:ea typeface="Calibri" pitchFamily="2" charset="0"/>
          <a:cs typeface="Calibri" pitchFamily="2" charset="0"/>
        </a:defRPr>
      </a:lvl4pPr>
      <a:lvl5pPr marL="1828800" marR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tabLst/>
        <a:defRPr lang="zh-cn" sz="1800" b="0" i="0" u="none" strike="noStrike" kern="1" spc="0" baseline="0">
          <a:solidFill>
            <a:schemeClr val="tx1"/>
          </a:solidFill>
          <a:effectLst/>
          <a:latin typeface="Calibri" pitchFamily="2" charset="0"/>
          <a:ea typeface="Calibri" pitchFamily="2" charset="0"/>
          <a:cs typeface="Calibri" pitchFamily="2" charset="0"/>
        </a:defRPr>
      </a:lvl5pPr>
    </p:otherStyle>
  </p:txStyles>
</p:sldMaster>
</file>

<file path=ppt/slides/_rels/slide1.xml.rels><?xml version="1.0" encoding="UTF-8" standalone="yes" 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wmf"/><Relationship Id="rId3" Type="http://schemas.openxmlformats.org/officeDocument/2006/relationships/image" Target="../media/image2.wmf"/><Relationship Id="rId4" Type="http://schemas.openxmlformats.org/officeDocument/2006/relationships/image" Target="../media/image3.wmf"/><Relationship Id="rId5" Type="http://schemas.openxmlformats.org/officeDocument/2006/relationships/image" Target="../media/image4.wmf"/><Relationship Id="rId6" Type="http://schemas.openxmlformats.org/officeDocument/2006/relationships/image" Target="../media/image5.wmf"/><Relationship Id="rId7" Type="http://schemas.openxmlformats.org/officeDocument/2006/relationships/image" Target="../media/image6.wmf"/><Relationship Id="rId8" Type="http://schemas.openxmlformats.org/officeDocument/2006/relationships/image" Target="../media/image7.wmf"/><Relationship Id="rId9" Type="http://schemas.openxmlformats.org/officeDocument/2006/relationships/image" Target="../media/image8.wmf"/><Relationship Id="rId10" Type="http://schemas.openxmlformats.org/officeDocument/2006/relationships/image" Target="../media/image9.wmf"/></Relationships>
</file>

<file path=ppt/slides/_rels/slide2.xml.rels><?xml version="1.0" encoding="UTF-8" standalone="yes" ?>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3"/>
          <p:cNvPicPr>
            <a:picLocks noChangeAspect="1"/>
            <a:extLst>
              <a:ext uri="smNativeData">
                <pr:smNativeData xmlns:pr="pr" val="SMDATA_13_D3BJVRMAAAAlAAAAEQAAAC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AcAAAA4AAAAAAAAAAAAAAAAAAAA////AAAAAAAAAAAAAAAAAAAAAAAAAAAAAAAAAAAAAABkAAAAZAAAAAAAAAAXAAAAFAAAAAAAAAAAAAAA/38AAP9/AAAAAAAACQAAAAQAAACGDhsPDAAAABAAAAAAAAAAAAAAAAAAAAAAAAAAHgAAAGgAAAAAAAAAAAAAAAAAAAAAAAAAAAAAABAnAAAQJwAAAAAAAAAAAAAAAAAAAAAAAAAAAAAAAAAAAAAAAAAAAAAUAAAAAAAAAMDA/wAAAAAAZAAAADIAAAAAAAAAZAAAAAAAAAB/f38ACgAAAB8AAABUAAAA////AP///wEAAAAAAAAAAAAAAAAAAAAAAAAAAAAAAAAAAAAAAAAAAAAAAAB/f38A7uzhA8zMzADAwP8Af39/AAAAAAAAAAAAAAAAAP///wAAAAAAIQAAABgAAAAUAAAAVw0AAMwVAADvGAAAuikAAAAAAAA="/>
              </a:ext>
            </a:extLst>
          </p:cNvPicPr>
          <p:nvPr/>
        </p:nvPicPr>
        <p:blipFill>
          <a:blip xmlns:r="http://schemas.openxmlformats.org/officeDocument/2006/relationships" r:embed="rId2"/>
          <a:stretch>
            <a:fillRect/>
          </a:stretch>
        </p:blipFill>
        <p:spPr>
          <a:xfrm>
            <a:off x="2168525" y="3543300"/>
            <a:ext cx="1884680" cy="323977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</p:pic>
      <p:pic>
        <p:nvPicPr>
          <p:cNvPr id="3" name="图片 15"/>
          <p:cNvPicPr>
            <a:picLocks noChangeAspect="1"/>
            <a:extLst>
              <a:ext uri="smNativeData">
                <pr:smNativeData xmlns:pr="pr" val="SMDATA_13_D3BJVRMAAAAlAAAAEQAAAC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AcAAAA4AAAAAAAAAAAAAAAAAAAA////AAAAAAAAAAAAAAAAAAAAAAAAAAAAAAAAAAAAAABkAAAAZAAAAAAAAAAXAAAAFAAAAAAAAAAAAAAA/38AAP9/AAAAAAAACQAAAAQAAAAgEYAODAAAABAAAAAAAAAAAAAAAAAAAAAAAAAAHgAAAGgAAAAAAAAAAAAAAAAAAAAAAAAAAAAAABAnAAAQJwAAAAAAAAAAAAAAAAAAAAAAAAAAAAAAAAAAAAAAAAAAAAAUAAAAAAAAAMDA/wAAAAAAZAAAADIAAAAAAAAAZAAAAAAAAAB/f38ACgAAAB8AAABUAAAA////AP///wEAAAAAAAAAAAAAAAAAAAAAAAAAAAAAAAAAAAAAAAAAAAAAAAB/f38A7uzhA8zMzADAwP8Af39/AAAAAAAAAAAAAAAAAP///wAAAAAAIQAAABgAAAAUAAAAPCwAAMwVAABAOAAAuikAAAAAAAA="/>
              </a:ext>
            </a:extLst>
          </p:cNvPicPr>
          <p:nvPr/>
        </p:nvPicPr>
        <p:blipFill>
          <a:blip xmlns:r="http://schemas.openxmlformats.org/officeDocument/2006/relationships" r:embed="rId3"/>
          <a:stretch>
            <a:fillRect/>
          </a:stretch>
        </p:blipFill>
        <p:spPr>
          <a:xfrm>
            <a:off x="7190740" y="3543300"/>
            <a:ext cx="1953260" cy="323977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</p:pic>
      <p:pic>
        <p:nvPicPr>
          <p:cNvPr id="4" name="图片 16"/>
          <p:cNvPicPr>
            <a:picLocks noChangeAspect="1"/>
            <a:extLst>
              <a:ext uri="smNativeData">
                <pr:smNativeData xmlns:pr="pr" val="SMDATA_13_D3BJVRMAAAAlAAAAEQAAAC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AcAAAA4AAAAAAAAAAAAAAAAAAAA////AAAAAAAAAAAAAAAAAAAAAAAAAAAAAAAAAAAAAABkAAAAZAAAAAAAAAAXAAAAFAAAAAAAAAAAAAAA/38AAP9/AAAAAAAACQAAAAQAAADUEfkODAAAABAAAAAAAAAAAAAAAAAAAAAAAAAAHgAAAGgAAAAAAAAAAAAAAAAAAAAAAAAAAAAAABAnAAAQJwAAAAAAAAAAAAAAAAAAAAAAAAAAAAAAAAAAAAAAAAAAAAAUAAAAAAAAAMDA/wAAAAAAZAAAADIAAAAAAAAAZAAAAAAAAAB/f38ACgAAAB8AAABUAAAA////AP///wEAAAAAAAAAAAAAAAAAAAAAAAAAAAAAAAAAAAAAAAAAAAAAAAB/f38A7uzhA8zMzADAwP8Af39/AAAAAAAAAAAAAAAAAP///wAAAAAAIQAAABgAAAAUAAAA1hoAAMwVAACFIAAAuikAAAAAAAA="/>
              </a:ext>
            </a:extLst>
          </p:cNvPicPr>
          <p:nvPr/>
        </p:nvPicPr>
        <p:blipFill>
          <a:blip xmlns:r="http://schemas.openxmlformats.org/officeDocument/2006/relationships" r:embed="rId4"/>
          <a:stretch>
            <a:fillRect/>
          </a:stretch>
        </p:blipFill>
        <p:spPr>
          <a:xfrm>
            <a:off x="4362450" y="3543300"/>
            <a:ext cx="923925" cy="323977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</p:pic>
      <p:pic>
        <p:nvPicPr>
          <p:cNvPr id="5" name="图片 17"/>
          <p:cNvPicPr>
            <a:picLocks noChangeAspect="1"/>
            <a:extLst>
              <a:ext uri="smNativeData">
                <pr:smNativeData xmlns:pr="pr" val="SMDATA_13_D3BJVRMAAAAlAAAAEQAAAC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AcAAAA4AAAAAAAAAAAAAAAAAAAA////AAAAAAAAAAAAAAAAAAAAAAAAAAAAAAAAAAAAAABkAAAAZAAAAAAAAAAXAAAAFAAAAAAAAAAAAAAA/38AAP9/AAAAAAAACQAAAAQAAAARD2sTDAAAABAAAAAAAAAAAAAAAAAAAAAAAAAAHgAAAGgAAAAAAAAAAAAAAAAAAAAAAAAAAAAAABAnAAAQJwAAAAAAAAAAAAAAAAAAAAAAAAAAAAAAAAAAAAAAAAAAAAAUAAAAAAAAAMDA/wAAAAAAZAAAADIAAAAAAAAAZAAAAAAAAAB/f38ACgAAAB8AAABUAAAA////AP///wEAAAAAAAAAAAAAAAAAAAAAAAAAAAAAAAAAAAAAAAAAAAAAAAB/f38A7uzhA8zMzADAwP8Af39/AAAAAAAAAAAAAAAAAP///wAAAAAAIQAAABgAAAAUAAAASiQAAHwAAAAIOAAAahQAAAAAAAA="/>
              </a:ext>
            </a:extLst>
          </p:cNvPicPr>
          <p:nvPr/>
        </p:nvPicPr>
        <p:blipFill>
          <a:blip xmlns:r="http://schemas.openxmlformats.org/officeDocument/2006/relationships" r:embed="rId5"/>
          <a:stretch>
            <a:fillRect/>
          </a:stretch>
        </p:blipFill>
        <p:spPr>
          <a:xfrm>
            <a:off x="5899150" y="78740"/>
            <a:ext cx="3209290" cy="323977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</p:pic>
      <p:pic>
        <p:nvPicPr>
          <p:cNvPr id="6" name="图片 18"/>
          <p:cNvPicPr>
            <a:picLocks noChangeAspect="1"/>
            <a:extLst>
              <a:ext uri="smNativeData">
                <pr:smNativeData xmlns:pr="pr" val="SMDATA_13_D3BJVRMAAAAlAAAAEQAAAC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AcAAAA4AAAAAAAAAAAAAAAAAAAA////AAAAAAAAAAAAAAAAAAAAAAAAAAAAAAAAAAAAAABkAAAAZAAAAAAAAAAXAAAAFAAAAAAAAAAAAAAA/38AAP9/AAAAAAAACQAAAAQAAADuDkwQDAAAABAAAAAAAAAAAAAAAAAAAAAAAAAAHgAAAGgAAAAAAAAAAAAAAAAAAAAAAAAAAAAAABAnAAAQJwAAAAAAAAAAAAAAAAAAAAAAAAAAAAAAAAAAAAAAAAAAAAAUAAAAAAAAAMDA/wAAAAAAZAAAADIAAAAAAAAAZAAAAAAAAAB/f38ACgAAAB8AAABUAAAA////AP///wEAAAAAAAAAAAAAAAAAAAAAAAAAAAAAAAAAAAAAAAAAAAAAAAB/f38A7uzhA8zMzADAwP8Af39/AAAAAAAAAAAAAAAAAP///wAAAAAAIQAAABgAAAAUAAAAqQAAAHwAAAA1DgAAahQAAAAAAAA="/>
              </a:ext>
            </a:extLst>
          </p:cNvPicPr>
          <p:nvPr/>
        </p:nvPicPr>
        <p:blipFill>
          <a:blip xmlns:r="http://schemas.openxmlformats.org/officeDocument/2006/relationships" r:embed="rId6"/>
          <a:stretch>
            <a:fillRect/>
          </a:stretch>
        </p:blipFill>
        <p:spPr>
          <a:xfrm>
            <a:off x="107315" y="78740"/>
            <a:ext cx="2202180" cy="323977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</p:pic>
      <p:pic>
        <p:nvPicPr>
          <p:cNvPr id="7" name="图片 19"/>
          <p:cNvPicPr>
            <a:picLocks noChangeAspect="1"/>
            <a:extLst>
              <a:ext uri="smNativeData">
                <pr:smNativeData xmlns:pr="pr" val="SMDATA_13_D3BJVRMAAAAlAAAAEQAAAC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AcAAAA4AAAAAAAAAAAAAAAAAAAA////AAAAAAAAAAAAAAAAAAAAAAAAAAAAAAAAAAAAAABkAAAAZAAAAAAAAAAXAAAAFAAAAAAAAAAAAAAA/38AAP9/AAAAAAAACQAAAAQAAAANDl0PDAAAABAAAAAAAAAAAAAAAAAAAAAAAAAAHgAAAGgAAAAAAAAAAAAAAAAAAAAAAAAAAAAAABAnAAAQJwAAAAAAAAAAAAAAAAAAAAAAAAAAAAAAAAAAAAAAAAAAAAAUAAAAAAAAAMDA/wAAAAAAZAAAADIAAAAAAAAAZAAAAAAAAAB/f38ACgAAAB8AAABUAAAA////AP///wEAAAAAAAAAAAAAAAAAAAAAAAAAAAAAAAAAAAAAAAAAAAAAAAB/f38A7uzhA8zMzADAwP8Af39/AAAAAAAAAAAAAAAAAP///wAAAAAAIQAAABgAAAAUAAAAbCIAAMwVAABUKgAAuikAAAAAAAA="/>
              </a:ext>
            </a:extLst>
          </p:cNvPicPr>
          <p:nvPr/>
        </p:nvPicPr>
        <p:blipFill>
          <a:blip xmlns:r="http://schemas.openxmlformats.org/officeDocument/2006/relationships" r:embed="rId7"/>
          <a:stretch>
            <a:fillRect/>
          </a:stretch>
        </p:blipFill>
        <p:spPr>
          <a:xfrm>
            <a:off x="5595620" y="3543300"/>
            <a:ext cx="1285240" cy="323977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</p:pic>
      <p:pic>
        <p:nvPicPr>
          <p:cNvPr id="8" name="图片 20"/>
          <p:cNvPicPr>
            <a:picLocks noChangeAspect="1"/>
            <a:extLst>
              <a:ext uri="smNativeData">
                <pr:smNativeData xmlns:pr="pr" val="SMDATA_13_D3BJVRMAAAAlAAAAEQAAAC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AcAAAA4AAAAAAAAAAAAAAAAAAAA////AAAAAAAAAAAAAAAAAAAAAAAAAAAAAAAAAAAAAABkAAAAZAAAAAAAAAAXAAAAFAAAAAAAAAAAAAAA/38AAP9/AAAAAAAACQAAAAQAAAAGM7MADAAAABAAAAAAAAAAAAAAAAAAAAAAAAAAHgAAAGgAAAAAAAAAAAAAAAAAAAAAAAAAAAAAABAnAAAQJwAAAAAAAAAAAAAAAAAAAAAAAAAAAAAAAAAAAAAAAAAAAAAUAAAAAAAAAMDA/wAAAAAAZAAAADIAAAAAAAAAZAAAAAAAAAB/f38ACgAAAB8AAABUAAAA////AP///wEAAAAAAAAAAAAAAAAAAAAAAAAAAAAAAAAAAAAAAAAAAAAAAAB/f38A7uzhA8zMzADAwP8Af39/AAAAAAAAAAAAAAAAAP///wAAAAAAIQAAABgAAAAUAAAAwwwAAHwAAAC8JQAAahQAAAAAAAA="/>
              </a:ext>
            </a:extLst>
          </p:cNvPicPr>
          <p:nvPr/>
        </p:nvPicPr>
        <p:blipFill>
          <a:blip xmlns:r="http://schemas.openxmlformats.org/officeDocument/2006/relationships" r:embed="rId8"/>
          <a:stretch>
            <a:fillRect/>
          </a:stretch>
        </p:blipFill>
        <p:spPr>
          <a:xfrm>
            <a:off x="2074545" y="78740"/>
            <a:ext cx="4059555" cy="323977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</p:pic>
      <p:pic>
        <p:nvPicPr>
          <p:cNvPr id="9" name="图片 21"/>
          <p:cNvPicPr>
            <a:picLocks noChangeAspect="1"/>
            <a:extLst>
              <a:ext uri="smNativeData">
                <pr:smNativeData xmlns:pr="pr" val="SMDATA_13_D3BJVRMAAAAlAAAAEQAAAC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AcAAAA4AAAAAAAAAAAAAAAAAAAA////AAAAAAAAAAAAAAAAAAAAAAAAAAAAAAAAAAAAAABkAAAAZAAAAAAAAAAXAAAAFAAAAAAAAAAAAAAA/38AAP9/AAAAAAAACQAAAAQAAADhD+MODAAAABAAAAAAAAAAAAAAAAAAAAAAAAAAHgAAAGgAAAAAAAAAAAAAAAAAAAAAAAAAAAAAABAnAAAQJwAAAAAAAAAAAAAAAAAAAAAAAAAAAAAAAAAAAAAAAAAAAAAUAAAAAAAAAMDA/wAAAAAAZAAAADIAAAAAAAAAZAAAAAAAAAB/f38ACgAAAB8AAABUAAAA////AP///wEAAAAAAAAAAAAAAAAAAAAAAAAAAAAAAAAAAAAAAAAAAAAAAAB/f38A7uzhA8zMzADAwP8Af39/AAAAAAAAAAAAAAAAAP///wAAAAAAIQAAABgAAAAUAAAAOAAAAMwVAABvCwAAuikAAAAAAAA="/>
              </a:ext>
            </a:extLst>
          </p:cNvPicPr>
          <p:nvPr/>
        </p:nvPicPr>
        <p:blipFill>
          <a:blip xmlns:r="http://schemas.openxmlformats.org/officeDocument/2006/relationships" r:embed="rId9"/>
          <a:stretch>
            <a:fillRect/>
          </a:stretch>
        </p:blipFill>
        <p:spPr>
          <a:xfrm>
            <a:off x="35560" y="3543300"/>
            <a:ext cx="1823085" cy="323977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</p:pic>
      <p:pic>
        <p:nvPicPr>
          <p:cNvPr id="10" name="图片 9"/>
          <p:cNvPicPr>
            <a:picLocks noChangeAspect="1"/>
            <a:extLst>
              <a:ext uri="smNativeData">
                <pr:smNativeData xmlns:pr="pr" val="SMDATA_13_D3BJVRMAAAAlAAAAEQAAAC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AcAAAA4AAAAAAAAAAAAAAAAAAAA////AAAAAAAAAAAAAAAAAAAAAAAAAAAAAAAAAAAAAABkAAAAZAAAAAAAAAAXAAAAFAAAAAAAAAAAAAAA/38AAP9/AAAAAAAACQAAAAQAAAAOEnkODAAAABAAAAAAAAAAAAAAAAAAAAAAAAAAHgAAAGgAAAAAAAAAAAAAAAAAAAAAAAAAAAAAABAnAAAQJwAAAAAAAAAAAAAAAAAAAAAAAAAAAAAAAAAAAAAAAAAAAAAUAAAAAAAAAMDA/wAAAAAAZAAAADIAAAAAAAAAZAAAAAAAAAB/f38ACgAAAB8AAABUAAAA////AP///wEAAAAAAAAAAAAAAAAAAAAAAAAAAAAAAAAAAAAAAAAAAAAAAAB/f38A7uzhA8zMzADAwP8Af39/AAAAAAAAAAAAAAAAAP///wAAAAAAIQAAABgAAAAUAAAANSwAAMsJAAANNwAAahQAAAAAAAA="/>
              </a:ext>
            </a:extLst>
          </p:cNvPicPr>
          <p:nvPr/>
        </p:nvPicPr>
        <p:blipFill>
          <a:blip xmlns:r="http://schemas.openxmlformats.org/officeDocument/2006/relationships" r:embed="rId10"/>
          <a:stretch>
            <a:fillRect/>
          </a:stretch>
        </p:blipFill>
        <p:spPr>
          <a:xfrm>
            <a:off x="7186295" y="1591945"/>
            <a:ext cx="1762760" cy="172656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>
            <a:extLst>
              <a:ext uri="smNativeData">
                <pr:smNativeData xmlns:pr="pr" val="SMDATA_12_D3BJVRMAAAAlAAAAZAAAAE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CYRZBEMAAAAEAAAAAAAAAAAAAAAAAAAAAAAAAAeAAAAaAAAAAAAAAAAAAAAAAAAAAAAAAAAAAAAECcAABAnAAAAAAAAAAAAAAAAAAAAAAAAAAAAAAAAAAAAAAAAAAAAABQAAAAAAAAAwMD/AAAAAABkAAAAMgAAAAAAAABkAAAAAAAAAH9/fwAKAAAAHwAAAFQAAABPgb0F////AQAAAAAAAAAAAAAAAAAAAAAAAAAAAAAAAAAAAAAAAAAAAAAAAH9/fwDu7OEDzMzMAMDA/wB/f38AAAAAAAAAAAAAAAAAAAAAAAAAAAAhAAAAGAAAABQAAABoCgAA5A4AACsfAAAqEQAAAAAAAA=="/>
              </a:ext>
            </a:extLst>
          </p:cNvSpPr>
          <p:nvPr/>
        </p:nvSpPr>
        <p:spPr>
          <a:xfrm>
            <a:off x="1691640" y="2420620"/>
            <a:ext cx="3375025" cy="36957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resentation">
  <a:themeElements>
    <a:clrScheme name="Presentation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resentation">
      <a:majorFont>
        <a:latin typeface="Calibri"/>
        <a:ea typeface="Calibri"/>
        <a:cs typeface="Calibri"/>
      </a:majorFont>
      <a:minorFont>
        <a:latin typeface="Calibri"/>
        <a:ea typeface="Calibri"/>
        <a:cs typeface="Calibri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Presentation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subject/>
  <dc:creator>joyce</dc:creator>
  <cp:keywords/>
  <dc:description/>
  <cp:lastModifiedBy>Administrator</cp:lastModifiedBy>
  <cp:revision>0</cp:revision>
  <dcterms:created xsi:type="dcterms:W3CDTF">2013-06-24T14:25:37Z</dcterms:created>
  <dcterms:modified xsi:type="dcterms:W3CDTF">2015-05-06T09:36:15Z</dcterms:modified>
</cp:coreProperties>
</file>