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59" r:id="rId6"/>
    <p:sldId id="260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3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93E36-7343-4DAC-AE75-D4BD5B44A868}" type="datetimeFigureOut">
              <a:rPr lang="zh-CN" altLang="en-US" smtClean="0"/>
              <a:pPr/>
              <a:t>2014-1-3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E6084-9BD5-494B-8E43-AA1868296CA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93E36-7343-4DAC-AE75-D4BD5B44A868}" type="datetimeFigureOut">
              <a:rPr lang="zh-CN" altLang="en-US" smtClean="0"/>
              <a:pPr/>
              <a:t>2014-1-3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E6084-9BD5-494B-8E43-AA1868296CA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93E36-7343-4DAC-AE75-D4BD5B44A868}" type="datetimeFigureOut">
              <a:rPr lang="zh-CN" altLang="en-US" smtClean="0"/>
              <a:pPr/>
              <a:t>2014-1-3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E6084-9BD5-494B-8E43-AA1868296CA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93E36-7343-4DAC-AE75-D4BD5B44A868}" type="datetimeFigureOut">
              <a:rPr lang="zh-CN" altLang="en-US" smtClean="0"/>
              <a:pPr/>
              <a:t>2014-1-3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E6084-9BD5-494B-8E43-AA1868296CA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93E36-7343-4DAC-AE75-D4BD5B44A868}" type="datetimeFigureOut">
              <a:rPr lang="zh-CN" altLang="en-US" smtClean="0"/>
              <a:pPr/>
              <a:t>2014-1-3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E6084-9BD5-494B-8E43-AA1868296CA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93E36-7343-4DAC-AE75-D4BD5B44A868}" type="datetimeFigureOut">
              <a:rPr lang="zh-CN" altLang="en-US" smtClean="0"/>
              <a:pPr/>
              <a:t>2014-1-3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E6084-9BD5-494B-8E43-AA1868296CA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93E36-7343-4DAC-AE75-D4BD5B44A868}" type="datetimeFigureOut">
              <a:rPr lang="zh-CN" altLang="en-US" smtClean="0"/>
              <a:pPr/>
              <a:t>2014-1-3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E6084-9BD5-494B-8E43-AA1868296CA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93E36-7343-4DAC-AE75-D4BD5B44A868}" type="datetimeFigureOut">
              <a:rPr lang="zh-CN" altLang="en-US" smtClean="0"/>
              <a:pPr/>
              <a:t>2014-1-3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E6084-9BD5-494B-8E43-AA1868296CA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93E36-7343-4DAC-AE75-D4BD5B44A868}" type="datetimeFigureOut">
              <a:rPr lang="zh-CN" altLang="en-US" smtClean="0"/>
              <a:pPr/>
              <a:t>2014-1-3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E6084-9BD5-494B-8E43-AA1868296CA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93E36-7343-4DAC-AE75-D4BD5B44A868}" type="datetimeFigureOut">
              <a:rPr lang="zh-CN" altLang="en-US" smtClean="0"/>
              <a:pPr/>
              <a:t>2014-1-3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E6084-9BD5-494B-8E43-AA1868296CA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93E36-7343-4DAC-AE75-D4BD5B44A868}" type="datetimeFigureOut">
              <a:rPr lang="zh-CN" altLang="en-US" smtClean="0"/>
              <a:pPr/>
              <a:t>2014-1-3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E6084-9BD5-494B-8E43-AA1868296CA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82"/>
            </a:gs>
            <a:gs pos="30000">
              <a:srgbClr val="66008F"/>
            </a:gs>
            <a:gs pos="64999">
              <a:srgbClr val="BA0066"/>
            </a:gs>
            <a:gs pos="89999">
              <a:srgbClr val="FF0000"/>
            </a:gs>
            <a:gs pos="100000">
              <a:srgbClr val="FF8200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693E36-7343-4DAC-AE75-D4BD5B44A868}" type="datetimeFigureOut">
              <a:rPr lang="zh-CN" altLang="en-US" smtClean="0"/>
              <a:pPr/>
              <a:t>2014-1-3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FE6084-9BD5-494B-8E43-AA1868296CA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013032410405924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262492"/>
            <a:ext cx="8072494" cy="659550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85786" y="428604"/>
            <a:ext cx="745581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rgbClr val="C00000"/>
                </a:solidFill>
              </a:rPr>
              <a:t>冬天怎样取暖</a:t>
            </a:r>
            <a:endParaRPr lang="zh-CN" altLang="en-US" sz="88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SAM_026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图片 3" descr="SAM_027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图片 4" descr="IMG_030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图片 5" descr="IMG_031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 rot="10800000" flipV="1">
            <a:off x="3714744" y="214290"/>
            <a:ext cx="510909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 dirty="0" smtClean="0">
                <a:solidFill>
                  <a:srgbClr val="92D050"/>
                </a:solidFill>
              </a:rPr>
              <a:t>户外运动</a:t>
            </a:r>
            <a:endParaRPr lang="zh-CN" altLang="en-US" sz="9600" b="1" dirty="0">
              <a:solidFill>
                <a:srgbClr val="92D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http://t2.baidu.com/it/u=4075386054,1016922941&amp;fm=15&amp;gp=0.jpg"/>
          <p:cNvSpPr>
            <a:spLocks noChangeAspect="1" noChangeArrowheads="1"/>
          </p:cNvSpPr>
          <p:nvPr/>
        </p:nvSpPr>
        <p:spPr bwMode="auto">
          <a:xfrm>
            <a:off x="1651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8" name="AutoShape 4" descr="http://t2.baidu.com/it/u=4075386054,1016922941&amp;fm=15&amp;gp=0.jpg"/>
          <p:cNvSpPr>
            <a:spLocks noChangeAspect="1" noChangeArrowheads="1"/>
          </p:cNvSpPr>
          <p:nvPr/>
        </p:nvSpPr>
        <p:spPr bwMode="auto">
          <a:xfrm>
            <a:off x="1651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4" name="图片 3" descr="100306113938964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7290" y="357142"/>
            <a:ext cx="6500858" cy="6500858"/>
          </a:xfrm>
          <a:prstGeom prst="rect">
            <a:avLst/>
          </a:prstGeom>
        </p:spPr>
      </p:pic>
      <p:pic>
        <p:nvPicPr>
          <p:cNvPr id="5" name="图片 4" descr="u=3343045249,1959780370&amp;fm=21&amp;gp=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282" y="285728"/>
            <a:ext cx="5214974" cy="3929090"/>
          </a:xfrm>
          <a:prstGeom prst="rect">
            <a:avLst/>
          </a:prstGeom>
        </p:spPr>
      </p:pic>
      <p:pic>
        <p:nvPicPr>
          <p:cNvPr id="6" name="图片 5" descr="u=4075386054,1016922941&amp;fm=15&amp;gp=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2786058"/>
            <a:ext cx="4391264" cy="375905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143504" y="0"/>
            <a:ext cx="264687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 smtClean="0">
                <a:solidFill>
                  <a:srgbClr val="FF0000"/>
                </a:solidFill>
              </a:rPr>
              <a:t>火盆</a:t>
            </a:r>
            <a:endParaRPr lang="zh-CN" altLang="en-US" sz="9600" dirty="0">
              <a:solidFill>
                <a:srgbClr val="FF0000"/>
              </a:solidFill>
            </a:endParaRPr>
          </a:p>
        </p:txBody>
      </p:sp>
      <p:pic>
        <p:nvPicPr>
          <p:cNvPr id="8" name="图片 7" descr="112104_1346650946c3W3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73830" y="0"/>
            <a:ext cx="4386817" cy="65726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8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96135417904362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4976" y="428604"/>
            <a:ext cx="3429024" cy="2571768"/>
          </a:xfrm>
          <a:prstGeom prst="rect">
            <a:avLst/>
          </a:prstGeom>
        </p:spPr>
      </p:pic>
      <p:pic>
        <p:nvPicPr>
          <p:cNvPr id="4" name="图片 3" descr="res11_attpic_brief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3372" y="3500438"/>
            <a:ext cx="4540879" cy="3019684"/>
          </a:xfrm>
          <a:prstGeom prst="rect">
            <a:avLst/>
          </a:prstGeom>
        </p:spPr>
      </p:pic>
      <p:pic>
        <p:nvPicPr>
          <p:cNvPr id="16386" name="Picture 2" descr="http://www.cnci.gov.cn/eWebEditorNet/UploadFile/20093/2009331143947649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1142984"/>
            <a:ext cx="3614747" cy="517046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786182" y="0"/>
            <a:ext cx="342902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 dirty="0" smtClean="0">
                <a:solidFill>
                  <a:schemeClr val="accent6"/>
                </a:solidFill>
              </a:rPr>
              <a:t>手炉</a:t>
            </a:r>
            <a:endParaRPr lang="zh-CN" altLang="en-US" sz="9600" b="1" dirty="0">
              <a:solidFill>
                <a:schemeClr val="accent6"/>
              </a:solidFill>
            </a:endParaRPr>
          </a:p>
        </p:txBody>
      </p:sp>
      <p:pic>
        <p:nvPicPr>
          <p:cNvPr id="8" name="图片 7" descr="a7e5c0e8jw1e2ryfaxdpjj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9" name="图片 8" descr="startu7ce1e4c22fc7d2cf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3011415817831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486400" cy="3886200"/>
          </a:xfrm>
          <a:prstGeom prst="rect">
            <a:avLst/>
          </a:prstGeom>
        </p:spPr>
      </p:pic>
      <p:pic>
        <p:nvPicPr>
          <p:cNvPr id="3" name="图片 2" descr="u=2639088875,3152508281&amp;fm=21&amp;gp=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20" y="3929066"/>
            <a:ext cx="3929090" cy="2950170"/>
          </a:xfrm>
          <a:prstGeom prst="rect">
            <a:avLst/>
          </a:prstGeom>
        </p:spPr>
      </p:pic>
      <p:pic>
        <p:nvPicPr>
          <p:cNvPr id="4" name="图片 3" descr="u=2982570165,122066826&amp;fm=21&amp;gp=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86446" y="2428868"/>
            <a:ext cx="3175305" cy="3796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t20123581509394162199_origina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85728"/>
            <a:ext cx="8915400" cy="5943600"/>
          </a:xfrm>
          <a:prstGeom prst="rect">
            <a:avLst/>
          </a:prstGeom>
        </p:spPr>
      </p:pic>
      <p:pic>
        <p:nvPicPr>
          <p:cNvPr id="7" name="图片 6" descr="2311816_183900012_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6189" y="0"/>
            <a:ext cx="4627811" cy="6858000"/>
          </a:xfrm>
          <a:prstGeom prst="rect">
            <a:avLst/>
          </a:prstGeom>
        </p:spPr>
      </p:pic>
      <p:pic>
        <p:nvPicPr>
          <p:cNvPr id="3" name="图片 2" descr="u=3726444612,963746924&amp;fm=21&amp;gp=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81555" y="214290"/>
            <a:ext cx="4162445" cy="3201880"/>
          </a:xfrm>
          <a:prstGeom prst="rect">
            <a:avLst/>
          </a:prstGeom>
        </p:spPr>
      </p:pic>
      <p:pic>
        <p:nvPicPr>
          <p:cNvPr id="5" name="图片 4" descr="20080404090607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4762500" cy="6667500"/>
          </a:xfrm>
          <a:prstGeom prst="rect">
            <a:avLst/>
          </a:prstGeom>
        </p:spPr>
      </p:pic>
      <p:pic>
        <p:nvPicPr>
          <p:cNvPr id="4" name="图片 3" descr="u=4188250154,1146823290&amp;fm=21&amp;gp=0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4282" y="285728"/>
            <a:ext cx="4321762" cy="2952756"/>
          </a:xfrm>
          <a:prstGeom prst="rect">
            <a:avLst/>
          </a:prstGeom>
        </p:spPr>
      </p:pic>
      <p:pic>
        <p:nvPicPr>
          <p:cNvPr id="8" name="图片 7" descr="352ca688401b20dee9438b6f0f9c_800_800.jpe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00232" y="2928934"/>
            <a:ext cx="4643446" cy="46434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1249871128587_00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5753" y="0"/>
            <a:ext cx="6012493" cy="6858000"/>
          </a:xfrm>
          <a:prstGeom prst="rect">
            <a:avLst/>
          </a:prstGeom>
        </p:spPr>
      </p:pic>
      <p:pic>
        <p:nvPicPr>
          <p:cNvPr id="2" name="图片 1" descr="u=4150991196,925616492&amp;fm=21&amp;gp=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348" y="357166"/>
            <a:ext cx="7715304" cy="5143536"/>
          </a:xfrm>
          <a:prstGeom prst="rect">
            <a:avLst/>
          </a:prstGeom>
        </p:spPr>
      </p:pic>
      <p:pic>
        <p:nvPicPr>
          <p:cNvPr id="4" name="图片 3" descr="1249871225045_00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5786" y="214290"/>
            <a:ext cx="7358114" cy="636649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714744" y="357166"/>
            <a:ext cx="387798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 smtClean="0">
                <a:solidFill>
                  <a:srgbClr val="FF0000"/>
                </a:solidFill>
              </a:rPr>
              <a:t>取暖炉</a:t>
            </a:r>
            <a:endParaRPr lang="zh-CN" altLang="en-US" sz="9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6"/>
                                            </p:cond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3124E313C9B7A1D64426A45C2EDE835E2A3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55" y="214290"/>
            <a:ext cx="4522656" cy="3000396"/>
          </a:xfrm>
          <a:prstGeom prst="rect">
            <a:avLst/>
          </a:prstGeom>
        </p:spPr>
      </p:pic>
      <p:pic>
        <p:nvPicPr>
          <p:cNvPr id="3" name="图片 2" descr="20120313132826_VR5Kf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0430" y="3071810"/>
            <a:ext cx="5334000" cy="3562350"/>
          </a:xfrm>
          <a:prstGeom prst="rect">
            <a:avLst/>
          </a:prstGeom>
        </p:spPr>
      </p:pic>
      <p:pic>
        <p:nvPicPr>
          <p:cNvPr id="4" name="图片 3" descr="1302760095379_00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28604"/>
            <a:ext cx="9144000" cy="5943600"/>
          </a:xfrm>
          <a:prstGeom prst="rect">
            <a:avLst/>
          </a:prstGeom>
        </p:spPr>
      </p:pic>
      <p:pic>
        <p:nvPicPr>
          <p:cNvPr id="5" name="图片 4" descr="1289525672233_000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57356" y="500042"/>
            <a:ext cx="5790461" cy="57150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11214040745575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472" y="214290"/>
            <a:ext cx="3286148" cy="3286148"/>
          </a:xfrm>
          <a:prstGeom prst="rect">
            <a:avLst/>
          </a:prstGeom>
        </p:spPr>
      </p:pic>
      <p:pic>
        <p:nvPicPr>
          <p:cNvPr id="3" name="图片 2" descr="u=1224775846,271158136&amp;fm=23&amp;gp=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1934" y="3214686"/>
            <a:ext cx="4836094" cy="3219457"/>
          </a:xfrm>
          <a:prstGeom prst="rect">
            <a:avLst/>
          </a:prstGeom>
        </p:spPr>
      </p:pic>
      <p:pic>
        <p:nvPicPr>
          <p:cNvPr id="6" name="图片 5" descr="1252593760658_00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28800" y="357166"/>
            <a:ext cx="5815034" cy="5815034"/>
          </a:xfrm>
          <a:prstGeom prst="rect">
            <a:avLst/>
          </a:prstGeom>
        </p:spPr>
      </p:pic>
      <p:pic>
        <p:nvPicPr>
          <p:cNvPr id="7" name="图片 6" descr="Img265431563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4652" y="307565"/>
            <a:ext cx="9148652" cy="655043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929190" y="571480"/>
            <a:ext cx="264687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 dirty="0" smtClean="0">
                <a:solidFill>
                  <a:srgbClr val="0070C0"/>
                </a:solidFill>
              </a:rPr>
              <a:t>空调</a:t>
            </a:r>
            <a:endParaRPr lang="zh-CN" altLang="en-US" sz="96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ca86b67960912547e7b6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3941" y="1000108"/>
            <a:ext cx="9247941" cy="50863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</TotalTime>
  <Words>9</Words>
  <Application>Microsoft Office PowerPoint</Application>
  <PresentationFormat>全屏显示(4:3)</PresentationFormat>
  <Paragraphs>6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微软用户</dc:creator>
  <cp:lastModifiedBy>微软用户</cp:lastModifiedBy>
  <cp:revision>25</cp:revision>
  <dcterms:created xsi:type="dcterms:W3CDTF">2014-01-02T06:37:19Z</dcterms:created>
  <dcterms:modified xsi:type="dcterms:W3CDTF">2014-01-03T02:23:27Z</dcterms:modified>
</cp:coreProperties>
</file>