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60" r:id="rId5"/>
    <p:sldId id="259" r:id="rId6"/>
    <p:sldId id="25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16-4-13 15-48-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6945" y="17145"/>
            <a:ext cx="9464675" cy="7013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16-4-13 15-49-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5245" y="1905"/>
            <a:ext cx="9296400" cy="69157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16-4-13 15-49-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48690" y="1905"/>
            <a:ext cx="10263505" cy="76638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16-4-13 15-49-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1615" y="1270"/>
            <a:ext cx="9606280" cy="72078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016-4-13 15-49-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1880" y="-635"/>
            <a:ext cx="9972040" cy="743204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2015-05-05T08:02:00Z</dcterms:created>
  <dcterms:modified xsi:type="dcterms:W3CDTF">2016-04-13T07:52:07Z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