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5" r:id="rId2"/>
    <p:sldId id="264" r:id="rId3"/>
    <p:sldId id="257" r:id="rId4"/>
    <p:sldId id="262" r:id="rId5"/>
    <p:sldId id="259" r:id="rId6"/>
    <p:sldId id="260" r:id="rId7"/>
    <p:sldId id="261" r:id="rId8"/>
    <p:sldId id="263" r:id="rId9"/>
    <p:sldId id="266" r:id="rId10"/>
  </p:sldIdLst>
  <p:sldSz cx="12192000" cy="6858000"/>
  <p:notesSz cx="6858000" cy="9144000"/>
  <p:embeddedFontLst>
    <p:embeddedFont>
      <p:font typeface="微软雅黑" panose="020B0503020204020204" pitchFamily="34" charset="-122"/>
      <p:regular r:id="rId11"/>
      <p:bold r:id="rId12"/>
    </p:embeddedFont>
    <p:embeddedFont>
      <p:font typeface="Eras Light ITC" panose="020B0402030504020804" pitchFamily="34" charset="0"/>
      <p:regular r:id="rId13"/>
    </p:embeddedFont>
    <p:embeddedFont>
      <p:font typeface="Eras Medium ITC" panose="020B0602030504020804" pitchFamily="34" charset="0"/>
      <p:regular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맑은 고딕" panose="020B0503020000020004" pitchFamily="34" charset="-127"/>
      <p:regular r:id="rId21"/>
      <p:bold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717"/>
    <a:srgbClr val="1E1717"/>
    <a:srgbClr val="1F1B1B"/>
    <a:srgbClr val="C6A6A2"/>
    <a:srgbClr val="B69B91"/>
    <a:srgbClr val="584442"/>
    <a:srgbClr val="171717"/>
    <a:srgbClr val="0D0D0D"/>
    <a:srgbClr val="141414"/>
    <a:srgbClr val="1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46" d="100"/>
          <a:sy n="46" d="100"/>
        </p:scale>
        <p:origin x="1656" y="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37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040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070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616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180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7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479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63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005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058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70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51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03B06-FB25-4E6F-8F0B-B32281A011C8}" type="datetimeFigureOut">
              <a:rPr lang="zh-CN" altLang="en-US" smtClean="0"/>
              <a:t>2015/2/7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4B01D-DF5A-4E59-9F8A-0BE967971B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956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3.jpg"/><Relationship Id="rId4" Type="http://schemas.microsoft.com/office/2007/relationships/hdphoto" Target="../media/hdphoto1.wdp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jpg"/><Relationship Id="rId7" Type="http://schemas.openxmlformats.org/officeDocument/2006/relationships/image" Target="../media/image5.jp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jpg"/><Relationship Id="rId7" Type="http://schemas.openxmlformats.org/officeDocument/2006/relationships/image" Target="../media/image6.jp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0.png"/><Relationship Id="rId7" Type="http://schemas.microsoft.com/office/2007/relationships/hdphoto" Target="../media/hdphoto4.wdp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slide" Target="slide3.xml"/><Relationship Id="rId5" Type="http://schemas.openxmlformats.org/officeDocument/2006/relationships/image" Target="../media/image11.jpg"/><Relationship Id="rId10" Type="http://schemas.openxmlformats.org/officeDocument/2006/relationships/image" Target="../media/image3.jpg"/><Relationship Id="rId4" Type="http://schemas.microsoft.com/office/2007/relationships/hdphoto" Target="../media/hdphoto3.wdp"/><Relationship Id="rId9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13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866571" y="3059668"/>
            <a:ext cx="6458857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295" endPos="92000" dist="1016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rPr>
              <a:t>Design&amp;create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rPr>
              <a:t> by Andy @Andy-</a:t>
            </a:r>
            <a:r>
              <a:rPr lang="zh-CN" altLang="en-US" sz="1600" i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二树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rPr>
              <a:t>(dreamed</a:t>
            </a:r>
            <a:r>
              <a:rPr lang="zh-CN" altLang="en-US" sz="1600" i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阿波罗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rPr>
              <a:t>) (Dream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rPr>
              <a:t>)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20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-2" y="-7198"/>
            <a:ext cx="12192001" cy="6865198"/>
            <a:chOff x="-1" y="0"/>
            <a:chExt cx="12192001" cy="6865198"/>
          </a:xfrm>
        </p:grpSpPr>
        <p:sp>
          <p:nvSpPr>
            <p:cNvPr id="18" name="矩形 1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75593">
                  <a:srgbClr val="646466"/>
                </a:gs>
                <a:gs pos="29000">
                  <a:srgbClr val="636364"/>
                </a:gs>
                <a:gs pos="52700">
                  <a:srgbClr val="68686A"/>
                </a:gs>
                <a:gs pos="2000">
                  <a:srgbClr val="5D5D5D"/>
                </a:gs>
                <a:gs pos="100000">
                  <a:srgbClr val="606062"/>
                </a:gs>
              </a:gsLst>
              <a:lin ang="5400000" scaled="1"/>
            </a:gradFill>
            <a:ln>
              <a:noFill/>
            </a:ln>
            <a:effectLst>
              <a:outerShdw blurRad="63500" dist="508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682340" y="3288452"/>
              <a:ext cx="3716482" cy="3569548"/>
            </a:xfrm>
            <a:prstGeom prst="rect">
              <a:avLst/>
            </a:prstGeom>
            <a:gradFill>
              <a:gsLst>
                <a:gs pos="40000">
                  <a:srgbClr val="68686A"/>
                </a:gs>
                <a:gs pos="29000">
                  <a:srgbClr val="68686A"/>
                </a:gs>
                <a:gs pos="80000">
                  <a:srgbClr val="646466"/>
                </a:gs>
                <a:gs pos="68698">
                  <a:srgbClr val="656567"/>
                </a:gs>
                <a:gs pos="59558">
                  <a:srgbClr val="68686A"/>
                </a:gs>
                <a:gs pos="20000">
                  <a:srgbClr val="68686A"/>
                </a:gs>
                <a:gs pos="50000">
                  <a:srgbClr val="68686A"/>
                </a:gs>
                <a:gs pos="2000">
                  <a:srgbClr val="68686A"/>
                </a:gs>
                <a:gs pos="100000">
                  <a:srgbClr val="5F5F6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465618" y="0"/>
              <a:ext cx="4218709" cy="3013364"/>
            </a:xfrm>
            <a:prstGeom prst="rect">
              <a:avLst/>
            </a:prstGeom>
            <a:gradFill>
              <a:gsLst>
                <a:gs pos="87000">
                  <a:srgbClr val="666668"/>
                </a:gs>
                <a:gs pos="69463">
                  <a:srgbClr val="636365"/>
                </a:gs>
                <a:gs pos="61829">
                  <a:srgbClr val="626264"/>
                </a:gs>
                <a:gs pos="42746">
                  <a:srgbClr val="616162"/>
                </a:gs>
                <a:gs pos="32048">
                  <a:srgbClr val="606060"/>
                </a:gs>
                <a:gs pos="20632">
                  <a:srgbClr val="5E5E60"/>
                </a:gs>
                <a:gs pos="10000">
                  <a:srgbClr val="5D5D5B"/>
                </a:gs>
                <a:gs pos="51000">
                  <a:srgbClr val="616161"/>
                </a:gs>
                <a:gs pos="2000">
                  <a:srgbClr val="5C5C5C"/>
                </a:gs>
                <a:gs pos="100000">
                  <a:srgbClr val="67676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5682343" cy="6865198"/>
            </a:xfrm>
            <a:prstGeom prst="rect">
              <a:avLst/>
            </a:prstGeom>
            <a:ln>
              <a:noFill/>
            </a:ln>
            <a:effectLst>
              <a:softEdge rad="0"/>
            </a:effectLst>
          </p:spPr>
        </p:pic>
      </p:grpSp>
      <p:grpSp>
        <p:nvGrpSpPr>
          <p:cNvPr id="20" name="组合 19"/>
          <p:cNvGrpSpPr/>
          <p:nvPr/>
        </p:nvGrpSpPr>
        <p:grpSpPr>
          <a:xfrm>
            <a:off x="7581247" y="-686496"/>
            <a:ext cx="9653610" cy="12852193"/>
            <a:chOff x="7581247" y="-686496"/>
            <a:chExt cx="9653610" cy="12852193"/>
          </a:xfrm>
        </p:grpSpPr>
        <p:grpSp>
          <p:nvGrpSpPr>
            <p:cNvPr id="35" name="组合 34"/>
            <p:cNvGrpSpPr/>
            <p:nvPr/>
          </p:nvGrpSpPr>
          <p:grpSpPr>
            <a:xfrm>
              <a:off x="7581247" y="-686496"/>
              <a:ext cx="9653610" cy="12852193"/>
              <a:chOff x="7581247" y="-686496"/>
              <a:chExt cx="9653610" cy="12852193"/>
            </a:xfrm>
          </p:grpSpPr>
          <p:sp>
            <p:nvSpPr>
              <p:cNvPr id="8" name="矩形 7"/>
              <p:cNvSpPr/>
              <p:nvPr/>
            </p:nvSpPr>
            <p:spPr>
              <a:xfrm rot="19550940">
                <a:off x="8540141" y="-686496"/>
                <a:ext cx="8694716" cy="12852193"/>
              </a:xfrm>
              <a:prstGeom prst="rect">
                <a:avLst/>
              </a:prstGeom>
              <a:solidFill>
                <a:srgbClr val="5A5761"/>
              </a:solidFill>
              <a:ln>
                <a:noFill/>
              </a:ln>
              <a:effectLst>
                <a:outerShdw blurRad="76200" dist="38100" dir="10800000" algn="r" rotWithShape="0">
                  <a:prstClr val="black">
                    <a:alpha val="4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 rot="19518641">
                <a:off x="7581247" y="1904861"/>
                <a:ext cx="4134468" cy="1500508"/>
                <a:chOff x="6674663" y="2335068"/>
                <a:chExt cx="4134468" cy="1500508"/>
              </a:xfrm>
            </p:grpSpPr>
            <p:sp>
              <p:nvSpPr>
                <p:cNvPr id="27" name="文本框 26"/>
                <p:cNvSpPr txBox="1"/>
                <p:nvPr/>
              </p:nvSpPr>
              <p:spPr>
                <a:xfrm>
                  <a:off x="6674663" y="2335068"/>
                  <a:ext cx="3059723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800" b="1" dirty="0">
                      <a:solidFill>
                        <a:schemeClr val="bg1">
                          <a:lumMod val="9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宋仲基</a:t>
                  </a:r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6679868" y="3078959"/>
                  <a:ext cx="4129263" cy="7566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ko-KR" altLang="en-US" sz="2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송중기</a:t>
                  </a:r>
                  <a:r>
                    <a:rPr lang="en-US" altLang="zh-CN" sz="2400" dirty="0"/>
                    <a:t> </a:t>
                  </a:r>
                  <a:r>
                    <a:rPr lang="en-US" altLang="zh-CN" sz="2400" dirty="0">
                      <a:solidFill>
                        <a:schemeClr val="bg1">
                          <a:lumMod val="95000"/>
                        </a:schemeClr>
                      </a:solidFill>
                    </a:rPr>
                    <a:t>|</a:t>
                  </a:r>
                  <a:r>
                    <a:rPr lang="en-US" altLang="zh-CN" sz="2400" dirty="0"/>
                    <a:t> </a:t>
                  </a:r>
                  <a:r>
                    <a:rPr lang="en-US" altLang="zh-CN" sz="2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Song </a:t>
                  </a:r>
                  <a:r>
                    <a:rPr lang="en-US" altLang="zh-CN" sz="2400" dirty="0" err="1">
                      <a:solidFill>
                        <a:schemeClr val="bg1">
                          <a:lumMod val="95000"/>
                        </a:schemeClr>
                      </a:solidFill>
                    </a:rPr>
                    <a:t>Joong</a:t>
                  </a:r>
                  <a:r>
                    <a:rPr lang="en-US" altLang="zh-CN" sz="2400" dirty="0">
                      <a:solidFill>
                        <a:schemeClr val="bg1">
                          <a:lumMod val="95000"/>
                        </a:schemeClr>
                      </a:solidFill>
                    </a:rPr>
                    <a:t> </a:t>
                  </a:r>
                  <a:r>
                    <a:rPr lang="en-US" altLang="zh-CN" sz="2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Ki</a:t>
                  </a:r>
                </a:p>
                <a:p>
                  <a:pPr>
                    <a:lnSpc>
                      <a:spcPts val="2300"/>
                    </a:lnSpc>
                  </a:pPr>
                  <a:r>
                    <a:rPr lang="en-US" altLang="zh-CN" sz="1400" dirty="0">
                      <a:solidFill>
                        <a:schemeClr val="bg1">
                          <a:lumMod val="95000"/>
                        </a:schemeClr>
                      </a:solidFill>
                      <a:latin typeface="Eras Light ITC" panose="020B0402030504020804" pitchFamily="34" charset="0"/>
                    </a:rPr>
                    <a:t>Blossom Entertainment</a:t>
                  </a:r>
                  <a:endParaRPr lang="zh-CN" altLang="en-US" sz="1400" b="1" dirty="0">
                    <a:solidFill>
                      <a:schemeClr val="bg1">
                        <a:lumMod val="95000"/>
                      </a:schemeClr>
                    </a:solidFill>
                    <a:latin typeface="Eras Light ITC" panose="020B0402030504020804" pitchFamily="34" charset="0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29" name="矩形 28"/>
            <p:cNvSpPr/>
            <p:nvPr/>
          </p:nvSpPr>
          <p:spPr>
            <a:xfrm rot="7223900">
              <a:off x="12289614" y="4558076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rgbClr val="5A576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成均馆大学</a:t>
              </a: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113" r="-69747" b="-28128"/>
          <a:stretch/>
        </p:blipFill>
        <p:spPr>
          <a:xfrm>
            <a:off x="-2" y="1913983"/>
            <a:ext cx="9645584" cy="6866335"/>
          </a:xfrm>
          <a:custGeom>
            <a:avLst/>
            <a:gdLst>
              <a:gd name="connsiteX0" fmla="*/ 7111766 w 9645584"/>
              <a:gd name="connsiteY0" fmla="*/ 0 h 6866335"/>
              <a:gd name="connsiteX1" fmla="*/ 9645584 w 9645584"/>
              <a:gd name="connsiteY1" fmla="*/ 3735269 h 6866335"/>
              <a:gd name="connsiteX2" fmla="*/ 5029875 w 9645584"/>
              <a:gd name="connsiteY2" fmla="*/ 6866335 h 6866335"/>
              <a:gd name="connsiteX3" fmla="*/ 3720015 w 9645584"/>
              <a:gd name="connsiteY3" fmla="*/ 4935384 h 6866335"/>
              <a:gd name="connsiteX4" fmla="*/ 0 w 9645584"/>
              <a:gd name="connsiteY4" fmla="*/ 4935384 h 6866335"/>
              <a:gd name="connsiteX5" fmla="*/ 0 w 9645584"/>
              <a:gd name="connsiteY5" fmla="*/ 4833204 h 6866335"/>
              <a:gd name="connsiteX6" fmla="*/ 2498098 w 9645584"/>
              <a:gd name="connsiteY6" fmla="*/ 3134076 h 6866335"/>
              <a:gd name="connsiteX7" fmla="*/ 2496056 w 9645584"/>
              <a:gd name="connsiteY7" fmla="*/ 3131066 h 6866335"/>
              <a:gd name="connsiteX8" fmla="*/ 4913914 w 9645584"/>
              <a:gd name="connsiteY8" fmla="*/ 1490913 h 6866335"/>
              <a:gd name="connsiteX9" fmla="*/ 5152573 w 9645584"/>
              <a:gd name="connsiteY9" fmla="*/ 1328584 h 6866335"/>
              <a:gd name="connsiteX10" fmla="*/ 5152573 w 9645584"/>
              <a:gd name="connsiteY10" fmla="*/ 1329018 h 6866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45584" h="6866335">
                <a:moveTo>
                  <a:pt x="7111766" y="0"/>
                </a:moveTo>
                <a:lnTo>
                  <a:pt x="9645584" y="3735269"/>
                </a:lnTo>
                <a:lnTo>
                  <a:pt x="5029875" y="6866335"/>
                </a:lnTo>
                <a:lnTo>
                  <a:pt x="3720015" y="4935384"/>
                </a:lnTo>
                <a:lnTo>
                  <a:pt x="0" y="4935384"/>
                </a:lnTo>
                <a:lnTo>
                  <a:pt x="0" y="4833204"/>
                </a:lnTo>
                <a:lnTo>
                  <a:pt x="2498098" y="3134076"/>
                </a:lnTo>
                <a:lnTo>
                  <a:pt x="2496056" y="3131066"/>
                </a:lnTo>
                <a:lnTo>
                  <a:pt x="4913914" y="1490913"/>
                </a:lnTo>
                <a:lnTo>
                  <a:pt x="5152573" y="1328584"/>
                </a:lnTo>
                <a:lnTo>
                  <a:pt x="5152573" y="1329018"/>
                </a:lnTo>
                <a:close/>
              </a:path>
            </a:pathLst>
          </a:cu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803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-2" y="-7198"/>
            <a:ext cx="12192001" cy="6865198"/>
            <a:chOff x="-1" y="0"/>
            <a:chExt cx="12192001" cy="6865198"/>
          </a:xfrm>
        </p:grpSpPr>
        <p:sp>
          <p:nvSpPr>
            <p:cNvPr id="18" name="矩形 1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>
              <a:gsLst>
                <a:gs pos="75593">
                  <a:srgbClr val="646466"/>
                </a:gs>
                <a:gs pos="29000">
                  <a:srgbClr val="636364"/>
                </a:gs>
                <a:gs pos="52700">
                  <a:srgbClr val="68686A"/>
                </a:gs>
                <a:gs pos="2000">
                  <a:srgbClr val="5D5D5D"/>
                </a:gs>
                <a:gs pos="100000">
                  <a:srgbClr val="606062"/>
                </a:gs>
              </a:gsLst>
              <a:lin ang="5400000" scaled="1"/>
            </a:gradFill>
            <a:ln>
              <a:noFill/>
            </a:ln>
            <a:effectLst>
              <a:outerShdw blurRad="63500" dist="508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682340" y="3288452"/>
              <a:ext cx="3716482" cy="3569548"/>
            </a:xfrm>
            <a:prstGeom prst="rect">
              <a:avLst/>
            </a:prstGeom>
            <a:gradFill>
              <a:gsLst>
                <a:gs pos="40000">
                  <a:srgbClr val="68686A"/>
                </a:gs>
                <a:gs pos="29000">
                  <a:srgbClr val="68686A"/>
                </a:gs>
                <a:gs pos="80000">
                  <a:srgbClr val="646466"/>
                </a:gs>
                <a:gs pos="68698">
                  <a:srgbClr val="656567"/>
                </a:gs>
                <a:gs pos="59558">
                  <a:srgbClr val="68686A"/>
                </a:gs>
                <a:gs pos="20000">
                  <a:srgbClr val="68686A"/>
                </a:gs>
                <a:gs pos="50000">
                  <a:srgbClr val="68686A"/>
                </a:gs>
                <a:gs pos="2000">
                  <a:srgbClr val="68686A"/>
                </a:gs>
                <a:gs pos="100000">
                  <a:srgbClr val="5F5F6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465618" y="0"/>
              <a:ext cx="4218709" cy="3013364"/>
            </a:xfrm>
            <a:prstGeom prst="rect">
              <a:avLst/>
            </a:prstGeom>
            <a:gradFill>
              <a:gsLst>
                <a:gs pos="87000">
                  <a:srgbClr val="666668"/>
                </a:gs>
                <a:gs pos="69463">
                  <a:srgbClr val="636365"/>
                </a:gs>
                <a:gs pos="61829">
                  <a:srgbClr val="626264"/>
                </a:gs>
                <a:gs pos="42746">
                  <a:srgbClr val="616162"/>
                </a:gs>
                <a:gs pos="32048">
                  <a:srgbClr val="606060"/>
                </a:gs>
                <a:gs pos="20632">
                  <a:srgbClr val="5E5E60"/>
                </a:gs>
                <a:gs pos="10000">
                  <a:srgbClr val="5D5D5B"/>
                </a:gs>
                <a:gs pos="51000">
                  <a:srgbClr val="616161"/>
                </a:gs>
                <a:gs pos="2000">
                  <a:srgbClr val="5C5C5C"/>
                </a:gs>
                <a:gs pos="100000">
                  <a:srgbClr val="67676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0"/>
              <a:ext cx="5682343" cy="6865198"/>
            </a:xfrm>
            <a:prstGeom prst="rect">
              <a:avLst/>
            </a:prstGeom>
            <a:ln>
              <a:noFill/>
            </a:ln>
            <a:effectLst>
              <a:softEdge rad="0"/>
            </a:effectLst>
          </p:spPr>
        </p:pic>
      </p:grpSp>
      <p:grpSp>
        <p:nvGrpSpPr>
          <p:cNvPr id="20" name="组合 19"/>
          <p:cNvGrpSpPr/>
          <p:nvPr/>
        </p:nvGrpSpPr>
        <p:grpSpPr>
          <a:xfrm>
            <a:off x="7581247" y="-686496"/>
            <a:ext cx="9653610" cy="12852193"/>
            <a:chOff x="7581247" y="-686496"/>
            <a:chExt cx="9653610" cy="12852193"/>
          </a:xfrm>
        </p:grpSpPr>
        <p:grpSp>
          <p:nvGrpSpPr>
            <p:cNvPr id="35" name="组合 34"/>
            <p:cNvGrpSpPr/>
            <p:nvPr/>
          </p:nvGrpSpPr>
          <p:grpSpPr>
            <a:xfrm>
              <a:off x="7581247" y="-686496"/>
              <a:ext cx="9653610" cy="12852193"/>
              <a:chOff x="7581247" y="-686496"/>
              <a:chExt cx="9653610" cy="12852193"/>
            </a:xfrm>
          </p:grpSpPr>
          <p:sp>
            <p:nvSpPr>
              <p:cNvPr id="8" name="矩形 7"/>
              <p:cNvSpPr/>
              <p:nvPr/>
            </p:nvSpPr>
            <p:spPr>
              <a:xfrm rot="19550940">
                <a:off x="8540141" y="-686496"/>
                <a:ext cx="8694716" cy="12852193"/>
              </a:xfrm>
              <a:prstGeom prst="rect">
                <a:avLst/>
              </a:prstGeom>
              <a:solidFill>
                <a:srgbClr val="5A5761"/>
              </a:solidFill>
              <a:ln>
                <a:noFill/>
              </a:ln>
              <a:effectLst>
                <a:outerShdw blurRad="76200" dist="38100" dir="10800000" algn="r" rotWithShape="0">
                  <a:prstClr val="black">
                    <a:alpha val="4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 rot="19518641">
                <a:off x="7581247" y="1904861"/>
                <a:ext cx="4134468" cy="1500508"/>
                <a:chOff x="6674663" y="2335068"/>
                <a:chExt cx="4134468" cy="1500508"/>
              </a:xfrm>
            </p:grpSpPr>
            <p:sp>
              <p:nvSpPr>
                <p:cNvPr id="27" name="文本框 26"/>
                <p:cNvSpPr txBox="1"/>
                <p:nvPr/>
              </p:nvSpPr>
              <p:spPr>
                <a:xfrm>
                  <a:off x="6674663" y="2335068"/>
                  <a:ext cx="3059723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4800" b="1" dirty="0">
                      <a:solidFill>
                        <a:schemeClr val="bg1">
                          <a:lumMod val="9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宋仲基</a:t>
                  </a:r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6679868" y="3078959"/>
                  <a:ext cx="4129263" cy="7566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ko-KR" altLang="en-US" sz="2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송중기</a:t>
                  </a:r>
                  <a:r>
                    <a:rPr lang="en-US" altLang="zh-CN" sz="2400" dirty="0"/>
                    <a:t> </a:t>
                  </a:r>
                  <a:r>
                    <a:rPr lang="en-US" altLang="zh-CN" sz="2400" dirty="0">
                      <a:solidFill>
                        <a:schemeClr val="bg1">
                          <a:lumMod val="95000"/>
                        </a:schemeClr>
                      </a:solidFill>
                    </a:rPr>
                    <a:t>|</a:t>
                  </a:r>
                  <a:r>
                    <a:rPr lang="en-US" altLang="zh-CN" sz="2400" dirty="0"/>
                    <a:t> </a:t>
                  </a:r>
                  <a:r>
                    <a:rPr lang="en-US" altLang="zh-CN" sz="2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Song </a:t>
                  </a:r>
                  <a:r>
                    <a:rPr lang="en-US" altLang="zh-CN" sz="2400" dirty="0" err="1">
                      <a:solidFill>
                        <a:schemeClr val="bg1">
                          <a:lumMod val="95000"/>
                        </a:schemeClr>
                      </a:solidFill>
                    </a:rPr>
                    <a:t>Joong</a:t>
                  </a:r>
                  <a:r>
                    <a:rPr lang="en-US" altLang="zh-CN" sz="2400" dirty="0">
                      <a:solidFill>
                        <a:schemeClr val="bg1">
                          <a:lumMod val="95000"/>
                        </a:schemeClr>
                      </a:solidFill>
                    </a:rPr>
                    <a:t> </a:t>
                  </a:r>
                  <a:r>
                    <a:rPr lang="en-US" altLang="zh-CN" sz="2400" dirty="0" smtClean="0">
                      <a:solidFill>
                        <a:schemeClr val="bg1">
                          <a:lumMod val="95000"/>
                        </a:schemeClr>
                      </a:solidFill>
                    </a:rPr>
                    <a:t>Ki</a:t>
                  </a:r>
                </a:p>
                <a:p>
                  <a:pPr>
                    <a:lnSpc>
                      <a:spcPts val="2300"/>
                    </a:lnSpc>
                  </a:pPr>
                  <a:r>
                    <a:rPr lang="en-US" altLang="zh-CN" sz="1400" dirty="0">
                      <a:solidFill>
                        <a:schemeClr val="bg1">
                          <a:lumMod val="95000"/>
                        </a:schemeClr>
                      </a:solidFill>
                      <a:latin typeface="Eras Light ITC" panose="020B0402030504020804" pitchFamily="34" charset="0"/>
                    </a:rPr>
                    <a:t>Blossom Entertainment</a:t>
                  </a:r>
                  <a:endParaRPr lang="zh-CN" altLang="en-US" sz="1400" b="1" dirty="0">
                    <a:solidFill>
                      <a:schemeClr val="bg1">
                        <a:lumMod val="95000"/>
                      </a:schemeClr>
                    </a:solidFill>
                    <a:latin typeface="Eras Light ITC" panose="020B0402030504020804" pitchFamily="34" charset="0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29" name="矩形 28"/>
            <p:cNvSpPr/>
            <p:nvPr/>
          </p:nvSpPr>
          <p:spPr>
            <a:xfrm rot="7223900">
              <a:off x="12289614" y="4558076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rgbClr val="5A576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成均馆大学</a:t>
              </a:r>
            </a:p>
          </p:txBody>
        </p:sp>
      </p:grpSp>
      <p:sp>
        <p:nvSpPr>
          <p:cNvPr id="3" name="五边形 2"/>
          <p:cNvSpPr/>
          <p:nvPr/>
        </p:nvSpPr>
        <p:spPr>
          <a:xfrm>
            <a:off x="3367987" y="2043466"/>
            <a:ext cx="1318547" cy="232169"/>
          </a:xfrm>
          <a:prstGeom prst="homePlate">
            <a:avLst/>
          </a:prstGeom>
          <a:solidFill>
            <a:srgbClr val="50514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五边形 39"/>
          <p:cNvSpPr/>
          <p:nvPr/>
        </p:nvSpPr>
        <p:spPr>
          <a:xfrm>
            <a:off x="2959322" y="2944195"/>
            <a:ext cx="1318547" cy="232169"/>
          </a:xfrm>
          <a:prstGeom prst="homePlate">
            <a:avLst/>
          </a:prstGeom>
          <a:solidFill>
            <a:srgbClr val="50514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五边形 40"/>
          <p:cNvSpPr/>
          <p:nvPr/>
        </p:nvSpPr>
        <p:spPr>
          <a:xfrm>
            <a:off x="2528533" y="3819498"/>
            <a:ext cx="1318547" cy="232169"/>
          </a:xfrm>
          <a:prstGeom prst="homePlate">
            <a:avLst/>
          </a:prstGeom>
          <a:solidFill>
            <a:srgbClr val="50514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五边形 41"/>
          <p:cNvSpPr/>
          <p:nvPr/>
        </p:nvSpPr>
        <p:spPr>
          <a:xfrm>
            <a:off x="2147951" y="4723258"/>
            <a:ext cx="1318547" cy="232169"/>
          </a:xfrm>
          <a:prstGeom prst="homePlate">
            <a:avLst/>
          </a:prstGeom>
          <a:solidFill>
            <a:srgbClr val="50514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-9940141" y="1913983"/>
            <a:ext cx="19585723" cy="10163244"/>
            <a:chOff x="-9978887" y="1922738"/>
            <a:chExt cx="19585723" cy="1016324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Blu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113" r="-69747" b="-28128"/>
            <a:stretch/>
          </p:blipFill>
          <p:spPr>
            <a:xfrm>
              <a:off x="-38748" y="1922738"/>
              <a:ext cx="9645584" cy="6866335"/>
            </a:xfrm>
            <a:custGeom>
              <a:avLst/>
              <a:gdLst>
                <a:gd name="connsiteX0" fmla="*/ 7111766 w 9645584"/>
                <a:gd name="connsiteY0" fmla="*/ 0 h 6866335"/>
                <a:gd name="connsiteX1" fmla="*/ 9645584 w 9645584"/>
                <a:gd name="connsiteY1" fmla="*/ 3735269 h 6866335"/>
                <a:gd name="connsiteX2" fmla="*/ 5029875 w 9645584"/>
                <a:gd name="connsiteY2" fmla="*/ 6866335 h 6866335"/>
                <a:gd name="connsiteX3" fmla="*/ 3720015 w 9645584"/>
                <a:gd name="connsiteY3" fmla="*/ 4935384 h 6866335"/>
                <a:gd name="connsiteX4" fmla="*/ 0 w 9645584"/>
                <a:gd name="connsiteY4" fmla="*/ 4935384 h 6866335"/>
                <a:gd name="connsiteX5" fmla="*/ 0 w 9645584"/>
                <a:gd name="connsiteY5" fmla="*/ 4833204 h 6866335"/>
                <a:gd name="connsiteX6" fmla="*/ 2498098 w 9645584"/>
                <a:gd name="connsiteY6" fmla="*/ 3134076 h 6866335"/>
                <a:gd name="connsiteX7" fmla="*/ 2496056 w 9645584"/>
                <a:gd name="connsiteY7" fmla="*/ 3131066 h 6866335"/>
                <a:gd name="connsiteX8" fmla="*/ 4913914 w 9645584"/>
                <a:gd name="connsiteY8" fmla="*/ 1490913 h 6866335"/>
                <a:gd name="connsiteX9" fmla="*/ 5152573 w 9645584"/>
                <a:gd name="connsiteY9" fmla="*/ 1328584 h 6866335"/>
                <a:gd name="connsiteX10" fmla="*/ 5152573 w 9645584"/>
                <a:gd name="connsiteY10" fmla="*/ 1329018 h 6866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5584" h="6866335">
                  <a:moveTo>
                    <a:pt x="7111766" y="0"/>
                  </a:moveTo>
                  <a:lnTo>
                    <a:pt x="9645584" y="3735269"/>
                  </a:lnTo>
                  <a:lnTo>
                    <a:pt x="5029875" y="6866335"/>
                  </a:lnTo>
                  <a:lnTo>
                    <a:pt x="3720015" y="4935384"/>
                  </a:lnTo>
                  <a:lnTo>
                    <a:pt x="0" y="4935384"/>
                  </a:lnTo>
                  <a:lnTo>
                    <a:pt x="0" y="4833204"/>
                  </a:lnTo>
                  <a:lnTo>
                    <a:pt x="2498098" y="3134076"/>
                  </a:lnTo>
                  <a:lnTo>
                    <a:pt x="2496056" y="3131066"/>
                  </a:lnTo>
                  <a:lnTo>
                    <a:pt x="4913914" y="1490913"/>
                  </a:lnTo>
                  <a:lnTo>
                    <a:pt x="5152573" y="1328584"/>
                  </a:lnTo>
                  <a:lnTo>
                    <a:pt x="5152573" y="1329018"/>
                  </a:lnTo>
                  <a:close/>
                </a:path>
              </a:pathLst>
            </a:cu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矩形 15"/>
            <p:cNvSpPr/>
            <p:nvPr/>
          </p:nvSpPr>
          <p:spPr>
            <a:xfrm>
              <a:off x="-9978887" y="7210183"/>
              <a:ext cx="10836176" cy="487579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-1440000">
            <a:off x="-6994091" y="-851180"/>
            <a:ext cx="12343507" cy="7714692"/>
          </a:xfrm>
          <a:custGeom>
            <a:avLst/>
            <a:gdLst>
              <a:gd name="connsiteX0" fmla="*/ 10935610 w 10961283"/>
              <a:gd name="connsiteY0" fmla="*/ 0 h 6850802"/>
              <a:gd name="connsiteX1" fmla="*/ 10961283 w 10961283"/>
              <a:gd name="connsiteY1" fmla="*/ 0 h 6850802"/>
              <a:gd name="connsiteX2" fmla="*/ 10961283 w 10961283"/>
              <a:gd name="connsiteY2" fmla="*/ 11431 h 6850802"/>
              <a:gd name="connsiteX3" fmla="*/ 0 w 10961283"/>
              <a:gd name="connsiteY3" fmla="*/ 0 h 6850802"/>
              <a:gd name="connsiteX4" fmla="*/ 7516168 w 10961283"/>
              <a:gd name="connsiteY4" fmla="*/ 0 h 6850802"/>
              <a:gd name="connsiteX5" fmla="*/ 4465995 w 10961283"/>
              <a:gd name="connsiteY5" fmla="*/ 6850802 h 6850802"/>
              <a:gd name="connsiteX6" fmla="*/ 0 w 10961283"/>
              <a:gd name="connsiteY6" fmla="*/ 6850802 h 6850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1283" h="6850802">
                <a:moveTo>
                  <a:pt x="10935610" y="0"/>
                </a:moveTo>
                <a:lnTo>
                  <a:pt x="10961283" y="0"/>
                </a:lnTo>
                <a:lnTo>
                  <a:pt x="10961283" y="11431"/>
                </a:lnTo>
                <a:close/>
                <a:moveTo>
                  <a:pt x="0" y="0"/>
                </a:moveTo>
                <a:lnTo>
                  <a:pt x="7516168" y="0"/>
                </a:lnTo>
                <a:lnTo>
                  <a:pt x="4465995" y="6850802"/>
                </a:lnTo>
                <a:lnTo>
                  <a:pt x="0" y="6850802"/>
                </a:lnTo>
                <a:close/>
              </a:path>
            </a:pathLst>
          </a:custGeom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</p:pic>
      <p:sp>
        <p:nvSpPr>
          <p:cNvPr id="5" name="文本框 4">
            <a:hlinkClick r:id="rId6" action="ppaction://hlinksldjump"/>
          </p:cNvPr>
          <p:cNvSpPr txBox="1"/>
          <p:nvPr/>
        </p:nvSpPr>
        <p:spPr>
          <a:xfrm>
            <a:off x="5142227" y="1969058"/>
            <a:ext cx="3322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基本信息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Brief Introduction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46" name="文本框 45">
            <a:hlinkClick r:id="rId7" action="ppaction://hlinksldjump"/>
          </p:cNvPr>
          <p:cNvSpPr txBox="1"/>
          <p:nvPr/>
        </p:nvSpPr>
        <p:spPr>
          <a:xfrm>
            <a:off x="4801648" y="2871339"/>
            <a:ext cx="3322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代表作品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Magnum Opus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47" name="文本框 46">
            <a:hlinkClick r:id="rId8" action="ppaction://hlinksldjump"/>
          </p:cNvPr>
          <p:cNvSpPr txBox="1"/>
          <p:nvPr/>
        </p:nvSpPr>
        <p:spPr>
          <a:xfrm>
            <a:off x="4409197" y="3745090"/>
            <a:ext cx="3322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艺术</a:t>
            </a: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生涯 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Career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48" name="文本框 47">
            <a:hlinkClick r:id="rId9" action="ppaction://hlinksldjump"/>
          </p:cNvPr>
          <p:cNvSpPr txBox="1"/>
          <p:nvPr/>
        </p:nvSpPr>
        <p:spPr>
          <a:xfrm>
            <a:off x="3981550" y="4645819"/>
            <a:ext cx="3848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人物评价 </a:t>
            </a:r>
            <a:r>
              <a:rPr lang="en-US" altLang="zh-CN" sz="2000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Character 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Appraisal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205740" y="5385"/>
            <a:ext cx="12685160" cy="744794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-179205" y="5385"/>
            <a:ext cx="12669889" cy="735277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3642986" y="225500"/>
            <a:ext cx="4833004" cy="311409"/>
            <a:chOff x="3291143" y="-1439238"/>
            <a:chExt cx="4833004" cy="524057"/>
          </a:xfrm>
        </p:grpSpPr>
        <p:sp>
          <p:nvSpPr>
            <p:cNvPr id="6" name="矩形 5"/>
            <p:cNvSpPr/>
            <p:nvPr/>
          </p:nvSpPr>
          <p:spPr>
            <a:xfrm>
              <a:off x="3291143" y="-1436517"/>
              <a:ext cx="4833004" cy="5213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429123" y="-1439238"/>
              <a:ext cx="4695024" cy="517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选择您想浏览的内容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Please select the following contents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642986" y="232731"/>
            <a:ext cx="4857390" cy="313983"/>
            <a:chOff x="3291143" y="-1443568"/>
            <a:chExt cx="4857390" cy="528387"/>
          </a:xfrm>
        </p:grpSpPr>
        <p:sp>
          <p:nvSpPr>
            <p:cNvPr id="33" name="矩形 32"/>
            <p:cNvSpPr/>
            <p:nvPr/>
          </p:nvSpPr>
          <p:spPr>
            <a:xfrm>
              <a:off x="3291143" y="-1436517"/>
              <a:ext cx="4833004" cy="5213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371024" y="-1443568"/>
              <a:ext cx="4777509" cy="517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选择您想浏览的内容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Please S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elect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the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Following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C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ontents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03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35" presetClass="path" presetSubtype="0" accel="57143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1.66667E-6 4.44444E-6 L -0.30612 -0.18774 " pathEditMode="relative" rAng="0" ptsTypes="AA">
                                          <p:cBhvr>
                                            <p:cTn id="10" dur="3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13" y="-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35" presetClass="path" presetSubtype="0" fill="hold" nodeType="withEffect" p14:presetBounceEnd="42857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-0.30612 -0.18774 L -0.60873 -0.36829 " pathEditMode="relative" rAng="0" ptsTypes="AA" p14:bounceEnd="42857">
                                          <p:cBhvr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130" y="-9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3000000">
                                          <p:cBhvr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63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0 4.44444E-6 L -0.36289 -0.35579 " pathEditMode="relative" rAng="0" ptsTypes="AA">
                                          <p:cBhvr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8151" y="-178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nodeType="withEffect" p14:presetBounceEnd="2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1500000" p14:bounceEnd="20000">
                                          <p:cBhvr>
                                            <p:cTn id="18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63" presetClass="path" presetSubtype="0" accel="50000" fill="hold" nodeType="withEffect" p14:presetBounceEnd="21333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08333E-6 -4.44444E-6 L 0.26628 -4.44444E-6 " pathEditMode="relative" rAng="0" ptsTypes="AA" p14:bounceEnd="21333">
                                          <p:cBhvr>
                                            <p:cTn id="2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07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1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48" restart="whenNotActive" fill="hold" evtFilter="cancelBubble" nodeType="interactiveSeq">
                    <p:stCondLst>
                      <p:cond evt="onClick" delay="0">
                        <p:tgtEl>
                          <p:spTgt spid="2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9" fill="hold">
                          <p:stCondLst>
                            <p:cond delay="0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xit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xit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5"/>
                      </p:tgtEl>
                    </p:cond>
                  </p:nextCondLst>
                </p:seq>
                <p:seq concurrent="1" nextAc="seek">
                  <p:cTn id="65" restart="whenNotActive" fill="hold" evtFilter="cancelBubble" nodeType="interactiveSeq">
                    <p:stCondLst>
                      <p:cond evt="onClick" delay="0">
                        <p:tgtEl>
                          <p:spTgt spid="20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66" fill="hold">
                          <p:stCondLst>
                            <p:cond delay="0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xit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xit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0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0"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0" grpId="0" animBg="1"/>
          <p:bldP spid="41" grpId="0" animBg="1"/>
          <p:bldP spid="42" grpId="0" animBg="1"/>
          <p:bldP spid="5" grpId="0"/>
          <p:bldP spid="46" grpId="0"/>
          <p:bldP spid="47" grpId="0"/>
          <p:bldP spid="48" grpId="0"/>
          <p:bldP spid="12" grpId="0" animBg="1"/>
          <p:bldP spid="12" grpId="1" animBg="1"/>
          <p:bldP spid="36" grpId="0" animBg="1"/>
          <p:bldP spid="36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" presetID="35" presetClass="path" presetSubtype="0" accel="57143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1.66667E-6 4.44444E-6 L -0.30612 -0.18774 " pathEditMode="relative" rAng="0" ptsTypes="AA">
                                          <p:cBhvr>
                                            <p:cTn id="10" dur="3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313" y="-939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35" presetClass="path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-0.30612 -0.18774 L -0.60873 -0.36829 " pathEditMode="relative" rAng="0" ptsTypes="AA">
                                          <p:cBhvr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130" y="-9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3000000">
                                          <p:cBhvr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63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0 4.44444E-6 L -0.36289 -0.35579 " pathEditMode="relative" rAng="0" ptsTypes="AA">
                                          <p:cBhvr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8151" y="-1780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1500000">
                                          <p:cBhvr>
                                            <p:cTn id="18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9" presetID="63" presetClass="path" presetSubtype="0" ac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08333E-6 -4.44444E-6 L 0.26628 -4.44444E-6 " pathEditMode="relative" rAng="0" ptsTypes="AA">
                                          <p:cBhvr>
                                            <p:cTn id="20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307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1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4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4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48" restart="whenNotActive" fill="hold" evtFilter="cancelBubble" nodeType="interactiveSeq">
                    <p:stCondLst>
                      <p:cond evt="onClick" delay="0">
                        <p:tgtEl>
                          <p:spTgt spid="2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9" fill="hold">
                          <p:stCondLst>
                            <p:cond delay="0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xit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xit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5"/>
                      </p:tgtEl>
                    </p:cond>
                  </p:nextCondLst>
                </p:seq>
                <p:seq concurrent="1" nextAc="seek">
                  <p:cTn id="65" restart="whenNotActive" fill="hold" evtFilter="cancelBubble" nodeType="interactiveSeq">
                    <p:stCondLst>
                      <p:cond evt="onClick" delay="0">
                        <p:tgtEl>
                          <p:spTgt spid="20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66" fill="hold">
                          <p:stCondLst>
                            <p:cond delay="0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xit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xit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0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0"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0" grpId="0" animBg="1"/>
          <p:bldP spid="41" grpId="0" animBg="1"/>
          <p:bldP spid="42" grpId="0" animBg="1"/>
          <p:bldP spid="5" grpId="0"/>
          <p:bldP spid="46" grpId="0"/>
          <p:bldP spid="47" grpId="0"/>
          <p:bldP spid="48" grpId="0"/>
          <p:bldP spid="12" grpId="0" animBg="1"/>
          <p:bldP spid="12" grpId="1" animBg="1"/>
          <p:bldP spid="36" grpId="0" animBg="1"/>
          <p:bldP spid="36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 33"/>
          <p:cNvSpPr/>
          <p:nvPr/>
        </p:nvSpPr>
        <p:spPr>
          <a:xfrm>
            <a:off x="849947" y="-495300"/>
            <a:ext cx="11164335" cy="8001000"/>
          </a:xfrm>
          <a:custGeom>
            <a:avLst/>
            <a:gdLst>
              <a:gd name="connsiteX0" fmla="*/ 0 w 11164335"/>
              <a:gd name="connsiteY0" fmla="*/ 0 h 8001000"/>
              <a:gd name="connsiteX1" fmla="*/ 11164335 w 11164335"/>
              <a:gd name="connsiteY1" fmla="*/ 0 h 8001000"/>
              <a:gd name="connsiteX2" fmla="*/ 7297629 w 11164335"/>
              <a:gd name="connsiteY2" fmla="*/ 8001000 h 8001000"/>
              <a:gd name="connsiteX3" fmla="*/ 0 w 11164335"/>
              <a:gd name="connsiteY3" fmla="*/ 8001000 h 800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64335" h="8001000">
                <a:moveTo>
                  <a:pt x="0" y="0"/>
                </a:moveTo>
                <a:lnTo>
                  <a:pt x="11164335" y="0"/>
                </a:lnTo>
                <a:lnTo>
                  <a:pt x="7297629" y="8001000"/>
                </a:lnTo>
                <a:lnTo>
                  <a:pt x="0" y="8001000"/>
                </a:lnTo>
                <a:close/>
              </a:path>
            </a:pathLst>
          </a:custGeom>
          <a:solidFill>
            <a:srgbClr val="5A57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2147951" y="1969058"/>
            <a:ext cx="6316775" cy="3076871"/>
            <a:chOff x="2147951" y="1969058"/>
            <a:chExt cx="6316775" cy="3076871"/>
          </a:xfrm>
        </p:grpSpPr>
        <p:sp>
          <p:nvSpPr>
            <p:cNvPr id="19" name="五边形 18"/>
            <p:cNvSpPr/>
            <p:nvPr/>
          </p:nvSpPr>
          <p:spPr>
            <a:xfrm>
              <a:off x="3367987" y="2043466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五边形 19"/>
            <p:cNvSpPr/>
            <p:nvPr/>
          </p:nvSpPr>
          <p:spPr>
            <a:xfrm>
              <a:off x="2959322" y="2944195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五边形 20"/>
            <p:cNvSpPr/>
            <p:nvPr/>
          </p:nvSpPr>
          <p:spPr>
            <a:xfrm>
              <a:off x="2528533" y="3819498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五边形 21"/>
            <p:cNvSpPr/>
            <p:nvPr/>
          </p:nvSpPr>
          <p:spPr>
            <a:xfrm>
              <a:off x="2147951" y="4723258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142227" y="1969058"/>
              <a:ext cx="33224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基本信息 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Brief Introduction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  <p:sp>
          <p:nvSpPr>
            <p:cNvPr id="24" name="文本框 23">
              <a:hlinkClick r:id="rId2" action="ppaction://hlinksldjump"/>
            </p:cNvPr>
            <p:cNvSpPr txBox="1"/>
            <p:nvPr/>
          </p:nvSpPr>
          <p:spPr>
            <a:xfrm>
              <a:off x="4801648" y="2871339"/>
              <a:ext cx="33224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代表作品 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Magnum Opus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409197" y="3745090"/>
              <a:ext cx="33224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艺术</a:t>
              </a:r>
              <a:r>
                <a:rPr lang="zh-CN" alt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生涯 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Career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981550" y="4645819"/>
              <a:ext cx="39356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人物评价 </a:t>
              </a:r>
              <a:r>
                <a:rPr lang="en-US" altLang="zh-CN" sz="2000" dirty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Character Appraisal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-179205" y="-133863"/>
            <a:ext cx="12669889" cy="735277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60000">
            <a:off x="-3880083" y="-201994"/>
            <a:ext cx="12343507" cy="7714692"/>
          </a:xfrm>
          <a:custGeom>
            <a:avLst/>
            <a:gdLst>
              <a:gd name="connsiteX0" fmla="*/ 10935610 w 10961283"/>
              <a:gd name="connsiteY0" fmla="*/ 0 h 6850802"/>
              <a:gd name="connsiteX1" fmla="*/ 10961283 w 10961283"/>
              <a:gd name="connsiteY1" fmla="*/ 0 h 6850802"/>
              <a:gd name="connsiteX2" fmla="*/ 10961283 w 10961283"/>
              <a:gd name="connsiteY2" fmla="*/ 11431 h 6850802"/>
              <a:gd name="connsiteX3" fmla="*/ 0 w 10961283"/>
              <a:gd name="connsiteY3" fmla="*/ 0 h 6850802"/>
              <a:gd name="connsiteX4" fmla="*/ 7516168 w 10961283"/>
              <a:gd name="connsiteY4" fmla="*/ 0 h 6850802"/>
              <a:gd name="connsiteX5" fmla="*/ 4465995 w 10961283"/>
              <a:gd name="connsiteY5" fmla="*/ 6850802 h 6850802"/>
              <a:gd name="connsiteX6" fmla="*/ 0 w 10961283"/>
              <a:gd name="connsiteY6" fmla="*/ 6850802 h 6850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1283" h="6850802">
                <a:moveTo>
                  <a:pt x="10935610" y="0"/>
                </a:moveTo>
                <a:lnTo>
                  <a:pt x="10961283" y="0"/>
                </a:lnTo>
                <a:lnTo>
                  <a:pt x="10961283" y="11431"/>
                </a:lnTo>
                <a:close/>
                <a:moveTo>
                  <a:pt x="0" y="0"/>
                </a:moveTo>
                <a:lnTo>
                  <a:pt x="7516168" y="0"/>
                </a:lnTo>
                <a:lnTo>
                  <a:pt x="4465995" y="6850802"/>
                </a:lnTo>
                <a:lnTo>
                  <a:pt x="0" y="6850802"/>
                </a:lnTo>
                <a:close/>
              </a:path>
            </a:pathLst>
          </a:custGeom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</p:pic>
      <p:grpSp>
        <p:nvGrpSpPr>
          <p:cNvPr id="48" name="组合 47"/>
          <p:cNvGrpSpPr/>
          <p:nvPr/>
        </p:nvGrpSpPr>
        <p:grpSpPr>
          <a:xfrm>
            <a:off x="-1890445" y="-2860"/>
            <a:ext cx="14082445" cy="6862870"/>
            <a:chOff x="-1890445" y="-2860"/>
            <a:chExt cx="14082445" cy="6862870"/>
          </a:xfrm>
          <a:effectLst>
            <a:outerShdw blurRad="127000" dist="50800" dir="8100000" algn="tr" rotWithShape="0">
              <a:prstClr val="black">
                <a:alpha val="45000"/>
              </a:prstClr>
            </a:outerShdw>
          </a:effectLst>
        </p:grpSpPr>
        <p:sp>
          <p:nvSpPr>
            <p:cNvPr id="5" name="矩形 4"/>
            <p:cNvSpPr/>
            <p:nvPr/>
          </p:nvSpPr>
          <p:spPr>
            <a:xfrm>
              <a:off x="8457825" y="2009"/>
              <a:ext cx="3734175" cy="6858001"/>
            </a:xfrm>
            <a:prstGeom prst="rect">
              <a:avLst/>
            </a:prstGeom>
            <a:gradFill>
              <a:gsLst>
                <a:gs pos="14000">
                  <a:srgbClr val="1E1E1C"/>
                </a:gs>
                <a:gs pos="25000">
                  <a:srgbClr val="1E1E1C"/>
                </a:gs>
                <a:gs pos="40000">
                  <a:srgbClr val="1D1D1B"/>
                </a:gs>
                <a:gs pos="70000">
                  <a:srgbClr val="1D1D1B"/>
                </a:gs>
                <a:gs pos="50000">
                  <a:srgbClr val="1D1D1B"/>
                </a:gs>
                <a:gs pos="60000">
                  <a:srgbClr val="1D1D1B"/>
                </a:gs>
                <a:gs pos="0">
                  <a:srgbClr val="1E1E1C"/>
                </a:gs>
                <a:gs pos="80000">
                  <a:srgbClr val="1C1C1A"/>
                </a:gs>
                <a:gs pos="90000">
                  <a:srgbClr val="1B1B19"/>
                </a:gs>
                <a:gs pos="100000">
                  <a:srgbClr val="1B1B1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-1890445" y="-2860"/>
              <a:ext cx="1890929" cy="4667810"/>
            </a:xfrm>
            <a:custGeom>
              <a:avLst/>
              <a:gdLst>
                <a:gd name="connsiteX0" fmla="*/ 1397285 w 1880171"/>
                <a:gd name="connsiteY0" fmla="*/ 4828854 h 4828854"/>
                <a:gd name="connsiteX1" fmla="*/ 0 w 1880171"/>
                <a:gd name="connsiteY1" fmla="*/ 0 h 4828854"/>
                <a:gd name="connsiteX2" fmla="*/ 1880171 w 1880171"/>
                <a:gd name="connsiteY2" fmla="*/ 10274 h 4828854"/>
                <a:gd name="connsiteX3" fmla="*/ 1397285 w 1880171"/>
                <a:gd name="connsiteY3" fmla="*/ 4828854 h 4828854"/>
                <a:gd name="connsiteX0" fmla="*/ 1397285 w 1890929"/>
                <a:gd name="connsiteY0" fmla="*/ 4840892 h 4840892"/>
                <a:gd name="connsiteX1" fmla="*/ 0 w 1890929"/>
                <a:gd name="connsiteY1" fmla="*/ 12038 h 4840892"/>
                <a:gd name="connsiteX2" fmla="*/ 1890929 w 1890929"/>
                <a:gd name="connsiteY2" fmla="*/ 0 h 4840892"/>
                <a:gd name="connsiteX3" fmla="*/ 1397285 w 1890929"/>
                <a:gd name="connsiteY3" fmla="*/ 4840892 h 4840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929" h="4840892">
                  <a:moveTo>
                    <a:pt x="1397285" y="4840892"/>
                  </a:moveTo>
                  <a:lnTo>
                    <a:pt x="0" y="12038"/>
                  </a:lnTo>
                  <a:lnTo>
                    <a:pt x="1890929" y="0"/>
                  </a:lnTo>
                  <a:lnTo>
                    <a:pt x="1397285" y="4840892"/>
                  </a:lnTo>
                  <a:close/>
                </a:path>
              </a:pathLst>
            </a:custGeom>
            <a:gradFill>
              <a:gsLst>
                <a:gs pos="14000">
                  <a:srgbClr val="393E41"/>
                </a:gs>
                <a:gs pos="25000">
                  <a:srgbClr val="373C3F"/>
                </a:gs>
                <a:gs pos="40000">
                  <a:srgbClr val="353A3D"/>
                </a:gs>
                <a:gs pos="70000">
                  <a:srgbClr val="303538"/>
                </a:gs>
                <a:gs pos="50000">
                  <a:srgbClr val="33383B"/>
                </a:gs>
                <a:gs pos="60000">
                  <a:srgbClr val="313639"/>
                </a:gs>
                <a:gs pos="0">
                  <a:srgbClr val="3A3F42"/>
                </a:gs>
                <a:gs pos="80000">
                  <a:srgbClr val="2D3334"/>
                </a:gs>
                <a:gs pos="90000">
                  <a:srgbClr val="2B2F30"/>
                </a:gs>
                <a:gs pos="100000">
                  <a:srgbClr val="282C2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-575408" y="0"/>
              <a:ext cx="9144000" cy="6858000"/>
            </a:xfrm>
            <a:custGeom>
              <a:avLst/>
              <a:gdLst>
                <a:gd name="connsiteX0" fmla="*/ 0 w 9144000"/>
                <a:gd name="connsiteY0" fmla="*/ 0 h 6858000"/>
                <a:gd name="connsiteX1" fmla="*/ 9144000 w 9144000"/>
                <a:gd name="connsiteY1" fmla="*/ 0 h 6858000"/>
                <a:gd name="connsiteX2" fmla="*/ 9144000 w 9144000"/>
                <a:gd name="connsiteY2" fmla="*/ 6858000 h 6858000"/>
                <a:gd name="connsiteX3" fmla="*/ 707048 w 9144000"/>
                <a:gd name="connsiteY3" fmla="*/ 6858000 h 6858000"/>
                <a:gd name="connsiteX4" fmla="*/ 0 w 9144000"/>
                <a:gd name="connsiteY4" fmla="*/ 441484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6858000">
                  <a:moveTo>
                    <a:pt x="0" y="0"/>
                  </a:moveTo>
                  <a:lnTo>
                    <a:pt x="9144000" y="0"/>
                  </a:lnTo>
                  <a:lnTo>
                    <a:pt x="9144000" y="6858000"/>
                  </a:lnTo>
                  <a:lnTo>
                    <a:pt x="707048" y="6858000"/>
                  </a:lnTo>
                  <a:lnTo>
                    <a:pt x="0" y="4414842"/>
                  </a:lnTo>
                  <a:close/>
                </a:path>
              </a:pathLst>
            </a:custGeom>
          </p:spPr>
        </p:pic>
      </p:grpSp>
      <p:sp>
        <p:nvSpPr>
          <p:cNvPr id="6" name="矩形 5"/>
          <p:cNvSpPr/>
          <p:nvPr/>
        </p:nvSpPr>
        <p:spPr>
          <a:xfrm>
            <a:off x="6472295" y="640607"/>
            <a:ext cx="4516834" cy="9591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616606" y="794711"/>
            <a:ext cx="4195567" cy="615769"/>
            <a:chOff x="7099683" y="629991"/>
            <a:chExt cx="4195567" cy="615769"/>
          </a:xfrm>
        </p:grpSpPr>
        <p:sp>
          <p:nvSpPr>
            <p:cNvPr id="2" name="文本框 1"/>
            <p:cNvSpPr txBox="1"/>
            <p:nvPr/>
          </p:nvSpPr>
          <p:spPr>
            <a:xfrm>
              <a:off x="7099683" y="629991"/>
              <a:ext cx="4195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生日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Birthday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国籍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Nationality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</a:rPr>
                <a:t> |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职业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Occupation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7660827" y="937983"/>
              <a:ext cx="307327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1985</a:t>
              </a: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韩国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演员兼主持人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6491372" y="3025454"/>
            <a:ext cx="5427153" cy="9591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3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6545006" y="3209021"/>
            <a:ext cx="5258171" cy="613258"/>
            <a:chOff x="6666523" y="1507277"/>
            <a:chExt cx="5258171" cy="613258"/>
          </a:xfrm>
        </p:grpSpPr>
        <p:sp>
          <p:nvSpPr>
            <p:cNvPr id="4" name="矩形 3"/>
            <p:cNvSpPr/>
            <p:nvPr/>
          </p:nvSpPr>
          <p:spPr>
            <a:xfrm>
              <a:off x="8038717" y="1812758"/>
              <a:ext cx="24865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A</a:t>
              </a: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型</a:t>
              </a: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处女座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178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cm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65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kg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666523" y="1507277"/>
              <a:ext cx="52581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血型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Blood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type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星座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Constellation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身高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Height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体重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Weight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7731695" y="5326193"/>
            <a:ext cx="3964575" cy="9591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3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8007440" y="5521651"/>
            <a:ext cx="3688830" cy="575243"/>
            <a:chOff x="7451193" y="2492751"/>
            <a:chExt cx="3688830" cy="575243"/>
          </a:xfrm>
        </p:grpSpPr>
        <p:sp>
          <p:nvSpPr>
            <p:cNvPr id="30" name="矩形 29"/>
            <p:cNvSpPr/>
            <p:nvPr/>
          </p:nvSpPr>
          <p:spPr>
            <a:xfrm>
              <a:off x="7451193" y="2492751"/>
              <a:ext cx="36888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毕业院校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University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</a:rPr>
                <a:t>| 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经济公司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Broker's Firm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735925" y="2760217"/>
              <a:ext cx="310533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成均馆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大学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</a:rPr>
                <a:t>|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</a:rPr>
                <a:t>Blossom Entertainment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</a:endParaRPr>
            </a:p>
          </p:txBody>
        </p:sp>
      </p:grpSp>
      <p:sp>
        <p:nvSpPr>
          <p:cNvPr id="62" name="平行四边形 61"/>
          <p:cNvSpPr/>
          <p:nvPr/>
        </p:nvSpPr>
        <p:spPr>
          <a:xfrm flipV="1">
            <a:off x="13454475" y="4611915"/>
            <a:ext cx="7779189" cy="2359485"/>
          </a:xfrm>
          <a:prstGeom prst="parallelogram">
            <a:avLst>
              <a:gd name="adj" fmla="val 28722"/>
            </a:avLst>
          </a:prstGeom>
          <a:solidFill>
            <a:srgbClr val="3B404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平行四边形 60"/>
          <p:cNvSpPr/>
          <p:nvPr/>
        </p:nvSpPr>
        <p:spPr>
          <a:xfrm flipV="1">
            <a:off x="12776712" y="2252430"/>
            <a:ext cx="7779189" cy="2359485"/>
          </a:xfrm>
          <a:prstGeom prst="parallelogram">
            <a:avLst>
              <a:gd name="adj" fmla="val 28722"/>
            </a:avLst>
          </a:prstGeom>
          <a:solidFill>
            <a:srgbClr val="313737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 flipV="1">
            <a:off x="12094830" y="-111569"/>
            <a:ext cx="7779189" cy="2359485"/>
          </a:xfrm>
          <a:prstGeom prst="parallelogram">
            <a:avLst>
              <a:gd name="adj" fmla="val 28722"/>
            </a:avLst>
          </a:prstGeom>
          <a:solidFill>
            <a:srgbClr val="2B2F3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11955663" y="3180878"/>
            <a:ext cx="268224" cy="533403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3" name="文本框 52">
            <a:hlinkClick r:id="rId5" action="ppaction://hlinksldjump"/>
          </p:cNvPr>
          <p:cNvSpPr txBox="1"/>
          <p:nvPr/>
        </p:nvSpPr>
        <p:spPr>
          <a:xfrm rot="5400000">
            <a:off x="11809146" y="3289177"/>
            <a:ext cx="533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Back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208465" y="86252"/>
            <a:ext cx="5775069" cy="311409"/>
            <a:chOff x="3291142" y="-1439238"/>
            <a:chExt cx="5775069" cy="524057"/>
          </a:xfrm>
        </p:grpSpPr>
        <p:sp>
          <p:nvSpPr>
            <p:cNvPr id="36" name="矩形 35"/>
            <p:cNvSpPr/>
            <p:nvPr/>
          </p:nvSpPr>
          <p:spPr>
            <a:xfrm>
              <a:off x="3291142" y="-1436517"/>
              <a:ext cx="5651736" cy="5213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429122" y="-1439238"/>
              <a:ext cx="5637089" cy="517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点击人物开始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重复观看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Click the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Photo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to Start/Repeat the Viewing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021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59259E-6 L -0.08998 0.32245 " pathEditMode="relative" rAng="0" ptsTypes="AA">
                                      <p:cBhvr>
                                        <p:cTn id="6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9" y="15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8998 0.32246 L -0.20391 0.73033 " pathEditMode="relative" rAng="0" ptsTypes="AA">
                                      <p:cBhvr>
                                        <p:cTn id="8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3" y="2039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1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1.11111E-6 L 0.1668 -1.11111E-6 " pathEditMode="relative" rAng="0" ptsTypes="AA">
                                      <p:cBhvr>
                                        <p:cTn id="10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6.25E-7 -3.7037E-7 L 0.22461 -3.7037E-7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9167E-6 2.96296E-6 L -0.25 2.96296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25 2.96296E-6 L -0.55912 2.96296E-6 " pathEditMode="relative" rAng="0" ptsTypes="AA">
                                      <p:cBhvr>
                                        <p:cTn id="2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6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91667E-6 -2.96296E-6 L -0.25 -2.96296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25 -2.96296E-6 L -0.55912 -2.96296E-6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6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95833E-6 -4.44444E-6 L -0.25 -4.44444E-6 " pathEditMode="relative" rAng="0" ptsTypes="AA">
                                      <p:cBhvr>
                                        <p:cTn id="26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25 -4.44444E-6 L -0.55912 -4.44444E-6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912 2.96296E-6 L -1.13789 2.96296E-6 " pathEditMode="relative" rAng="0" ptsTypes="AA">
                                      <p:cBhvr>
                                        <p:cTn id="6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45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9" presetClass="emph" presetSubtype="0" grpId="4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65" dur="4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6" dur="4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2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-0.55912 -2.96296E-6 L -1.13789 -2.96296E-6 " pathEditMode="relative" rAng="0" ptsTypes="AA">
                                      <p:cBhvr>
                                        <p:cTn id="6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45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3" presetClass="path" presetSubtype="0" accel="50000" decel="50000" fill="hold" grpId="3" nodeType="withEffect">
                                  <p:stCondLst>
                                    <p:cond delay="4250"/>
                                  </p:stCondLst>
                                  <p:childTnLst>
                                    <p:animMotion origin="layout" path="M -1.13789 2.96296E-6 L -0.55912 2.96296E-6 " pathEditMode="relative" rAng="0" ptsTypes="AA">
                                      <p:cBhvr>
                                        <p:cTn id="7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32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9" presetClass="emph" presetSubtype="0" grpId="4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 rctx="PPT">
                                        <p:cTn id="72" dur="4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3" dur="4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5" presetClass="path" presetSubtype="0" accel="50000" decel="50000" fill="hold" grpId="2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-0.55912 -4.44444E-6 L -1.13789 -4.44444E-6 " pathEditMode="relative" rAng="0" ptsTypes="AA">
                                      <p:cBhvr>
                                        <p:cTn id="75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45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63" presetClass="path" presetSubtype="0" accel="50000" decel="50000" fill="hold" grpId="3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-1.13789 -2.96296E-6 L -0.55912 -2.96296E-6 " pathEditMode="relative" rAng="0" ptsTypes="AA">
                                      <p:cBhvr>
                                        <p:cTn id="7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32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9" presetClass="emph" presetSubtype="0" grpId="3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 rctx="PPT">
                                        <p:cTn id="79" dur="4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0" dur="4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3" presetClass="path" presetSubtype="0" accel="50000" decel="50000" fill="hold" grpId="4" nodeType="withEffect">
                                  <p:stCondLst>
                                    <p:cond delay="12750"/>
                                  </p:stCondLst>
                                  <p:childTnLst>
                                    <p:animMotion origin="layout" path="M -1.13789 3.7037E-6 L -0.55912 -4.44444E-6 " pathEditMode="relative" rAng="0" ptsTypes="AA">
                                      <p:cBhvr>
                                        <p:cTn id="8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29" y="-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xit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xit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xit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5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3" grpId="0" animBg="1"/>
      <p:bldP spid="33" grpId="1" animBg="1"/>
      <p:bldP spid="33" grpId="2" animBg="1"/>
      <p:bldP spid="33" grpId="3" animBg="1"/>
      <p:bldP spid="33" grpId="4" animBg="1"/>
      <p:bldP spid="33" grpId="5" animBg="1"/>
      <p:bldP spid="6" grpId="0" animBg="1"/>
      <p:bldP spid="38" grpId="0" animBg="1"/>
      <p:bldP spid="39" grpId="0" animBg="1"/>
      <p:bldP spid="62" grpId="0" animBg="1"/>
      <p:bldP spid="62" grpId="1" animBg="1"/>
      <p:bldP spid="62" grpId="2" animBg="1"/>
      <p:bldP spid="62" grpId="3" animBg="1"/>
      <p:bldP spid="62" grpId="4" animBg="1"/>
      <p:bldP spid="61" grpId="0" animBg="1"/>
      <p:bldP spid="61" grpId="1" animBg="1"/>
      <p:bldP spid="61" grpId="2" animBg="1"/>
      <p:bldP spid="61" grpId="3" animBg="1"/>
      <p:bldP spid="61" grpId="4" animBg="1"/>
      <p:bldP spid="60" grpId="0" animBg="1"/>
      <p:bldP spid="60" grpId="1" animBg="1"/>
      <p:bldP spid="60" grpId="2" animBg="1"/>
      <p:bldP spid="60" grpId="3" animBg="1"/>
      <p:bldP spid="60" grpId="4" animBg="1"/>
      <p:bldP spid="52" grpId="0" animBg="1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2850811" y="0"/>
            <a:ext cx="5682343" cy="7955281"/>
          </a:xfrm>
          <a:custGeom>
            <a:avLst/>
            <a:gdLst>
              <a:gd name="connsiteX0" fmla="*/ 4044531 w 5682343"/>
              <a:gd name="connsiteY0" fmla="*/ 0 h 7955281"/>
              <a:gd name="connsiteX1" fmla="*/ 1519762 w 5682343"/>
              <a:gd name="connsiteY1" fmla="*/ 0 h 7955281"/>
              <a:gd name="connsiteX2" fmla="*/ 0 w 5682343"/>
              <a:gd name="connsiteY2" fmla="*/ 7462060 h 7955281"/>
              <a:gd name="connsiteX3" fmla="*/ 0 w 5682343"/>
              <a:gd name="connsiteY3" fmla="*/ 7955281 h 7955281"/>
              <a:gd name="connsiteX4" fmla="*/ 5682343 w 5682343"/>
              <a:gd name="connsiteY4" fmla="*/ 7955281 h 7955281"/>
              <a:gd name="connsiteX5" fmla="*/ 5682343 w 5682343"/>
              <a:gd name="connsiteY5" fmla="*/ 6980892 h 7955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82343" h="7955281">
                <a:moveTo>
                  <a:pt x="4044531" y="0"/>
                </a:moveTo>
                <a:lnTo>
                  <a:pt x="1519762" y="0"/>
                </a:lnTo>
                <a:lnTo>
                  <a:pt x="0" y="7462060"/>
                </a:lnTo>
                <a:lnTo>
                  <a:pt x="0" y="7955281"/>
                </a:lnTo>
                <a:lnTo>
                  <a:pt x="5682343" y="7955281"/>
                </a:lnTo>
                <a:lnTo>
                  <a:pt x="5682343" y="6980892"/>
                </a:lnTo>
                <a:close/>
              </a:path>
            </a:pathLst>
          </a:custGeom>
        </p:spPr>
      </p:pic>
      <p:pic>
        <p:nvPicPr>
          <p:cNvPr id="22" name="图片 21"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"/>
          <a:stretch>
            <a:fillRect/>
          </a:stretch>
        </p:blipFill>
        <p:spPr>
          <a:xfrm>
            <a:off x="7021222" y="-1"/>
            <a:ext cx="5170778" cy="7294881"/>
          </a:xfrm>
          <a:custGeom>
            <a:avLst/>
            <a:gdLst>
              <a:gd name="connsiteX0" fmla="*/ 0 w 5170778"/>
              <a:gd name="connsiteY0" fmla="*/ 0 h 7294881"/>
              <a:gd name="connsiteX1" fmla="*/ 5170778 w 5170778"/>
              <a:gd name="connsiteY1" fmla="*/ 0 h 7294881"/>
              <a:gd name="connsiteX2" fmla="*/ 5170778 w 5170778"/>
              <a:gd name="connsiteY2" fmla="*/ 7294881 h 7294881"/>
              <a:gd name="connsiteX3" fmla="*/ 1485713 w 5170778"/>
              <a:gd name="connsiteY3" fmla="*/ 7294881 h 72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0778" h="7294881">
                <a:moveTo>
                  <a:pt x="0" y="0"/>
                </a:moveTo>
                <a:lnTo>
                  <a:pt x="5170778" y="0"/>
                </a:lnTo>
                <a:lnTo>
                  <a:pt x="5170778" y="7294881"/>
                </a:lnTo>
                <a:lnTo>
                  <a:pt x="1485713" y="7294881"/>
                </a:lnTo>
                <a:close/>
              </a:path>
            </a:pathLst>
          </a:custGeom>
        </p:spPr>
      </p:pic>
      <p:grpSp>
        <p:nvGrpSpPr>
          <p:cNvPr id="27" name="组合 26"/>
          <p:cNvGrpSpPr/>
          <p:nvPr/>
        </p:nvGrpSpPr>
        <p:grpSpPr>
          <a:xfrm>
            <a:off x="1990164" y="4491319"/>
            <a:ext cx="10201835" cy="2366682"/>
            <a:chOff x="1990164" y="4491319"/>
            <a:chExt cx="10201835" cy="2366682"/>
          </a:xfrm>
        </p:grpSpPr>
        <p:sp>
          <p:nvSpPr>
            <p:cNvPr id="25" name="矩形 24"/>
            <p:cNvSpPr/>
            <p:nvPr/>
          </p:nvSpPr>
          <p:spPr>
            <a:xfrm>
              <a:off x="1990164" y="4491319"/>
              <a:ext cx="10201835" cy="2366682"/>
            </a:xfrm>
            <a:prstGeom prst="rect">
              <a:avLst/>
            </a:prstGeom>
            <a:solidFill>
              <a:schemeClr val="tx1">
                <a:alpha val="65000"/>
              </a:schemeClr>
            </a:solidFill>
            <a:ln>
              <a:noFill/>
            </a:ln>
            <a:effectLst>
              <a:outerShdw blurRad="101600" dist="50800" dir="16200000" sx="101000" sy="101000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3334871" y="5212995"/>
              <a:ext cx="869576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狼少年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又名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狼族少年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，是赵成熙导演，宋仲基、朴宝英领衔主演的韩国爱情电影。该片于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31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日在韩国上映，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日在中国大陆上映。</a:t>
              </a:r>
            </a:p>
          </p:txBody>
        </p:sp>
      </p:grpSp>
      <p:pic>
        <p:nvPicPr>
          <p:cNvPr id="16" name="图片 15">
            <a:hlinkHover r:id="" action="ppaction://macro?name=动画切换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7"/>
          <a:stretch>
            <a:fillRect/>
          </a:stretch>
        </p:blipFill>
        <p:spPr>
          <a:xfrm>
            <a:off x="0" y="0"/>
            <a:ext cx="4483368" cy="6858000"/>
          </a:xfrm>
          <a:custGeom>
            <a:avLst/>
            <a:gdLst>
              <a:gd name="connsiteX0" fmla="*/ 0 w 4483368"/>
              <a:gd name="connsiteY0" fmla="*/ 0 h 6858000"/>
              <a:gd name="connsiteX1" fmla="*/ 4483368 w 4483368"/>
              <a:gd name="connsiteY1" fmla="*/ 0 h 6858000"/>
              <a:gd name="connsiteX2" fmla="*/ 2874388 w 4483368"/>
              <a:gd name="connsiteY2" fmla="*/ 6858000 h 6858000"/>
              <a:gd name="connsiteX3" fmla="*/ 0 w 44833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368" h="6858000">
                <a:moveTo>
                  <a:pt x="0" y="0"/>
                </a:moveTo>
                <a:lnTo>
                  <a:pt x="4483368" y="0"/>
                </a:lnTo>
                <a:lnTo>
                  <a:pt x="2874388" y="6858000"/>
                </a:lnTo>
                <a:lnTo>
                  <a:pt x="0" y="6858000"/>
                </a:lnTo>
                <a:close/>
              </a:path>
            </a:pathLst>
          </a:custGeom>
          <a:effectLst>
            <a:outerShdw blurRad="76200" dist="63500" dir="2700000" algn="tl" rotWithShape="0">
              <a:prstClr val="black">
                <a:alpha val="35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11923776" y="3174490"/>
            <a:ext cx="268224" cy="533403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hlinkClick r:id="rId7" action="ppaction://hlinksldjump"/>
          </p:cNvPr>
          <p:cNvSpPr txBox="1"/>
          <p:nvPr/>
        </p:nvSpPr>
        <p:spPr>
          <a:xfrm rot="5400000">
            <a:off x="11795794" y="3293054"/>
            <a:ext cx="533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Back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179205" y="-103494"/>
            <a:ext cx="12669889" cy="735277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3373343" y="116621"/>
            <a:ext cx="5445314" cy="311409"/>
            <a:chOff x="3291142" y="-1439238"/>
            <a:chExt cx="5445314" cy="524057"/>
          </a:xfrm>
        </p:grpSpPr>
        <p:sp>
          <p:nvSpPr>
            <p:cNvPr id="12" name="矩形 11"/>
            <p:cNvSpPr/>
            <p:nvPr/>
          </p:nvSpPr>
          <p:spPr>
            <a:xfrm>
              <a:off x="3291142" y="-1436517"/>
              <a:ext cx="5445314" cy="5213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429122" y="-1439238"/>
              <a:ext cx="5186709" cy="517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移动</a:t>
              </a:r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鼠标即可正常放映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Move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Y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our Mouse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to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Play the Slideshow 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647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>
        <p14:warp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xit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xit" presetSubtype="0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 p14:presetBounceEnd="32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xit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10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xit" presetSubtype="0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0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"/>
          <a:stretch>
            <a:fillRect/>
          </a:stretch>
        </p:blipFill>
        <p:spPr>
          <a:xfrm>
            <a:off x="7021222" y="-1"/>
            <a:ext cx="5170778" cy="7294881"/>
          </a:xfrm>
          <a:custGeom>
            <a:avLst/>
            <a:gdLst>
              <a:gd name="connsiteX0" fmla="*/ 0 w 5170778"/>
              <a:gd name="connsiteY0" fmla="*/ 0 h 7294881"/>
              <a:gd name="connsiteX1" fmla="*/ 5170778 w 5170778"/>
              <a:gd name="connsiteY1" fmla="*/ 0 h 7294881"/>
              <a:gd name="connsiteX2" fmla="*/ 5170778 w 5170778"/>
              <a:gd name="connsiteY2" fmla="*/ 7294881 h 7294881"/>
              <a:gd name="connsiteX3" fmla="*/ 1485713 w 5170778"/>
              <a:gd name="connsiteY3" fmla="*/ 7294881 h 72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0778" h="7294881">
                <a:moveTo>
                  <a:pt x="0" y="0"/>
                </a:moveTo>
                <a:lnTo>
                  <a:pt x="5170778" y="0"/>
                </a:lnTo>
                <a:lnTo>
                  <a:pt x="5170778" y="7294881"/>
                </a:lnTo>
                <a:lnTo>
                  <a:pt x="1485713" y="7294881"/>
                </a:lnTo>
                <a:close/>
              </a:path>
            </a:pathLst>
          </a:custGeom>
        </p:spPr>
      </p:pic>
      <p:pic>
        <p:nvPicPr>
          <p:cNvPr id="5" name="图片 4"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37"/>
          <a:stretch>
            <a:fillRect/>
          </a:stretch>
        </p:blipFill>
        <p:spPr>
          <a:xfrm>
            <a:off x="0" y="0"/>
            <a:ext cx="4483368" cy="6858000"/>
          </a:xfrm>
          <a:custGeom>
            <a:avLst/>
            <a:gdLst>
              <a:gd name="connsiteX0" fmla="*/ 0 w 4483368"/>
              <a:gd name="connsiteY0" fmla="*/ 0 h 6858000"/>
              <a:gd name="connsiteX1" fmla="*/ 4483368 w 4483368"/>
              <a:gd name="connsiteY1" fmla="*/ 0 h 6858000"/>
              <a:gd name="connsiteX2" fmla="*/ 2874388 w 4483368"/>
              <a:gd name="connsiteY2" fmla="*/ 6858000 h 6858000"/>
              <a:gd name="connsiteX3" fmla="*/ 0 w 44833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368" h="6858000">
                <a:moveTo>
                  <a:pt x="0" y="0"/>
                </a:moveTo>
                <a:lnTo>
                  <a:pt x="4483368" y="0"/>
                </a:lnTo>
                <a:lnTo>
                  <a:pt x="287438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11" name="组合 10"/>
          <p:cNvGrpSpPr/>
          <p:nvPr/>
        </p:nvGrpSpPr>
        <p:grpSpPr>
          <a:xfrm>
            <a:off x="0" y="-1"/>
            <a:ext cx="12192000" cy="2366683"/>
            <a:chOff x="0" y="-1"/>
            <a:chExt cx="12192000" cy="2366683"/>
          </a:xfrm>
        </p:grpSpPr>
        <p:grpSp>
          <p:nvGrpSpPr>
            <p:cNvPr id="10" name="组合 9"/>
            <p:cNvGrpSpPr/>
            <p:nvPr/>
          </p:nvGrpSpPr>
          <p:grpSpPr>
            <a:xfrm>
              <a:off x="6096000" y="0"/>
              <a:ext cx="6096000" cy="2366682"/>
              <a:chOff x="6096000" y="0"/>
              <a:chExt cx="6096000" cy="236668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096000" y="0"/>
                <a:ext cx="6096000" cy="2366682"/>
              </a:xfrm>
              <a:prstGeom prst="rect">
                <a:avLst/>
              </a:prstGeom>
              <a:solidFill>
                <a:schemeClr val="tx1">
                  <a:alpha val="65000"/>
                </a:schemeClr>
              </a:solidFill>
              <a:ln>
                <a:noFill/>
              </a:ln>
              <a:effectLst>
                <a:outerShdw blurRad="88900" dist="50800" dir="5400000" sx="101000" sy="101000" algn="t" rotWithShape="0">
                  <a:prstClr val="black">
                    <a:alpha val="5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8013432" y="513926"/>
                <a:ext cx="3704492" cy="1338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 smtClean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</a:t>
                </a:r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金元锡执导、金泰姬编剧，朴有天、朴敏英、刘亚仁、宋仲基等联袂主演的韩国首部古装校园剧。</a:t>
                </a: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0" y="-1"/>
              <a:ext cx="6096000" cy="2366682"/>
              <a:chOff x="0" y="-1"/>
              <a:chExt cx="6096000" cy="2366682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0" y="-1"/>
                <a:ext cx="6096000" cy="2366682"/>
              </a:xfrm>
              <a:prstGeom prst="rect">
                <a:avLst/>
              </a:prstGeom>
              <a:solidFill>
                <a:schemeClr val="tx1">
                  <a:alpha val="65000"/>
                </a:schemeClr>
              </a:solidFill>
              <a:ln>
                <a:noFill/>
              </a:ln>
              <a:effectLst>
                <a:outerShdw blurRad="88900" dist="50800" dir="5400000" sx="101000" sy="101000" algn="t" rotWithShape="0">
                  <a:prstClr val="black">
                    <a:alpha val="5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397652" y="513926"/>
                <a:ext cx="3569762" cy="1338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《</a:t>
                </a:r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成均馆绯闻</a:t>
                </a:r>
                <a:r>
                  <a:rPr lang="en-US" altLang="zh-CN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》</a:t>
                </a:r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是韩国</a:t>
                </a:r>
                <a:r>
                  <a:rPr lang="en-US" altLang="zh-CN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KBS</a:t>
                </a:r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电视台</a:t>
                </a:r>
                <a:r>
                  <a:rPr lang="en-US" altLang="zh-CN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2010</a:t>
                </a:r>
                <a:r>
                  <a:rPr lang="zh-CN" altLang="en-US" dirty="0" smtClean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年播出</a:t>
                </a:r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的月火剧</a:t>
                </a:r>
                <a:r>
                  <a:rPr lang="zh-CN" altLang="en-US" dirty="0" smtClean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</a:t>
                </a:r>
                <a:r>
                  <a:rPr lang="zh-CN" altLang="en-US" dirty="0" smtClean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韩国</a:t>
                </a:r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作家郑恩阙的</a:t>
                </a:r>
                <a:r>
                  <a:rPr lang="zh-CN" altLang="en-US" dirty="0" smtClean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小说改编</a:t>
                </a:r>
                <a:r>
                  <a:rPr lang="zh-CN" altLang="en-US" dirty="0">
                    <a:solidFill>
                      <a:schemeClr val="bg1">
                        <a:lumMod val="9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</a:p>
            </p:txBody>
          </p:sp>
        </p:grp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2850811" y="0"/>
            <a:ext cx="5682343" cy="7955281"/>
          </a:xfrm>
          <a:custGeom>
            <a:avLst/>
            <a:gdLst>
              <a:gd name="connsiteX0" fmla="*/ 4044531 w 5682343"/>
              <a:gd name="connsiteY0" fmla="*/ 0 h 7955281"/>
              <a:gd name="connsiteX1" fmla="*/ 1519762 w 5682343"/>
              <a:gd name="connsiteY1" fmla="*/ 0 h 7955281"/>
              <a:gd name="connsiteX2" fmla="*/ 0 w 5682343"/>
              <a:gd name="connsiteY2" fmla="*/ 7462060 h 7955281"/>
              <a:gd name="connsiteX3" fmla="*/ 0 w 5682343"/>
              <a:gd name="connsiteY3" fmla="*/ 7955281 h 7955281"/>
              <a:gd name="connsiteX4" fmla="*/ 5682343 w 5682343"/>
              <a:gd name="connsiteY4" fmla="*/ 7955281 h 7955281"/>
              <a:gd name="connsiteX5" fmla="*/ 5682343 w 5682343"/>
              <a:gd name="connsiteY5" fmla="*/ 6980892 h 7955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82343" h="7955281">
                <a:moveTo>
                  <a:pt x="4044531" y="0"/>
                </a:moveTo>
                <a:lnTo>
                  <a:pt x="1519762" y="0"/>
                </a:lnTo>
                <a:lnTo>
                  <a:pt x="0" y="7462060"/>
                </a:lnTo>
                <a:lnTo>
                  <a:pt x="0" y="7955281"/>
                </a:lnTo>
                <a:lnTo>
                  <a:pt x="5682343" y="7955281"/>
                </a:lnTo>
                <a:lnTo>
                  <a:pt x="5682343" y="6980892"/>
                </a:lnTo>
                <a:close/>
              </a:path>
            </a:pathLst>
          </a:custGeom>
          <a:effectLst>
            <a:outerShdw blurRad="88900" dist="63500" dir="16200000" sx="101000" sy="101000" rotWithShape="0">
              <a:prstClr val="black">
                <a:alpha val="50000"/>
              </a:prst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11923776" y="3174490"/>
            <a:ext cx="268224" cy="533403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hlinkClick r:id="rId8" action="ppaction://hlinksldjump"/>
          </p:cNvPr>
          <p:cNvSpPr txBox="1"/>
          <p:nvPr/>
        </p:nvSpPr>
        <p:spPr>
          <a:xfrm rot="5400000">
            <a:off x="11795794" y="3293054"/>
            <a:ext cx="533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Back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70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>
        <p14:warp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hlinkHover r:id="rId2" action="ppaction://hlinksldjump"/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2850811" y="0"/>
            <a:ext cx="5682343" cy="7955281"/>
          </a:xfrm>
          <a:custGeom>
            <a:avLst/>
            <a:gdLst>
              <a:gd name="connsiteX0" fmla="*/ 4044531 w 5682343"/>
              <a:gd name="connsiteY0" fmla="*/ 0 h 7955281"/>
              <a:gd name="connsiteX1" fmla="*/ 1519762 w 5682343"/>
              <a:gd name="connsiteY1" fmla="*/ 0 h 7955281"/>
              <a:gd name="connsiteX2" fmla="*/ 0 w 5682343"/>
              <a:gd name="connsiteY2" fmla="*/ 7462060 h 7955281"/>
              <a:gd name="connsiteX3" fmla="*/ 0 w 5682343"/>
              <a:gd name="connsiteY3" fmla="*/ 7955281 h 7955281"/>
              <a:gd name="connsiteX4" fmla="*/ 5682343 w 5682343"/>
              <a:gd name="connsiteY4" fmla="*/ 7955281 h 7955281"/>
              <a:gd name="connsiteX5" fmla="*/ 5682343 w 5682343"/>
              <a:gd name="connsiteY5" fmla="*/ 6980892 h 7955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82343" h="7955281">
                <a:moveTo>
                  <a:pt x="4044531" y="0"/>
                </a:moveTo>
                <a:lnTo>
                  <a:pt x="1519762" y="0"/>
                </a:lnTo>
                <a:lnTo>
                  <a:pt x="0" y="7462060"/>
                </a:lnTo>
                <a:lnTo>
                  <a:pt x="0" y="7955281"/>
                </a:lnTo>
                <a:lnTo>
                  <a:pt x="5682343" y="7955281"/>
                </a:lnTo>
                <a:lnTo>
                  <a:pt x="5682343" y="6980892"/>
                </a:lnTo>
                <a:close/>
              </a:path>
            </a:pathLst>
          </a:custGeom>
        </p:spPr>
      </p:pic>
      <p:pic>
        <p:nvPicPr>
          <p:cNvPr id="5" name="图片 4">
            <a:hlinkHover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137"/>
          <a:stretch>
            <a:fillRect/>
          </a:stretch>
        </p:blipFill>
        <p:spPr>
          <a:xfrm>
            <a:off x="0" y="0"/>
            <a:ext cx="4483368" cy="6858000"/>
          </a:xfrm>
          <a:custGeom>
            <a:avLst/>
            <a:gdLst>
              <a:gd name="connsiteX0" fmla="*/ 0 w 4483368"/>
              <a:gd name="connsiteY0" fmla="*/ 0 h 6858000"/>
              <a:gd name="connsiteX1" fmla="*/ 4483368 w 4483368"/>
              <a:gd name="connsiteY1" fmla="*/ 0 h 6858000"/>
              <a:gd name="connsiteX2" fmla="*/ 2874388 w 4483368"/>
              <a:gd name="connsiteY2" fmla="*/ 6858000 h 6858000"/>
              <a:gd name="connsiteX3" fmla="*/ 0 w 44833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368" h="6858000">
                <a:moveTo>
                  <a:pt x="0" y="0"/>
                </a:moveTo>
                <a:lnTo>
                  <a:pt x="4483368" y="0"/>
                </a:lnTo>
                <a:lnTo>
                  <a:pt x="287438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6" name="组合 5"/>
          <p:cNvGrpSpPr/>
          <p:nvPr/>
        </p:nvGrpSpPr>
        <p:grpSpPr>
          <a:xfrm>
            <a:off x="0" y="4491318"/>
            <a:ext cx="10201835" cy="2366682"/>
            <a:chOff x="1990164" y="4491319"/>
            <a:chExt cx="10201835" cy="2366682"/>
          </a:xfrm>
        </p:grpSpPr>
        <p:sp>
          <p:nvSpPr>
            <p:cNvPr id="7" name="矩形 6"/>
            <p:cNvSpPr/>
            <p:nvPr/>
          </p:nvSpPr>
          <p:spPr>
            <a:xfrm>
              <a:off x="1990164" y="4491319"/>
              <a:ext cx="10201835" cy="2366682"/>
            </a:xfrm>
            <a:prstGeom prst="rect">
              <a:avLst/>
            </a:prstGeom>
            <a:solidFill>
              <a:schemeClr val="tx1">
                <a:alpha val="65000"/>
              </a:schemeClr>
            </a:solidFill>
            <a:ln>
              <a:noFill/>
            </a:ln>
            <a:effectLst>
              <a:outerShdw blurRad="101600" dist="50800" dir="16200000" sx="101000" sy="101000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494685" y="5212995"/>
              <a:ext cx="702110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善良的男人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是韩国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KBS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电视台于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年制作的水木连续剧。由李庆熙编剧、金震源导演，宋仲基、文彩元、朴诗妍领衔主演。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"/>
          <a:stretch>
            <a:fillRect/>
          </a:stretch>
        </p:blipFill>
        <p:spPr>
          <a:xfrm>
            <a:off x="7021222" y="-1"/>
            <a:ext cx="5170778" cy="7294881"/>
          </a:xfrm>
          <a:custGeom>
            <a:avLst/>
            <a:gdLst>
              <a:gd name="connsiteX0" fmla="*/ 0 w 5170778"/>
              <a:gd name="connsiteY0" fmla="*/ 0 h 7294881"/>
              <a:gd name="connsiteX1" fmla="*/ 5170778 w 5170778"/>
              <a:gd name="connsiteY1" fmla="*/ 0 h 7294881"/>
              <a:gd name="connsiteX2" fmla="*/ 5170778 w 5170778"/>
              <a:gd name="connsiteY2" fmla="*/ 7294881 h 7294881"/>
              <a:gd name="connsiteX3" fmla="*/ 1485713 w 5170778"/>
              <a:gd name="connsiteY3" fmla="*/ 7294881 h 7294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0778" h="7294881">
                <a:moveTo>
                  <a:pt x="0" y="0"/>
                </a:moveTo>
                <a:lnTo>
                  <a:pt x="5170778" y="0"/>
                </a:lnTo>
                <a:lnTo>
                  <a:pt x="5170778" y="7294881"/>
                </a:lnTo>
                <a:lnTo>
                  <a:pt x="1485713" y="7294881"/>
                </a:lnTo>
                <a:close/>
              </a:path>
            </a:pathLst>
          </a:custGeom>
          <a:effectLst>
            <a:outerShdw blurRad="88900" dist="63500" dir="8100000" algn="tr" rotWithShape="0">
              <a:prstClr val="black">
                <a:alpha val="55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11923776" y="3174490"/>
            <a:ext cx="268224" cy="533403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hlinkClick r:id="rId8" action="ppaction://hlinksldjump"/>
          </p:cNvPr>
          <p:cNvSpPr txBox="1"/>
          <p:nvPr/>
        </p:nvSpPr>
        <p:spPr>
          <a:xfrm rot="5400000">
            <a:off x="11795794" y="3293054"/>
            <a:ext cx="533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Back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40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>
        <p14:warp/>
      </p:transition>
    </mc:Choice>
    <mc:Fallback xmlns="">
      <p:transition spd="slow" advClick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3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335" b="49977"/>
          <a:stretch>
            <a:fillRect/>
          </a:stretch>
        </p:blipFill>
        <p:spPr>
          <a:xfrm>
            <a:off x="7052636" y="-9181"/>
            <a:ext cx="5079753" cy="3430572"/>
          </a:xfrm>
          <a:custGeom>
            <a:avLst/>
            <a:gdLst>
              <a:gd name="connsiteX0" fmla="*/ 0 w 5079753"/>
              <a:gd name="connsiteY0" fmla="*/ 0 h 3430572"/>
              <a:gd name="connsiteX1" fmla="*/ 5079753 w 5079753"/>
              <a:gd name="connsiteY1" fmla="*/ 0 h 3430572"/>
              <a:gd name="connsiteX2" fmla="*/ 5079753 w 5079753"/>
              <a:gd name="connsiteY2" fmla="*/ 3430572 h 343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79753" h="3430572">
                <a:moveTo>
                  <a:pt x="0" y="0"/>
                </a:moveTo>
                <a:lnTo>
                  <a:pt x="5079753" y="0"/>
                </a:lnTo>
                <a:lnTo>
                  <a:pt x="5079753" y="3430572"/>
                </a:lnTo>
                <a:close/>
              </a:path>
            </a:pathLst>
          </a:cu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169"/>
          <a:stretch>
            <a:fillRect/>
          </a:stretch>
        </p:blipFill>
        <p:spPr>
          <a:xfrm>
            <a:off x="1" y="-2535"/>
            <a:ext cx="5587722" cy="6857999"/>
          </a:xfrm>
          <a:custGeom>
            <a:avLst/>
            <a:gdLst>
              <a:gd name="connsiteX0" fmla="*/ 0 w 5587722"/>
              <a:gd name="connsiteY0" fmla="*/ 0 h 6857999"/>
              <a:gd name="connsiteX1" fmla="*/ 3750127 w 5587722"/>
              <a:gd name="connsiteY1" fmla="*/ 0 h 6857999"/>
              <a:gd name="connsiteX2" fmla="*/ 5587722 w 5587722"/>
              <a:gd name="connsiteY2" fmla="*/ 6857999 h 6857999"/>
              <a:gd name="connsiteX3" fmla="*/ 0 w 558772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7722" h="6857999">
                <a:moveTo>
                  <a:pt x="0" y="0"/>
                </a:moveTo>
                <a:lnTo>
                  <a:pt x="3750127" y="0"/>
                </a:lnTo>
                <a:lnTo>
                  <a:pt x="5587722" y="6857999"/>
                </a:lnTo>
                <a:lnTo>
                  <a:pt x="0" y="6857999"/>
                </a:lnTo>
                <a:close/>
              </a:path>
            </a:pathLst>
          </a:cu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grpSp>
        <p:nvGrpSpPr>
          <p:cNvPr id="85" name="组合 84"/>
          <p:cNvGrpSpPr/>
          <p:nvPr/>
        </p:nvGrpSpPr>
        <p:grpSpPr>
          <a:xfrm>
            <a:off x="-203715" y="-355775"/>
            <a:ext cx="12580211" cy="7387946"/>
            <a:chOff x="-191318" y="-107618"/>
            <a:chExt cx="12371331" cy="6972263"/>
          </a:xfrm>
        </p:grpSpPr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1317" y="-94228"/>
              <a:ext cx="12371330" cy="6958873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Blur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311"/>
            <a:stretch>
              <a:fillRect/>
            </a:stretch>
          </p:blipFill>
          <p:spPr>
            <a:xfrm>
              <a:off x="-191318" y="-107617"/>
              <a:ext cx="5776021" cy="6958873"/>
            </a:xfrm>
            <a:custGeom>
              <a:avLst/>
              <a:gdLst>
                <a:gd name="connsiteX0" fmla="*/ 0 w 5776021"/>
                <a:gd name="connsiteY0" fmla="*/ 0 h 6958873"/>
                <a:gd name="connsiteX1" fmla="*/ 3911397 w 5776021"/>
                <a:gd name="connsiteY1" fmla="*/ 0 h 6958873"/>
                <a:gd name="connsiteX2" fmla="*/ 5776021 w 5776021"/>
                <a:gd name="connsiteY2" fmla="*/ 6958873 h 6958873"/>
                <a:gd name="connsiteX3" fmla="*/ 0 w 5776021"/>
                <a:gd name="connsiteY3" fmla="*/ 6958873 h 6958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76021" h="6958873">
                  <a:moveTo>
                    <a:pt x="0" y="0"/>
                  </a:moveTo>
                  <a:lnTo>
                    <a:pt x="3911397" y="0"/>
                  </a:lnTo>
                  <a:lnTo>
                    <a:pt x="5776021" y="6958873"/>
                  </a:lnTo>
                  <a:lnTo>
                    <a:pt x="0" y="6958873"/>
                  </a:lnTo>
                  <a:close/>
                </a:path>
              </a:pathLst>
            </a:cu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74" b="47058"/>
            <a:stretch>
              <a:fillRect/>
            </a:stretch>
          </p:blipFill>
          <p:spPr>
            <a:xfrm>
              <a:off x="6671546" y="-107618"/>
              <a:ext cx="5508467" cy="3684199"/>
            </a:xfrm>
            <a:custGeom>
              <a:avLst/>
              <a:gdLst>
                <a:gd name="connsiteX0" fmla="*/ 0 w 5508467"/>
                <a:gd name="connsiteY0" fmla="*/ 0 h 3684199"/>
                <a:gd name="connsiteX1" fmla="*/ 5508467 w 5508467"/>
                <a:gd name="connsiteY1" fmla="*/ 0 h 3684199"/>
                <a:gd name="connsiteX2" fmla="*/ 5508467 w 5508467"/>
                <a:gd name="connsiteY2" fmla="*/ 3684199 h 368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08467" h="3684199">
                  <a:moveTo>
                    <a:pt x="0" y="0"/>
                  </a:moveTo>
                  <a:lnTo>
                    <a:pt x="5508467" y="0"/>
                  </a:lnTo>
                  <a:lnTo>
                    <a:pt x="5508467" y="3684199"/>
                  </a:lnTo>
                  <a:close/>
                </a:path>
              </a:pathLst>
            </a:custGeom>
          </p:spPr>
        </p:pic>
      </p:grpSp>
      <p:sp>
        <p:nvSpPr>
          <p:cNvPr id="30" name="矩形 29"/>
          <p:cNvSpPr/>
          <p:nvPr/>
        </p:nvSpPr>
        <p:spPr>
          <a:xfrm rot="1551905">
            <a:off x="1069767" y="-3306065"/>
            <a:ext cx="8694716" cy="12852193"/>
          </a:xfrm>
          <a:prstGeom prst="rect">
            <a:avLst/>
          </a:prstGeom>
          <a:solidFill>
            <a:srgbClr val="5A5760"/>
          </a:solidFill>
          <a:ln>
            <a:noFill/>
          </a:ln>
          <a:effectLst>
            <a:outerShdw blurRad="76200" dist="381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147951" y="1969058"/>
            <a:ext cx="6316775" cy="3076871"/>
            <a:chOff x="2147951" y="1969058"/>
            <a:chExt cx="6316775" cy="3076871"/>
          </a:xfrm>
        </p:grpSpPr>
        <p:sp>
          <p:nvSpPr>
            <p:cNvPr id="15" name="五边形 14"/>
            <p:cNvSpPr/>
            <p:nvPr/>
          </p:nvSpPr>
          <p:spPr>
            <a:xfrm>
              <a:off x="3367987" y="2043466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边形 15"/>
            <p:cNvSpPr/>
            <p:nvPr/>
          </p:nvSpPr>
          <p:spPr>
            <a:xfrm>
              <a:off x="2959322" y="2944195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边形 16"/>
            <p:cNvSpPr/>
            <p:nvPr/>
          </p:nvSpPr>
          <p:spPr>
            <a:xfrm>
              <a:off x="2528533" y="3819498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边形 17"/>
            <p:cNvSpPr/>
            <p:nvPr/>
          </p:nvSpPr>
          <p:spPr>
            <a:xfrm>
              <a:off x="2147951" y="4723258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>
              <a:hlinkClick r:id="rId8" action="ppaction://hlinksldjump"/>
            </p:cNvPr>
            <p:cNvSpPr txBox="1"/>
            <p:nvPr/>
          </p:nvSpPr>
          <p:spPr>
            <a:xfrm>
              <a:off x="5142227" y="1969058"/>
              <a:ext cx="33224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基本信息 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Brief Introduction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  <p:sp>
          <p:nvSpPr>
            <p:cNvPr id="20" name="文本框 19">
              <a:hlinkClick r:id="rId9" action="ppaction://hlinksldjump"/>
            </p:cNvPr>
            <p:cNvSpPr txBox="1"/>
            <p:nvPr/>
          </p:nvSpPr>
          <p:spPr>
            <a:xfrm>
              <a:off x="4801648" y="2871339"/>
              <a:ext cx="33224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代表作品 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Magnum Opus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409197" y="3745090"/>
              <a:ext cx="33224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艺术</a:t>
              </a:r>
              <a:r>
                <a:rPr lang="zh-CN" alt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生涯 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Career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981550" y="4645819"/>
              <a:ext cx="37372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人物评价 </a:t>
              </a:r>
              <a:r>
                <a:rPr lang="en-US" altLang="zh-CN" sz="2000" dirty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Character Appraisal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-8280400" y="-201994"/>
            <a:ext cx="16743824" cy="11000930"/>
            <a:chOff x="-8280400" y="-201994"/>
            <a:chExt cx="16743824" cy="1100093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rot="60000">
              <a:off x="-3880083" y="-201994"/>
              <a:ext cx="12343507" cy="7714692"/>
            </a:xfrm>
            <a:custGeom>
              <a:avLst/>
              <a:gdLst>
                <a:gd name="connsiteX0" fmla="*/ 10935610 w 10961283"/>
                <a:gd name="connsiteY0" fmla="*/ 0 h 6850802"/>
                <a:gd name="connsiteX1" fmla="*/ 10961283 w 10961283"/>
                <a:gd name="connsiteY1" fmla="*/ 0 h 6850802"/>
                <a:gd name="connsiteX2" fmla="*/ 10961283 w 10961283"/>
                <a:gd name="connsiteY2" fmla="*/ 11431 h 6850802"/>
                <a:gd name="connsiteX3" fmla="*/ 0 w 10961283"/>
                <a:gd name="connsiteY3" fmla="*/ 0 h 6850802"/>
                <a:gd name="connsiteX4" fmla="*/ 7516168 w 10961283"/>
                <a:gd name="connsiteY4" fmla="*/ 0 h 6850802"/>
                <a:gd name="connsiteX5" fmla="*/ 4465995 w 10961283"/>
                <a:gd name="connsiteY5" fmla="*/ 6850802 h 6850802"/>
                <a:gd name="connsiteX6" fmla="*/ 0 w 10961283"/>
                <a:gd name="connsiteY6" fmla="*/ 6850802 h 685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961283" h="6850802">
                  <a:moveTo>
                    <a:pt x="10935610" y="0"/>
                  </a:moveTo>
                  <a:lnTo>
                    <a:pt x="10961283" y="0"/>
                  </a:lnTo>
                  <a:lnTo>
                    <a:pt x="10961283" y="11431"/>
                  </a:lnTo>
                  <a:close/>
                  <a:moveTo>
                    <a:pt x="0" y="0"/>
                  </a:moveTo>
                  <a:lnTo>
                    <a:pt x="7516168" y="0"/>
                  </a:lnTo>
                  <a:lnTo>
                    <a:pt x="4465995" y="6850802"/>
                  </a:lnTo>
                  <a:lnTo>
                    <a:pt x="0" y="6850802"/>
                  </a:lnTo>
                  <a:close/>
                </a:path>
              </a:pathLst>
            </a:custGeom>
            <a:effectLst>
              <a:outerShdw blurRad="63500" dist="50800" dir="2700000" algn="tl" rotWithShape="0">
                <a:prstClr val="black">
                  <a:alpha val="35000"/>
                </a:prstClr>
              </a:outerShdw>
            </a:effectLst>
          </p:spPr>
        </p:pic>
        <p:sp>
          <p:nvSpPr>
            <p:cNvPr id="26" name="矩形 25"/>
            <p:cNvSpPr/>
            <p:nvPr/>
          </p:nvSpPr>
          <p:spPr>
            <a:xfrm>
              <a:off x="-8280400" y="7975599"/>
              <a:ext cx="6146800" cy="282333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 rot="3600000">
            <a:off x="-2135990" y="-1973742"/>
            <a:ext cx="6845643" cy="11837773"/>
          </a:xfrm>
          <a:prstGeom prst="rect">
            <a:avLst/>
          </a:prstGeom>
          <a:solidFill>
            <a:srgbClr val="201A1B">
              <a:alpha val="75000"/>
            </a:srgbClr>
          </a:solidFill>
          <a:ln>
            <a:noFill/>
          </a:ln>
          <a:effectLst>
            <a:outerShdw blurRad="88900" dist="508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1923776" y="3174490"/>
            <a:ext cx="268224" cy="533403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>
            <a:hlinkClick r:id="rId11" action="ppaction://hlinksldjump"/>
          </p:cNvPr>
          <p:cNvSpPr txBox="1"/>
          <p:nvPr/>
        </p:nvSpPr>
        <p:spPr>
          <a:xfrm rot="5400000">
            <a:off x="11795794" y="3293054"/>
            <a:ext cx="533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Back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2014809" y="6244626"/>
            <a:ext cx="1015492" cy="7614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reflection endPos="0" dist="127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>
            <a:off x="2592237" y="6244626"/>
            <a:ext cx="133260" cy="76147"/>
          </a:xfrm>
          <a:custGeom>
            <a:avLst/>
            <a:gdLst>
              <a:gd name="connsiteX0" fmla="*/ 0 w 355605"/>
              <a:gd name="connsiteY0" fmla="*/ 0 h 203200"/>
              <a:gd name="connsiteX1" fmla="*/ 355605 w 355605"/>
              <a:gd name="connsiteY1" fmla="*/ 0 h 203200"/>
              <a:gd name="connsiteX2" fmla="*/ 254005 w 355605"/>
              <a:gd name="connsiteY2" fmla="*/ 101600 h 203200"/>
              <a:gd name="connsiteX3" fmla="*/ 355605 w 355605"/>
              <a:gd name="connsiteY3" fmla="*/ 203200 h 203200"/>
              <a:gd name="connsiteX4" fmla="*/ 0 w 355605"/>
              <a:gd name="connsiteY4" fmla="*/ 203200 h 203200"/>
              <a:gd name="connsiteX5" fmla="*/ 101600 w 355605"/>
              <a:gd name="connsiteY5" fmla="*/ 101600 h 203200"/>
              <a:gd name="connsiteX6" fmla="*/ 0 w 355605"/>
              <a:gd name="connsiteY6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5605" h="203200">
                <a:moveTo>
                  <a:pt x="0" y="0"/>
                </a:moveTo>
                <a:lnTo>
                  <a:pt x="355605" y="0"/>
                </a:lnTo>
                <a:cubicBezTo>
                  <a:pt x="299493" y="0"/>
                  <a:pt x="254005" y="45488"/>
                  <a:pt x="254005" y="101600"/>
                </a:cubicBezTo>
                <a:cubicBezTo>
                  <a:pt x="254005" y="157712"/>
                  <a:pt x="299493" y="203200"/>
                  <a:pt x="355605" y="203200"/>
                </a:cubicBezTo>
                <a:lnTo>
                  <a:pt x="0" y="203200"/>
                </a:lnTo>
                <a:cubicBezTo>
                  <a:pt x="56112" y="203200"/>
                  <a:pt x="101600" y="157712"/>
                  <a:pt x="101600" y="101600"/>
                </a:cubicBezTo>
                <a:cubicBezTo>
                  <a:pt x="101600" y="45488"/>
                  <a:pt x="56112" y="0"/>
                  <a:pt x="0" y="0"/>
                </a:cubicBezTo>
                <a:close/>
              </a:path>
            </a:pathLst>
          </a:custGeom>
          <a:solidFill>
            <a:srgbClr val="373334"/>
          </a:solidFill>
          <a:ln>
            <a:noFill/>
          </a:ln>
          <a:effectLst>
            <a:reflection endPos="0" dist="127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2725497" y="6244626"/>
            <a:ext cx="133260" cy="76147"/>
          </a:xfrm>
          <a:custGeom>
            <a:avLst/>
            <a:gdLst>
              <a:gd name="connsiteX0" fmla="*/ 0 w 355605"/>
              <a:gd name="connsiteY0" fmla="*/ 0 h 203200"/>
              <a:gd name="connsiteX1" fmla="*/ 355605 w 355605"/>
              <a:gd name="connsiteY1" fmla="*/ 0 h 203200"/>
              <a:gd name="connsiteX2" fmla="*/ 254005 w 355605"/>
              <a:gd name="connsiteY2" fmla="*/ 101600 h 203200"/>
              <a:gd name="connsiteX3" fmla="*/ 355605 w 355605"/>
              <a:gd name="connsiteY3" fmla="*/ 203200 h 203200"/>
              <a:gd name="connsiteX4" fmla="*/ 0 w 355605"/>
              <a:gd name="connsiteY4" fmla="*/ 203200 h 203200"/>
              <a:gd name="connsiteX5" fmla="*/ 101600 w 355605"/>
              <a:gd name="connsiteY5" fmla="*/ 101600 h 203200"/>
              <a:gd name="connsiteX6" fmla="*/ 0 w 355605"/>
              <a:gd name="connsiteY6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5605" h="203200">
                <a:moveTo>
                  <a:pt x="0" y="0"/>
                </a:moveTo>
                <a:lnTo>
                  <a:pt x="355605" y="0"/>
                </a:lnTo>
                <a:cubicBezTo>
                  <a:pt x="299493" y="0"/>
                  <a:pt x="254005" y="45488"/>
                  <a:pt x="254005" y="101600"/>
                </a:cubicBezTo>
                <a:cubicBezTo>
                  <a:pt x="254005" y="157712"/>
                  <a:pt x="299493" y="203200"/>
                  <a:pt x="355605" y="203200"/>
                </a:cubicBezTo>
                <a:lnTo>
                  <a:pt x="0" y="203200"/>
                </a:lnTo>
                <a:cubicBezTo>
                  <a:pt x="56112" y="203200"/>
                  <a:pt x="101600" y="157712"/>
                  <a:pt x="101600" y="101600"/>
                </a:cubicBezTo>
                <a:cubicBezTo>
                  <a:pt x="101600" y="45488"/>
                  <a:pt x="56112" y="0"/>
                  <a:pt x="0" y="0"/>
                </a:cubicBezTo>
                <a:close/>
              </a:path>
            </a:pathLst>
          </a:custGeom>
          <a:solidFill>
            <a:srgbClr val="373334"/>
          </a:solidFill>
          <a:ln>
            <a:noFill/>
          </a:ln>
          <a:effectLst>
            <a:reflection endPos="0" dist="127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2858756" y="6244626"/>
            <a:ext cx="133260" cy="76147"/>
          </a:xfrm>
          <a:custGeom>
            <a:avLst/>
            <a:gdLst>
              <a:gd name="connsiteX0" fmla="*/ 0 w 355605"/>
              <a:gd name="connsiteY0" fmla="*/ 0 h 203200"/>
              <a:gd name="connsiteX1" fmla="*/ 355605 w 355605"/>
              <a:gd name="connsiteY1" fmla="*/ 0 h 203200"/>
              <a:gd name="connsiteX2" fmla="*/ 254005 w 355605"/>
              <a:gd name="connsiteY2" fmla="*/ 101600 h 203200"/>
              <a:gd name="connsiteX3" fmla="*/ 355605 w 355605"/>
              <a:gd name="connsiteY3" fmla="*/ 203200 h 203200"/>
              <a:gd name="connsiteX4" fmla="*/ 0 w 355605"/>
              <a:gd name="connsiteY4" fmla="*/ 203200 h 203200"/>
              <a:gd name="connsiteX5" fmla="*/ 101600 w 355605"/>
              <a:gd name="connsiteY5" fmla="*/ 101600 h 203200"/>
              <a:gd name="connsiteX6" fmla="*/ 0 w 355605"/>
              <a:gd name="connsiteY6" fmla="*/ 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5605" h="203200">
                <a:moveTo>
                  <a:pt x="0" y="0"/>
                </a:moveTo>
                <a:lnTo>
                  <a:pt x="355605" y="0"/>
                </a:lnTo>
                <a:cubicBezTo>
                  <a:pt x="299493" y="0"/>
                  <a:pt x="254005" y="45488"/>
                  <a:pt x="254005" y="101600"/>
                </a:cubicBezTo>
                <a:cubicBezTo>
                  <a:pt x="254005" y="157712"/>
                  <a:pt x="299493" y="203200"/>
                  <a:pt x="355605" y="203200"/>
                </a:cubicBezTo>
                <a:lnTo>
                  <a:pt x="0" y="203200"/>
                </a:lnTo>
                <a:cubicBezTo>
                  <a:pt x="56112" y="203200"/>
                  <a:pt x="101600" y="157712"/>
                  <a:pt x="101600" y="101600"/>
                </a:cubicBezTo>
                <a:cubicBezTo>
                  <a:pt x="101600" y="45488"/>
                  <a:pt x="56112" y="0"/>
                  <a:pt x="0" y="0"/>
                </a:cubicBezTo>
                <a:close/>
              </a:path>
            </a:pathLst>
          </a:custGeom>
          <a:solidFill>
            <a:srgbClr val="373334"/>
          </a:solidFill>
          <a:ln>
            <a:noFill/>
          </a:ln>
          <a:effectLst>
            <a:reflection endPos="0" dist="127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3492638" y="6205421"/>
            <a:ext cx="154556" cy="154556"/>
          </a:xfrm>
          <a:custGeom>
            <a:avLst/>
            <a:gdLst>
              <a:gd name="connsiteX0" fmla="*/ 811199 w 1661250"/>
              <a:gd name="connsiteY0" fmla="*/ 398756 h 1661250"/>
              <a:gd name="connsiteX1" fmla="*/ 594517 w 1661250"/>
              <a:gd name="connsiteY1" fmla="*/ 613942 h 1661250"/>
              <a:gd name="connsiteX2" fmla="*/ 809704 w 1661250"/>
              <a:gd name="connsiteY2" fmla="*/ 830624 h 1661250"/>
              <a:gd name="connsiteX3" fmla="*/ 593021 w 1661250"/>
              <a:gd name="connsiteY3" fmla="*/ 1045812 h 1661250"/>
              <a:gd name="connsiteX4" fmla="*/ 808209 w 1661250"/>
              <a:gd name="connsiteY4" fmla="*/ 1262494 h 1661250"/>
              <a:gd name="connsiteX5" fmla="*/ 1241573 w 1661250"/>
              <a:gd name="connsiteY5" fmla="*/ 832120 h 1661250"/>
              <a:gd name="connsiteX6" fmla="*/ 830625 w 1661250"/>
              <a:gd name="connsiteY6" fmla="*/ 0 h 1661250"/>
              <a:gd name="connsiteX7" fmla="*/ 1661250 w 1661250"/>
              <a:gd name="connsiteY7" fmla="*/ 830625 h 1661250"/>
              <a:gd name="connsiteX8" fmla="*/ 830625 w 1661250"/>
              <a:gd name="connsiteY8" fmla="*/ 1661250 h 1661250"/>
              <a:gd name="connsiteX9" fmla="*/ 0 w 1661250"/>
              <a:gd name="connsiteY9" fmla="*/ 830625 h 1661250"/>
              <a:gd name="connsiteX10" fmla="*/ 830625 w 1661250"/>
              <a:gd name="connsiteY10" fmla="*/ 0 h 166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61250" h="1661250">
                <a:moveTo>
                  <a:pt x="811199" y="398756"/>
                </a:moveTo>
                <a:lnTo>
                  <a:pt x="594517" y="613942"/>
                </a:lnTo>
                <a:lnTo>
                  <a:pt x="809704" y="830624"/>
                </a:lnTo>
                <a:lnTo>
                  <a:pt x="593021" y="1045812"/>
                </a:lnTo>
                <a:lnTo>
                  <a:pt x="808209" y="1262494"/>
                </a:lnTo>
                <a:lnTo>
                  <a:pt x="1241573" y="832120"/>
                </a:lnTo>
                <a:close/>
                <a:moveTo>
                  <a:pt x="830625" y="0"/>
                </a:moveTo>
                <a:cubicBezTo>
                  <a:pt x="1289367" y="0"/>
                  <a:pt x="1661250" y="371883"/>
                  <a:pt x="1661250" y="830625"/>
                </a:cubicBezTo>
                <a:cubicBezTo>
                  <a:pt x="1661250" y="1289367"/>
                  <a:pt x="1289367" y="1661250"/>
                  <a:pt x="830625" y="1661250"/>
                </a:cubicBezTo>
                <a:cubicBezTo>
                  <a:pt x="371883" y="1661250"/>
                  <a:pt x="0" y="1289367"/>
                  <a:pt x="0" y="830625"/>
                </a:cubicBezTo>
                <a:cubicBezTo>
                  <a:pt x="0" y="371883"/>
                  <a:pt x="371883" y="0"/>
                  <a:pt x="830625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-281689" y="-139465"/>
            <a:ext cx="12669889" cy="735277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4175385" y="89387"/>
            <a:ext cx="3682790" cy="312477"/>
            <a:chOff x="3926026" y="-1441034"/>
            <a:chExt cx="3682790" cy="525853"/>
          </a:xfrm>
        </p:grpSpPr>
        <p:sp>
          <p:nvSpPr>
            <p:cNvPr id="96" name="矩形 95"/>
            <p:cNvSpPr/>
            <p:nvPr/>
          </p:nvSpPr>
          <p:spPr>
            <a:xfrm>
              <a:off x="3926026" y="-1436517"/>
              <a:ext cx="3682790" cy="52133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3983378" y="-1441034"/>
              <a:ext cx="3521557" cy="517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单击切换内容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Click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to Switch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the Contents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-192285" y="2615337"/>
            <a:ext cx="5155820" cy="1925481"/>
            <a:chOff x="-83995" y="2945200"/>
            <a:chExt cx="5155820" cy="1925481"/>
          </a:xfrm>
        </p:grpSpPr>
        <p:sp>
          <p:nvSpPr>
            <p:cNvPr id="69" name="任意多边形 68"/>
            <p:cNvSpPr/>
            <p:nvPr/>
          </p:nvSpPr>
          <p:spPr>
            <a:xfrm>
              <a:off x="-83995" y="3698248"/>
              <a:ext cx="5155820" cy="1172433"/>
            </a:xfrm>
            <a:custGeom>
              <a:avLst/>
              <a:gdLst>
                <a:gd name="connsiteX0" fmla="*/ 0 w 5155820"/>
                <a:gd name="connsiteY0" fmla="*/ 0 h 1172433"/>
                <a:gd name="connsiteX1" fmla="*/ 4843880 w 5155820"/>
                <a:gd name="connsiteY1" fmla="*/ 0 h 1172433"/>
                <a:gd name="connsiteX2" fmla="*/ 5155820 w 5155820"/>
                <a:gd name="connsiteY2" fmla="*/ 1172433 h 1172433"/>
                <a:gd name="connsiteX3" fmla="*/ 0 w 5155820"/>
                <a:gd name="connsiteY3" fmla="*/ 1172433 h 117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55820" h="1172433">
                  <a:moveTo>
                    <a:pt x="0" y="0"/>
                  </a:moveTo>
                  <a:lnTo>
                    <a:pt x="4843880" y="0"/>
                  </a:lnTo>
                  <a:lnTo>
                    <a:pt x="5155820" y="1172433"/>
                  </a:lnTo>
                  <a:lnTo>
                    <a:pt x="0" y="1172433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144942" y="2945200"/>
              <a:ext cx="4560049" cy="754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学艺</a:t>
              </a: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</a:t>
              </a: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馨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16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Excellent 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in </a:t>
              </a:r>
              <a:r>
                <a:rPr lang="en-US" altLang="zh-CN" sz="16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Both Performing </a:t>
              </a:r>
              <a:r>
                <a:rPr lang="en-US" altLang="zh-CN" sz="1600" dirty="0" err="1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Skills&amp;Study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34304" y="3847955"/>
              <a:ext cx="428360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2005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高考，以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成绩</a:t>
              </a:r>
              <a:r>
                <a:rPr lang="en-US" altLang="zh-CN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380/(400)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分全国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排名前十的优异成绩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考上成均馆大学的经营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系。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-192285" y="2615337"/>
            <a:ext cx="5155820" cy="1934321"/>
            <a:chOff x="-83995" y="2945199"/>
            <a:chExt cx="5155820" cy="1934321"/>
          </a:xfrm>
        </p:grpSpPr>
        <p:sp>
          <p:nvSpPr>
            <p:cNvPr id="73" name="任意多边形 72"/>
            <p:cNvSpPr/>
            <p:nvPr/>
          </p:nvSpPr>
          <p:spPr>
            <a:xfrm>
              <a:off x="-83995" y="3707087"/>
              <a:ext cx="5155820" cy="1172433"/>
            </a:xfrm>
            <a:custGeom>
              <a:avLst/>
              <a:gdLst>
                <a:gd name="connsiteX0" fmla="*/ 0 w 5155820"/>
                <a:gd name="connsiteY0" fmla="*/ 0 h 1172433"/>
                <a:gd name="connsiteX1" fmla="*/ 4843880 w 5155820"/>
                <a:gd name="connsiteY1" fmla="*/ 0 h 1172433"/>
                <a:gd name="connsiteX2" fmla="*/ 5155820 w 5155820"/>
                <a:gd name="connsiteY2" fmla="*/ 1172433 h 1172433"/>
                <a:gd name="connsiteX3" fmla="*/ 0 w 5155820"/>
                <a:gd name="connsiteY3" fmla="*/ 1172433 h 117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55820" h="1172433">
                  <a:moveTo>
                    <a:pt x="0" y="0"/>
                  </a:moveTo>
                  <a:lnTo>
                    <a:pt x="4843880" y="0"/>
                  </a:lnTo>
                  <a:lnTo>
                    <a:pt x="5155820" y="1172433"/>
                  </a:lnTo>
                  <a:lnTo>
                    <a:pt x="0" y="1172433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234304" y="3858186"/>
              <a:ext cx="428360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2008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年宋仲基以饰演电影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霜花店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36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建龙卫侍卫之一正式出道。</a:t>
              </a:r>
            </a:p>
          </p:txBody>
        </p:sp>
        <p:sp>
          <p:nvSpPr>
            <p:cNvPr id="71" name="矩形 70"/>
            <p:cNvSpPr/>
            <p:nvPr/>
          </p:nvSpPr>
          <p:spPr>
            <a:xfrm>
              <a:off x="144942" y="2945199"/>
              <a:ext cx="4560049" cy="754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正式出道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The </a:t>
              </a:r>
              <a:r>
                <a:rPr lang="en-US" altLang="zh-CN" sz="16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Official Debut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-192285" y="2615337"/>
            <a:ext cx="5155820" cy="1934321"/>
            <a:chOff x="-83995" y="2945199"/>
            <a:chExt cx="5155820" cy="1934321"/>
          </a:xfrm>
        </p:grpSpPr>
        <p:sp>
          <p:nvSpPr>
            <p:cNvPr id="87" name="任意多边形 86"/>
            <p:cNvSpPr/>
            <p:nvPr/>
          </p:nvSpPr>
          <p:spPr>
            <a:xfrm>
              <a:off x="-83995" y="3707087"/>
              <a:ext cx="5155820" cy="1172433"/>
            </a:xfrm>
            <a:custGeom>
              <a:avLst/>
              <a:gdLst>
                <a:gd name="connsiteX0" fmla="*/ 0 w 5155820"/>
                <a:gd name="connsiteY0" fmla="*/ 0 h 1172433"/>
                <a:gd name="connsiteX1" fmla="*/ 4843880 w 5155820"/>
                <a:gd name="connsiteY1" fmla="*/ 0 h 1172433"/>
                <a:gd name="connsiteX2" fmla="*/ 5155820 w 5155820"/>
                <a:gd name="connsiteY2" fmla="*/ 1172433 h 1172433"/>
                <a:gd name="connsiteX3" fmla="*/ 0 w 5155820"/>
                <a:gd name="connsiteY3" fmla="*/ 1172433 h 117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55820" h="1172433">
                  <a:moveTo>
                    <a:pt x="0" y="0"/>
                  </a:moveTo>
                  <a:lnTo>
                    <a:pt x="4843880" y="0"/>
                  </a:lnTo>
                  <a:lnTo>
                    <a:pt x="5155820" y="1172433"/>
                  </a:lnTo>
                  <a:lnTo>
                    <a:pt x="0" y="1172433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234304" y="3858186"/>
              <a:ext cx="4283604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年，宋仲基接拍了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KBS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电视台水木剧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善良的男人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，在剧中首次担任男主角。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144942" y="2945199"/>
              <a:ext cx="4560049" cy="754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首任主角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First </a:t>
              </a:r>
              <a:r>
                <a:rPr lang="en-US" altLang="zh-CN" sz="16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Leading Role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-192285" y="2615337"/>
            <a:ext cx="5155820" cy="1934321"/>
            <a:chOff x="-83995" y="2945199"/>
            <a:chExt cx="5155820" cy="1934321"/>
          </a:xfrm>
        </p:grpSpPr>
        <p:sp>
          <p:nvSpPr>
            <p:cNvPr id="91" name="任意多边形 90"/>
            <p:cNvSpPr/>
            <p:nvPr/>
          </p:nvSpPr>
          <p:spPr>
            <a:xfrm>
              <a:off x="-83995" y="3707087"/>
              <a:ext cx="5155820" cy="1172433"/>
            </a:xfrm>
            <a:custGeom>
              <a:avLst/>
              <a:gdLst>
                <a:gd name="connsiteX0" fmla="*/ 0 w 5155820"/>
                <a:gd name="connsiteY0" fmla="*/ 0 h 1172433"/>
                <a:gd name="connsiteX1" fmla="*/ 4843880 w 5155820"/>
                <a:gd name="connsiteY1" fmla="*/ 0 h 1172433"/>
                <a:gd name="connsiteX2" fmla="*/ 5155820 w 5155820"/>
                <a:gd name="connsiteY2" fmla="*/ 1172433 h 1172433"/>
                <a:gd name="connsiteX3" fmla="*/ 0 w 5155820"/>
                <a:gd name="connsiteY3" fmla="*/ 1172433 h 117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55820" h="1172433">
                  <a:moveTo>
                    <a:pt x="0" y="0"/>
                  </a:moveTo>
                  <a:lnTo>
                    <a:pt x="4843880" y="0"/>
                  </a:lnTo>
                  <a:lnTo>
                    <a:pt x="5155820" y="1172433"/>
                  </a:lnTo>
                  <a:lnTo>
                    <a:pt x="0" y="1172433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234303" y="3858186"/>
              <a:ext cx="452267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年主演电影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狼族少年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上映，票房达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706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万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8920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观影人次，打破了之前</a:t>
              </a:r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建筑学概论</a:t>
              </a:r>
              <a:r>
                <a:rPr lang="en-US" altLang="zh-CN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44942" y="2945199"/>
              <a:ext cx="4560049" cy="754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演绎巅峰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16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C</a:t>
              </a:r>
              <a:r>
                <a:rPr lang="en-US" altLang="zh-CN" sz="16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areer Peak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74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7037E-6 L 0.2 -3.7037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200000">
                                      <p:cBhvr>
                                        <p:cTn id="13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6" presetClass="path" presetSubtype="0" ac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2 -3.7037E-6 L -0.03919 -0.63194 " pathEditMode="relative" rAng="0" ptsTypes="AA">
                                      <p:cBhvr>
                                        <p:cTn id="15" dur="3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66" y="-3159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9" presetClass="path" presetSubtype="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3919 -0.63194 L -0.28476 -1.28101 " pathEditMode="relative" rAng="0" ptsTypes="AA">
                                      <p:cBhvr>
                                        <p:cTn id="17" dur="3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79" y="-3245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5880000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-1.11111E-6 L 0.33177 -0.27893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89" y="-1395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56" presetClass="path" presetSubtype="0" decel="5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33177 -0.27894 L 0.54467 -0.71899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38" y="-2199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9" presetClass="emph" presetSubtype="0" grpId="3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85"/>
                                      </p:to>
                                    </p:set>
                                    <p:animEffect filter="image" prLst="opacity: 0.85">
                                      <p:cBhvr rctx="IE">
                                        <p:cTn id="28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4500000">
                                      <p:cBhvr>
                                        <p:cTn id="3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50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xit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7037E-6 L -0.0444 -3.7037E-6 " pathEditMode="relative" rAng="0" ptsTypes="AA">
                                      <p:cBhvr>
                                        <p:cTn id="9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" y="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2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2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7037E-6 L -0.0444 -3.7037E-6 " pathEditMode="relative" rAng="0" ptsTypes="AA">
                                      <p:cBhvr>
                                        <p:cTn id="114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7037E-6 L -0.0444 -3.7037E-6 " pathEditMode="relative" rAng="0" ptsTypes="AA">
                                      <p:cBhvr>
                                        <p:cTn id="129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7" y="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0" grpId="2" animBg="1"/>
      <p:bldP spid="30" grpId="3" animBg="1"/>
      <p:bldP spid="33" grpId="0" animBg="1"/>
      <p:bldP spid="33" grpId="1" animBg="1"/>
      <p:bldP spid="61" grpId="0" animBg="1"/>
      <p:bldP spid="62" grpId="0"/>
      <p:bldP spid="51" grpId="0" animBg="1"/>
      <p:bldP spid="52" grpId="0" animBg="1"/>
      <p:bldP spid="52" grpId="1" animBg="1"/>
      <p:bldP spid="54" grpId="1" animBg="1"/>
      <p:bldP spid="54" grpId="2" animBg="1"/>
      <p:bldP spid="55" grpId="0" animBg="1"/>
      <p:bldP spid="55" grpId="1" animBg="1"/>
      <p:bldP spid="65" grpId="0" animBg="1"/>
      <p:bldP spid="65" grpId="1" animBg="1"/>
      <p:bldP spid="94" grpId="0" animBg="1"/>
      <p:bldP spid="9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E4E4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-738569" y="-459717"/>
            <a:ext cx="13618029" cy="7777434"/>
          </a:xfrm>
          <a:prstGeom prst="rect">
            <a:avLst/>
          </a:prstGeom>
          <a:solidFill>
            <a:srgbClr val="5051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551905">
            <a:off x="1069767" y="-3306065"/>
            <a:ext cx="8694716" cy="12852193"/>
          </a:xfrm>
          <a:prstGeom prst="rect">
            <a:avLst/>
          </a:prstGeom>
          <a:solidFill>
            <a:srgbClr val="5A5760"/>
          </a:solidFill>
          <a:ln>
            <a:noFill/>
          </a:ln>
          <a:effectLst>
            <a:outerShdw blurRad="76200" dist="38100" algn="r" rotWithShape="0">
              <a:prstClr val="black">
                <a:alpha val="4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367987" y="1969058"/>
            <a:ext cx="5096739" cy="400110"/>
            <a:chOff x="3367987" y="1969058"/>
            <a:chExt cx="5096739" cy="400110"/>
          </a:xfrm>
        </p:grpSpPr>
        <p:sp>
          <p:nvSpPr>
            <p:cNvPr id="15" name="五边形 14"/>
            <p:cNvSpPr/>
            <p:nvPr/>
          </p:nvSpPr>
          <p:spPr>
            <a:xfrm>
              <a:off x="3367987" y="2043466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>
              <a:hlinkClick r:id="rId2" action="ppaction://hlinksldjump"/>
            </p:cNvPr>
            <p:cNvSpPr txBox="1"/>
            <p:nvPr/>
          </p:nvSpPr>
          <p:spPr>
            <a:xfrm>
              <a:off x="5142227" y="1969058"/>
              <a:ext cx="33224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基本信息 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Brief Introduction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59322" y="2871339"/>
            <a:ext cx="5164825" cy="400110"/>
            <a:chOff x="2959322" y="2871339"/>
            <a:chExt cx="5164825" cy="400110"/>
          </a:xfrm>
        </p:grpSpPr>
        <p:sp>
          <p:nvSpPr>
            <p:cNvPr id="16" name="五边形 15"/>
            <p:cNvSpPr/>
            <p:nvPr/>
          </p:nvSpPr>
          <p:spPr>
            <a:xfrm>
              <a:off x="2959322" y="2944195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rId3" action="ppaction://hlinksldjump"/>
            </p:cNvPr>
            <p:cNvSpPr txBox="1"/>
            <p:nvPr/>
          </p:nvSpPr>
          <p:spPr>
            <a:xfrm>
              <a:off x="4801648" y="2871339"/>
              <a:ext cx="33224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代表作品 </a:t>
              </a:r>
              <a:r>
                <a:rPr lang="en-US" altLang="zh-CN" dirty="0" smtClean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Magnum Opus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528533" y="3745090"/>
            <a:ext cx="5203163" cy="400110"/>
            <a:chOff x="2528533" y="3745090"/>
            <a:chExt cx="5203163" cy="400110"/>
          </a:xfrm>
        </p:grpSpPr>
        <p:sp>
          <p:nvSpPr>
            <p:cNvPr id="17" name="五边形 16"/>
            <p:cNvSpPr/>
            <p:nvPr/>
          </p:nvSpPr>
          <p:spPr>
            <a:xfrm>
              <a:off x="2528533" y="3819498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409197" y="3745090"/>
              <a:ext cx="33224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艺术</a:t>
              </a:r>
              <a:r>
                <a:rPr lang="zh-CN" altLang="en-US" sz="20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生涯 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Career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147951" y="4645819"/>
            <a:ext cx="5314733" cy="400110"/>
            <a:chOff x="2147951" y="4645819"/>
            <a:chExt cx="5314733" cy="400110"/>
          </a:xfrm>
        </p:grpSpPr>
        <p:sp>
          <p:nvSpPr>
            <p:cNvPr id="18" name="五边形 17"/>
            <p:cNvSpPr/>
            <p:nvPr/>
          </p:nvSpPr>
          <p:spPr>
            <a:xfrm>
              <a:off x="2147951" y="4723258"/>
              <a:ext cx="1318547" cy="232169"/>
            </a:xfrm>
            <a:prstGeom prst="homePlate">
              <a:avLst/>
            </a:prstGeom>
            <a:solidFill>
              <a:srgbClr val="50514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981550" y="4645819"/>
              <a:ext cx="34811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人物评价 </a:t>
              </a:r>
              <a:r>
                <a:rPr lang="en-US" altLang="zh-CN" sz="2000" dirty="0">
                  <a:solidFill>
                    <a:schemeClr val="bg1">
                      <a:lumMod val="95000"/>
                    </a:schemeClr>
                  </a:solidFill>
                  <a:latin typeface="Eras Light ITC" panose="020B0402030504020804" pitchFamily="34" charset="0"/>
                </a:rPr>
                <a:t>Character Appraisal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60000">
            <a:off x="-3880083" y="-201994"/>
            <a:ext cx="12343507" cy="7714692"/>
          </a:xfrm>
          <a:custGeom>
            <a:avLst/>
            <a:gdLst>
              <a:gd name="connsiteX0" fmla="*/ 10935610 w 10961283"/>
              <a:gd name="connsiteY0" fmla="*/ 0 h 6850802"/>
              <a:gd name="connsiteX1" fmla="*/ 10961283 w 10961283"/>
              <a:gd name="connsiteY1" fmla="*/ 0 h 6850802"/>
              <a:gd name="connsiteX2" fmla="*/ 10961283 w 10961283"/>
              <a:gd name="connsiteY2" fmla="*/ 11431 h 6850802"/>
              <a:gd name="connsiteX3" fmla="*/ 0 w 10961283"/>
              <a:gd name="connsiteY3" fmla="*/ 0 h 6850802"/>
              <a:gd name="connsiteX4" fmla="*/ 7516168 w 10961283"/>
              <a:gd name="connsiteY4" fmla="*/ 0 h 6850802"/>
              <a:gd name="connsiteX5" fmla="*/ 4465995 w 10961283"/>
              <a:gd name="connsiteY5" fmla="*/ 6850802 h 6850802"/>
              <a:gd name="connsiteX6" fmla="*/ 0 w 10961283"/>
              <a:gd name="connsiteY6" fmla="*/ 6850802 h 6850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1283" h="6850802">
                <a:moveTo>
                  <a:pt x="10935610" y="0"/>
                </a:moveTo>
                <a:lnTo>
                  <a:pt x="10961283" y="0"/>
                </a:lnTo>
                <a:lnTo>
                  <a:pt x="10961283" y="11431"/>
                </a:lnTo>
                <a:close/>
                <a:moveTo>
                  <a:pt x="0" y="0"/>
                </a:moveTo>
                <a:lnTo>
                  <a:pt x="7516168" y="0"/>
                </a:lnTo>
                <a:lnTo>
                  <a:pt x="4465995" y="6850802"/>
                </a:lnTo>
                <a:lnTo>
                  <a:pt x="0" y="6850802"/>
                </a:lnTo>
                <a:close/>
              </a:path>
            </a:pathLst>
          </a:custGeom>
          <a:effectLst>
            <a:outerShdw blurRad="63500" dist="50800" dir="2700000" algn="tl" rotWithShape="0">
              <a:prstClr val="black">
                <a:alpha val="35000"/>
              </a:prstClr>
            </a:outerShdw>
          </a:effectLst>
        </p:spPr>
      </p:pic>
      <p:sp>
        <p:nvSpPr>
          <p:cNvPr id="40" name="矩形 39"/>
          <p:cNvSpPr/>
          <p:nvPr/>
        </p:nvSpPr>
        <p:spPr>
          <a:xfrm rot="1560000">
            <a:off x="1023007" y="-3299422"/>
            <a:ext cx="8710147" cy="1283890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849653" y="-1"/>
            <a:ext cx="5342347" cy="6858001"/>
            <a:chOff x="6780827" y="-1"/>
            <a:chExt cx="5342347" cy="6858001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79"/>
            <a:stretch/>
          </p:blipFill>
          <p:spPr>
            <a:xfrm>
              <a:off x="6810324" y="0"/>
              <a:ext cx="5312850" cy="6858000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6780827" y="-1"/>
              <a:ext cx="1769806" cy="6858001"/>
            </a:xfrm>
            <a:prstGeom prst="rect">
              <a:avLst/>
            </a:prstGeom>
            <a:gradFill flip="none" rotWithShape="1">
              <a:gsLst>
                <a:gs pos="1800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流程图: 离页连接符 25"/>
          <p:cNvSpPr/>
          <p:nvPr/>
        </p:nvSpPr>
        <p:spPr>
          <a:xfrm rot="16200000">
            <a:off x="-762283" y="-961769"/>
            <a:ext cx="7620555" cy="8781538"/>
          </a:xfrm>
          <a:prstGeom prst="flowChartOffpageConnector">
            <a:avLst/>
          </a:prstGeom>
          <a:solidFill>
            <a:srgbClr val="1B1717"/>
          </a:solidFill>
          <a:ln>
            <a:noFill/>
          </a:ln>
          <a:effectLst>
            <a:innerShdw blurRad="88900" dist="50800" dir="54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-172243" y="1277562"/>
            <a:ext cx="3349628" cy="459717"/>
            <a:chOff x="-176895" y="1012179"/>
            <a:chExt cx="3349628" cy="459717"/>
          </a:xfrm>
        </p:grpSpPr>
        <p:sp>
          <p:nvSpPr>
            <p:cNvPr id="4" name="矩形 3"/>
            <p:cNvSpPr/>
            <p:nvPr/>
          </p:nvSpPr>
          <p:spPr>
            <a:xfrm>
              <a:off x="-176895" y="1012179"/>
              <a:ext cx="3089189" cy="4597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976907" y="1012179"/>
              <a:ext cx="195826" cy="459717"/>
            </a:xfrm>
            <a:prstGeom prst="rect">
              <a:avLst/>
            </a:prstGeom>
            <a:solidFill>
              <a:srgbClr val="1E1717"/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-172243" y="2893546"/>
            <a:ext cx="2669999" cy="459717"/>
            <a:chOff x="-184650" y="1567798"/>
            <a:chExt cx="2669999" cy="459717"/>
          </a:xfrm>
        </p:grpSpPr>
        <p:sp>
          <p:nvSpPr>
            <p:cNvPr id="27" name="矩形 26"/>
            <p:cNvSpPr/>
            <p:nvPr/>
          </p:nvSpPr>
          <p:spPr>
            <a:xfrm>
              <a:off x="-184650" y="1567798"/>
              <a:ext cx="2429916" cy="4597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2289523" y="1567798"/>
              <a:ext cx="195826" cy="45971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72243" y="2356029"/>
            <a:ext cx="3976309" cy="463002"/>
            <a:chOff x="-184650" y="2123416"/>
            <a:chExt cx="3976309" cy="463002"/>
          </a:xfrm>
        </p:grpSpPr>
        <p:sp>
          <p:nvSpPr>
            <p:cNvPr id="28" name="矩形 27"/>
            <p:cNvSpPr/>
            <p:nvPr/>
          </p:nvSpPr>
          <p:spPr>
            <a:xfrm>
              <a:off x="-184650" y="2123416"/>
              <a:ext cx="3748463" cy="4597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595833" y="2126701"/>
              <a:ext cx="195826" cy="459717"/>
            </a:xfrm>
            <a:prstGeom prst="rect">
              <a:avLst/>
            </a:prstGeom>
            <a:solidFill>
              <a:srgbClr val="1E1717"/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172243" y="1811794"/>
            <a:ext cx="3096324" cy="469720"/>
            <a:chOff x="-184649" y="2650311"/>
            <a:chExt cx="3096324" cy="469720"/>
          </a:xfrm>
        </p:grpSpPr>
        <p:sp>
          <p:nvSpPr>
            <p:cNvPr id="37" name="矩形 36"/>
            <p:cNvSpPr/>
            <p:nvPr/>
          </p:nvSpPr>
          <p:spPr>
            <a:xfrm>
              <a:off x="-184649" y="2660314"/>
              <a:ext cx="2860870" cy="4597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2715849" y="2650311"/>
              <a:ext cx="195826" cy="45971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14465" y="1338627"/>
            <a:ext cx="2273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韩艺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瑟评：外柔内刚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04517" y="1871118"/>
            <a:ext cx="2273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安善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英评：责任感强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04518" y="2418168"/>
            <a:ext cx="2273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朴宝英评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：心思细腻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04518" y="2941464"/>
            <a:ext cx="2273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Eras Light ITC" panose="020B0402030504020804" pitchFamily="34" charset="0"/>
                <a:ea typeface="微软雅黑" panose="020B0503020204020204" pitchFamily="34" charset="-122"/>
              </a:rPr>
              <a:t>MORE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Eras Light ITC" panose="020B04020305040208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09994" y="4342329"/>
            <a:ext cx="321851" cy="321851"/>
            <a:chOff x="720864" y="4145200"/>
            <a:chExt cx="321851" cy="321851"/>
          </a:xfrm>
        </p:grpSpPr>
        <p:sp>
          <p:nvSpPr>
            <p:cNvPr id="31" name="矩形 30"/>
            <p:cNvSpPr/>
            <p:nvPr/>
          </p:nvSpPr>
          <p:spPr>
            <a:xfrm>
              <a:off x="720864" y="4145200"/>
              <a:ext cx="321851" cy="321851"/>
            </a:xfrm>
            <a:prstGeom prst="rect">
              <a:avLst/>
            </a:prstGeom>
            <a:solidFill>
              <a:srgbClr val="1E1717"/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831265" y="4253732"/>
              <a:ext cx="101047" cy="101047"/>
            </a:xfrm>
            <a:prstGeom prst="rect">
              <a:avLst/>
            </a:prstGeom>
            <a:solidFill>
              <a:srgbClr val="1B1717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1160525" y="4664180"/>
            <a:ext cx="4275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很有气场且人力关系能力超级强，才艺也很多。虽然长得非常漂亮，但内心是真正的男人。</a:t>
            </a:r>
          </a:p>
        </p:txBody>
      </p:sp>
      <p:sp>
        <p:nvSpPr>
          <p:cNvPr id="46" name="矩形 45"/>
          <p:cNvSpPr/>
          <p:nvPr/>
        </p:nvSpPr>
        <p:spPr>
          <a:xfrm>
            <a:off x="1131845" y="4662902"/>
            <a:ext cx="42433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得帅气，生活能力也很强。有一次去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父母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经营的洗车场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，洗车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场的客人很多。宋仲基直接上前帮助，并为客人们洗车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31846" y="4674449"/>
            <a:ext cx="4304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他很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细心而且很体谅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别人。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演戏用眼神、表情来对话，只用眼神就能将内心情感表现出来，在配合上一点问题都没有，我很信任他。</a:t>
            </a:r>
          </a:p>
        </p:txBody>
      </p:sp>
      <p:sp>
        <p:nvSpPr>
          <p:cNvPr id="48" name="矩形 47"/>
          <p:cNvSpPr/>
          <p:nvPr/>
        </p:nvSpPr>
        <p:spPr>
          <a:xfrm>
            <a:off x="-416925" y="-247388"/>
            <a:ext cx="12669889" cy="735277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3684888" y="92071"/>
            <a:ext cx="4779838" cy="315565"/>
            <a:chOff x="3435529" y="-1436517"/>
            <a:chExt cx="4779838" cy="531050"/>
          </a:xfrm>
        </p:grpSpPr>
        <p:sp>
          <p:nvSpPr>
            <p:cNvPr id="50" name="矩形 49"/>
            <p:cNvSpPr/>
            <p:nvPr/>
          </p:nvSpPr>
          <p:spPr>
            <a:xfrm>
              <a:off x="3435529" y="-1436517"/>
              <a:ext cx="4779837" cy="52133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461420" y="-1423411"/>
              <a:ext cx="4753947" cy="517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选择您想浏览的内容 </a:t>
              </a:r>
              <a:r>
                <a:rPr lang="en-US" altLang="zh-CN" sz="1400" dirty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Please Select the Following Contents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064434" y="86299"/>
            <a:ext cx="2046636" cy="315565"/>
            <a:chOff x="3435530" y="-1436517"/>
            <a:chExt cx="2046636" cy="531050"/>
          </a:xfrm>
        </p:grpSpPr>
        <p:sp>
          <p:nvSpPr>
            <p:cNvPr id="53" name="矩形 52"/>
            <p:cNvSpPr/>
            <p:nvPr/>
          </p:nvSpPr>
          <p:spPr>
            <a:xfrm>
              <a:off x="3435530" y="-1436517"/>
              <a:ext cx="2046636" cy="52133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461420" y="-1423411"/>
              <a:ext cx="2020745" cy="517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没有更多内容 </a:t>
              </a:r>
              <a:r>
                <a:rPr lang="en-US" altLang="zh-CN" sz="1400" dirty="0" smtClean="0">
                  <a:solidFill>
                    <a:schemeClr val="bg1">
                      <a:lumMod val="95000"/>
                    </a:schemeClr>
                  </a:solidFill>
                  <a:latin typeface="Eras Medium ITC" panose="020B0602030504020804" pitchFamily="34" charset="0"/>
                  <a:ea typeface="微软雅黑" panose="020B0503020204020204" pitchFamily="34" charset="-122"/>
                </a:rPr>
                <a:t>No More</a:t>
              </a:r>
              <a:endParaRPr lang="zh-CN" altLang="en-US" sz="1400" dirty="0">
                <a:solidFill>
                  <a:schemeClr val="bg1">
                    <a:lumMod val="95000"/>
                  </a:schemeClr>
                </a:solidFill>
                <a:latin typeface="Eras Medium ITC" panose="020B06020305040208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11923776" y="3174490"/>
            <a:ext cx="268224" cy="533403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>
            <a:hlinkClick r:id="rId6" action="ppaction://hlinksldjump"/>
          </p:cNvPr>
          <p:cNvSpPr txBox="1"/>
          <p:nvPr/>
        </p:nvSpPr>
        <p:spPr>
          <a:xfrm rot="5400000">
            <a:off x="11795794" y="3293054"/>
            <a:ext cx="533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Eras Light ITC" panose="020B0402030504020804" pitchFamily="34" charset="0"/>
              </a:rPr>
              <a:t>Back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84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accel="50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animRot by="1800000">
                                      <p:cBhvr>
                                        <p:cTn id="1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fill="hold" grpId="2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8.33333E-7 -1.11111E-6 L 0.25 -0.23148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157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4.375E-6 -1.11111E-6 L 0.25 -0.23148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157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decel="5000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0.25 -0.23148 L 0.40065 -0.37292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26" y="-7083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3" presetClass="path" presetSubtype="0" decel="50000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0.25 -0.23148 L 0.40065 -0.37292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26" y="-708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00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00">
                                      <p:cBhvr>
                                        <p:cTn id="4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6" presetClass="emph" presetSubtype="0" fill="hold" grpId="4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230000" y="23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5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30000" y="23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25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125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42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25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125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42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25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125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42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2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xit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xit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grpId="5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xit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9" grpId="0" animBg="1"/>
      <p:bldP spid="10" grpId="0" animBg="1"/>
      <p:bldP spid="10" grpId="1" animBg="1"/>
      <p:bldP spid="10" grpId="2" animBg="1"/>
      <p:bldP spid="10" grpId="4" animBg="1"/>
      <p:bldP spid="10" grpId="5" animBg="1"/>
      <p:bldP spid="40" grpId="0" animBg="1"/>
      <p:bldP spid="40" grpId="1" animBg="1"/>
      <p:bldP spid="40" grpId="2" animBg="1"/>
      <p:bldP spid="40" grpId="3" animBg="1"/>
      <p:bldP spid="40" grpId="4" animBg="1"/>
      <p:bldP spid="26" grpId="0" animBg="1"/>
      <p:bldP spid="13" grpId="0"/>
      <p:bldP spid="41" grpId="0"/>
      <p:bldP spid="42" grpId="0"/>
      <p:bldP spid="43" grpId="0"/>
      <p:bldP spid="45" grpId="0"/>
      <p:bldP spid="45" grpId="1"/>
      <p:bldP spid="46" grpId="0"/>
      <p:bldP spid="46" grpId="2"/>
      <p:bldP spid="47" grpId="0"/>
      <p:bldP spid="47" grpId="1"/>
      <p:bldP spid="48" grpId="0" animBg="1"/>
      <p:bldP spid="48" grpId="1" animBg="1"/>
      <p:bldP spid="48" grpId="2" animBg="1"/>
      <p:bldP spid="48" grpId="3" animBg="1"/>
      <p:bldP spid="48" grpId="4" animBg="1"/>
      <p:bldP spid="48" grpId="5" animBg="1"/>
      <p:bldP spid="55" grpId="0" animBg="1"/>
      <p:bldP spid="5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</TotalTime>
  <Words>607</Words>
  <Application>Microsoft Office PowerPoint</Application>
  <PresentationFormat>宽屏</PresentationFormat>
  <Paragraphs>67</Paragraphs>
  <Slides>9</Slides>
  <Notes>0</Notes>
  <HiddenSlides>6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微软雅黑</vt:lpstr>
      <vt:lpstr>Eras Light ITC</vt:lpstr>
      <vt:lpstr>Eras Medium ITC</vt:lpstr>
      <vt:lpstr>Arial</vt:lpstr>
      <vt:lpstr>Calibri Light</vt:lpstr>
      <vt:lpstr>宋体</vt:lpstr>
      <vt:lpstr>Calibri</vt:lpstr>
      <vt:lpstr>맑은 고딕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Andy</dc:creator>
  <cp:lastModifiedBy>Andy</cp:lastModifiedBy>
  <cp:revision>170</cp:revision>
  <dcterms:created xsi:type="dcterms:W3CDTF">2015-02-02T15:47:56Z</dcterms:created>
  <dcterms:modified xsi:type="dcterms:W3CDTF">2015-02-07T01:51:48Z</dcterms:modified>
</cp:coreProperties>
</file>