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25" autoAdjust="0"/>
    <p:restoredTop sz="94660"/>
  </p:normalViewPr>
  <p:slideViewPr>
    <p:cSldViewPr>
      <p:cViewPr varScale="1">
        <p:scale>
          <a:sx n="82" d="100"/>
          <a:sy n="82" d="100"/>
        </p:scale>
        <p:origin x="-7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2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0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24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61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0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1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0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0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6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2012-4-17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18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22619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3</a:t>
            </a:r>
            <a:r>
              <a:rPr lang="zh-CN" altLang="en-US" sz="48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分钟学会</a:t>
            </a:r>
            <a:r>
              <a:rPr lang="en-US" altLang="zh-CN" sz="48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office2010</a:t>
            </a:r>
            <a:r>
              <a:rPr lang="zh-CN" altLang="en-US" sz="48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抠图技巧</a:t>
            </a:r>
            <a:endParaRPr lang="zh-CN" altLang="en-US" sz="48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8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58" y="709774"/>
            <a:ext cx="2564466" cy="38444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3358" y="0"/>
            <a:ext cx="594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方法一：</a:t>
            </a:r>
            <a:r>
              <a:rPr lang="zh-CN" altLang="en-US" sz="3600" dirty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单一背景色抠图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844" y="2924944"/>
            <a:ext cx="1086817" cy="16292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47864" y="76760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rPr>
              <a:t>、双击图片</a:t>
            </a:r>
            <a:endParaRPr lang="zh-CN" altLang="en-US" sz="3200" dirty="0">
              <a:solidFill>
                <a:schemeClr val="bg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1289338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r>
              <a:rPr lang="zh-CN" altLang="en-US" sz="3200" dirty="0">
                <a:solidFill>
                  <a:schemeClr val="bg1"/>
                </a:solidFill>
              </a:rPr>
              <a:t>、选择颜色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47864" y="1790441"/>
            <a:ext cx="5080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</a:rPr>
              <a:t>3</a:t>
            </a:r>
            <a:r>
              <a:rPr lang="zh-CN" altLang="en-US" sz="3200" dirty="0">
                <a:solidFill>
                  <a:schemeClr val="bg1"/>
                </a:solidFill>
              </a:rPr>
              <a:t>、设置透明色 </a:t>
            </a:r>
            <a:endParaRPr lang="en-US" altLang="zh-CN" sz="3200" dirty="0" smtClean="0">
              <a:solidFill>
                <a:schemeClr val="bg1"/>
              </a:solidFill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</a:rPr>
              <a:t>      选择</a:t>
            </a:r>
            <a:r>
              <a:rPr lang="zh-CN" altLang="en-US" sz="3200" dirty="0">
                <a:solidFill>
                  <a:schemeClr val="bg1"/>
                </a:solidFill>
              </a:rPr>
              <a:t>人物背景色区域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07661" y="292494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r>
              <a:rPr lang="zh-CN" altLang="en-US" sz="3200" dirty="0" smtClean="0">
                <a:solidFill>
                  <a:schemeClr val="bg1"/>
                </a:solidFill>
              </a:rPr>
              <a:t>、</a:t>
            </a:r>
            <a:r>
              <a:rPr lang="en-US" altLang="zh-CN" sz="3200" dirty="0" smtClean="0">
                <a:solidFill>
                  <a:schemeClr val="bg1"/>
                </a:solidFill>
              </a:rPr>
              <a:t>ok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7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8999"/>
            <a:ext cx="1714500" cy="171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01823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zh-CN" altLang="en-US" dirty="0"/>
              <a:t>方法一：</a:t>
            </a:r>
            <a:r>
              <a:rPr lang="zh-CN" altLang="en-US" dirty="0"/>
              <a:t>单一背景色抠</a:t>
            </a:r>
            <a:r>
              <a:rPr lang="en-US" altLang="zh-CN" dirty="0"/>
              <a:t>LOGO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159" y="3108582"/>
            <a:ext cx="603771" cy="603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1192" y="833759"/>
            <a:ext cx="2840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1</a:t>
            </a:r>
            <a:r>
              <a:rPr lang="zh-CN" altLang="en-US" dirty="0"/>
              <a:t>、双击图片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1192" y="1355491"/>
            <a:ext cx="3056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、选择颜色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1192" y="1856594"/>
            <a:ext cx="4857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、设置透明色 </a:t>
            </a:r>
            <a:r>
              <a:rPr lang="zh-CN" altLang="en-US" dirty="0"/>
              <a:t>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选择</a:t>
            </a:r>
            <a:r>
              <a:rPr lang="en-US" altLang="zh-CN" dirty="0"/>
              <a:t>LOGO</a:t>
            </a:r>
            <a:r>
              <a:rPr lang="zh-CN" altLang="en-US" dirty="0"/>
              <a:t>背景色</a:t>
            </a:r>
            <a:r>
              <a:rPr lang="zh-CN" altLang="en-US" dirty="0"/>
              <a:t>区域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1192" y="312757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en-US" altLang="zh-CN" dirty="0"/>
              <a:t>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25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3" y="701988"/>
            <a:ext cx="4682837" cy="3516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32857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zh-CN" altLang="en-US" dirty="0"/>
              <a:t>方法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zh-CN" altLang="en-US" dirty="0"/>
              <a:t>适用于</a:t>
            </a:r>
            <a:r>
              <a:rPr lang="zh-CN" altLang="en-US" dirty="0"/>
              <a:t>复杂背景色</a:t>
            </a:r>
            <a:r>
              <a:rPr lang="zh-CN" altLang="en-US" dirty="0"/>
              <a:t>抠图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76" y="278870"/>
            <a:ext cx="1509089" cy="1133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228" y="75060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1</a:t>
            </a:r>
            <a:r>
              <a:rPr lang="zh-CN" altLang="en-US" dirty="0"/>
              <a:t>、双击图片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7228" y="142022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zh-CN" altLang="en-US" dirty="0"/>
              <a:t>选择删除背景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7228" y="2086975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zh-CN" altLang="en-US" sz="2400" dirty="0"/>
              <a:t>拖动选择区域到合适</a:t>
            </a:r>
            <a:r>
              <a:rPr lang="zh-CN" altLang="en-US" sz="2400" dirty="0" smtClean="0"/>
              <a:t>位置</a:t>
            </a:r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</a:t>
            </a:r>
            <a:r>
              <a:rPr lang="zh-CN" altLang="en-US" sz="2400" dirty="0" smtClean="0"/>
              <a:t>使</a:t>
            </a:r>
            <a:r>
              <a:rPr lang="zh-CN" altLang="en-US" sz="2400" dirty="0"/>
              <a:t>全部人物图像都能显示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77228" y="3140968"/>
            <a:ext cx="4302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、标记要删除的</a:t>
            </a:r>
            <a:r>
              <a:rPr lang="zh-CN" altLang="en-US" dirty="0" smtClean="0"/>
              <a:t>区域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和</a:t>
            </a:r>
            <a:r>
              <a:rPr lang="zh-CN" altLang="en-US" dirty="0"/>
              <a:t>要</a:t>
            </a:r>
            <a:r>
              <a:rPr lang="zh-CN" altLang="en-US" dirty="0" smtClean="0"/>
              <a:t>保留</a:t>
            </a:r>
            <a:r>
              <a:rPr lang="zh-CN" altLang="en-US" dirty="0"/>
              <a:t>的区域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7227" y="4254810"/>
            <a:ext cx="3525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5</a:t>
            </a:r>
            <a:r>
              <a:rPr lang="zh-CN" altLang="en-US" dirty="0"/>
              <a:t>、点击保留更改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7227" y="5017531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方正舒体" pitchFamily="2" charset="-122"/>
                <a:ea typeface="方正舒体" pitchFamily="2" charset="-122"/>
              </a:defRPr>
            </a:lvl1pPr>
          </a:lstStyle>
          <a:p>
            <a:r>
              <a:rPr lang="en-US" altLang="zh-CN" dirty="0"/>
              <a:t>6</a:t>
            </a:r>
            <a:r>
              <a:rPr lang="zh-CN" altLang="en-US" dirty="0"/>
              <a:t>、</a:t>
            </a:r>
            <a:r>
              <a:rPr lang="en-US" altLang="zh-CN" dirty="0"/>
              <a:t>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765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117</Words>
  <Application>Microsoft Office PowerPoint</Application>
  <PresentationFormat>全屏显示(4:3)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3分钟学会office2010抠图技巧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3分钟学会office2010抠图技巧</dc:title>
  <dc:creator>微软中国</dc:creator>
  <cp:lastModifiedBy>微软中国</cp:lastModifiedBy>
  <cp:revision>10</cp:revision>
  <dcterms:created xsi:type="dcterms:W3CDTF">2012-04-17T10:45:41Z</dcterms:created>
  <dcterms:modified xsi:type="dcterms:W3CDTF">2012-04-17T12:08:35Z</dcterms:modified>
</cp:coreProperties>
</file>