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4"/>
  </p:notesMasterIdLst>
  <p:sldIdLst>
    <p:sldId id="285" r:id="rId3"/>
    <p:sldId id="280" r:id="rId4"/>
    <p:sldId id="263" r:id="rId5"/>
    <p:sldId id="257" r:id="rId6"/>
    <p:sldId id="260" r:id="rId7"/>
    <p:sldId id="258" r:id="rId8"/>
    <p:sldId id="281" r:id="rId9"/>
    <p:sldId id="261" r:id="rId10"/>
    <p:sldId id="284" r:id="rId11"/>
    <p:sldId id="262" r:id="rId12"/>
    <p:sldId id="259" r:id="rId13"/>
    <p:sldId id="282" r:id="rId14"/>
    <p:sldId id="264" r:id="rId15"/>
    <p:sldId id="267" r:id="rId16"/>
    <p:sldId id="265" r:id="rId17"/>
    <p:sldId id="256" r:id="rId18"/>
    <p:sldId id="283" r:id="rId19"/>
    <p:sldId id="268" r:id="rId20"/>
    <p:sldId id="269" r:id="rId21"/>
    <p:sldId id="270" r:id="rId22"/>
    <p:sldId id="271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bel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629A"/>
    <a:srgbClr val="07C6CE"/>
    <a:srgbClr val="06AAB2"/>
    <a:srgbClr val="5FA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647" autoAdjust="0"/>
    <p:restoredTop sz="91727" autoAdjust="0"/>
  </p:normalViewPr>
  <p:slideViewPr>
    <p:cSldViewPr snapToGrid="0">
      <p:cViewPr>
        <p:scale>
          <a:sx n="66" d="100"/>
          <a:sy n="66" d="100"/>
        </p:scale>
        <p:origin x="-2052" y="-11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逼格PPT</c:v>
                </c:pt>
              </c:strCache>
            </c:strRef>
          </c:tx>
          <c:spPr>
            <a:solidFill>
              <a:srgbClr val="DF629A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600" b="0" i="0" u="none" strike="noStrike" kern="1200" baseline="0">
                    <a:solidFill>
                      <a:srgbClr val="07C6CE"/>
                    </a:solidFill>
                    <a:latin typeface="华文细黑" panose="02010600040101010101" pitchFamily="2" charset="-122"/>
                    <a:ea typeface="华文细黑" panose="02010600040101010101" pitchFamily="2" charset="-122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6"/>
        <c:overlap val="2"/>
        <c:axId val="77763712"/>
        <c:axId val="77765248"/>
      </c:barChart>
      <c:catAx>
        <c:axId val="7776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</a:p>
        </c:txPr>
        <c:crossAx val="77765248"/>
        <c:crosses val="autoZero"/>
        <c:auto val="1"/>
        <c:lblAlgn val="ctr"/>
        <c:lblOffset val="100"/>
        <c:noMultiLvlLbl val="0"/>
      </c:catAx>
      <c:valAx>
        <c:axId val="777652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cs"/>
              </a:defRPr>
            </a:pPr>
          </a:p>
        </c:txPr>
        <c:crossAx val="77763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600" b="0" i="0" u="none" strike="noStrike" kern="1200" baseline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sz="1600">
          <a:solidFill>
            <a:srgbClr val="07C6CE"/>
          </a:solidFill>
          <a:latin typeface="华文细黑" panose="02010600040101010101" pitchFamily="2" charset="-122"/>
          <a:ea typeface="华文细黑" panose="02010600040101010101" pitchFamily="2" charset="-122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242109-F215-4D29-9441-9C9B88FF5A5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2EA9A-F10C-4FF6-883A-C7CF2B47114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43AFC-4889-4518-9620-A71D42035D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42F38-B6EB-460E-BC7B-470686DE6CF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9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2.xml"/><Relationship Id="rId1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14.xml"/><Relationship Id="rId1" Type="http://schemas.openxmlformats.org/officeDocument/2006/relationships/chart" Target="../charts/char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hemeOverride" Target="../theme/themeOverride1.xml"/><Relationship Id="rId2" Type="http://schemas.microsoft.com/office/2007/relationships/hdphoto" Target="../media/hdphoto2.wdp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hdphoto" Target="../media/hdphoto1.wdp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400049"/>
            <a:ext cx="14687551" cy="11015663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29032" y="1847238"/>
            <a:ext cx="5975645" cy="4007951"/>
          </a:xfrm>
          <a:custGeom>
            <a:avLst/>
            <a:gdLst>
              <a:gd name="connsiteX0" fmla="*/ 0 w 6077243"/>
              <a:gd name="connsiteY0" fmla="*/ 0 h 3137095"/>
              <a:gd name="connsiteX1" fmla="*/ 6077243 w 6077243"/>
              <a:gd name="connsiteY1" fmla="*/ 0 h 3137095"/>
              <a:gd name="connsiteX2" fmla="*/ 6077243 w 6077243"/>
              <a:gd name="connsiteY2" fmla="*/ 3137095 h 3137095"/>
              <a:gd name="connsiteX3" fmla="*/ 0 w 6077243"/>
              <a:gd name="connsiteY3" fmla="*/ 3137095 h 3137095"/>
              <a:gd name="connsiteX4" fmla="*/ 0 w 6077243"/>
              <a:gd name="connsiteY4" fmla="*/ 0 h 3137095"/>
              <a:gd name="connsiteX0-1" fmla="*/ 14515 w 6091758"/>
              <a:gd name="connsiteY0-2" fmla="*/ 0 h 3470923"/>
              <a:gd name="connsiteX1-3" fmla="*/ 6091758 w 6091758"/>
              <a:gd name="connsiteY1-4" fmla="*/ 0 h 3470923"/>
              <a:gd name="connsiteX2-5" fmla="*/ 6091758 w 6091758"/>
              <a:gd name="connsiteY2-6" fmla="*/ 3137095 h 3470923"/>
              <a:gd name="connsiteX3-7" fmla="*/ 0 w 6091758"/>
              <a:gd name="connsiteY3-8" fmla="*/ 3470923 h 3470923"/>
              <a:gd name="connsiteX4-9" fmla="*/ 14515 w 6091758"/>
              <a:gd name="connsiteY4-10" fmla="*/ 0 h 3470923"/>
              <a:gd name="connsiteX0-11" fmla="*/ 14515 w 6091758"/>
              <a:gd name="connsiteY0-12" fmla="*/ 0 h 3935380"/>
              <a:gd name="connsiteX1-13" fmla="*/ 6091758 w 6091758"/>
              <a:gd name="connsiteY1-14" fmla="*/ 464457 h 3935380"/>
              <a:gd name="connsiteX2-15" fmla="*/ 6091758 w 6091758"/>
              <a:gd name="connsiteY2-16" fmla="*/ 3601552 h 3935380"/>
              <a:gd name="connsiteX3-17" fmla="*/ 0 w 6091758"/>
              <a:gd name="connsiteY3-18" fmla="*/ 3935380 h 3935380"/>
              <a:gd name="connsiteX4-19" fmla="*/ 14515 w 6091758"/>
              <a:gd name="connsiteY4-20" fmla="*/ 0 h 3935380"/>
              <a:gd name="connsiteX0-21" fmla="*/ 14515 w 6091758"/>
              <a:gd name="connsiteY0-22" fmla="*/ 0 h 3935380"/>
              <a:gd name="connsiteX1-23" fmla="*/ 6091758 w 6091758"/>
              <a:gd name="connsiteY1-24" fmla="*/ 464457 h 3935380"/>
              <a:gd name="connsiteX2-25" fmla="*/ 5961129 w 6091758"/>
              <a:gd name="connsiteY2-26" fmla="*/ 3601552 h 3935380"/>
              <a:gd name="connsiteX3-27" fmla="*/ 0 w 6091758"/>
              <a:gd name="connsiteY3-28" fmla="*/ 3935380 h 3935380"/>
              <a:gd name="connsiteX4-29" fmla="*/ 14515 w 6091758"/>
              <a:gd name="connsiteY4-30" fmla="*/ 0 h 3935380"/>
              <a:gd name="connsiteX0-31" fmla="*/ 14515 w 5961130"/>
              <a:gd name="connsiteY0-32" fmla="*/ 0 h 3935380"/>
              <a:gd name="connsiteX1-33" fmla="*/ 5961130 w 5961130"/>
              <a:gd name="connsiteY1-34" fmla="*/ 464457 h 3935380"/>
              <a:gd name="connsiteX2-35" fmla="*/ 5961129 w 5961130"/>
              <a:gd name="connsiteY2-36" fmla="*/ 3601552 h 3935380"/>
              <a:gd name="connsiteX3-37" fmla="*/ 0 w 5961130"/>
              <a:gd name="connsiteY3-38" fmla="*/ 3935380 h 3935380"/>
              <a:gd name="connsiteX4-39" fmla="*/ 14515 w 5961130"/>
              <a:gd name="connsiteY4-40" fmla="*/ 0 h 3935380"/>
              <a:gd name="connsiteX0-41" fmla="*/ 14515 w 5961130"/>
              <a:gd name="connsiteY0-42" fmla="*/ 0 h 3804751"/>
              <a:gd name="connsiteX1-43" fmla="*/ 5961130 w 5961130"/>
              <a:gd name="connsiteY1-44" fmla="*/ 333828 h 3804751"/>
              <a:gd name="connsiteX2-45" fmla="*/ 5961129 w 5961130"/>
              <a:gd name="connsiteY2-46" fmla="*/ 3470923 h 3804751"/>
              <a:gd name="connsiteX3-47" fmla="*/ 0 w 5961130"/>
              <a:gd name="connsiteY3-48" fmla="*/ 3804751 h 3804751"/>
              <a:gd name="connsiteX4-49" fmla="*/ 14515 w 5961130"/>
              <a:gd name="connsiteY4-50" fmla="*/ 0 h 3804751"/>
              <a:gd name="connsiteX0-51" fmla="*/ 29030 w 5975645"/>
              <a:gd name="connsiteY0-52" fmla="*/ 0 h 4007951"/>
              <a:gd name="connsiteX1-53" fmla="*/ 5975645 w 5975645"/>
              <a:gd name="connsiteY1-54" fmla="*/ 333828 h 4007951"/>
              <a:gd name="connsiteX2-55" fmla="*/ 5975644 w 5975645"/>
              <a:gd name="connsiteY2-56" fmla="*/ 3470923 h 4007951"/>
              <a:gd name="connsiteX3-57" fmla="*/ 0 w 5975645"/>
              <a:gd name="connsiteY3-58" fmla="*/ 4007951 h 4007951"/>
              <a:gd name="connsiteX4-59" fmla="*/ 29030 w 5975645"/>
              <a:gd name="connsiteY4-60" fmla="*/ 0 h 40079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975645" h="4007951">
                <a:moveTo>
                  <a:pt x="29030" y="0"/>
                </a:moveTo>
                <a:lnTo>
                  <a:pt x="5975645" y="333828"/>
                </a:lnTo>
                <a:cubicBezTo>
                  <a:pt x="5975645" y="1379526"/>
                  <a:pt x="5975644" y="2425225"/>
                  <a:pt x="5975644" y="3470923"/>
                </a:cubicBezTo>
                <a:lnTo>
                  <a:pt x="0" y="4007951"/>
                </a:lnTo>
                <a:cubicBezTo>
                  <a:pt x="4838" y="2850977"/>
                  <a:pt x="24192" y="1156974"/>
                  <a:pt x="2903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>
            <a:outerShdw blurRad="101600" algn="ctr" rotWithShape="0">
              <a:prstClr val="black">
                <a:alpha val="77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40365" y="2509312"/>
            <a:ext cx="30187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</a:t>
            </a:r>
            <a:r>
              <a:rPr lang="en-US" altLang="zh-CN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 PowerPoint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58499" y="2722114"/>
            <a:ext cx="544732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Aamzing</a:t>
            </a:r>
            <a:endParaRPr lang="zh-CN" altLang="en-US" sz="9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6440" y="3976391"/>
            <a:ext cx="5436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 Template</a:t>
            </a:r>
            <a:endParaRPr lang="zh-CN" altLang="en-US" sz="4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8499" y="4781749"/>
            <a:ext cx="5138044" cy="4933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1015" y="3348111"/>
            <a:ext cx="115073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11015" y="219456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514600" y="219710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813300" y="219710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7112000" y="219710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410700" y="219710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1709400" y="2197100"/>
            <a:ext cx="0" cy="395302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组合 94"/>
          <p:cNvGrpSpPr/>
          <p:nvPr/>
        </p:nvGrpSpPr>
        <p:grpSpPr>
          <a:xfrm>
            <a:off x="5804238" y="1802781"/>
            <a:ext cx="759671" cy="800100"/>
            <a:chOff x="5677411" y="2293486"/>
            <a:chExt cx="547688" cy="800100"/>
          </a:xfrm>
        </p:grpSpPr>
        <p:sp>
          <p:nvSpPr>
            <p:cNvPr id="32" name="Freeform 103"/>
            <p:cNvSpPr/>
            <p:nvPr/>
          </p:nvSpPr>
          <p:spPr bwMode="auto">
            <a:xfrm>
              <a:off x="5842511" y="2684011"/>
              <a:ext cx="382588" cy="409575"/>
            </a:xfrm>
            <a:custGeom>
              <a:avLst/>
              <a:gdLst>
                <a:gd name="T0" fmla="*/ 102 w 102"/>
                <a:gd name="T1" fmla="*/ 8 h 109"/>
                <a:gd name="T2" fmla="*/ 94 w 102"/>
                <a:gd name="T3" fmla="*/ 0 h 109"/>
                <a:gd name="T4" fmla="*/ 8 w 102"/>
                <a:gd name="T5" fmla="*/ 0 h 109"/>
                <a:gd name="T6" fmla="*/ 0 w 102"/>
                <a:gd name="T7" fmla="*/ 8 h 109"/>
                <a:gd name="T8" fmla="*/ 0 w 102"/>
                <a:gd name="T9" fmla="*/ 101 h 109"/>
                <a:gd name="T10" fmla="*/ 8 w 102"/>
                <a:gd name="T11" fmla="*/ 109 h 109"/>
                <a:gd name="T12" fmla="*/ 94 w 102"/>
                <a:gd name="T13" fmla="*/ 109 h 109"/>
                <a:gd name="T14" fmla="*/ 102 w 102"/>
                <a:gd name="T15" fmla="*/ 101 h 109"/>
                <a:gd name="T16" fmla="*/ 102 w 102"/>
                <a:gd name="T17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09">
                  <a:moveTo>
                    <a:pt x="102" y="8"/>
                  </a:moveTo>
                  <a:cubicBezTo>
                    <a:pt x="102" y="4"/>
                    <a:pt x="98" y="0"/>
                    <a:pt x="9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09"/>
                    <a:pt x="8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8" y="109"/>
                    <a:pt x="102" y="106"/>
                    <a:pt x="102" y="101"/>
                  </a:cubicBezTo>
                  <a:lnTo>
                    <a:pt x="102" y="8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04"/>
            <p:cNvSpPr/>
            <p:nvPr/>
          </p:nvSpPr>
          <p:spPr bwMode="auto">
            <a:xfrm>
              <a:off x="5842511" y="2530024"/>
              <a:ext cx="382588" cy="192088"/>
            </a:xfrm>
            <a:custGeom>
              <a:avLst/>
              <a:gdLst>
                <a:gd name="T0" fmla="*/ 0 w 102"/>
                <a:gd name="T1" fmla="*/ 51 h 51"/>
                <a:gd name="T2" fmla="*/ 51 w 102"/>
                <a:gd name="T3" fmla="*/ 0 h 51"/>
                <a:gd name="T4" fmla="*/ 102 w 102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51">
                  <a:moveTo>
                    <a:pt x="0" y="51"/>
                  </a:move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105"/>
            <p:cNvSpPr>
              <a:spLocks noChangeArrowheads="1"/>
            </p:cNvSpPr>
            <p:nvPr/>
          </p:nvSpPr>
          <p:spPr bwMode="auto">
            <a:xfrm>
              <a:off x="6018724" y="2458586"/>
              <a:ext cx="30163" cy="682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7C6CE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06"/>
            <p:cNvSpPr/>
            <p:nvPr/>
          </p:nvSpPr>
          <p:spPr bwMode="auto">
            <a:xfrm>
              <a:off x="6018724" y="2458586"/>
              <a:ext cx="30163" cy="68263"/>
            </a:xfrm>
            <a:custGeom>
              <a:avLst/>
              <a:gdLst>
                <a:gd name="T0" fmla="*/ 19 w 19"/>
                <a:gd name="T1" fmla="*/ 43 h 43"/>
                <a:gd name="T2" fmla="*/ 19 w 19"/>
                <a:gd name="T3" fmla="*/ 0 h 43"/>
                <a:gd name="T4" fmla="*/ 0 w 19"/>
                <a:gd name="T5" fmla="*/ 0 h 43"/>
                <a:gd name="T6" fmla="*/ 0 w 1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3">
                  <a:moveTo>
                    <a:pt x="19" y="43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noFill/>
            <a:ln w="9525">
              <a:solidFill>
                <a:srgbClr val="07C6CE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07"/>
            <p:cNvSpPr/>
            <p:nvPr/>
          </p:nvSpPr>
          <p:spPr bwMode="auto">
            <a:xfrm>
              <a:off x="6018724" y="2458586"/>
              <a:ext cx="30163" cy="68263"/>
            </a:xfrm>
            <a:custGeom>
              <a:avLst/>
              <a:gdLst>
                <a:gd name="T0" fmla="*/ 19 w 19"/>
                <a:gd name="T1" fmla="*/ 43 h 43"/>
                <a:gd name="T2" fmla="*/ 19 w 19"/>
                <a:gd name="T3" fmla="*/ 0 h 43"/>
                <a:gd name="T4" fmla="*/ 0 w 19"/>
                <a:gd name="T5" fmla="*/ 0 h 43"/>
                <a:gd name="T6" fmla="*/ 0 w 1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3">
                  <a:moveTo>
                    <a:pt x="19" y="43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08"/>
            <p:cNvSpPr/>
            <p:nvPr/>
          </p:nvSpPr>
          <p:spPr bwMode="auto">
            <a:xfrm>
              <a:off x="5842511" y="2996749"/>
              <a:ext cx="382588" cy="0"/>
            </a:xfrm>
            <a:custGeom>
              <a:avLst/>
              <a:gdLst>
                <a:gd name="T0" fmla="*/ 0 w 241"/>
                <a:gd name="T1" fmla="*/ 241 w 241"/>
                <a:gd name="T2" fmla="*/ 0 w 2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1">
                  <a:moveTo>
                    <a:pt x="0" y="0"/>
                  </a:moveTo>
                  <a:lnTo>
                    <a:pt x="2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Line 109"/>
            <p:cNvSpPr>
              <a:spLocks noChangeShapeType="1"/>
            </p:cNvSpPr>
            <p:nvPr/>
          </p:nvSpPr>
          <p:spPr bwMode="auto">
            <a:xfrm>
              <a:off x="5842511" y="2996749"/>
              <a:ext cx="3825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Line 110"/>
            <p:cNvSpPr>
              <a:spLocks noChangeShapeType="1"/>
            </p:cNvSpPr>
            <p:nvPr/>
          </p:nvSpPr>
          <p:spPr bwMode="auto">
            <a:xfrm>
              <a:off x="5842511" y="2996749"/>
              <a:ext cx="382588" cy="0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11"/>
            <p:cNvSpPr/>
            <p:nvPr/>
          </p:nvSpPr>
          <p:spPr bwMode="auto">
            <a:xfrm>
              <a:off x="5745674" y="2293486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9 h 10"/>
                <a:gd name="T4" fmla="*/ 2 w 11"/>
                <a:gd name="T5" fmla="*/ 9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4"/>
                    <a:pt x="11" y="7"/>
                    <a:pt x="9" y="9"/>
                  </a:cubicBezTo>
                  <a:cubicBezTo>
                    <a:pt x="7" y="10"/>
                    <a:pt x="4" y="10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2"/>
            <p:cNvSpPr/>
            <p:nvPr/>
          </p:nvSpPr>
          <p:spPr bwMode="auto">
            <a:xfrm>
              <a:off x="5817111" y="2372861"/>
              <a:ext cx="36513" cy="38100"/>
            </a:xfrm>
            <a:custGeom>
              <a:avLst/>
              <a:gdLst>
                <a:gd name="T0" fmla="*/ 9 w 10"/>
                <a:gd name="T1" fmla="*/ 1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1 h 10"/>
                <a:gd name="T8" fmla="*/ 9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10" y="3"/>
                    <a:pt x="10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13"/>
            <p:cNvSpPr/>
            <p:nvPr/>
          </p:nvSpPr>
          <p:spPr bwMode="auto">
            <a:xfrm>
              <a:off x="5745674" y="2372861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1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11" y="3"/>
                    <a:pt x="11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14"/>
            <p:cNvSpPr/>
            <p:nvPr/>
          </p:nvSpPr>
          <p:spPr bwMode="auto">
            <a:xfrm>
              <a:off x="5677411" y="2372861"/>
              <a:ext cx="38100" cy="38100"/>
            </a:xfrm>
            <a:custGeom>
              <a:avLst/>
              <a:gdLst>
                <a:gd name="T0" fmla="*/ 8 w 10"/>
                <a:gd name="T1" fmla="*/ 1 h 10"/>
                <a:gd name="T2" fmla="*/ 8 w 10"/>
                <a:gd name="T3" fmla="*/ 8 h 10"/>
                <a:gd name="T4" fmla="*/ 1 w 10"/>
                <a:gd name="T5" fmla="*/ 8 h 10"/>
                <a:gd name="T6" fmla="*/ 1 w 10"/>
                <a:gd name="T7" fmla="*/ 1 h 10"/>
                <a:gd name="T8" fmla="*/ 8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"/>
                  </a:moveTo>
                  <a:cubicBezTo>
                    <a:pt x="10" y="3"/>
                    <a:pt x="10" y="6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3" y="0"/>
                    <a:pt x="6" y="0"/>
                    <a:pt x="8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15"/>
            <p:cNvSpPr/>
            <p:nvPr/>
          </p:nvSpPr>
          <p:spPr bwMode="auto">
            <a:xfrm>
              <a:off x="5888549" y="2447474"/>
              <a:ext cx="36513" cy="38100"/>
            </a:xfrm>
            <a:custGeom>
              <a:avLst/>
              <a:gdLst>
                <a:gd name="T0" fmla="*/ 9 w 10"/>
                <a:gd name="T1" fmla="*/ 2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9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2"/>
                  </a:moveTo>
                  <a:cubicBezTo>
                    <a:pt x="10" y="4"/>
                    <a:pt x="10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16"/>
            <p:cNvSpPr/>
            <p:nvPr/>
          </p:nvSpPr>
          <p:spPr bwMode="auto">
            <a:xfrm>
              <a:off x="5817111" y="2447474"/>
              <a:ext cx="36513" cy="38100"/>
            </a:xfrm>
            <a:custGeom>
              <a:avLst/>
              <a:gdLst>
                <a:gd name="T0" fmla="*/ 9 w 10"/>
                <a:gd name="T1" fmla="*/ 2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9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2"/>
                  </a:moveTo>
                  <a:cubicBezTo>
                    <a:pt x="10" y="4"/>
                    <a:pt x="10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17"/>
            <p:cNvSpPr/>
            <p:nvPr/>
          </p:nvSpPr>
          <p:spPr bwMode="auto">
            <a:xfrm>
              <a:off x="5745674" y="2447474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4"/>
                    <a:pt x="11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18"/>
            <p:cNvSpPr/>
            <p:nvPr/>
          </p:nvSpPr>
          <p:spPr bwMode="auto">
            <a:xfrm>
              <a:off x="5677411" y="2447474"/>
              <a:ext cx="38100" cy="38100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1 w 10"/>
                <a:gd name="T5" fmla="*/ 8 h 10"/>
                <a:gd name="T6" fmla="*/ 1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7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19"/>
            <p:cNvSpPr/>
            <p:nvPr/>
          </p:nvSpPr>
          <p:spPr bwMode="auto">
            <a:xfrm>
              <a:off x="5817111" y="2523674"/>
              <a:ext cx="36513" cy="41275"/>
            </a:xfrm>
            <a:custGeom>
              <a:avLst/>
              <a:gdLst>
                <a:gd name="T0" fmla="*/ 9 w 10"/>
                <a:gd name="T1" fmla="*/ 2 h 11"/>
                <a:gd name="T2" fmla="*/ 9 w 10"/>
                <a:gd name="T3" fmla="*/ 9 h 11"/>
                <a:gd name="T4" fmla="*/ 2 w 10"/>
                <a:gd name="T5" fmla="*/ 9 h 11"/>
                <a:gd name="T6" fmla="*/ 2 w 10"/>
                <a:gd name="T7" fmla="*/ 2 h 11"/>
                <a:gd name="T8" fmla="*/ 9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9" y="2"/>
                  </a:moveTo>
                  <a:cubicBezTo>
                    <a:pt x="10" y="4"/>
                    <a:pt x="10" y="7"/>
                    <a:pt x="9" y="9"/>
                  </a:cubicBezTo>
                  <a:cubicBezTo>
                    <a:pt x="7" y="11"/>
                    <a:pt x="4" y="11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20"/>
            <p:cNvSpPr/>
            <p:nvPr/>
          </p:nvSpPr>
          <p:spPr bwMode="auto">
            <a:xfrm>
              <a:off x="5745674" y="2523674"/>
              <a:ext cx="41275" cy="41275"/>
            </a:xfrm>
            <a:custGeom>
              <a:avLst/>
              <a:gdLst>
                <a:gd name="T0" fmla="*/ 9 w 11"/>
                <a:gd name="T1" fmla="*/ 2 h 11"/>
                <a:gd name="T2" fmla="*/ 9 w 11"/>
                <a:gd name="T3" fmla="*/ 9 h 11"/>
                <a:gd name="T4" fmla="*/ 2 w 11"/>
                <a:gd name="T5" fmla="*/ 9 h 11"/>
                <a:gd name="T6" fmla="*/ 2 w 11"/>
                <a:gd name="T7" fmla="*/ 2 h 11"/>
                <a:gd name="T8" fmla="*/ 9 w 11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9" y="2"/>
                  </a:moveTo>
                  <a:cubicBezTo>
                    <a:pt x="11" y="4"/>
                    <a:pt x="11" y="7"/>
                    <a:pt x="9" y="9"/>
                  </a:cubicBezTo>
                  <a:cubicBezTo>
                    <a:pt x="7" y="11"/>
                    <a:pt x="4" y="11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21"/>
            <p:cNvSpPr/>
            <p:nvPr/>
          </p:nvSpPr>
          <p:spPr bwMode="auto">
            <a:xfrm>
              <a:off x="5677411" y="2523674"/>
              <a:ext cx="38100" cy="41275"/>
            </a:xfrm>
            <a:custGeom>
              <a:avLst/>
              <a:gdLst>
                <a:gd name="T0" fmla="*/ 8 w 10"/>
                <a:gd name="T1" fmla="*/ 2 h 11"/>
                <a:gd name="T2" fmla="*/ 8 w 10"/>
                <a:gd name="T3" fmla="*/ 9 h 11"/>
                <a:gd name="T4" fmla="*/ 1 w 10"/>
                <a:gd name="T5" fmla="*/ 9 h 11"/>
                <a:gd name="T6" fmla="*/ 1 w 10"/>
                <a:gd name="T7" fmla="*/ 2 h 11"/>
                <a:gd name="T8" fmla="*/ 8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8" y="2"/>
                  </a:moveTo>
                  <a:cubicBezTo>
                    <a:pt x="10" y="4"/>
                    <a:pt x="10" y="7"/>
                    <a:pt x="8" y="9"/>
                  </a:cubicBezTo>
                  <a:cubicBezTo>
                    <a:pt x="6" y="11"/>
                    <a:pt x="3" y="11"/>
                    <a:pt x="1" y="9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122"/>
            <p:cNvSpPr/>
            <p:nvPr/>
          </p:nvSpPr>
          <p:spPr bwMode="auto">
            <a:xfrm>
              <a:off x="5745674" y="2601461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3"/>
                    <a:pt x="11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Rectangle 123"/>
            <p:cNvSpPr>
              <a:spLocks noChangeArrowheads="1"/>
            </p:cNvSpPr>
            <p:nvPr/>
          </p:nvSpPr>
          <p:spPr bwMode="auto">
            <a:xfrm>
              <a:off x="5936174" y="2763386"/>
              <a:ext cx="195263" cy="150813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369589" y="2012955"/>
            <a:ext cx="457200" cy="596900"/>
            <a:chOff x="7835900" y="3189288"/>
            <a:chExt cx="457200" cy="596900"/>
          </a:xfrm>
        </p:grpSpPr>
        <p:sp>
          <p:nvSpPr>
            <p:cNvPr id="54" name="Freeform 146"/>
            <p:cNvSpPr/>
            <p:nvPr/>
          </p:nvSpPr>
          <p:spPr bwMode="auto">
            <a:xfrm>
              <a:off x="7835900" y="3189288"/>
              <a:ext cx="457200" cy="503238"/>
            </a:xfrm>
            <a:custGeom>
              <a:avLst/>
              <a:gdLst>
                <a:gd name="T0" fmla="*/ 122 w 122"/>
                <a:gd name="T1" fmla="*/ 8 h 134"/>
                <a:gd name="T2" fmla="*/ 114 w 122"/>
                <a:gd name="T3" fmla="*/ 0 h 134"/>
                <a:gd name="T4" fmla="*/ 8 w 122"/>
                <a:gd name="T5" fmla="*/ 0 h 134"/>
                <a:gd name="T6" fmla="*/ 0 w 122"/>
                <a:gd name="T7" fmla="*/ 8 h 134"/>
                <a:gd name="T8" fmla="*/ 0 w 122"/>
                <a:gd name="T9" fmla="*/ 126 h 134"/>
                <a:gd name="T10" fmla="*/ 8 w 122"/>
                <a:gd name="T11" fmla="*/ 134 h 134"/>
                <a:gd name="T12" fmla="*/ 114 w 122"/>
                <a:gd name="T13" fmla="*/ 134 h 134"/>
                <a:gd name="T14" fmla="*/ 122 w 122"/>
                <a:gd name="T15" fmla="*/ 126 h 134"/>
                <a:gd name="T16" fmla="*/ 122 w 122"/>
                <a:gd name="T17" fmla="*/ 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34">
                  <a:moveTo>
                    <a:pt x="122" y="8"/>
                  </a:moveTo>
                  <a:cubicBezTo>
                    <a:pt x="122" y="4"/>
                    <a:pt x="119" y="0"/>
                    <a:pt x="11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0"/>
                    <a:pt x="4" y="134"/>
                    <a:pt x="8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9" y="134"/>
                    <a:pt x="122" y="130"/>
                    <a:pt x="122" y="126"/>
                  </a:cubicBezTo>
                  <a:lnTo>
                    <a:pt x="122" y="8"/>
                  </a:lnTo>
                  <a:close/>
                </a:path>
              </a:pathLst>
            </a:cu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Line 147"/>
            <p:cNvSpPr>
              <a:spLocks noChangeShapeType="1"/>
            </p:cNvSpPr>
            <p:nvPr/>
          </p:nvSpPr>
          <p:spPr bwMode="auto">
            <a:xfrm>
              <a:off x="7866063" y="3744913"/>
              <a:ext cx="396875" cy="0"/>
            </a:xfrm>
            <a:prstGeom prst="line">
              <a:avLst/>
            </a:prstGeom>
            <a:noFill/>
            <a:ln w="14288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Line 148"/>
            <p:cNvSpPr>
              <a:spLocks noChangeShapeType="1"/>
            </p:cNvSpPr>
            <p:nvPr/>
          </p:nvSpPr>
          <p:spPr bwMode="auto">
            <a:xfrm>
              <a:off x="7896225" y="3786188"/>
              <a:ext cx="336550" cy="0"/>
            </a:xfrm>
            <a:prstGeom prst="line">
              <a:avLst/>
            </a:prstGeom>
            <a:noFill/>
            <a:ln w="14288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Line 149"/>
            <p:cNvSpPr>
              <a:spLocks noChangeShapeType="1"/>
            </p:cNvSpPr>
            <p:nvPr/>
          </p:nvSpPr>
          <p:spPr bwMode="auto">
            <a:xfrm>
              <a:off x="7926388" y="3189288"/>
              <a:ext cx="0" cy="503238"/>
            </a:xfrm>
            <a:prstGeom prst="line">
              <a:avLst/>
            </a:pr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150"/>
            <p:cNvSpPr/>
            <p:nvPr/>
          </p:nvSpPr>
          <p:spPr bwMode="auto">
            <a:xfrm>
              <a:off x="8086725" y="3203576"/>
              <a:ext cx="131763" cy="198438"/>
            </a:xfrm>
            <a:custGeom>
              <a:avLst/>
              <a:gdLst>
                <a:gd name="T0" fmla="*/ 83 w 83"/>
                <a:gd name="T1" fmla="*/ 0 h 125"/>
                <a:gd name="T2" fmla="*/ 83 w 83"/>
                <a:gd name="T3" fmla="*/ 125 h 125"/>
                <a:gd name="T4" fmla="*/ 43 w 83"/>
                <a:gd name="T5" fmla="*/ 102 h 125"/>
                <a:gd name="T6" fmla="*/ 0 w 83"/>
                <a:gd name="T7" fmla="*/ 125 h 125"/>
                <a:gd name="T8" fmla="*/ 0 w 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5">
                  <a:moveTo>
                    <a:pt x="83" y="0"/>
                  </a:moveTo>
                  <a:lnTo>
                    <a:pt x="83" y="125"/>
                  </a:lnTo>
                  <a:lnTo>
                    <a:pt x="43" y="102"/>
                  </a:lnTo>
                  <a:lnTo>
                    <a:pt x="0" y="125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10631555" y="1981529"/>
            <a:ext cx="558800" cy="558800"/>
            <a:chOff x="6462713" y="4694238"/>
            <a:chExt cx="558800" cy="558800"/>
          </a:xfrm>
        </p:grpSpPr>
        <p:sp>
          <p:nvSpPr>
            <p:cNvPr id="60" name="Freeform 167"/>
            <p:cNvSpPr/>
            <p:nvPr/>
          </p:nvSpPr>
          <p:spPr bwMode="auto">
            <a:xfrm>
              <a:off x="6462713" y="4694238"/>
              <a:ext cx="558800" cy="558800"/>
            </a:xfrm>
            <a:custGeom>
              <a:avLst/>
              <a:gdLst>
                <a:gd name="T0" fmla="*/ 65 w 149"/>
                <a:gd name="T1" fmla="*/ 143 h 149"/>
                <a:gd name="T2" fmla="*/ 51 w 149"/>
                <a:gd name="T3" fmla="*/ 149 h 149"/>
                <a:gd name="T4" fmla="*/ 8 w 149"/>
                <a:gd name="T5" fmla="*/ 149 h 149"/>
                <a:gd name="T6" fmla="*/ 0 w 149"/>
                <a:gd name="T7" fmla="*/ 140 h 149"/>
                <a:gd name="T8" fmla="*/ 0 w 149"/>
                <a:gd name="T9" fmla="*/ 97 h 149"/>
                <a:gd name="T10" fmla="*/ 6 w 149"/>
                <a:gd name="T11" fmla="*/ 84 h 149"/>
                <a:gd name="T12" fmla="*/ 86 w 149"/>
                <a:gd name="T13" fmla="*/ 3 h 149"/>
                <a:gd name="T14" fmla="*/ 98 w 149"/>
                <a:gd name="T15" fmla="*/ 3 h 149"/>
                <a:gd name="T16" fmla="*/ 146 w 149"/>
                <a:gd name="T17" fmla="*/ 51 h 149"/>
                <a:gd name="T18" fmla="*/ 146 w 149"/>
                <a:gd name="T19" fmla="*/ 63 h 149"/>
                <a:gd name="T20" fmla="*/ 65 w 149"/>
                <a:gd name="T21" fmla="*/ 1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9">
                  <a:moveTo>
                    <a:pt x="65" y="143"/>
                  </a:moveTo>
                  <a:cubicBezTo>
                    <a:pt x="62" y="146"/>
                    <a:pt x="56" y="149"/>
                    <a:pt x="51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4" y="149"/>
                    <a:pt x="0" y="145"/>
                    <a:pt x="0" y="14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3"/>
                    <a:pt x="3" y="87"/>
                    <a:pt x="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90" y="0"/>
                    <a:pt x="95" y="0"/>
                    <a:pt x="98" y="3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49" y="54"/>
                    <a:pt x="149" y="59"/>
                    <a:pt x="146" y="63"/>
                  </a:cubicBezTo>
                  <a:lnTo>
                    <a:pt x="65" y="143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168"/>
            <p:cNvSpPr/>
            <p:nvPr/>
          </p:nvSpPr>
          <p:spPr bwMode="auto">
            <a:xfrm>
              <a:off x="6465888" y="5029201"/>
              <a:ext cx="220663" cy="220663"/>
            </a:xfrm>
            <a:custGeom>
              <a:avLst/>
              <a:gdLst>
                <a:gd name="T0" fmla="*/ 0 w 139"/>
                <a:gd name="T1" fmla="*/ 9 h 139"/>
                <a:gd name="T2" fmla="*/ 47 w 139"/>
                <a:gd name="T3" fmla="*/ 0 h 139"/>
                <a:gd name="T4" fmla="*/ 47 w 139"/>
                <a:gd name="T5" fmla="*/ 44 h 139"/>
                <a:gd name="T6" fmla="*/ 92 w 139"/>
                <a:gd name="T7" fmla="*/ 44 h 139"/>
                <a:gd name="T8" fmla="*/ 94 w 139"/>
                <a:gd name="T9" fmla="*/ 92 h 139"/>
                <a:gd name="T10" fmla="*/ 139 w 139"/>
                <a:gd name="T11" fmla="*/ 92 h 139"/>
                <a:gd name="T12" fmla="*/ 130 w 139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39">
                  <a:moveTo>
                    <a:pt x="0" y="9"/>
                  </a:moveTo>
                  <a:lnTo>
                    <a:pt x="47" y="0"/>
                  </a:lnTo>
                  <a:lnTo>
                    <a:pt x="47" y="44"/>
                  </a:lnTo>
                  <a:lnTo>
                    <a:pt x="92" y="44"/>
                  </a:lnTo>
                  <a:lnTo>
                    <a:pt x="94" y="92"/>
                  </a:lnTo>
                  <a:lnTo>
                    <a:pt x="139" y="92"/>
                  </a:lnTo>
                  <a:lnTo>
                    <a:pt x="130" y="139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Line 169"/>
            <p:cNvSpPr>
              <a:spLocks noChangeShapeType="1"/>
            </p:cNvSpPr>
            <p:nvPr/>
          </p:nvSpPr>
          <p:spPr bwMode="auto">
            <a:xfrm flipV="1">
              <a:off x="6540500" y="4727576"/>
              <a:ext cx="300038" cy="301625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Line 170"/>
            <p:cNvSpPr>
              <a:spLocks noChangeShapeType="1"/>
            </p:cNvSpPr>
            <p:nvPr/>
          </p:nvSpPr>
          <p:spPr bwMode="auto">
            <a:xfrm flipV="1">
              <a:off x="6686550" y="4878388"/>
              <a:ext cx="301625" cy="296863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Line 171"/>
            <p:cNvSpPr>
              <a:spLocks noChangeShapeType="1"/>
            </p:cNvSpPr>
            <p:nvPr/>
          </p:nvSpPr>
          <p:spPr bwMode="auto">
            <a:xfrm flipV="1">
              <a:off x="6611938" y="4803776"/>
              <a:ext cx="300038" cy="295275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Line 172"/>
            <p:cNvSpPr>
              <a:spLocks noChangeShapeType="1"/>
            </p:cNvSpPr>
            <p:nvPr/>
          </p:nvSpPr>
          <p:spPr bwMode="auto">
            <a:xfrm>
              <a:off x="6469063" y="5205413"/>
              <a:ext cx="41275" cy="41275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1419267" y="1997752"/>
            <a:ext cx="582613" cy="449263"/>
            <a:chOff x="1084048" y="2482114"/>
            <a:chExt cx="582613" cy="449263"/>
          </a:xfrm>
        </p:grpSpPr>
        <p:sp>
          <p:nvSpPr>
            <p:cNvPr id="67" name="Line 191"/>
            <p:cNvSpPr>
              <a:spLocks noChangeShapeType="1"/>
            </p:cNvSpPr>
            <p:nvPr/>
          </p:nvSpPr>
          <p:spPr bwMode="auto">
            <a:xfrm>
              <a:off x="1155486" y="256466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Line 192"/>
            <p:cNvSpPr>
              <a:spLocks noChangeShapeType="1"/>
            </p:cNvSpPr>
            <p:nvPr/>
          </p:nvSpPr>
          <p:spPr bwMode="auto">
            <a:xfrm>
              <a:off x="1155486" y="260911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Line 193"/>
            <p:cNvSpPr>
              <a:spLocks noChangeShapeType="1"/>
            </p:cNvSpPr>
            <p:nvPr/>
          </p:nvSpPr>
          <p:spPr bwMode="auto">
            <a:xfrm>
              <a:off x="1155486" y="2658327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Line 194"/>
            <p:cNvSpPr>
              <a:spLocks noChangeShapeType="1"/>
            </p:cNvSpPr>
            <p:nvPr/>
          </p:nvSpPr>
          <p:spPr bwMode="auto">
            <a:xfrm>
              <a:off x="1155486" y="270754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Line 195"/>
            <p:cNvSpPr>
              <a:spLocks noChangeShapeType="1"/>
            </p:cNvSpPr>
            <p:nvPr/>
          </p:nvSpPr>
          <p:spPr bwMode="auto">
            <a:xfrm>
              <a:off x="1155486" y="275199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Line 196"/>
            <p:cNvSpPr>
              <a:spLocks noChangeShapeType="1"/>
            </p:cNvSpPr>
            <p:nvPr/>
          </p:nvSpPr>
          <p:spPr bwMode="auto">
            <a:xfrm>
              <a:off x="1155486" y="280120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Line 197"/>
            <p:cNvSpPr>
              <a:spLocks noChangeShapeType="1"/>
            </p:cNvSpPr>
            <p:nvPr/>
          </p:nvSpPr>
          <p:spPr bwMode="auto">
            <a:xfrm>
              <a:off x="1155486" y="284565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Line 198"/>
            <p:cNvSpPr>
              <a:spLocks noChangeShapeType="1"/>
            </p:cNvSpPr>
            <p:nvPr/>
          </p:nvSpPr>
          <p:spPr bwMode="auto">
            <a:xfrm>
              <a:off x="1460286" y="256466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Line 199"/>
            <p:cNvSpPr>
              <a:spLocks noChangeShapeType="1"/>
            </p:cNvSpPr>
            <p:nvPr/>
          </p:nvSpPr>
          <p:spPr bwMode="auto">
            <a:xfrm>
              <a:off x="1460286" y="260911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Line 200"/>
            <p:cNvSpPr>
              <a:spLocks noChangeShapeType="1"/>
            </p:cNvSpPr>
            <p:nvPr/>
          </p:nvSpPr>
          <p:spPr bwMode="auto">
            <a:xfrm>
              <a:off x="1460286" y="2658327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Line 201"/>
            <p:cNvSpPr>
              <a:spLocks noChangeShapeType="1"/>
            </p:cNvSpPr>
            <p:nvPr/>
          </p:nvSpPr>
          <p:spPr bwMode="auto">
            <a:xfrm>
              <a:off x="1460286" y="270754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Line 202"/>
            <p:cNvSpPr>
              <a:spLocks noChangeShapeType="1"/>
            </p:cNvSpPr>
            <p:nvPr/>
          </p:nvSpPr>
          <p:spPr bwMode="auto">
            <a:xfrm>
              <a:off x="1460286" y="275199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Line 203"/>
            <p:cNvSpPr>
              <a:spLocks noChangeShapeType="1"/>
            </p:cNvSpPr>
            <p:nvPr/>
          </p:nvSpPr>
          <p:spPr bwMode="auto">
            <a:xfrm>
              <a:off x="1460286" y="2801202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Line 204"/>
            <p:cNvSpPr>
              <a:spLocks noChangeShapeType="1"/>
            </p:cNvSpPr>
            <p:nvPr/>
          </p:nvSpPr>
          <p:spPr bwMode="auto">
            <a:xfrm>
              <a:off x="1460286" y="2845652"/>
              <a:ext cx="88900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Line 206"/>
            <p:cNvSpPr>
              <a:spLocks noChangeShapeType="1"/>
            </p:cNvSpPr>
            <p:nvPr/>
          </p:nvSpPr>
          <p:spPr bwMode="auto">
            <a:xfrm flipV="1">
              <a:off x="1372973" y="2482114"/>
              <a:ext cx="0" cy="449263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207"/>
            <p:cNvSpPr/>
            <p:nvPr/>
          </p:nvSpPr>
          <p:spPr bwMode="auto">
            <a:xfrm>
              <a:off x="1084048" y="2482114"/>
              <a:ext cx="582613" cy="449263"/>
            </a:xfrm>
            <a:custGeom>
              <a:avLst/>
              <a:gdLst>
                <a:gd name="T0" fmla="*/ 155 w 155"/>
                <a:gd name="T1" fmla="*/ 112 h 120"/>
                <a:gd name="T2" fmla="*/ 147 w 155"/>
                <a:gd name="T3" fmla="*/ 120 h 120"/>
                <a:gd name="T4" fmla="*/ 8 w 155"/>
                <a:gd name="T5" fmla="*/ 120 h 120"/>
                <a:gd name="T6" fmla="*/ 0 w 155"/>
                <a:gd name="T7" fmla="*/ 112 h 120"/>
                <a:gd name="T8" fmla="*/ 0 w 155"/>
                <a:gd name="T9" fmla="*/ 8 h 120"/>
                <a:gd name="T10" fmla="*/ 8 w 155"/>
                <a:gd name="T11" fmla="*/ 0 h 120"/>
                <a:gd name="T12" fmla="*/ 147 w 155"/>
                <a:gd name="T13" fmla="*/ 0 h 120"/>
                <a:gd name="T14" fmla="*/ 155 w 155"/>
                <a:gd name="T15" fmla="*/ 8 h 120"/>
                <a:gd name="T16" fmla="*/ 155 w 155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20">
                  <a:moveTo>
                    <a:pt x="155" y="112"/>
                  </a:moveTo>
                  <a:cubicBezTo>
                    <a:pt x="155" y="116"/>
                    <a:pt x="151" y="120"/>
                    <a:pt x="147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5" y="3"/>
                    <a:pt x="155" y="8"/>
                  </a:cubicBezTo>
                  <a:lnTo>
                    <a:pt x="155" y="112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208"/>
            <p:cNvSpPr/>
            <p:nvPr/>
          </p:nvSpPr>
          <p:spPr bwMode="auto">
            <a:xfrm>
              <a:off x="1347573" y="2823427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209"/>
            <p:cNvSpPr/>
            <p:nvPr/>
          </p:nvSpPr>
          <p:spPr bwMode="auto">
            <a:xfrm>
              <a:off x="1347573" y="2631339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210"/>
            <p:cNvSpPr/>
            <p:nvPr/>
          </p:nvSpPr>
          <p:spPr bwMode="auto">
            <a:xfrm>
              <a:off x="1347573" y="2534502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11"/>
            <p:cNvSpPr/>
            <p:nvPr/>
          </p:nvSpPr>
          <p:spPr bwMode="auto">
            <a:xfrm>
              <a:off x="1347573" y="2729764"/>
              <a:ext cx="55563" cy="47625"/>
            </a:xfrm>
            <a:custGeom>
              <a:avLst/>
              <a:gdLst>
                <a:gd name="T0" fmla="*/ 11 w 15"/>
                <a:gd name="T1" fmla="*/ 0 h 13"/>
                <a:gd name="T2" fmla="*/ 15 w 15"/>
                <a:gd name="T3" fmla="*/ 4 h 13"/>
                <a:gd name="T4" fmla="*/ 15 w 15"/>
                <a:gd name="T5" fmla="*/ 9 h 13"/>
                <a:gd name="T6" fmla="*/ 11 w 15"/>
                <a:gd name="T7" fmla="*/ 13 h 13"/>
                <a:gd name="T8" fmla="*/ 4 w 15"/>
                <a:gd name="T9" fmla="*/ 13 h 13"/>
                <a:gd name="T10" fmla="*/ 0 w 15"/>
                <a:gd name="T11" fmla="*/ 9 h 13"/>
                <a:gd name="T12" fmla="*/ 0 w 15"/>
                <a:gd name="T13" fmla="*/ 4 h 13"/>
                <a:gd name="T14" fmla="*/ 4 w 15"/>
                <a:gd name="T15" fmla="*/ 0 h 13"/>
                <a:gd name="T16" fmla="*/ 11 w 1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cubicBezTo>
                    <a:pt x="13" y="0"/>
                    <a:pt x="15" y="1"/>
                    <a:pt x="15" y="4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2"/>
                    <a:pt x="13" y="13"/>
                    <a:pt x="1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3"/>
                    <a:pt x="0" y="12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3696923" y="1891390"/>
            <a:ext cx="660400" cy="563563"/>
            <a:chOff x="2517775" y="6127750"/>
            <a:chExt cx="660400" cy="563563"/>
          </a:xfrm>
        </p:grpSpPr>
        <p:sp>
          <p:nvSpPr>
            <p:cNvPr id="88" name="Freeform 225"/>
            <p:cNvSpPr/>
            <p:nvPr/>
          </p:nvSpPr>
          <p:spPr bwMode="auto">
            <a:xfrm>
              <a:off x="2517775" y="6240463"/>
              <a:ext cx="615950" cy="450850"/>
            </a:xfrm>
            <a:custGeom>
              <a:avLst/>
              <a:gdLst>
                <a:gd name="T0" fmla="*/ 164 w 164"/>
                <a:gd name="T1" fmla="*/ 0 h 120"/>
                <a:gd name="T2" fmla="*/ 164 w 164"/>
                <a:gd name="T3" fmla="*/ 112 h 120"/>
                <a:gd name="T4" fmla="*/ 156 w 164"/>
                <a:gd name="T5" fmla="*/ 120 h 120"/>
                <a:gd name="T6" fmla="*/ 8 w 164"/>
                <a:gd name="T7" fmla="*/ 120 h 120"/>
                <a:gd name="T8" fmla="*/ 0 w 164"/>
                <a:gd name="T9" fmla="*/ 112 h 120"/>
                <a:gd name="T10" fmla="*/ 0 w 164"/>
                <a:gd name="T11" fmla="*/ 8 h 120"/>
                <a:gd name="T12" fmla="*/ 8 w 164"/>
                <a:gd name="T13" fmla="*/ 0 h 120"/>
                <a:gd name="T14" fmla="*/ 126 w 164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20">
                  <a:moveTo>
                    <a:pt x="164" y="0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4" y="117"/>
                    <a:pt x="161" y="120"/>
                    <a:pt x="15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26"/>
            <p:cNvSpPr/>
            <p:nvPr/>
          </p:nvSpPr>
          <p:spPr bwMode="auto">
            <a:xfrm>
              <a:off x="2820987" y="6127750"/>
              <a:ext cx="357188" cy="357188"/>
            </a:xfrm>
            <a:custGeom>
              <a:avLst/>
              <a:gdLst>
                <a:gd name="T0" fmla="*/ 27 w 95"/>
                <a:gd name="T1" fmla="*/ 85 h 95"/>
                <a:gd name="T2" fmla="*/ 13 w 95"/>
                <a:gd name="T3" fmla="*/ 92 h 95"/>
                <a:gd name="T4" fmla="*/ 7 w 95"/>
                <a:gd name="T5" fmla="*/ 94 h 95"/>
                <a:gd name="T6" fmla="*/ 1 w 95"/>
                <a:gd name="T7" fmla="*/ 88 h 95"/>
                <a:gd name="T8" fmla="*/ 3 w 95"/>
                <a:gd name="T9" fmla="*/ 82 h 95"/>
                <a:gd name="T10" fmla="*/ 10 w 95"/>
                <a:gd name="T11" fmla="*/ 68 h 95"/>
                <a:gd name="T12" fmla="*/ 75 w 95"/>
                <a:gd name="T13" fmla="*/ 4 h 95"/>
                <a:gd name="T14" fmla="*/ 86 w 95"/>
                <a:gd name="T15" fmla="*/ 4 h 95"/>
                <a:gd name="T16" fmla="*/ 91 w 95"/>
                <a:gd name="T17" fmla="*/ 9 h 95"/>
                <a:gd name="T18" fmla="*/ 91 w 95"/>
                <a:gd name="T19" fmla="*/ 20 h 95"/>
                <a:gd name="T20" fmla="*/ 27 w 95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27" y="85"/>
                  </a:moveTo>
                  <a:cubicBezTo>
                    <a:pt x="24" y="88"/>
                    <a:pt x="18" y="91"/>
                    <a:pt x="13" y="92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3" y="95"/>
                    <a:pt x="0" y="92"/>
                    <a:pt x="1" y="88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8"/>
                    <a:pt x="7" y="72"/>
                    <a:pt x="10" y="68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0"/>
                    <a:pt x="83" y="0"/>
                    <a:pt x="86" y="4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5" y="12"/>
                    <a:pt x="95" y="17"/>
                    <a:pt x="91" y="20"/>
                  </a:cubicBezTo>
                  <a:lnTo>
                    <a:pt x="27" y="85"/>
                  </a:lnTo>
                  <a:close/>
                </a:path>
              </a:pathLst>
            </a:cu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27"/>
            <p:cNvSpPr/>
            <p:nvPr/>
          </p:nvSpPr>
          <p:spPr bwMode="auto">
            <a:xfrm>
              <a:off x="2732087" y="6319838"/>
              <a:ext cx="325438" cy="296863"/>
            </a:xfrm>
            <a:custGeom>
              <a:avLst/>
              <a:gdLst>
                <a:gd name="T0" fmla="*/ 123 w 205"/>
                <a:gd name="T1" fmla="*/ 0 h 187"/>
                <a:gd name="T2" fmla="*/ 0 w 205"/>
                <a:gd name="T3" fmla="*/ 0 h 187"/>
                <a:gd name="T4" fmla="*/ 0 w 205"/>
                <a:gd name="T5" fmla="*/ 187 h 187"/>
                <a:gd name="T6" fmla="*/ 205 w 205"/>
                <a:gd name="T7" fmla="*/ 187 h 187"/>
                <a:gd name="T8" fmla="*/ 205 w 20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87">
                  <a:moveTo>
                    <a:pt x="123" y="0"/>
                  </a:moveTo>
                  <a:lnTo>
                    <a:pt x="0" y="0"/>
                  </a:lnTo>
                  <a:lnTo>
                    <a:pt x="0" y="187"/>
                  </a:lnTo>
                  <a:lnTo>
                    <a:pt x="205" y="187"/>
                  </a:lnTo>
                  <a:lnTo>
                    <a:pt x="205" y="0"/>
                  </a:lnTo>
                </a:path>
              </a:pathLst>
            </a:custGeom>
            <a:noFill/>
            <a:ln w="30163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Rectangle 228"/>
            <p:cNvSpPr>
              <a:spLocks noChangeArrowheads="1"/>
            </p:cNvSpPr>
            <p:nvPr/>
          </p:nvSpPr>
          <p:spPr bwMode="auto">
            <a:xfrm>
              <a:off x="2589212" y="6319838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Rectangle 229"/>
            <p:cNvSpPr>
              <a:spLocks noChangeArrowheads="1"/>
            </p:cNvSpPr>
            <p:nvPr/>
          </p:nvSpPr>
          <p:spPr bwMode="auto">
            <a:xfrm>
              <a:off x="2589212" y="6432550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Rectangle 230"/>
            <p:cNvSpPr>
              <a:spLocks noChangeArrowheads="1"/>
            </p:cNvSpPr>
            <p:nvPr/>
          </p:nvSpPr>
          <p:spPr bwMode="auto">
            <a:xfrm>
              <a:off x="2589212" y="6545263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DF629A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96" name="文本框 95"/>
          <p:cNvSpPr txBox="1"/>
          <p:nvPr/>
        </p:nvSpPr>
        <p:spPr>
          <a:xfrm>
            <a:off x="1310465" y="255816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逼格</a:t>
            </a:r>
            <a:endParaRPr lang="zh-CN" altLang="en-US" sz="2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1327152" y="2932299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BIGE</a:t>
            </a:r>
            <a:endParaRPr lang="zh-CN" altLang="en-US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603174" y="1815044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有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料</a:t>
            </a:r>
            <a:endParaRPr lang="zh-CN" altLang="en-US" sz="48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3603497" y="255896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品质</a:t>
            </a:r>
            <a:endParaRPr lang="zh-CN" altLang="en-US" sz="2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21" name="文本框 120"/>
          <p:cNvSpPr txBox="1"/>
          <p:nvPr/>
        </p:nvSpPr>
        <p:spPr>
          <a:xfrm>
            <a:off x="3620185" y="2933093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P </a:t>
            </a:r>
            <a:r>
              <a:rPr lang="en-US" altLang="zh-CN" dirty="0" err="1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P</a:t>
            </a:r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 T</a:t>
            </a:r>
            <a:endParaRPr lang="zh-CN" altLang="en-US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2896206" y="1815838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绝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对</a:t>
            </a:r>
            <a:endParaRPr lang="zh-CN" altLang="en-US" sz="48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5902195" y="260288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幽默</a:t>
            </a:r>
            <a:endParaRPr lang="zh-CN" altLang="en-US" sz="2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5918883" y="2977015"/>
            <a:ext cx="817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funny</a:t>
            </a:r>
            <a:endParaRPr lang="zh-CN" altLang="en-US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5194905" y="1859760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逗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比</a:t>
            </a:r>
            <a:endParaRPr lang="zh-CN" altLang="en-US" sz="48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33" name="椭圆 132"/>
          <p:cNvSpPr/>
          <p:nvPr/>
        </p:nvSpPr>
        <p:spPr>
          <a:xfrm>
            <a:off x="66763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>
            <a:off x="2376363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5" name="椭圆 134"/>
          <p:cNvSpPr/>
          <p:nvPr/>
        </p:nvSpPr>
        <p:spPr>
          <a:xfrm>
            <a:off x="4669788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6" name="椭圆 135"/>
          <p:cNvSpPr/>
          <p:nvPr/>
        </p:nvSpPr>
        <p:spPr>
          <a:xfrm>
            <a:off x="6963215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7" name="椭圆 136"/>
          <p:cNvSpPr/>
          <p:nvPr/>
        </p:nvSpPr>
        <p:spPr>
          <a:xfrm>
            <a:off x="9267189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38" name="椭圆 137"/>
          <p:cNvSpPr/>
          <p:nvPr/>
        </p:nvSpPr>
        <p:spPr>
          <a:xfrm>
            <a:off x="11565888" y="3204599"/>
            <a:ext cx="287024" cy="287024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1" name="文本框 160"/>
          <p:cNvSpPr txBox="1"/>
          <p:nvPr/>
        </p:nvSpPr>
        <p:spPr>
          <a:xfrm>
            <a:off x="8201810" y="259825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免费</a:t>
            </a:r>
            <a:endParaRPr lang="zh-CN" altLang="en-US" sz="2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62" name="文本框 161"/>
          <p:cNvSpPr txBox="1"/>
          <p:nvPr/>
        </p:nvSpPr>
        <p:spPr>
          <a:xfrm>
            <a:off x="8218498" y="297238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 </a:t>
            </a:r>
            <a:r>
              <a:rPr lang="en-US" altLang="zh-CN" dirty="0" err="1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ree</a:t>
            </a:r>
            <a:endParaRPr lang="zh-CN" altLang="en-US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63" name="文本框 162"/>
          <p:cNvSpPr txBox="1"/>
          <p:nvPr/>
        </p:nvSpPr>
        <p:spPr>
          <a:xfrm>
            <a:off x="7494519" y="1855127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易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得</a:t>
            </a:r>
            <a:endParaRPr lang="zh-CN" altLang="en-US" sz="48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86" name="文本框 185"/>
          <p:cNvSpPr txBox="1"/>
          <p:nvPr/>
        </p:nvSpPr>
        <p:spPr>
          <a:xfrm>
            <a:off x="10511791" y="260973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丢了</a:t>
            </a:r>
            <a:endParaRPr lang="zh-CN" altLang="en-US" sz="2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87" name="文本框 186"/>
          <p:cNvSpPr txBox="1"/>
          <p:nvPr/>
        </p:nvSpPr>
        <p:spPr>
          <a:xfrm>
            <a:off x="10528479" y="2983869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L </a:t>
            </a:r>
            <a:r>
              <a:rPr lang="en-US" altLang="zh-CN" dirty="0" err="1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ose</a:t>
            </a:r>
            <a:endParaRPr lang="zh-CN" altLang="en-US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88" name="文本框 187"/>
          <p:cNvSpPr txBox="1"/>
          <p:nvPr/>
        </p:nvSpPr>
        <p:spPr>
          <a:xfrm>
            <a:off x="9804501" y="1866614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节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zh-CN" altLang="en-US" sz="48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操</a:t>
            </a:r>
            <a:endParaRPr lang="en-US" altLang="zh-CN" sz="48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89" name="矩形 188"/>
          <p:cNvSpPr/>
          <p:nvPr/>
        </p:nvSpPr>
        <p:spPr>
          <a:xfrm>
            <a:off x="331384" y="4206962"/>
            <a:ext cx="2108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90" name="矩形 189"/>
          <p:cNvSpPr/>
          <p:nvPr/>
        </p:nvSpPr>
        <p:spPr>
          <a:xfrm>
            <a:off x="2630084" y="4205276"/>
            <a:ext cx="2108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91" name="矩形 190"/>
          <p:cNvSpPr/>
          <p:nvPr/>
        </p:nvSpPr>
        <p:spPr>
          <a:xfrm>
            <a:off x="4915869" y="4207690"/>
            <a:ext cx="2108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92" name="矩形 191"/>
          <p:cNvSpPr/>
          <p:nvPr/>
        </p:nvSpPr>
        <p:spPr>
          <a:xfrm>
            <a:off x="7214567" y="4206004"/>
            <a:ext cx="2108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93" name="矩形 192"/>
          <p:cNvSpPr/>
          <p:nvPr/>
        </p:nvSpPr>
        <p:spPr>
          <a:xfrm>
            <a:off x="9519493" y="4205276"/>
            <a:ext cx="210882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42107" y="367335"/>
            <a:ext cx="5343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144" y="2089176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01</a:t>
            </a:r>
            <a:endParaRPr lang="zh-CN" altLang="en-US" sz="80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47093" y="2089173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03</a:t>
            </a:r>
            <a:endParaRPr lang="zh-CN" altLang="en-US" sz="80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79118" y="4340366"/>
            <a:ext cx="2470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400161" y="4340366"/>
            <a:ext cx="2470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42075" y="3637363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your title</a:t>
            </a:r>
            <a:endParaRPr lang="zh-CN" altLang="en-US" sz="36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536025" y="3637363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your title</a:t>
            </a:r>
            <a:endParaRPr lang="zh-CN" altLang="en-US" sz="3600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9" name="等腰三角形 18"/>
          <p:cNvSpPr/>
          <p:nvPr/>
        </p:nvSpPr>
        <p:spPr>
          <a:xfrm rot="10800000">
            <a:off x="1329862" y="3444533"/>
            <a:ext cx="223681" cy="192828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10800000">
            <a:off x="7523812" y="3437424"/>
            <a:ext cx="223681" cy="192828"/>
          </a:xfrm>
          <a:prstGeom prst="triangle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681771" y="2089173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02</a:t>
            </a:r>
            <a:endParaRPr lang="zh-CN" altLang="en-US" sz="80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307746" y="4340365"/>
            <a:ext cx="2470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370702" y="3637362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your title</a:t>
            </a:r>
            <a:endParaRPr lang="zh-CN" altLang="en-US" sz="36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24" name="等腰三角形 23"/>
          <p:cNvSpPr/>
          <p:nvPr/>
        </p:nvSpPr>
        <p:spPr>
          <a:xfrm rot="10800000">
            <a:off x="4358489" y="3444532"/>
            <a:ext cx="223681" cy="192828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012415" y="2089173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04</a:t>
            </a:r>
            <a:endParaRPr lang="zh-CN" altLang="en-US" sz="80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565482" y="4340366"/>
            <a:ext cx="24709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9701346" y="3637363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your title</a:t>
            </a:r>
            <a:endParaRPr lang="zh-CN" altLang="en-US" sz="3600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10689133" y="3437424"/>
            <a:ext cx="223681" cy="192828"/>
          </a:xfrm>
          <a:prstGeom prst="triangle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399328" y="551399"/>
            <a:ext cx="5792672" cy="5792672"/>
            <a:chOff x="6462713" y="4694238"/>
            <a:chExt cx="558800" cy="558800"/>
          </a:xfrm>
        </p:grpSpPr>
        <p:sp>
          <p:nvSpPr>
            <p:cNvPr id="34" name="Freeform 167"/>
            <p:cNvSpPr/>
            <p:nvPr/>
          </p:nvSpPr>
          <p:spPr bwMode="auto">
            <a:xfrm>
              <a:off x="6462713" y="4694238"/>
              <a:ext cx="558800" cy="558800"/>
            </a:xfrm>
            <a:custGeom>
              <a:avLst/>
              <a:gdLst>
                <a:gd name="T0" fmla="*/ 65 w 149"/>
                <a:gd name="T1" fmla="*/ 143 h 149"/>
                <a:gd name="T2" fmla="*/ 51 w 149"/>
                <a:gd name="T3" fmla="*/ 149 h 149"/>
                <a:gd name="T4" fmla="*/ 8 w 149"/>
                <a:gd name="T5" fmla="*/ 149 h 149"/>
                <a:gd name="T6" fmla="*/ 0 w 149"/>
                <a:gd name="T7" fmla="*/ 140 h 149"/>
                <a:gd name="T8" fmla="*/ 0 w 149"/>
                <a:gd name="T9" fmla="*/ 97 h 149"/>
                <a:gd name="T10" fmla="*/ 6 w 149"/>
                <a:gd name="T11" fmla="*/ 84 h 149"/>
                <a:gd name="T12" fmla="*/ 86 w 149"/>
                <a:gd name="T13" fmla="*/ 3 h 149"/>
                <a:gd name="T14" fmla="*/ 98 w 149"/>
                <a:gd name="T15" fmla="*/ 3 h 149"/>
                <a:gd name="T16" fmla="*/ 146 w 149"/>
                <a:gd name="T17" fmla="*/ 51 h 149"/>
                <a:gd name="T18" fmla="*/ 146 w 149"/>
                <a:gd name="T19" fmla="*/ 63 h 149"/>
                <a:gd name="T20" fmla="*/ 65 w 149"/>
                <a:gd name="T21" fmla="*/ 14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9" h="149">
                  <a:moveTo>
                    <a:pt x="65" y="143"/>
                  </a:moveTo>
                  <a:cubicBezTo>
                    <a:pt x="62" y="146"/>
                    <a:pt x="56" y="149"/>
                    <a:pt x="51" y="149"/>
                  </a:cubicBezTo>
                  <a:cubicBezTo>
                    <a:pt x="8" y="149"/>
                    <a:pt x="8" y="149"/>
                    <a:pt x="8" y="149"/>
                  </a:cubicBezTo>
                  <a:cubicBezTo>
                    <a:pt x="4" y="149"/>
                    <a:pt x="0" y="145"/>
                    <a:pt x="0" y="14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3"/>
                    <a:pt x="3" y="87"/>
                    <a:pt x="6" y="84"/>
                  </a:cubicBezTo>
                  <a:cubicBezTo>
                    <a:pt x="86" y="3"/>
                    <a:pt x="86" y="3"/>
                    <a:pt x="86" y="3"/>
                  </a:cubicBezTo>
                  <a:cubicBezTo>
                    <a:pt x="90" y="0"/>
                    <a:pt x="95" y="0"/>
                    <a:pt x="98" y="3"/>
                  </a:cubicBezTo>
                  <a:cubicBezTo>
                    <a:pt x="146" y="51"/>
                    <a:pt x="146" y="51"/>
                    <a:pt x="146" y="51"/>
                  </a:cubicBezTo>
                  <a:cubicBezTo>
                    <a:pt x="149" y="54"/>
                    <a:pt x="149" y="59"/>
                    <a:pt x="146" y="63"/>
                  </a:cubicBezTo>
                  <a:lnTo>
                    <a:pt x="65" y="143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68"/>
            <p:cNvSpPr/>
            <p:nvPr/>
          </p:nvSpPr>
          <p:spPr bwMode="auto">
            <a:xfrm>
              <a:off x="6465888" y="5029201"/>
              <a:ext cx="220663" cy="220663"/>
            </a:xfrm>
            <a:custGeom>
              <a:avLst/>
              <a:gdLst>
                <a:gd name="T0" fmla="*/ 0 w 139"/>
                <a:gd name="T1" fmla="*/ 9 h 139"/>
                <a:gd name="T2" fmla="*/ 47 w 139"/>
                <a:gd name="T3" fmla="*/ 0 h 139"/>
                <a:gd name="T4" fmla="*/ 47 w 139"/>
                <a:gd name="T5" fmla="*/ 44 h 139"/>
                <a:gd name="T6" fmla="*/ 92 w 139"/>
                <a:gd name="T7" fmla="*/ 44 h 139"/>
                <a:gd name="T8" fmla="*/ 94 w 139"/>
                <a:gd name="T9" fmla="*/ 92 h 139"/>
                <a:gd name="T10" fmla="*/ 139 w 139"/>
                <a:gd name="T11" fmla="*/ 92 h 139"/>
                <a:gd name="T12" fmla="*/ 130 w 139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39">
                  <a:moveTo>
                    <a:pt x="0" y="9"/>
                  </a:moveTo>
                  <a:lnTo>
                    <a:pt x="47" y="0"/>
                  </a:lnTo>
                  <a:lnTo>
                    <a:pt x="47" y="44"/>
                  </a:lnTo>
                  <a:lnTo>
                    <a:pt x="92" y="44"/>
                  </a:lnTo>
                  <a:lnTo>
                    <a:pt x="94" y="92"/>
                  </a:lnTo>
                  <a:lnTo>
                    <a:pt x="139" y="92"/>
                  </a:lnTo>
                  <a:lnTo>
                    <a:pt x="130" y="139"/>
                  </a:lnTo>
                </a:path>
              </a:pathLst>
            </a:cu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Line 169"/>
            <p:cNvSpPr>
              <a:spLocks noChangeShapeType="1"/>
            </p:cNvSpPr>
            <p:nvPr/>
          </p:nvSpPr>
          <p:spPr bwMode="auto">
            <a:xfrm flipV="1">
              <a:off x="6540500" y="4727576"/>
              <a:ext cx="300038" cy="301625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Line 170"/>
            <p:cNvSpPr>
              <a:spLocks noChangeShapeType="1"/>
            </p:cNvSpPr>
            <p:nvPr/>
          </p:nvSpPr>
          <p:spPr bwMode="auto">
            <a:xfrm flipV="1">
              <a:off x="6686550" y="4878388"/>
              <a:ext cx="301625" cy="296863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Line 171"/>
            <p:cNvSpPr>
              <a:spLocks noChangeShapeType="1"/>
            </p:cNvSpPr>
            <p:nvPr/>
          </p:nvSpPr>
          <p:spPr bwMode="auto">
            <a:xfrm flipV="1">
              <a:off x="6611938" y="4803776"/>
              <a:ext cx="300038" cy="295275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Line 172"/>
            <p:cNvSpPr>
              <a:spLocks noChangeShapeType="1"/>
            </p:cNvSpPr>
            <p:nvPr/>
          </p:nvSpPr>
          <p:spPr bwMode="auto">
            <a:xfrm>
              <a:off x="6469063" y="5205413"/>
              <a:ext cx="41275" cy="41275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82" t="639" b="997"/>
          <a:stretch>
            <a:fillRect/>
          </a:stretch>
        </p:blipFill>
        <p:spPr>
          <a:xfrm>
            <a:off x="1" y="0"/>
            <a:ext cx="122077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09511" y="2265568"/>
            <a:ext cx="3050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2689" y="2478370"/>
            <a:ext cx="5615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9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50822" y="3614841"/>
            <a:ext cx="539442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three text here</a:t>
            </a:r>
            <a:endParaRPr lang="zh-CN" altLang="en-US" sz="44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8932985" y="0"/>
            <a:ext cx="2574387" cy="3785306"/>
            <a:chOff x="7850188" y="4622801"/>
            <a:chExt cx="428625" cy="630238"/>
          </a:xfrm>
        </p:grpSpPr>
        <p:sp>
          <p:nvSpPr>
            <p:cNvPr id="7" name="Line 173"/>
            <p:cNvSpPr>
              <a:spLocks noChangeShapeType="1"/>
            </p:cNvSpPr>
            <p:nvPr/>
          </p:nvSpPr>
          <p:spPr bwMode="auto">
            <a:xfrm>
              <a:off x="7940675" y="4922838"/>
              <a:ext cx="93663" cy="0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8" name="Line 174"/>
            <p:cNvSpPr>
              <a:spLocks noChangeShapeType="1"/>
            </p:cNvSpPr>
            <p:nvPr/>
          </p:nvSpPr>
          <p:spPr bwMode="auto">
            <a:xfrm>
              <a:off x="7940675" y="4968876"/>
              <a:ext cx="123825" cy="0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9" name="Line 175"/>
            <p:cNvSpPr>
              <a:spLocks noChangeShapeType="1"/>
            </p:cNvSpPr>
            <p:nvPr/>
          </p:nvSpPr>
          <p:spPr bwMode="auto">
            <a:xfrm>
              <a:off x="7940675" y="5016501"/>
              <a:ext cx="79375" cy="0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0" name="Line 176"/>
            <p:cNvSpPr>
              <a:spLocks noChangeShapeType="1"/>
            </p:cNvSpPr>
            <p:nvPr/>
          </p:nvSpPr>
          <p:spPr bwMode="auto">
            <a:xfrm>
              <a:off x="7940675" y="5159376"/>
              <a:ext cx="109538" cy="0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1" name="Freeform 177"/>
            <p:cNvSpPr/>
            <p:nvPr/>
          </p:nvSpPr>
          <p:spPr bwMode="auto">
            <a:xfrm>
              <a:off x="7850188" y="4803776"/>
              <a:ext cx="428625" cy="449263"/>
            </a:xfrm>
            <a:custGeom>
              <a:avLst/>
              <a:gdLst>
                <a:gd name="T0" fmla="*/ 114 w 114"/>
                <a:gd name="T1" fmla="*/ 112 h 120"/>
                <a:gd name="T2" fmla="*/ 106 w 114"/>
                <a:gd name="T3" fmla="*/ 120 h 120"/>
                <a:gd name="T4" fmla="*/ 8 w 114"/>
                <a:gd name="T5" fmla="*/ 120 h 120"/>
                <a:gd name="T6" fmla="*/ 0 w 114"/>
                <a:gd name="T7" fmla="*/ 112 h 120"/>
                <a:gd name="T8" fmla="*/ 0 w 114"/>
                <a:gd name="T9" fmla="*/ 8 h 120"/>
                <a:gd name="T10" fmla="*/ 8 w 114"/>
                <a:gd name="T11" fmla="*/ 0 h 120"/>
                <a:gd name="T12" fmla="*/ 106 w 114"/>
                <a:gd name="T13" fmla="*/ 0 h 120"/>
                <a:gd name="T14" fmla="*/ 114 w 114"/>
                <a:gd name="T15" fmla="*/ 8 h 120"/>
                <a:gd name="T16" fmla="*/ 114 w 114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20">
                  <a:moveTo>
                    <a:pt x="114" y="112"/>
                  </a:moveTo>
                  <a:cubicBezTo>
                    <a:pt x="114" y="116"/>
                    <a:pt x="111" y="120"/>
                    <a:pt x="10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1" y="0"/>
                    <a:pt x="114" y="3"/>
                    <a:pt x="114" y="8"/>
                  </a:cubicBezTo>
                  <a:lnTo>
                    <a:pt x="114" y="112"/>
                  </a:lnTo>
                  <a:close/>
                </a:path>
              </a:pathLst>
            </a:cu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2" name="Freeform 178"/>
            <p:cNvSpPr/>
            <p:nvPr/>
          </p:nvSpPr>
          <p:spPr bwMode="auto">
            <a:xfrm>
              <a:off x="7926388" y="4768851"/>
              <a:ext cx="55563" cy="65088"/>
            </a:xfrm>
            <a:custGeom>
              <a:avLst/>
              <a:gdLst>
                <a:gd name="T0" fmla="*/ 15 w 15"/>
                <a:gd name="T1" fmla="*/ 13 h 17"/>
                <a:gd name="T2" fmla="*/ 11 w 15"/>
                <a:gd name="T3" fmla="*/ 17 h 17"/>
                <a:gd name="T4" fmla="*/ 4 w 15"/>
                <a:gd name="T5" fmla="*/ 17 h 17"/>
                <a:gd name="T6" fmla="*/ 0 w 15"/>
                <a:gd name="T7" fmla="*/ 13 h 17"/>
                <a:gd name="T8" fmla="*/ 0 w 15"/>
                <a:gd name="T9" fmla="*/ 4 h 17"/>
                <a:gd name="T10" fmla="*/ 4 w 15"/>
                <a:gd name="T11" fmla="*/ 0 h 17"/>
                <a:gd name="T12" fmla="*/ 11 w 15"/>
                <a:gd name="T13" fmla="*/ 0 h 17"/>
                <a:gd name="T14" fmla="*/ 15 w 15"/>
                <a:gd name="T15" fmla="*/ 4 h 17"/>
                <a:gd name="T16" fmla="*/ 15 w 15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cubicBezTo>
                    <a:pt x="15" y="15"/>
                    <a:pt x="13" y="17"/>
                    <a:pt x="1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5" y="13"/>
                  </a:lnTo>
                  <a:close/>
                </a:path>
              </a:pathLst>
            </a:custGeom>
            <a:solidFill>
              <a:schemeClr val="bg1">
                <a:alpha val="15000"/>
              </a:schemeClr>
            </a:solidFill>
            <a:ln w="76200">
              <a:solidFill>
                <a:schemeClr val="bg1">
                  <a:alpha val="1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3" name="Freeform 179"/>
            <p:cNvSpPr/>
            <p:nvPr/>
          </p:nvSpPr>
          <p:spPr bwMode="auto">
            <a:xfrm>
              <a:off x="8147050" y="4768851"/>
              <a:ext cx="60325" cy="65088"/>
            </a:xfrm>
            <a:custGeom>
              <a:avLst/>
              <a:gdLst>
                <a:gd name="T0" fmla="*/ 16 w 16"/>
                <a:gd name="T1" fmla="*/ 13 h 17"/>
                <a:gd name="T2" fmla="*/ 12 w 16"/>
                <a:gd name="T3" fmla="*/ 17 h 17"/>
                <a:gd name="T4" fmla="*/ 4 w 16"/>
                <a:gd name="T5" fmla="*/ 17 h 17"/>
                <a:gd name="T6" fmla="*/ 0 w 16"/>
                <a:gd name="T7" fmla="*/ 13 h 17"/>
                <a:gd name="T8" fmla="*/ 0 w 16"/>
                <a:gd name="T9" fmla="*/ 4 h 17"/>
                <a:gd name="T10" fmla="*/ 4 w 16"/>
                <a:gd name="T11" fmla="*/ 0 h 17"/>
                <a:gd name="T12" fmla="*/ 12 w 16"/>
                <a:gd name="T13" fmla="*/ 0 h 17"/>
                <a:gd name="T14" fmla="*/ 16 w 16"/>
                <a:gd name="T15" fmla="*/ 4 h 17"/>
                <a:gd name="T16" fmla="*/ 16 w 16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16" y="13"/>
                  </a:moveTo>
                  <a:cubicBezTo>
                    <a:pt x="16" y="15"/>
                    <a:pt x="14" y="17"/>
                    <a:pt x="12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lnTo>
                    <a:pt x="16" y="13"/>
                  </a:lnTo>
                  <a:close/>
                </a:path>
              </a:pathLst>
            </a:custGeom>
            <a:solidFill>
              <a:schemeClr val="bg1">
                <a:alpha val="15000"/>
              </a:schemeClr>
            </a:solidFill>
            <a:ln w="76200">
              <a:solidFill>
                <a:schemeClr val="bg1">
                  <a:alpha val="1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4" name="Line 180"/>
            <p:cNvSpPr>
              <a:spLocks noChangeShapeType="1"/>
            </p:cNvSpPr>
            <p:nvPr/>
          </p:nvSpPr>
          <p:spPr bwMode="auto">
            <a:xfrm>
              <a:off x="7954963" y="4622801"/>
              <a:ext cx="0" cy="180975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15" name="Line 181"/>
            <p:cNvSpPr>
              <a:spLocks noChangeShapeType="1"/>
            </p:cNvSpPr>
            <p:nvPr/>
          </p:nvSpPr>
          <p:spPr bwMode="auto">
            <a:xfrm>
              <a:off x="8177213" y="4622801"/>
              <a:ext cx="0" cy="180975"/>
            </a:xfrm>
            <a:prstGeom prst="line">
              <a:avLst/>
            </a:prstGeom>
            <a:noFill/>
            <a:ln w="76200" cap="rnd">
              <a:solidFill>
                <a:schemeClr val="bg1">
                  <a:alpha val="1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2107" y="367335"/>
            <a:ext cx="5343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23056" y="4013350"/>
          <a:ext cx="1159200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000"/>
                <a:gridCol w="1656000"/>
                <a:gridCol w="1656000"/>
                <a:gridCol w="1656000"/>
                <a:gridCol w="1656000"/>
                <a:gridCol w="1656000"/>
                <a:gridCol w="1656000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项目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2010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2011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2012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2013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2014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rgbClr val="07C6CE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2015</a:t>
                      </a:r>
                      <a:endParaRPr lang="zh-CN" altLang="en-US" dirty="0">
                        <a:solidFill>
                          <a:srgbClr val="07C6CE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大大类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200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monkey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134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something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456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datas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小小类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good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34524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Datas</a:t>
                      </a:r>
                      <a:r>
                        <a:rPr lang="en-US" altLang="zh-CN" sz="1400" baseline="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 here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34576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63456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bad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小小类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bad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Bige</a:t>
                      </a: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 </a:t>
                      </a:r>
                      <a:r>
                        <a:rPr lang="en-US" altLang="zh-CN" sz="1400" dirty="0" err="1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ppt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bad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Tretars.com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bad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powerpoint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大大类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Something else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47356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tretars.com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3465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5734567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5673567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大大类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tretars.com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Something else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356734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Something else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Something else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3673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大大类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2362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63456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34556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6234573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35673567</a:t>
                      </a:r>
                      <a:endParaRPr lang="zh-CN" altLang="en-US" sz="1400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tretars.com</a:t>
                      </a:r>
                      <a:endParaRPr lang="zh-CN" altLang="en-US" sz="1400" dirty="0" smtClean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" name="文本框 15"/>
          <p:cNvSpPr txBox="1"/>
          <p:nvPr/>
        </p:nvSpPr>
        <p:spPr>
          <a:xfrm>
            <a:off x="2036796" y="1819373"/>
            <a:ext cx="2638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BIGE </a:t>
            </a:r>
            <a:r>
              <a:rPr lang="en-US" altLang="zh-CN" sz="2400" dirty="0" err="1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Powerpoint</a:t>
            </a:r>
            <a:endParaRPr lang="zh-CN" altLang="en-US" sz="24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5674" y="2775242"/>
            <a:ext cx="5551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因为工作的（或者装逼的）需要，我必须做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。于是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，我产生了做一个免费分享高逼格</a:t>
            </a:r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网站的想法，这就是你现在看到“逼格</a:t>
            </a:r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PPT”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10800000">
            <a:off x="3158578" y="2436137"/>
            <a:ext cx="466479" cy="285907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35" b="36473"/>
          <a:stretch>
            <a:fillRect/>
          </a:stretch>
        </p:blipFill>
        <p:spPr>
          <a:xfrm>
            <a:off x="1122" y="4100286"/>
            <a:ext cx="12190879" cy="2757714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444345" y="1262630"/>
            <a:ext cx="972457" cy="3323884"/>
          </a:xfrm>
          <a:prstGeom prst="rect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603545" y="2924574"/>
            <a:ext cx="654051" cy="703263"/>
            <a:chOff x="-95250" y="161926"/>
            <a:chExt cx="654051" cy="703263"/>
          </a:xfrm>
        </p:grpSpPr>
        <p:sp>
          <p:nvSpPr>
            <p:cNvPr id="10" name="Freeform 5"/>
            <p:cNvSpPr/>
            <p:nvPr/>
          </p:nvSpPr>
          <p:spPr bwMode="auto">
            <a:xfrm>
              <a:off x="11113" y="161926"/>
              <a:ext cx="547688" cy="552450"/>
            </a:xfrm>
            <a:custGeom>
              <a:avLst/>
              <a:gdLst>
                <a:gd name="T0" fmla="*/ 108 w 146"/>
                <a:gd name="T1" fmla="*/ 145 h 147"/>
                <a:gd name="T2" fmla="*/ 102 w 146"/>
                <a:gd name="T3" fmla="*/ 145 h 147"/>
                <a:gd name="T4" fmla="*/ 1 w 146"/>
                <a:gd name="T5" fmla="*/ 44 h 147"/>
                <a:gd name="T6" fmla="*/ 1 w 146"/>
                <a:gd name="T7" fmla="*/ 39 h 147"/>
                <a:gd name="T8" fmla="*/ 39 w 146"/>
                <a:gd name="T9" fmla="*/ 1 h 147"/>
                <a:gd name="T10" fmla="*/ 44 w 146"/>
                <a:gd name="T11" fmla="*/ 1 h 147"/>
                <a:gd name="T12" fmla="*/ 145 w 146"/>
                <a:gd name="T13" fmla="*/ 102 h 147"/>
                <a:gd name="T14" fmla="*/ 145 w 146"/>
                <a:gd name="T15" fmla="*/ 108 h 147"/>
                <a:gd name="T16" fmla="*/ 108 w 146"/>
                <a:gd name="T17" fmla="*/ 14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7">
                  <a:moveTo>
                    <a:pt x="108" y="145"/>
                  </a:moveTo>
                  <a:cubicBezTo>
                    <a:pt x="106" y="147"/>
                    <a:pt x="103" y="147"/>
                    <a:pt x="102" y="145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0"/>
                    <a:pt x="1" y="39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3" y="0"/>
                    <a:pt x="44" y="1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6" y="104"/>
                    <a:pt x="146" y="106"/>
                    <a:pt x="145" y="108"/>
                  </a:cubicBezTo>
                  <a:lnTo>
                    <a:pt x="108" y="145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6"/>
            <p:cNvSpPr/>
            <p:nvPr/>
          </p:nvSpPr>
          <p:spPr bwMode="auto">
            <a:xfrm>
              <a:off x="88900" y="598488"/>
              <a:ext cx="431800" cy="217488"/>
            </a:xfrm>
            <a:custGeom>
              <a:avLst/>
              <a:gdLst>
                <a:gd name="T0" fmla="*/ 104 w 115"/>
                <a:gd name="T1" fmla="*/ 12 h 58"/>
                <a:gd name="T2" fmla="*/ 114 w 115"/>
                <a:gd name="T3" fmla="*/ 21 h 58"/>
                <a:gd name="T4" fmla="*/ 114 w 115"/>
                <a:gd name="T5" fmla="*/ 27 h 58"/>
                <a:gd name="T6" fmla="*/ 84 w 115"/>
                <a:gd name="T7" fmla="*/ 57 h 58"/>
                <a:gd name="T8" fmla="*/ 78 w 115"/>
                <a:gd name="T9" fmla="*/ 57 h 58"/>
                <a:gd name="T10" fmla="*/ 23 w 115"/>
                <a:gd name="T11" fmla="*/ 2 h 58"/>
                <a:gd name="T12" fmla="*/ 18 w 115"/>
                <a:gd name="T13" fmla="*/ 2 h 58"/>
                <a:gd name="T14" fmla="*/ 0 w 115"/>
                <a:gd name="T15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58">
                  <a:moveTo>
                    <a:pt x="104" y="12"/>
                  </a:moveTo>
                  <a:cubicBezTo>
                    <a:pt x="114" y="21"/>
                    <a:pt x="114" y="21"/>
                    <a:pt x="114" y="21"/>
                  </a:cubicBezTo>
                  <a:cubicBezTo>
                    <a:pt x="115" y="23"/>
                    <a:pt x="115" y="26"/>
                    <a:pt x="114" y="2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2" y="58"/>
                    <a:pt x="80" y="58"/>
                    <a:pt x="78" y="5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8" y="2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7"/>
            <p:cNvSpPr/>
            <p:nvPr/>
          </p:nvSpPr>
          <p:spPr bwMode="auto">
            <a:xfrm>
              <a:off x="-95250" y="635001"/>
              <a:ext cx="230188" cy="230188"/>
            </a:xfrm>
            <a:custGeom>
              <a:avLst/>
              <a:gdLst>
                <a:gd name="T0" fmla="*/ 24 w 61"/>
                <a:gd name="T1" fmla="*/ 60 h 61"/>
                <a:gd name="T2" fmla="*/ 18 w 61"/>
                <a:gd name="T3" fmla="*/ 60 h 61"/>
                <a:gd name="T4" fmla="*/ 1 w 61"/>
                <a:gd name="T5" fmla="*/ 42 h 61"/>
                <a:gd name="T6" fmla="*/ 1 w 61"/>
                <a:gd name="T7" fmla="*/ 37 h 61"/>
                <a:gd name="T8" fmla="*/ 36 w 61"/>
                <a:gd name="T9" fmla="*/ 2 h 61"/>
                <a:gd name="T10" fmla="*/ 42 w 61"/>
                <a:gd name="T11" fmla="*/ 2 h 61"/>
                <a:gd name="T12" fmla="*/ 59 w 61"/>
                <a:gd name="T13" fmla="*/ 19 h 61"/>
                <a:gd name="T14" fmla="*/ 59 w 61"/>
                <a:gd name="T15" fmla="*/ 25 h 61"/>
                <a:gd name="T16" fmla="*/ 24 w 61"/>
                <a:gd name="T17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1">
                  <a:moveTo>
                    <a:pt x="24" y="60"/>
                  </a:moveTo>
                  <a:cubicBezTo>
                    <a:pt x="23" y="61"/>
                    <a:pt x="20" y="61"/>
                    <a:pt x="18" y="6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1"/>
                    <a:pt x="0" y="38"/>
                    <a:pt x="1" y="37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8" y="0"/>
                    <a:pt x="40" y="0"/>
                    <a:pt x="42" y="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21"/>
                    <a:pt x="61" y="23"/>
                    <a:pt x="59" y="25"/>
                  </a:cubicBezTo>
                  <a:lnTo>
                    <a:pt x="24" y="60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449263" y="601663"/>
              <a:ext cx="87313" cy="87313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552969" y="1546705"/>
            <a:ext cx="755207" cy="812929"/>
            <a:chOff x="1279525" y="3249613"/>
            <a:chExt cx="498475" cy="536575"/>
          </a:xfrm>
        </p:grpSpPr>
        <p:sp>
          <p:nvSpPr>
            <p:cNvPr id="15" name="Freeform 9"/>
            <p:cNvSpPr/>
            <p:nvPr/>
          </p:nvSpPr>
          <p:spPr bwMode="auto">
            <a:xfrm>
              <a:off x="1279525" y="3249613"/>
              <a:ext cx="385763" cy="536575"/>
            </a:xfrm>
            <a:custGeom>
              <a:avLst/>
              <a:gdLst>
                <a:gd name="T0" fmla="*/ 103 w 103"/>
                <a:gd name="T1" fmla="*/ 91 h 143"/>
                <a:gd name="T2" fmla="*/ 51 w 103"/>
                <a:gd name="T3" fmla="*/ 143 h 143"/>
                <a:gd name="T4" fmla="*/ 0 w 103"/>
                <a:gd name="T5" fmla="*/ 91 h 143"/>
                <a:gd name="T6" fmla="*/ 51 w 103"/>
                <a:gd name="T7" fmla="*/ 0 h 143"/>
                <a:gd name="T8" fmla="*/ 103 w 103"/>
                <a:gd name="T9" fmla="*/ 9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43">
                  <a:moveTo>
                    <a:pt x="103" y="91"/>
                  </a:moveTo>
                  <a:cubicBezTo>
                    <a:pt x="103" y="120"/>
                    <a:pt x="80" y="143"/>
                    <a:pt x="51" y="143"/>
                  </a:cubicBezTo>
                  <a:cubicBezTo>
                    <a:pt x="23" y="143"/>
                    <a:pt x="0" y="120"/>
                    <a:pt x="0" y="91"/>
                  </a:cubicBezTo>
                  <a:cubicBezTo>
                    <a:pt x="0" y="63"/>
                    <a:pt x="51" y="0"/>
                    <a:pt x="51" y="0"/>
                  </a:cubicBezTo>
                  <a:cubicBezTo>
                    <a:pt x="51" y="0"/>
                    <a:pt x="103" y="63"/>
                    <a:pt x="103" y="91"/>
                  </a:cubicBez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0"/>
            <p:cNvSpPr/>
            <p:nvPr/>
          </p:nvSpPr>
          <p:spPr bwMode="auto">
            <a:xfrm>
              <a:off x="1651000" y="3373438"/>
              <a:ext cx="127000" cy="254000"/>
            </a:xfrm>
            <a:custGeom>
              <a:avLst/>
              <a:gdLst>
                <a:gd name="T0" fmla="*/ 0 w 34"/>
                <a:gd name="T1" fmla="*/ 13 h 68"/>
                <a:gd name="T2" fmla="*/ 9 w 34"/>
                <a:gd name="T3" fmla="*/ 0 h 68"/>
                <a:gd name="T4" fmla="*/ 34 w 34"/>
                <a:gd name="T5" fmla="*/ 44 h 68"/>
                <a:gd name="T6" fmla="*/ 15 w 34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8">
                  <a:moveTo>
                    <a:pt x="0" y="13"/>
                  </a:moveTo>
                  <a:cubicBezTo>
                    <a:pt x="5" y="6"/>
                    <a:pt x="9" y="0"/>
                    <a:pt x="9" y="0"/>
                  </a:cubicBezTo>
                  <a:cubicBezTo>
                    <a:pt x="9" y="0"/>
                    <a:pt x="34" y="31"/>
                    <a:pt x="34" y="44"/>
                  </a:cubicBezTo>
                  <a:cubicBezTo>
                    <a:pt x="34" y="56"/>
                    <a:pt x="26" y="66"/>
                    <a:pt x="15" y="68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67903" y="3203879"/>
            <a:ext cx="434915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67903" y="1935851"/>
            <a:ext cx="15696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54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719629" y="1667312"/>
            <a:ext cx="33547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719629" y="2981506"/>
            <a:ext cx="335477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719629" y="5031605"/>
            <a:ext cx="3865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BIGE </a:t>
            </a:r>
            <a:r>
              <a:rPr lang="en-US" altLang="zh-CN" sz="3600" dirty="0" err="1" smtClean="0"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36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617585" y="5760471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Free &amp; Fantastic</a:t>
            </a:r>
            <a:endParaRPr lang="zh-CN" altLang="en-US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249159" y="4176215"/>
            <a:ext cx="506332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780819" y="1856096"/>
            <a:ext cx="0" cy="46402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055845" y="4571164"/>
            <a:ext cx="654051" cy="703263"/>
            <a:chOff x="-95250" y="161926"/>
            <a:chExt cx="654051" cy="703263"/>
          </a:xfrm>
        </p:grpSpPr>
        <p:sp>
          <p:nvSpPr>
            <p:cNvPr id="9" name="Freeform 5"/>
            <p:cNvSpPr/>
            <p:nvPr/>
          </p:nvSpPr>
          <p:spPr bwMode="auto">
            <a:xfrm>
              <a:off x="11113" y="161926"/>
              <a:ext cx="547688" cy="552450"/>
            </a:xfrm>
            <a:custGeom>
              <a:avLst/>
              <a:gdLst>
                <a:gd name="T0" fmla="*/ 108 w 146"/>
                <a:gd name="T1" fmla="*/ 145 h 147"/>
                <a:gd name="T2" fmla="*/ 102 w 146"/>
                <a:gd name="T3" fmla="*/ 145 h 147"/>
                <a:gd name="T4" fmla="*/ 1 w 146"/>
                <a:gd name="T5" fmla="*/ 44 h 147"/>
                <a:gd name="T6" fmla="*/ 1 w 146"/>
                <a:gd name="T7" fmla="*/ 39 h 147"/>
                <a:gd name="T8" fmla="*/ 39 w 146"/>
                <a:gd name="T9" fmla="*/ 1 h 147"/>
                <a:gd name="T10" fmla="*/ 44 w 146"/>
                <a:gd name="T11" fmla="*/ 1 h 147"/>
                <a:gd name="T12" fmla="*/ 145 w 146"/>
                <a:gd name="T13" fmla="*/ 102 h 147"/>
                <a:gd name="T14" fmla="*/ 145 w 146"/>
                <a:gd name="T15" fmla="*/ 108 h 147"/>
                <a:gd name="T16" fmla="*/ 108 w 146"/>
                <a:gd name="T17" fmla="*/ 14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7">
                  <a:moveTo>
                    <a:pt x="108" y="145"/>
                  </a:moveTo>
                  <a:cubicBezTo>
                    <a:pt x="106" y="147"/>
                    <a:pt x="103" y="147"/>
                    <a:pt x="102" y="145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0"/>
                    <a:pt x="1" y="39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3" y="0"/>
                    <a:pt x="44" y="1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6" y="104"/>
                    <a:pt x="146" y="106"/>
                    <a:pt x="145" y="108"/>
                  </a:cubicBezTo>
                  <a:lnTo>
                    <a:pt x="108" y="145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88900" y="598488"/>
              <a:ext cx="431800" cy="217488"/>
            </a:xfrm>
            <a:custGeom>
              <a:avLst/>
              <a:gdLst>
                <a:gd name="T0" fmla="*/ 104 w 115"/>
                <a:gd name="T1" fmla="*/ 12 h 58"/>
                <a:gd name="T2" fmla="*/ 114 w 115"/>
                <a:gd name="T3" fmla="*/ 21 h 58"/>
                <a:gd name="T4" fmla="*/ 114 w 115"/>
                <a:gd name="T5" fmla="*/ 27 h 58"/>
                <a:gd name="T6" fmla="*/ 84 w 115"/>
                <a:gd name="T7" fmla="*/ 57 h 58"/>
                <a:gd name="T8" fmla="*/ 78 w 115"/>
                <a:gd name="T9" fmla="*/ 57 h 58"/>
                <a:gd name="T10" fmla="*/ 23 w 115"/>
                <a:gd name="T11" fmla="*/ 2 h 58"/>
                <a:gd name="T12" fmla="*/ 18 w 115"/>
                <a:gd name="T13" fmla="*/ 2 h 58"/>
                <a:gd name="T14" fmla="*/ 0 w 115"/>
                <a:gd name="T15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58">
                  <a:moveTo>
                    <a:pt x="104" y="12"/>
                  </a:moveTo>
                  <a:cubicBezTo>
                    <a:pt x="114" y="21"/>
                    <a:pt x="114" y="21"/>
                    <a:pt x="114" y="21"/>
                  </a:cubicBezTo>
                  <a:cubicBezTo>
                    <a:pt x="115" y="23"/>
                    <a:pt x="115" y="26"/>
                    <a:pt x="114" y="2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2" y="58"/>
                    <a:pt x="80" y="58"/>
                    <a:pt x="78" y="5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8" y="2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-95250" y="635001"/>
              <a:ext cx="230188" cy="230188"/>
            </a:xfrm>
            <a:custGeom>
              <a:avLst/>
              <a:gdLst>
                <a:gd name="T0" fmla="*/ 24 w 61"/>
                <a:gd name="T1" fmla="*/ 60 h 61"/>
                <a:gd name="T2" fmla="*/ 18 w 61"/>
                <a:gd name="T3" fmla="*/ 60 h 61"/>
                <a:gd name="T4" fmla="*/ 1 w 61"/>
                <a:gd name="T5" fmla="*/ 42 h 61"/>
                <a:gd name="T6" fmla="*/ 1 w 61"/>
                <a:gd name="T7" fmla="*/ 37 h 61"/>
                <a:gd name="T8" fmla="*/ 36 w 61"/>
                <a:gd name="T9" fmla="*/ 2 h 61"/>
                <a:gd name="T10" fmla="*/ 42 w 61"/>
                <a:gd name="T11" fmla="*/ 2 h 61"/>
                <a:gd name="T12" fmla="*/ 59 w 61"/>
                <a:gd name="T13" fmla="*/ 19 h 61"/>
                <a:gd name="T14" fmla="*/ 59 w 61"/>
                <a:gd name="T15" fmla="*/ 25 h 61"/>
                <a:gd name="T16" fmla="*/ 24 w 61"/>
                <a:gd name="T17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1">
                  <a:moveTo>
                    <a:pt x="24" y="60"/>
                  </a:moveTo>
                  <a:cubicBezTo>
                    <a:pt x="23" y="61"/>
                    <a:pt x="20" y="61"/>
                    <a:pt x="18" y="6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1"/>
                    <a:pt x="0" y="38"/>
                    <a:pt x="1" y="37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8" y="0"/>
                    <a:pt x="40" y="0"/>
                    <a:pt x="42" y="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21"/>
                    <a:pt x="61" y="23"/>
                    <a:pt x="59" y="25"/>
                  </a:cubicBezTo>
                  <a:lnTo>
                    <a:pt x="24" y="60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H="1">
              <a:off x="449263" y="601663"/>
              <a:ext cx="87313" cy="87313"/>
            </a:xfrm>
            <a:prstGeom prst="line">
              <a:avLst/>
            </a:pr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055846" y="2177787"/>
            <a:ext cx="755207" cy="812929"/>
            <a:chOff x="1279525" y="3249613"/>
            <a:chExt cx="498475" cy="536575"/>
          </a:xfrm>
        </p:grpSpPr>
        <p:sp>
          <p:nvSpPr>
            <p:cNvPr id="14" name="Freeform 9"/>
            <p:cNvSpPr/>
            <p:nvPr/>
          </p:nvSpPr>
          <p:spPr bwMode="auto">
            <a:xfrm>
              <a:off x="1279525" y="3249613"/>
              <a:ext cx="385763" cy="536575"/>
            </a:xfrm>
            <a:custGeom>
              <a:avLst/>
              <a:gdLst>
                <a:gd name="T0" fmla="*/ 103 w 103"/>
                <a:gd name="T1" fmla="*/ 91 h 143"/>
                <a:gd name="T2" fmla="*/ 51 w 103"/>
                <a:gd name="T3" fmla="*/ 143 h 143"/>
                <a:gd name="T4" fmla="*/ 0 w 103"/>
                <a:gd name="T5" fmla="*/ 91 h 143"/>
                <a:gd name="T6" fmla="*/ 51 w 103"/>
                <a:gd name="T7" fmla="*/ 0 h 143"/>
                <a:gd name="T8" fmla="*/ 103 w 103"/>
                <a:gd name="T9" fmla="*/ 9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43">
                  <a:moveTo>
                    <a:pt x="103" y="91"/>
                  </a:moveTo>
                  <a:cubicBezTo>
                    <a:pt x="103" y="120"/>
                    <a:pt x="80" y="143"/>
                    <a:pt x="51" y="143"/>
                  </a:cubicBezTo>
                  <a:cubicBezTo>
                    <a:pt x="23" y="143"/>
                    <a:pt x="0" y="120"/>
                    <a:pt x="0" y="91"/>
                  </a:cubicBezTo>
                  <a:cubicBezTo>
                    <a:pt x="0" y="63"/>
                    <a:pt x="51" y="0"/>
                    <a:pt x="51" y="0"/>
                  </a:cubicBezTo>
                  <a:cubicBezTo>
                    <a:pt x="51" y="0"/>
                    <a:pt x="103" y="63"/>
                    <a:pt x="103" y="91"/>
                  </a:cubicBez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0"/>
            <p:cNvSpPr/>
            <p:nvPr/>
          </p:nvSpPr>
          <p:spPr bwMode="auto">
            <a:xfrm>
              <a:off x="1651000" y="3373438"/>
              <a:ext cx="127000" cy="254000"/>
            </a:xfrm>
            <a:custGeom>
              <a:avLst/>
              <a:gdLst>
                <a:gd name="T0" fmla="*/ 0 w 34"/>
                <a:gd name="T1" fmla="*/ 13 h 68"/>
                <a:gd name="T2" fmla="*/ 9 w 34"/>
                <a:gd name="T3" fmla="*/ 0 h 68"/>
                <a:gd name="T4" fmla="*/ 34 w 34"/>
                <a:gd name="T5" fmla="*/ 44 h 68"/>
                <a:gd name="T6" fmla="*/ 15 w 34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8">
                  <a:moveTo>
                    <a:pt x="0" y="13"/>
                  </a:moveTo>
                  <a:cubicBezTo>
                    <a:pt x="5" y="6"/>
                    <a:pt x="9" y="0"/>
                    <a:pt x="9" y="0"/>
                  </a:cubicBezTo>
                  <a:cubicBezTo>
                    <a:pt x="9" y="0"/>
                    <a:pt x="34" y="31"/>
                    <a:pt x="34" y="44"/>
                  </a:cubicBezTo>
                  <a:cubicBezTo>
                    <a:pt x="34" y="56"/>
                    <a:pt x="26" y="66"/>
                    <a:pt x="15" y="68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879598" y="4479090"/>
            <a:ext cx="800100" cy="795337"/>
            <a:chOff x="8961438" y="73026"/>
            <a:chExt cx="800100" cy="795337"/>
          </a:xfrm>
        </p:grpSpPr>
        <p:sp>
          <p:nvSpPr>
            <p:cNvPr id="17" name="Line 124"/>
            <p:cNvSpPr>
              <a:spLocks noChangeShapeType="1"/>
            </p:cNvSpPr>
            <p:nvPr/>
          </p:nvSpPr>
          <p:spPr bwMode="auto">
            <a:xfrm flipH="1">
              <a:off x="9021763" y="133351"/>
              <a:ext cx="349250" cy="34925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25"/>
            <p:cNvSpPr/>
            <p:nvPr/>
          </p:nvSpPr>
          <p:spPr bwMode="auto">
            <a:xfrm>
              <a:off x="9351963" y="73026"/>
              <a:ext cx="79375" cy="77788"/>
            </a:xfrm>
            <a:custGeom>
              <a:avLst/>
              <a:gdLst>
                <a:gd name="T0" fmla="*/ 50 w 50"/>
                <a:gd name="T1" fmla="*/ 26 h 49"/>
                <a:gd name="T2" fmla="*/ 24 w 50"/>
                <a:gd name="T3" fmla="*/ 49 h 49"/>
                <a:gd name="T4" fmla="*/ 0 w 50"/>
                <a:gd name="T5" fmla="*/ 26 h 49"/>
                <a:gd name="T6" fmla="*/ 24 w 50"/>
                <a:gd name="T7" fmla="*/ 0 h 49"/>
                <a:gd name="T8" fmla="*/ 50 w 50"/>
                <a:gd name="T9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50" y="26"/>
                  </a:moveTo>
                  <a:lnTo>
                    <a:pt x="24" y="49"/>
                  </a:lnTo>
                  <a:lnTo>
                    <a:pt x="0" y="26"/>
                  </a:lnTo>
                  <a:lnTo>
                    <a:pt x="24" y="0"/>
                  </a:lnTo>
                  <a:lnTo>
                    <a:pt x="50" y="26"/>
                  </a:lnTo>
                  <a:close/>
                </a:path>
              </a:pathLst>
            </a:cu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26"/>
            <p:cNvSpPr/>
            <p:nvPr/>
          </p:nvSpPr>
          <p:spPr bwMode="auto">
            <a:xfrm>
              <a:off x="8961438" y="463551"/>
              <a:ext cx="79375" cy="77788"/>
            </a:xfrm>
            <a:custGeom>
              <a:avLst/>
              <a:gdLst>
                <a:gd name="T0" fmla="*/ 50 w 50"/>
                <a:gd name="T1" fmla="*/ 23 h 49"/>
                <a:gd name="T2" fmla="*/ 26 w 50"/>
                <a:gd name="T3" fmla="*/ 49 h 49"/>
                <a:gd name="T4" fmla="*/ 0 w 50"/>
                <a:gd name="T5" fmla="*/ 23 h 49"/>
                <a:gd name="T6" fmla="*/ 26 w 50"/>
                <a:gd name="T7" fmla="*/ 0 h 49"/>
                <a:gd name="T8" fmla="*/ 50 w 50"/>
                <a:gd name="T9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50" y="23"/>
                  </a:moveTo>
                  <a:lnTo>
                    <a:pt x="26" y="49"/>
                  </a:lnTo>
                  <a:lnTo>
                    <a:pt x="0" y="23"/>
                  </a:lnTo>
                  <a:lnTo>
                    <a:pt x="26" y="0"/>
                  </a:lnTo>
                  <a:lnTo>
                    <a:pt x="50" y="23"/>
                  </a:lnTo>
                  <a:close/>
                </a:path>
              </a:pathLst>
            </a:cu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Oval 127"/>
            <p:cNvSpPr>
              <a:spLocks noChangeArrowheads="1"/>
            </p:cNvSpPr>
            <p:nvPr/>
          </p:nvSpPr>
          <p:spPr bwMode="auto">
            <a:xfrm>
              <a:off x="9178925" y="290513"/>
              <a:ext cx="33338" cy="33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Oval 128"/>
            <p:cNvSpPr>
              <a:spLocks noChangeArrowheads="1"/>
            </p:cNvSpPr>
            <p:nvPr/>
          </p:nvSpPr>
          <p:spPr bwMode="auto">
            <a:xfrm>
              <a:off x="9178925" y="290513"/>
              <a:ext cx="33338" cy="33338"/>
            </a:xfrm>
            <a:prstGeom prst="ellips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29"/>
            <p:cNvSpPr/>
            <p:nvPr/>
          </p:nvSpPr>
          <p:spPr bwMode="auto">
            <a:xfrm>
              <a:off x="9101138" y="211138"/>
              <a:ext cx="660400" cy="657225"/>
            </a:xfrm>
            <a:custGeom>
              <a:avLst/>
              <a:gdLst>
                <a:gd name="T0" fmla="*/ 88 w 176"/>
                <a:gd name="T1" fmla="*/ 175 h 175"/>
                <a:gd name="T2" fmla="*/ 0 w 176"/>
                <a:gd name="T3" fmla="*/ 88 h 175"/>
                <a:gd name="T4" fmla="*/ 88 w 176"/>
                <a:gd name="T5" fmla="*/ 0 h 175"/>
                <a:gd name="T6" fmla="*/ 176 w 176"/>
                <a:gd name="T7" fmla="*/ 8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75">
                  <a:moveTo>
                    <a:pt x="88" y="175"/>
                  </a:moveTo>
                  <a:cubicBezTo>
                    <a:pt x="39" y="175"/>
                    <a:pt x="0" y="136"/>
                    <a:pt x="0" y="88"/>
                  </a:cubicBezTo>
                  <a:cubicBezTo>
                    <a:pt x="0" y="39"/>
                    <a:pt x="39" y="0"/>
                    <a:pt x="88" y="0"/>
                  </a:cubicBezTo>
                  <a:cubicBezTo>
                    <a:pt x="136" y="0"/>
                    <a:pt x="176" y="39"/>
                    <a:pt x="176" y="88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958973" y="2165777"/>
            <a:ext cx="731412" cy="620778"/>
            <a:chOff x="6462713" y="6199188"/>
            <a:chExt cx="566738" cy="481013"/>
          </a:xfrm>
        </p:grpSpPr>
        <p:sp>
          <p:nvSpPr>
            <p:cNvPr id="24" name="Freeform 244"/>
            <p:cNvSpPr/>
            <p:nvPr/>
          </p:nvSpPr>
          <p:spPr bwMode="auto">
            <a:xfrm>
              <a:off x="6462713" y="6465888"/>
              <a:ext cx="465138" cy="214313"/>
            </a:xfrm>
            <a:custGeom>
              <a:avLst/>
              <a:gdLst>
                <a:gd name="T0" fmla="*/ 42 w 124"/>
                <a:gd name="T1" fmla="*/ 0 h 57"/>
                <a:gd name="T2" fmla="*/ 8 w 124"/>
                <a:gd name="T3" fmla="*/ 0 h 57"/>
                <a:gd name="T4" fmla="*/ 0 w 124"/>
                <a:gd name="T5" fmla="*/ 8 h 57"/>
                <a:gd name="T6" fmla="*/ 0 w 124"/>
                <a:gd name="T7" fmla="*/ 49 h 57"/>
                <a:gd name="T8" fmla="*/ 8 w 124"/>
                <a:gd name="T9" fmla="*/ 57 h 57"/>
                <a:gd name="T10" fmla="*/ 124 w 124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57">
                  <a:moveTo>
                    <a:pt x="4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24" y="57"/>
                    <a:pt x="124" y="57"/>
                    <a:pt x="124" y="57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45"/>
            <p:cNvSpPr/>
            <p:nvPr/>
          </p:nvSpPr>
          <p:spPr bwMode="auto">
            <a:xfrm>
              <a:off x="6515100" y="6210300"/>
              <a:ext cx="307975" cy="461963"/>
            </a:xfrm>
            <a:custGeom>
              <a:avLst/>
              <a:gdLst>
                <a:gd name="T0" fmla="*/ 80 w 82"/>
                <a:gd name="T1" fmla="*/ 40 h 123"/>
                <a:gd name="T2" fmla="*/ 44 w 82"/>
                <a:gd name="T3" fmla="*/ 3 h 123"/>
                <a:gd name="T4" fmla="*/ 32 w 82"/>
                <a:gd name="T5" fmla="*/ 3 h 123"/>
                <a:gd name="T6" fmla="*/ 3 w 82"/>
                <a:gd name="T7" fmla="*/ 32 h 123"/>
                <a:gd name="T8" fmla="*/ 3 w 82"/>
                <a:gd name="T9" fmla="*/ 44 h 123"/>
                <a:gd name="T10" fmla="*/ 82 w 82"/>
                <a:gd name="T11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80" y="40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1" y="0"/>
                    <a:pt x="35" y="0"/>
                    <a:pt x="32" y="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5"/>
                    <a:pt x="0" y="41"/>
                    <a:pt x="3" y="44"/>
                  </a:cubicBezTo>
                  <a:cubicBezTo>
                    <a:pt x="82" y="123"/>
                    <a:pt x="82" y="123"/>
                    <a:pt x="82" y="123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6"/>
            <p:cNvSpPr/>
            <p:nvPr/>
          </p:nvSpPr>
          <p:spPr bwMode="auto">
            <a:xfrm>
              <a:off x="6815138" y="6199188"/>
              <a:ext cx="214313" cy="481013"/>
            </a:xfrm>
            <a:custGeom>
              <a:avLst/>
              <a:gdLst>
                <a:gd name="T0" fmla="*/ 49 w 57"/>
                <a:gd name="T1" fmla="*/ 128 h 128"/>
                <a:gd name="T2" fmla="*/ 57 w 57"/>
                <a:gd name="T3" fmla="*/ 120 h 128"/>
                <a:gd name="T4" fmla="*/ 57 w 57"/>
                <a:gd name="T5" fmla="*/ 8 h 128"/>
                <a:gd name="T6" fmla="*/ 49 w 57"/>
                <a:gd name="T7" fmla="*/ 0 h 128"/>
                <a:gd name="T8" fmla="*/ 8 w 57"/>
                <a:gd name="T9" fmla="*/ 0 h 128"/>
                <a:gd name="T10" fmla="*/ 0 w 57"/>
                <a:gd name="T11" fmla="*/ 8 h 128"/>
                <a:gd name="T12" fmla="*/ 0 w 57"/>
                <a:gd name="T13" fmla="*/ 120 h 128"/>
                <a:gd name="T14" fmla="*/ 8 w 57"/>
                <a:gd name="T15" fmla="*/ 128 h 128"/>
                <a:gd name="T16" fmla="*/ 49 w 5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28">
                  <a:moveTo>
                    <a:pt x="49" y="128"/>
                  </a:moveTo>
                  <a:cubicBezTo>
                    <a:pt x="54" y="128"/>
                    <a:pt x="57" y="124"/>
                    <a:pt x="57" y="12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54" y="0"/>
                    <a:pt x="4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lnTo>
                    <a:pt x="49" y="128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Oval 247"/>
            <p:cNvSpPr>
              <a:spLocks noChangeArrowheads="1"/>
            </p:cNvSpPr>
            <p:nvPr/>
          </p:nvSpPr>
          <p:spPr bwMode="auto">
            <a:xfrm>
              <a:off x="6859588" y="6605588"/>
              <a:ext cx="33338" cy="33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6385720" y="3483688"/>
            <a:ext cx="1924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www.tretars.com</a:t>
            </a:r>
            <a:endParaRPr lang="en-US" altLang="zh-CN" sz="1600" dirty="0" smtClean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For more</a:t>
            </a:r>
            <a:endParaRPr lang="zh-CN" altLang="en-US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363264" y="3476726"/>
            <a:ext cx="1924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www.tretars.com</a:t>
            </a:r>
            <a:endParaRPr lang="en-US" altLang="zh-CN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For more</a:t>
            </a:r>
            <a:endParaRPr lang="zh-CN" altLang="en-US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91142" y="30246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9874207" y="3024603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385720" y="5792095"/>
            <a:ext cx="1924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www.tretars.com</a:t>
            </a:r>
            <a:endParaRPr lang="en-US" altLang="zh-CN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For more</a:t>
            </a:r>
            <a:endParaRPr lang="zh-CN" altLang="en-US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9294081" y="5785135"/>
            <a:ext cx="19246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www.tretars.com</a:t>
            </a:r>
            <a:endParaRPr lang="en-US" altLang="zh-CN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algn="ctr"/>
            <a:r>
              <a:rPr lang="en-US" altLang="zh-CN" sz="1600" dirty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For more</a:t>
            </a:r>
            <a:endParaRPr lang="zh-CN" altLang="en-US" sz="16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91142" y="533301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874207" y="533301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-1640113" y="1431909"/>
            <a:ext cx="6721021" cy="6079469"/>
            <a:chOff x="6397625" y="1693863"/>
            <a:chExt cx="698500" cy="631825"/>
          </a:xfrm>
        </p:grpSpPr>
        <p:sp>
          <p:nvSpPr>
            <p:cNvPr id="42" name="Freeform 276"/>
            <p:cNvSpPr/>
            <p:nvPr/>
          </p:nvSpPr>
          <p:spPr bwMode="auto">
            <a:xfrm>
              <a:off x="6397625" y="1693863"/>
              <a:ext cx="698500" cy="631825"/>
            </a:xfrm>
            <a:custGeom>
              <a:avLst/>
              <a:gdLst>
                <a:gd name="T0" fmla="*/ 136 w 186"/>
                <a:gd name="T1" fmla="*/ 6 h 168"/>
                <a:gd name="T2" fmla="*/ 122 w 186"/>
                <a:gd name="T3" fmla="*/ 0 h 168"/>
                <a:gd name="T4" fmla="*/ 94 w 186"/>
                <a:gd name="T5" fmla="*/ 0 h 168"/>
                <a:gd name="T6" fmla="*/ 81 w 186"/>
                <a:gd name="T7" fmla="*/ 6 h 168"/>
                <a:gd name="T8" fmla="*/ 3 w 186"/>
                <a:gd name="T9" fmla="*/ 84 h 168"/>
                <a:gd name="T10" fmla="*/ 3 w 186"/>
                <a:gd name="T11" fmla="*/ 95 h 168"/>
                <a:gd name="T12" fmla="*/ 72 w 186"/>
                <a:gd name="T13" fmla="*/ 165 h 168"/>
                <a:gd name="T14" fmla="*/ 83 w 186"/>
                <a:gd name="T15" fmla="*/ 165 h 168"/>
                <a:gd name="T16" fmla="*/ 183 w 186"/>
                <a:gd name="T17" fmla="*/ 65 h 168"/>
                <a:gd name="T18" fmla="*/ 183 w 186"/>
                <a:gd name="T19" fmla="*/ 53 h 168"/>
                <a:gd name="T20" fmla="*/ 136 w 186"/>
                <a:gd name="T21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68">
                  <a:moveTo>
                    <a:pt x="136" y="6"/>
                  </a:moveTo>
                  <a:cubicBezTo>
                    <a:pt x="133" y="3"/>
                    <a:pt x="126" y="0"/>
                    <a:pt x="1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0"/>
                    <a:pt x="84" y="3"/>
                    <a:pt x="81" y="6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0" y="87"/>
                    <a:pt x="0" y="92"/>
                    <a:pt x="3" y="95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75" y="168"/>
                    <a:pt x="80" y="168"/>
                    <a:pt x="83" y="165"/>
                  </a:cubicBezTo>
                  <a:cubicBezTo>
                    <a:pt x="183" y="65"/>
                    <a:pt x="183" y="65"/>
                    <a:pt x="183" y="65"/>
                  </a:cubicBezTo>
                  <a:cubicBezTo>
                    <a:pt x="186" y="61"/>
                    <a:pt x="186" y="56"/>
                    <a:pt x="183" y="53"/>
                  </a:cubicBezTo>
                  <a:lnTo>
                    <a:pt x="136" y="6"/>
                  </a:lnTo>
                  <a:close/>
                </a:path>
              </a:pathLst>
            </a:custGeom>
            <a:noFill/>
            <a:ln w="76200" cap="rnd" cmpd="sng">
              <a:solidFill>
                <a:schemeClr val="bg1">
                  <a:lumMod val="95000"/>
                  <a:alpha val="10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77"/>
            <p:cNvSpPr/>
            <p:nvPr/>
          </p:nvSpPr>
          <p:spPr bwMode="auto">
            <a:xfrm>
              <a:off x="6713538" y="1709738"/>
              <a:ext cx="179388" cy="82550"/>
            </a:xfrm>
            <a:custGeom>
              <a:avLst/>
              <a:gdLst>
                <a:gd name="T0" fmla="*/ 0 w 48"/>
                <a:gd name="T1" fmla="*/ 0 h 22"/>
                <a:gd name="T2" fmla="*/ 19 w 48"/>
                <a:gd name="T3" fmla="*/ 19 h 22"/>
                <a:gd name="T4" fmla="*/ 30 w 48"/>
                <a:gd name="T5" fmla="*/ 19 h 22"/>
                <a:gd name="T6" fmla="*/ 48 w 48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2">
                  <a:moveTo>
                    <a:pt x="0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22" y="22"/>
                    <a:pt x="27" y="22"/>
                    <a:pt x="30" y="19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noFill/>
            <a:ln w="76200" cap="rnd" cmpd="sng">
              <a:solidFill>
                <a:schemeClr val="bg1">
                  <a:lumMod val="95000"/>
                  <a:alpha val="10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78"/>
            <p:cNvSpPr/>
            <p:nvPr/>
          </p:nvSpPr>
          <p:spPr bwMode="auto">
            <a:xfrm>
              <a:off x="6710363" y="18224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45" name="Freeform 279"/>
            <p:cNvSpPr/>
            <p:nvPr/>
          </p:nvSpPr>
          <p:spPr bwMode="auto">
            <a:xfrm>
              <a:off x="6710363" y="1912938"/>
              <a:ext cx="74613" cy="74613"/>
            </a:xfrm>
            <a:custGeom>
              <a:avLst/>
              <a:gdLst>
                <a:gd name="T0" fmla="*/ 23 w 47"/>
                <a:gd name="T1" fmla="*/ 47 h 47"/>
                <a:gd name="T2" fmla="*/ 0 w 47"/>
                <a:gd name="T3" fmla="*/ 23 h 47"/>
                <a:gd name="T4" fmla="*/ 23 w 47"/>
                <a:gd name="T5" fmla="*/ 0 h 47"/>
                <a:gd name="T6" fmla="*/ 47 w 47"/>
                <a:gd name="T7" fmla="*/ 23 h 47"/>
                <a:gd name="T8" fmla="*/ 23 w 4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80"/>
            <p:cNvSpPr/>
            <p:nvPr/>
          </p:nvSpPr>
          <p:spPr bwMode="auto">
            <a:xfrm>
              <a:off x="67960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81"/>
            <p:cNvSpPr/>
            <p:nvPr/>
          </p:nvSpPr>
          <p:spPr bwMode="auto">
            <a:xfrm>
              <a:off x="6710363" y="1998663"/>
              <a:ext cx="74613" cy="79375"/>
            </a:xfrm>
            <a:custGeom>
              <a:avLst/>
              <a:gdLst>
                <a:gd name="T0" fmla="*/ 23 w 47"/>
                <a:gd name="T1" fmla="*/ 50 h 50"/>
                <a:gd name="T2" fmla="*/ 0 w 47"/>
                <a:gd name="T3" fmla="*/ 26 h 50"/>
                <a:gd name="T4" fmla="*/ 23 w 47"/>
                <a:gd name="T5" fmla="*/ 0 h 50"/>
                <a:gd name="T6" fmla="*/ 47 w 47"/>
                <a:gd name="T7" fmla="*/ 26 h 50"/>
                <a:gd name="T8" fmla="*/ 23 w 4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7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82"/>
            <p:cNvSpPr/>
            <p:nvPr/>
          </p:nvSpPr>
          <p:spPr bwMode="auto">
            <a:xfrm>
              <a:off x="6796088" y="1912938"/>
              <a:ext cx="79375" cy="74613"/>
            </a:xfrm>
            <a:custGeom>
              <a:avLst/>
              <a:gdLst>
                <a:gd name="T0" fmla="*/ 26 w 50"/>
                <a:gd name="T1" fmla="*/ 47 h 47"/>
                <a:gd name="T2" fmla="*/ 0 w 50"/>
                <a:gd name="T3" fmla="*/ 23 h 47"/>
                <a:gd name="T4" fmla="*/ 26 w 50"/>
                <a:gd name="T5" fmla="*/ 0 h 47"/>
                <a:gd name="T6" fmla="*/ 50 w 50"/>
                <a:gd name="T7" fmla="*/ 23 h 47"/>
                <a:gd name="T8" fmla="*/ 26 w 5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26" y="47"/>
                  </a:moveTo>
                  <a:lnTo>
                    <a:pt x="0" y="23"/>
                  </a:lnTo>
                  <a:lnTo>
                    <a:pt x="26" y="0"/>
                  </a:lnTo>
                  <a:lnTo>
                    <a:pt x="50" y="23"/>
                  </a:lnTo>
                  <a:lnTo>
                    <a:pt x="26" y="47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83"/>
            <p:cNvSpPr/>
            <p:nvPr/>
          </p:nvSpPr>
          <p:spPr bwMode="auto">
            <a:xfrm>
              <a:off x="6619875" y="1912938"/>
              <a:ext cx="77788" cy="74613"/>
            </a:xfrm>
            <a:custGeom>
              <a:avLst/>
              <a:gdLst>
                <a:gd name="T0" fmla="*/ 23 w 49"/>
                <a:gd name="T1" fmla="*/ 47 h 47"/>
                <a:gd name="T2" fmla="*/ 0 w 49"/>
                <a:gd name="T3" fmla="*/ 23 h 47"/>
                <a:gd name="T4" fmla="*/ 23 w 49"/>
                <a:gd name="T5" fmla="*/ 0 h 47"/>
                <a:gd name="T6" fmla="*/ 49 w 49"/>
                <a:gd name="T7" fmla="*/ 23 h 47"/>
                <a:gd name="T8" fmla="*/ 23 w 4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84"/>
            <p:cNvSpPr/>
            <p:nvPr/>
          </p:nvSpPr>
          <p:spPr bwMode="auto">
            <a:xfrm>
              <a:off x="6619875" y="2089150"/>
              <a:ext cx="77788" cy="77788"/>
            </a:xfrm>
            <a:custGeom>
              <a:avLst/>
              <a:gdLst>
                <a:gd name="T0" fmla="*/ 23 w 49"/>
                <a:gd name="T1" fmla="*/ 49 h 49"/>
                <a:gd name="T2" fmla="*/ 0 w 49"/>
                <a:gd name="T3" fmla="*/ 23 h 49"/>
                <a:gd name="T4" fmla="*/ 23 w 49"/>
                <a:gd name="T5" fmla="*/ 0 h 49"/>
                <a:gd name="T6" fmla="*/ 49 w 49"/>
                <a:gd name="T7" fmla="*/ 23 h 49"/>
                <a:gd name="T8" fmla="*/ 23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85"/>
            <p:cNvSpPr/>
            <p:nvPr/>
          </p:nvSpPr>
          <p:spPr bwMode="auto">
            <a:xfrm>
              <a:off x="65293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86"/>
            <p:cNvSpPr/>
            <p:nvPr/>
          </p:nvSpPr>
          <p:spPr bwMode="auto">
            <a:xfrm>
              <a:off x="6710363" y="20891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87"/>
            <p:cNvSpPr/>
            <p:nvPr/>
          </p:nvSpPr>
          <p:spPr bwMode="auto">
            <a:xfrm>
              <a:off x="6619875" y="1998663"/>
              <a:ext cx="77788" cy="79375"/>
            </a:xfrm>
            <a:custGeom>
              <a:avLst/>
              <a:gdLst>
                <a:gd name="T0" fmla="*/ 23 w 49"/>
                <a:gd name="T1" fmla="*/ 50 h 50"/>
                <a:gd name="T2" fmla="*/ 0 w 49"/>
                <a:gd name="T3" fmla="*/ 26 h 50"/>
                <a:gd name="T4" fmla="*/ 23 w 49"/>
                <a:gd name="T5" fmla="*/ 0 h 50"/>
                <a:gd name="T6" fmla="*/ 49 w 49"/>
                <a:gd name="T7" fmla="*/ 26 h 50"/>
                <a:gd name="T8" fmla="*/ 23 w 49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9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chemeClr val="bg1">
                <a:lumMod val="95000"/>
                <a:alpha val="9000"/>
              </a:schemeClr>
            </a:solidFill>
            <a:ln w="76200" cmpd="sng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217703" y="2378959"/>
            <a:ext cx="575510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6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Some</a:t>
            </a:r>
            <a:endParaRPr lang="en-US" altLang="zh-CN" sz="9600" b="1" dirty="0" smtClean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r"/>
            <a:r>
              <a:rPr lang="en-US" altLang="zh-CN" sz="9600" b="1" dirty="0" err="1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catagory</a:t>
            </a:r>
            <a:endParaRPr lang="zh-CN" altLang="en-US" sz="96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3798278" y="1336430"/>
            <a:ext cx="4290647" cy="4290646"/>
            <a:chOff x="3798277" y="1336430"/>
            <a:chExt cx="4290646" cy="4290646"/>
          </a:xfrm>
        </p:grpSpPr>
        <p:sp>
          <p:nvSpPr>
            <p:cNvPr id="4" name="弧形 3"/>
            <p:cNvSpPr/>
            <p:nvPr/>
          </p:nvSpPr>
          <p:spPr>
            <a:xfrm>
              <a:off x="3798277" y="1336430"/>
              <a:ext cx="4290646" cy="4290646"/>
            </a:xfrm>
            <a:prstGeom prst="arc">
              <a:avLst>
                <a:gd name="adj1" fmla="val 15353387"/>
                <a:gd name="adj2" fmla="val 13860959"/>
              </a:avLst>
            </a:prstGeom>
            <a:ln>
              <a:solidFill>
                <a:srgbClr val="07C6CE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7" name="等腰三角形 6"/>
            <p:cNvSpPr/>
            <p:nvPr/>
          </p:nvSpPr>
          <p:spPr>
            <a:xfrm rot="2984630">
              <a:off x="4540026" y="1630003"/>
              <a:ext cx="290683" cy="250588"/>
            </a:xfrm>
            <a:prstGeom prst="triangle">
              <a:avLst/>
            </a:prstGeom>
            <a:solidFill>
              <a:srgbClr val="07C6CE"/>
            </a:solidFill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12" name="椭圆 11"/>
          <p:cNvSpPr/>
          <p:nvPr/>
        </p:nvSpPr>
        <p:spPr>
          <a:xfrm>
            <a:off x="5936777" y="1261366"/>
            <a:ext cx="150127" cy="150126"/>
          </a:xfrm>
          <a:prstGeom prst="ellipse">
            <a:avLst/>
          </a:prstGeom>
          <a:solidFill>
            <a:srgbClr val="07C6CE"/>
          </a:solidFill>
          <a:ln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4" name="直接连接符 13"/>
          <p:cNvCxnSpPr>
            <a:stCxn id="12" idx="6"/>
          </p:cNvCxnSpPr>
          <p:nvPr/>
        </p:nvCxnSpPr>
        <p:spPr>
          <a:xfrm>
            <a:off x="6086904" y="1336429"/>
            <a:ext cx="1479105" cy="0"/>
          </a:xfrm>
          <a:prstGeom prst="line">
            <a:avLst/>
          </a:prstGeom>
          <a:solidFill>
            <a:schemeClr val="bg1"/>
          </a:solidFill>
          <a:ln w="317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8012361" y="3305516"/>
            <a:ext cx="150127" cy="150126"/>
          </a:xfrm>
          <a:prstGeom prst="ellipse">
            <a:avLst/>
          </a:prstGeom>
          <a:solidFill>
            <a:srgbClr val="07C6CE"/>
          </a:solidFill>
          <a:ln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19" name="直接连接符 18"/>
          <p:cNvCxnSpPr>
            <a:stCxn id="18" idx="6"/>
          </p:cNvCxnSpPr>
          <p:nvPr/>
        </p:nvCxnSpPr>
        <p:spPr>
          <a:xfrm>
            <a:off x="8162487" y="3380579"/>
            <a:ext cx="316104" cy="0"/>
          </a:xfrm>
          <a:prstGeom prst="line">
            <a:avLst/>
          </a:prstGeom>
          <a:solidFill>
            <a:schemeClr val="bg1"/>
          </a:solidFill>
          <a:ln w="317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椭圆 20"/>
          <p:cNvSpPr/>
          <p:nvPr/>
        </p:nvSpPr>
        <p:spPr>
          <a:xfrm>
            <a:off x="6805390" y="5354463"/>
            <a:ext cx="150127" cy="150126"/>
          </a:xfrm>
          <a:prstGeom prst="ellipse">
            <a:avLst/>
          </a:prstGeom>
          <a:solidFill>
            <a:srgbClr val="07C6CE"/>
          </a:solidFill>
          <a:ln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2" name="直接连接符 21"/>
          <p:cNvCxnSpPr>
            <a:stCxn id="21" idx="6"/>
          </p:cNvCxnSpPr>
          <p:nvPr/>
        </p:nvCxnSpPr>
        <p:spPr>
          <a:xfrm>
            <a:off x="6955515" y="5429526"/>
            <a:ext cx="316143" cy="0"/>
          </a:xfrm>
          <a:prstGeom prst="line">
            <a:avLst/>
          </a:prstGeom>
          <a:solidFill>
            <a:schemeClr val="bg1"/>
          </a:solidFill>
          <a:ln w="317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4162643" y="4746345"/>
            <a:ext cx="150127" cy="150126"/>
          </a:xfrm>
          <a:prstGeom prst="ellipse">
            <a:avLst/>
          </a:prstGeom>
          <a:solidFill>
            <a:srgbClr val="07C6CE"/>
          </a:solidFill>
          <a:ln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643087" y="4821408"/>
            <a:ext cx="519557" cy="0"/>
          </a:xfrm>
          <a:prstGeom prst="line">
            <a:avLst/>
          </a:prstGeom>
          <a:ln w="317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>
            <a:off x="4140898" y="2092532"/>
            <a:ext cx="150127" cy="150126"/>
          </a:xfrm>
          <a:prstGeom prst="ellipse">
            <a:avLst/>
          </a:prstGeom>
          <a:solidFill>
            <a:srgbClr val="07C6CE"/>
          </a:solidFill>
          <a:ln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43087" y="2167595"/>
            <a:ext cx="497811" cy="0"/>
          </a:xfrm>
          <a:prstGeom prst="line">
            <a:avLst/>
          </a:prstGeom>
          <a:ln w="317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8942997" y="967098"/>
            <a:ext cx="270637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7906589" y="1038669"/>
            <a:ext cx="569913" cy="552450"/>
            <a:chOff x="5164138" y="3233738"/>
            <a:chExt cx="569913" cy="552450"/>
          </a:xfrm>
          <a:noFill/>
        </p:grpSpPr>
        <p:sp>
          <p:nvSpPr>
            <p:cNvPr id="37" name="Freeform 135"/>
            <p:cNvSpPr/>
            <p:nvPr/>
          </p:nvSpPr>
          <p:spPr bwMode="auto">
            <a:xfrm>
              <a:off x="5164138" y="3376613"/>
              <a:ext cx="569913" cy="315913"/>
            </a:xfrm>
            <a:custGeom>
              <a:avLst/>
              <a:gdLst>
                <a:gd name="T0" fmla="*/ 122 w 152"/>
                <a:gd name="T1" fmla="*/ 84 h 84"/>
                <a:gd name="T2" fmla="*/ 144 w 152"/>
                <a:gd name="T3" fmla="*/ 84 h 84"/>
                <a:gd name="T4" fmla="*/ 152 w 152"/>
                <a:gd name="T5" fmla="*/ 76 h 84"/>
                <a:gd name="T6" fmla="*/ 152 w 152"/>
                <a:gd name="T7" fmla="*/ 8 h 84"/>
                <a:gd name="T8" fmla="*/ 144 w 152"/>
                <a:gd name="T9" fmla="*/ 0 h 84"/>
                <a:gd name="T10" fmla="*/ 8 w 152"/>
                <a:gd name="T11" fmla="*/ 0 h 84"/>
                <a:gd name="T12" fmla="*/ 0 w 152"/>
                <a:gd name="T13" fmla="*/ 8 h 84"/>
                <a:gd name="T14" fmla="*/ 0 w 152"/>
                <a:gd name="T15" fmla="*/ 76 h 84"/>
                <a:gd name="T16" fmla="*/ 8 w 152"/>
                <a:gd name="T17" fmla="*/ 84 h 84"/>
                <a:gd name="T18" fmla="*/ 30 w 152"/>
                <a:gd name="T1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" h="84">
                  <a:moveTo>
                    <a:pt x="122" y="84"/>
                  </a:moveTo>
                  <a:cubicBezTo>
                    <a:pt x="144" y="84"/>
                    <a:pt x="144" y="84"/>
                    <a:pt x="144" y="84"/>
                  </a:cubicBezTo>
                  <a:cubicBezTo>
                    <a:pt x="148" y="84"/>
                    <a:pt x="152" y="81"/>
                    <a:pt x="152" y="76"/>
                  </a:cubicBezTo>
                  <a:cubicBezTo>
                    <a:pt x="152" y="8"/>
                    <a:pt x="152" y="8"/>
                    <a:pt x="152" y="8"/>
                  </a:cubicBezTo>
                  <a:cubicBezTo>
                    <a:pt x="152" y="3"/>
                    <a:pt x="148" y="0"/>
                    <a:pt x="14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4" y="84"/>
                    <a:pt x="8" y="84"/>
                  </a:cubicBezTo>
                  <a:cubicBezTo>
                    <a:pt x="30" y="84"/>
                    <a:pt x="30" y="84"/>
                    <a:pt x="30" y="84"/>
                  </a:cubicBezTo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8" name="Freeform 136"/>
            <p:cNvSpPr/>
            <p:nvPr/>
          </p:nvSpPr>
          <p:spPr bwMode="auto">
            <a:xfrm>
              <a:off x="5260975" y="3233738"/>
              <a:ext cx="374650" cy="134938"/>
            </a:xfrm>
            <a:custGeom>
              <a:avLst/>
              <a:gdLst>
                <a:gd name="T0" fmla="*/ 100 w 100"/>
                <a:gd name="T1" fmla="*/ 36 h 36"/>
                <a:gd name="T2" fmla="*/ 100 w 100"/>
                <a:gd name="T3" fmla="*/ 4 h 36"/>
                <a:gd name="T4" fmla="*/ 96 w 100"/>
                <a:gd name="T5" fmla="*/ 0 h 36"/>
                <a:gd name="T6" fmla="*/ 4 w 100"/>
                <a:gd name="T7" fmla="*/ 0 h 36"/>
                <a:gd name="T8" fmla="*/ 0 w 100"/>
                <a:gd name="T9" fmla="*/ 4 h 36"/>
                <a:gd name="T10" fmla="*/ 0 w 100"/>
                <a:gd name="T1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0" h="36">
                  <a:moveTo>
                    <a:pt x="100" y="36"/>
                  </a:moveTo>
                  <a:cubicBezTo>
                    <a:pt x="100" y="4"/>
                    <a:pt x="100" y="4"/>
                    <a:pt x="100" y="4"/>
                  </a:cubicBezTo>
                  <a:cubicBezTo>
                    <a:pt x="100" y="2"/>
                    <a:pt x="98" y="0"/>
                    <a:pt x="9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6"/>
                    <a:pt x="0" y="36"/>
                    <a:pt x="0" y="36"/>
                  </a:cubicBezTo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39" name="Freeform 137"/>
            <p:cNvSpPr/>
            <p:nvPr/>
          </p:nvSpPr>
          <p:spPr bwMode="auto">
            <a:xfrm>
              <a:off x="5276850" y="3582988"/>
              <a:ext cx="344488" cy="203200"/>
            </a:xfrm>
            <a:custGeom>
              <a:avLst/>
              <a:gdLst>
                <a:gd name="T0" fmla="*/ 84 w 92"/>
                <a:gd name="T1" fmla="*/ 0 h 54"/>
                <a:gd name="T2" fmla="*/ 92 w 92"/>
                <a:gd name="T3" fmla="*/ 8 h 54"/>
                <a:gd name="T4" fmla="*/ 92 w 92"/>
                <a:gd name="T5" fmla="*/ 46 h 54"/>
                <a:gd name="T6" fmla="*/ 84 w 92"/>
                <a:gd name="T7" fmla="*/ 54 h 54"/>
                <a:gd name="T8" fmla="*/ 8 w 92"/>
                <a:gd name="T9" fmla="*/ 54 h 54"/>
                <a:gd name="T10" fmla="*/ 0 w 92"/>
                <a:gd name="T11" fmla="*/ 46 h 54"/>
                <a:gd name="T12" fmla="*/ 0 w 92"/>
                <a:gd name="T13" fmla="*/ 8 h 54"/>
                <a:gd name="T14" fmla="*/ 8 w 92"/>
                <a:gd name="T15" fmla="*/ 0 h 54"/>
                <a:gd name="T16" fmla="*/ 84 w 92"/>
                <a:gd name="T1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54">
                  <a:moveTo>
                    <a:pt x="84" y="0"/>
                  </a:moveTo>
                  <a:cubicBezTo>
                    <a:pt x="88" y="0"/>
                    <a:pt x="92" y="4"/>
                    <a:pt x="92" y="8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50"/>
                    <a:pt x="88" y="54"/>
                    <a:pt x="84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4" y="54"/>
                    <a:pt x="0" y="50"/>
                    <a:pt x="0" y="4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949628" y="4541214"/>
            <a:ext cx="558800" cy="560388"/>
            <a:chOff x="-46037" y="3214688"/>
            <a:chExt cx="558800" cy="560388"/>
          </a:xfrm>
          <a:noFill/>
        </p:grpSpPr>
        <p:sp>
          <p:nvSpPr>
            <p:cNvPr id="41" name="Freeform 57"/>
            <p:cNvSpPr/>
            <p:nvPr/>
          </p:nvSpPr>
          <p:spPr bwMode="auto">
            <a:xfrm>
              <a:off x="-46037" y="3214688"/>
              <a:ext cx="558800" cy="560388"/>
            </a:xfrm>
            <a:custGeom>
              <a:avLst/>
              <a:gdLst>
                <a:gd name="T0" fmla="*/ 58 w 149"/>
                <a:gd name="T1" fmla="*/ 146 h 149"/>
                <a:gd name="T2" fmla="*/ 47 w 149"/>
                <a:gd name="T3" fmla="*/ 146 h 149"/>
                <a:gd name="T4" fmla="*/ 3 w 149"/>
                <a:gd name="T5" fmla="*/ 102 h 149"/>
                <a:gd name="T6" fmla="*/ 3 w 149"/>
                <a:gd name="T7" fmla="*/ 90 h 149"/>
                <a:gd name="T8" fmla="*/ 90 w 149"/>
                <a:gd name="T9" fmla="*/ 3 h 149"/>
                <a:gd name="T10" fmla="*/ 101 w 149"/>
                <a:gd name="T11" fmla="*/ 3 h 149"/>
                <a:gd name="T12" fmla="*/ 145 w 149"/>
                <a:gd name="T13" fmla="*/ 47 h 149"/>
                <a:gd name="T14" fmla="*/ 145 w 149"/>
                <a:gd name="T15" fmla="*/ 59 h 149"/>
                <a:gd name="T16" fmla="*/ 58 w 149"/>
                <a:gd name="T17" fmla="*/ 146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" h="149">
                  <a:moveTo>
                    <a:pt x="58" y="146"/>
                  </a:moveTo>
                  <a:cubicBezTo>
                    <a:pt x="55" y="149"/>
                    <a:pt x="50" y="149"/>
                    <a:pt x="47" y="146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0" y="99"/>
                    <a:pt x="0" y="94"/>
                    <a:pt x="3" y="90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3" y="0"/>
                    <a:pt x="98" y="0"/>
                    <a:pt x="101" y="3"/>
                  </a:cubicBezTo>
                  <a:cubicBezTo>
                    <a:pt x="145" y="47"/>
                    <a:pt x="145" y="47"/>
                    <a:pt x="145" y="47"/>
                  </a:cubicBezTo>
                  <a:cubicBezTo>
                    <a:pt x="149" y="51"/>
                    <a:pt x="149" y="56"/>
                    <a:pt x="145" y="59"/>
                  </a:cubicBezTo>
                  <a:lnTo>
                    <a:pt x="58" y="146"/>
                  </a:ln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2" name="Line 58"/>
            <p:cNvSpPr>
              <a:spLocks noChangeShapeType="1"/>
            </p:cNvSpPr>
            <p:nvPr/>
          </p:nvSpPr>
          <p:spPr bwMode="auto">
            <a:xfrm>
              <a:off x="182563" y="3335338"/>
              <a:ext cx="211138" cy="206375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3" name="Line 59"/>
            <p:cNvSpPr>
              <a:spLocks noChangeShapeType="1"/>
            </p:cNvSpPr>
            <p:nvPr/>
          </p:nvSpPr>
          <p:spPr bwMode="auto">
            <a:xfrm>
              <a:off x="69850" y="3448051"/>
              <a:ext cx="211138" cy="206375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4" name="Line 60"/>
            <p:cNvSpPr>
              <a:spLocks noChangeShapeType="1"/>
            </p:cNvSpPr>
            <p:nvPr/>
          </p:nvSpPr>
          <p:spPr bwMode="auto">
            <a:xfrm flipH="1">
              <a:off x="100013" y="3360738"/>
              <a:ext cx="123825" cy="120650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5" name="Line 61"/>
            <p:cNvSpPr>
              <a:spLocks noChangeShapeType="1"/>
            </p:cNvSpPr>
            <p:nvPr/>
          </p:nvSpPr>
          <p:spPr bwMode="auto">
            <a:xfrm flipH="1">
              <a:off x="130175" y="3387726"/>
              <a:ext cx="120650" cy="123825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6" name="Line 62"/>
            <p:cNvSpPr>
              <a:spLocks noChangeShapeType="1"/>
            </p:cNvSpPr>
            <p:nvPr/>
          </p:nvSpPr>
          <p:spPr bwMode="auto">
            <a:xfrm flipH="1">
              <a:off x="160338" y="3417888"/>
              <a:ext cx="120650" cy="120650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7" name="Line 63"/>
            <p:cNvSpPr>
              <a:spLocks noChangeShapeType="1"/>
            </p:cNvSpPr>
            <p:nvPr/>
          </p:nvSpPr>
          <p:spPr bwMode="auto">
            <a:xfrm flipH="1">
              <a:off x="190500" y="3448051"/>
              <a:ext cx="120650" cy="120650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8" name="Line 64"/>
            <p:cNvSpPr>
              <a:spLocks noChangeShapeType="1"/>
            </p:cNvSpPr>
            <p:nvPr/>
          </p:nvSpPr>
          <p:spPr bwMode="auto">
            <a:xfrm flipH="1">
              <a:off x="217488" y="3473451"/>
              <a:ext cx="119063" cy="123825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49" name="Line 65"/>
            <p:cNvSpPr>
              <a:spLocks noChangeShapeType="1"/>
            </p:cNvSpPr>
            <p:nvPr/>
          </p:nvSpPr>
          <p:spPr bwMode="auto">
            <a:xfrm flipH="1">
              <a:off x="247650" y="3503613"/>
              <a:ext cx="119063" cy="120650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738205" y="3552344"/>
            <a:ext cx="539751" cy="539750"/>
            <a:chOff x="11701463" y="4713288"/>
            <a:chExt cx="539750" cy="539750"/>
          </a:xfrm>
          <a:noFill/>
        </p:grpSpPr>
        <p:sp>
          <p:nvSpPr>
            <p:cNvPr id="51" name="Freeform 212"/>
            <p:cNvSpPr>
              <a:spLocks noEditPoints="1"/>
            </p:cNvSpPr>
            <p:nvPr/>
          </p:nvSpPr>
          <p:spPr bwMode="auto">
            <a:xfrm>
              <a:off x="11701463" y="4713288"/>
              <a:ext cx="539750" cy="539750"/>
            </a:xfrm>
            <a:custGeom>
              <a:avLst/>
              <a:gdLst>
                <a:gd name="T0" fmla="*/ 0 w 340"/>
                <a:gd name="T1" fmla="*/ 340 h 340"/>
                <a:gd name="T2" fmla="*/ 0 w 340"/>
                <a:gd name="T3" fmla="*/ 0 h 340"/>
                <a:gd name="T4" fmla="*/ 340 w 340"/>
                <a:gd name="T5" fmla="*/ 0 h 340"/>
                <a:gd name="T6" fmla="*/ 0 w 340"/>
                <a:gd name="T7" fmla="*/ 340 h 340"/>
                <a:gd name="T8" fmla="*/ 66 w 340"/>
                <a:gd name="T9" fmla="*/ 66 h 340"/>
                <a:gd name="T10" fmla="*/ 66 w 340"/>
                <a:gd name="T11" fmla="*/ 180 h 340"/>
                <a:gd name="T12" fmla="*/ 180 w 340"/>
                <a:gd name="T13" fmla="*/ 66 h 340"/>
                <a:gd name="T14" fmla="*/ 66 w 340"/>
                <a:gd name="T15" fmla="*/ 6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340">
                  <a:moveTo>
                    <a:pt x="0" y="340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0" y="340"/>
                  </a:lnTo>
                  <a:close/>
                  <a:moveTo>
                    <a:pt x="66" y="66"/>
                  </a:moveTo>
                  <a:lnTo>
                    <a:pt x="66" y="180"/>
                  </a:lnTo>
                  <a:lnTo>
                    <a:pt x="180" y="66"/>
                  </a:lnTo>
                  <a:lnTo>
                    <a:pt x="66" y="66"/>
                  </a:ln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2" name="Line 213"/>
            <p:cNvSpPr>
              <a:spLocks noChangeShapeType="1"/>
            </p:cNvSpPr>
            <p:nvPr/>
          </p:nvSpPr>
          <p:spPr bwMode="auto">
            <a:xfrm>
              <a:off x="11791950" y="4727575"/>
              <a:ext cx="0" cy="26988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3" name="Line 214"/>
            <p:cNvSpPr>
              <a:spLocks noChangeShapeType="1"/>
            </p:cNvSpPr>
            <p:nvPr/>
          </p:nvSpPr>
          <p:spPr bwMode="auto">
            <a:xfrm>
              <a:off x="11869738" y="4727575"/>
              <a:ext cx="0" cy="26988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4" name="Line 215"/>
            <p:cNvSpPr>
              <a:spLocks noChangeShapeType="1"/>
            </p:cNvSpPr>
            <p:nvPr/>
          </p:nvSpPr>
          <p:spPr bwMode="auto">
            <a:xfrm>
              <a:off x="11952288" y="4727575"/>
              <a:ext cx="0" cy="26988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5" name="Line 216"/>
            <p:cNvSpPr>
              <a:spLocks noChangeShapeType="1"/>
            </p:cNvSpPr>
            <p:nvPr/>
          </p:nvSpPr>
          <p:spPr bwMode="auto">
            <a:xfrm>
              <a:off x="12031663" y="4727575"/>
              <a:ext cx="0" cy="26988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6" name="Line 217"/>
            <p:cNvSpPr>
              <a:spLocks noChangeShapeType="1"/>
            </p:cNvSpPr>
            <p:nvPr/>
          </p:nvSpPr>
          <p:spPr bwMode="auto">
            <a:xfrm>
              <a:off x="12111038" y="4727575"/>
              <a:ext cx="0" cy="26988"/>
            </a:xfrm>
            <a:prstGeom prst="lin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884897" y="1910256"/>
            <a:ext cx="671513" cy="506413"/>
            <a:chOff x="-112713" y="6203950"/>
            <a:chExt cx="671513" cy="506413"/>
          </a:xfrm>
          <a:noFill/>
        </p:grpSpPr>
        <p:sp>
          <p:nvSpPr>
            <p:cNvPr id="58" name="Freeform 218"/>
            <p:cNvSpPr/>
            <p:nvPr/>
          </p:nvSpPr>
          <p:spPr bwMode="auto">
            <a:xfrm>
              <a:off x="-112713" y="6223000"/>
              <a:ext cx="671513" cy="487363"/>
            </a:xfrm>
            <a:custGeom>
              <a:avLst/>
              <a:gdLst>
                <a:gd name="T0" fmla="*/ 169 w 179"/>
                <a:gd name="T1" fmla="*/ 110 h 130"/>
                <a:gd name="T2" fmla="*/ 124 w 179"/>
                <a:gd name="T3" fmla="*/ 120 h 130"/>
                <a:gd name="T4" fmla="*/ 111 w 179"/>
                <a:gd name="T5" fmla="*/ 81 h 130"/>
                <a:gd name="T6" fmla="*/ 107 w 179"/>
                <a:gd name="T7" fmla="*/ 86 h 130"/>
                <a:gd name="T8" fmla="*/ 0 w 179"/>
                <a:gd name="T9" fmla="*/ 21 h 130"/>
                <a:gd name="T10" fmla="*/ 38 w 179"/>
                <a:gd name="T11" fmla="*/ 14 h 130"/>
                <a:gd name="T12" fmla="*/ 122 w 179"/>
                <a:gd name="T13" fmla="*/ 64 h 130"/>
                <a:gd name="T14" fmla="*/ 118 w 179"/>
                <a:gd name="T15" fmla="*/ 69 h 130"/>
                <a:gd name="T16" fmla="*/ 159 w 179"/>
                <a:gd name="T17" fmla="*/ 65 h 130"/>
                <a:gd name="T18" fmla="*/ 169 w 179"/>
                <a:gd name="T19" fmla="*/ 11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30">
                  <a:moveTo>
                    <a:pt x="169" y="110"/>
                  </a:moveTo>
                  <a:cubicBezTo>
                    <a:pt x="160" y="125"/>
                    <a:pt x="139" y="130"/>
                    <a:pt x="124" y="120"/>
                  </a:cubicBezTo>
                  <a:cubicBezTo>
                    <a:pt x="111" y="112"/>
                    <a:pt x="106" y="95"/>
                    <a:pt x="111" y="81"/>
                  </a:cubicBezTo>
                  <a:cubicBezTo>
                    <a:pt x="107" y="86"/>
                    <a:pt x="107" y="86"/>
                    <a:pt x="107" y="86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16" y="0"/>
                    <a:pt x="38" y="14"/>
                  </a:cubicBezTo>
                  <a:cubicBezTo>
                    <a:pt x="60" y="28"/>
                    <a:pt x="122" y="64"/>
                    <a:pt x="122" y="64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29" y="58"/>
                    <a:pt x="146" y="56"/>
                    <a:pt x="159" y="65"/>
                  </a:cubicBezTo>
                  <a:cubicBezTo>
                    <a:pt x="175" y="74"/>
                    <a:pt x="179" y="95"/>
                    <a:pt x="169" y="110"/>
                  </a:cubicBez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59" name="Freeform 219"/>
            <p:cNvSpPr/>
            <p:nvPr/>
          </p:nvSpPr>
          <p:spPr bwMode="auto">
            <a:xfrm>
              <a:off x="360362" y="6507163"/>
              <a:ext cx="115888" cy="120650"/>
            </a:xfrm>
            <a:custGeom>
              <a:avLst/>
              <a:gdLst>
                <a:gd name="T0" fmla="*/ 27 w 31"/>
                <a:gd name="T1" fmla="*/ 24 h 32"/>
                <a:gd name="T2" fmla="*/ 8 w 31"/>
                <a:gd name="T3" fmla="*/ 28 h 32"/>
                <a:gd name="T4" fmla="*/ 4 w 31"/>
                <a:gd name="T5" fmla="*/ 9 h 32"/>
                <a:gd name="T6" fmla="*/ 23 w 31"/>
                <a:gd name="T7" fmla="*/ 5 h 32"/>
                <a:gd name="T8" fmla="*/ 27 w 31"/>
                <a:gd name="T9" fmla="*/ 2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24"/>
                  </a:moveTo>
                  <a:cubicBezTo>
                    <a:pt x="23" y="30"/>
                    <a:pt x="15" y="32"/>
                    <a:pt x="8" y="28"/>
                  </a:cubicBezTo>
                  <a:cubicBezTo>
                    <a:pt x="2" y="24"/>
                    <a:pt x="0" y="15"/>
                    <a:pt x="4" y="9"/>
                  </a:cubicBezTo>
                  <a:cubicBezTo>
                    <a:pt x="8" y="2"/>
                    <a:pt x="17" y="0"/>
                    <a:pt x="23" y="5"/>
                  </a:cubicBezTo>
                  <a:cubicBezTo>
                    <a:pt x="30" y="9"/>
                    <a:pt x="31" y="17"/>
                    <a:pt x="27" y="24"/>
                  </a:cubicBez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0" name="Freeform 220"/>
            <p:cNvSpPr/>
            <p:nvPr/>
          </p:nvSpPr>
          <p:spPr bwMode="auto">
            <a:xfrm>
              <a:off x="236537" y="6203950"/>
              <a:ext cx="322263" cy="255588"/>
            </a:xfrm>
            <a:custGeom>
              <a:avLst/>
              <a:gdLst>
                <a:gd name="T0" fmla="*/ 63 w 86"/>
                <a:gd name="T1" fmla="*/ 68 h 68"/>
                <a:gd name="T2" fmla="*/ 66 w 86"/>
                <a:gd name="T3" fmla="*/ 66 h 68"/>
                <a:gd name="T4" fmla="*/ 76 w 86"/>
                <a:gd name="T5" fmla="*/ 20 h 68"/>
                <a:gd name="T6" fmla="*/ 31 w 86"/>
                <a:gd name="T7" fmla="*/ 10 h 68"/>
                <a:gd name="T8" fmla="*/ 18 w 86"/>
                <a:gd name="T9" fmla="*/ 49 h 68"/>
                <a:gd name="T10" fmla="*/ 14 w 86"/>
                <a:gd name="T11" fmla="*/ 44 h 68"/>
                <a:gd name="T12" fmla="*/ 0 w 86"/>
                <a:gd name="T13" fmla="*/ 5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68">
                  <a:moveTo>
                    <a:pt x="63" y="68"/>
                  </a:moveTo>
                  <a:cubicBezTo>
                    <a:pt x="64" y="67"/>
                    <a:pt x="65" y="66"/>
                    <a:pt x="66" y="66"/>
                  </a:cubicBezTo>
                  <a:cubicBezTo>
                    <a:pt x="82" y="56"/>
                    <a:pt x="86" y="36"/>
                    <a:pt x="76" y="20"/>
                  </a:cubicBezTo>
                  <a:cubicBezTo>
                    <a:pt x="67" y="5"/>
                    <a:pt x="46" y="0"/>
                    <a:pt x="31" y="10"/>
                  </a:cubicBezTo>
                  <a:cubicBezTo>
                    <a:pt x="18" y="19"/>
                    <a:pt x="13" y="35"/>
                    <a:pt x="18" y="49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0" y="52"/>
                    <a:pt x="0" y="52"/>
                    <a:pt x="0" y="52"/>
                  </a:cubicBezTo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1" name="Freeform 221"/>
            <p:cNvSpPr/>
            <p:nvPr/>
          </p:nvSpPr>
          <p:spPr bwMode="auto">
            <a:xfrm>
              <a:off x="330200" y="6432550"/>
              <a:ext cx="33338" cy="26988"/>
            </a:xfrm>
            <a:custGeom>
              <a:avLst/>
              <a:gdLst>
                <a:gd name="T0" fmla="*/ 1 w 9"/>
                <a:gd name="T1" fmla="*/ 7 h 7"/>
                <a:gd name="T2" fmla="*/ 4 w 9"/>
                <a:gd name="T3" fmla="*/ 5 h 7"/>
                <a:gd name="T4" fmla="*/ 0 w 9"/>
                <a:gd name="T5" fmla="*/ 0 h 7"/>
                <a:gd name="T6" fmla="*/ 9 w 9"/>
                <a:gd name="T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7">
                  <a:moveTo>
                    <a:pt x="1" y="7"/>
                  </a:moveTo>
                  <a:cubicBezTo>
                    <a:pt x="3" y="6"/>
                    <a:pt x="4" y="5"/>
                    <a:pt x="4" y="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3"/>
                    <a:pt x="6" y="5"/>
                    <a:pt x="9" y="7"/>
                  </a:cubicBezTo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2" name="Freeform 222"/>
            <p:cNvSpPr/>
            <p:nvPr/>
          </p:nvSpPr>
          <p:spPr bwMode="auto">
            <a:xfrm>
              <a:off x="-112713" y="6459538"/>
              <a:ext cx="349250" cy="236538"/>
            </a:xfrm>
            <a:custGeom>
              <a:avLst/>
              <a:gdLst>
                <a:gd name="T0" fmla="*/ 68 w 93"/>
                <a:gd name="T1" fmla="*/ 0 h 63"/>
                <a:gd name="T2" fmla="*/ 0 w 93"/>
                <a:gd name="T3" fmla="*/ 41 h 63"/>
                <a:gd name="T4" fmla="*/ 38 w 93"/>
                <a:gd name="T5" fmla="*/ 48 h 63"/>
                <a:gd name="T6" fmla="*/ 93 w 93"/>
                <a:gd name="T7" fmla="*/ 1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63">
                  <a:moveTo>
                    <a:pt x="68" y="0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41"/>
                    <a:pt x="16" y="63"/>
                    <a:pt x="38" y="48"/>
                  </a:cubicBezTo>
                  <a:cubicBezTo>
                    <a:pt x="50" y="41"/>
                    <a:pt x="74" y="26"/>
                    <a:pt x="93" y="15"/>
                  </a:cubicBezTo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3" name="Freeform 223"/>
            <p:cNvSpPr/>
            <p:nvPr/>
          </p:nvSpPr>
          <p:spPr bwMode="auto">
            <a:xfrm>
              <a:off x="360362" y="6286500"/>
              <a:ext cx="115888" cy="119063"/>
            </a:xfrm>
            <a:custGeom>
              <a:avLst/>
              <a:gdLst>
                <a:gd name="T0" fmla="*/ 27 w 31"/>
                <a:gd name="T1" fmla="*/ 8 h 32"/>
                <a:gd name="T2" fmla="*/ 8 w 31"/>
                <a:gd name="T3" fmla="*/ 4 h 32"/>
                <a:gd name="T4" fmla="*/ 4 w 31"/>
                <a:gd name="T5" fmla="*/ 23 h 32"/>
                <a:gd name="T6" fmla="*/ 23 w 31"/>
                <a:gd name="T7" fmla="*/ 28 h 32"/>
                <a:gd name="T8" fmla="*/ 27 w 31"/>
                <a:gd name="T9" fmla="*/ 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2">
                  <a:moveTo>
                    <a:pt x="27" y="8"/>
                  </a:moveTo>
                  <a:cubicBezTo>
                    <a:pt x="23" y="2"/>
                    <a:pt x="15" y="0"/>
                    <a:pt x="8" y="4"/>
                  </a:cubicBezTo>
                  <a:cubicBezTo>
                    <a:pt x="2" y="8"/>
                    <a:pt x="0" y="17"/>
                    <a:pt x="4" y="23"/>
                  </a:cubicBezTo>
                  <a:cubicBezTo>
                    <a:pt x="8" y="30"/>
                    <a:pt x="17" y="32"/>
                    <a:pt x="23" y="28"/>
                  </a:cubicBezTo>
                  <a:cubicBezTo>
                    <a:pt x="30" y="24"/>
                    <a:pt x="31" y="15"/>
                    <a:pt x="27" y="8"/>
                  </a:cubicBezTo>
                  <a:close/>
                </a:path>
              </a:pathLst>
            </a:cu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4" name="Oval 224"/>
            <p:cNvSpPr>
              <a:spLocks noChangeArrowheads="1"/>
            </p:cNvSpPr>
            <p:nvPr/>
          </p:nvSpPr>
          <p:spPr bwMode="auto">
            <a:xfrm>
              <a:off x="231775" y="6440488"/>
              <a:ext cx="22225" cy="22225"/>
            </a:xfrm>
            <a:prstGeom prst="ellipse">
              <a:avLst/>
            </a:prstGeom>
            <a:grpFill/>
            <a:ln w="317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458057" y="5252087"/>
            <a:ext cx="558800" cy="547688"/>
            <a:chOff x="9082088" y="6143625"/>
            <a:chExt cx="558800" cy="547688"/>
          </a:xfrm>
          <a:noFill/>
        </p:grpSpPr>
        <p:sp>
          <p:nvSpPr>
            <p:cNvPr id="66" name="Oval 265"/>
            <p:cNvSpPr>
              <a:spLocks noChangeArrowheads="1"/>
            </p:cNvSpPr>
            <p:nvPr/>
          </p:nvSpPr>
          <p:spPr bwMode="auto">
            <a:xfrm>
              <a:off x="9082088" y="6350000"/>
              <a:ext cx="341313" cy="341313"/>
            </a:xfrm>
            <a:prstGeom prst="ellips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7" name="Oval 266"/>
            <p:cNvSpPr>
              <a:spLocks noChangeArrowheads="1"/>
            </p:cNvSpPr>
            <p:nvPr/>
          </p:nvSpPr>
          <p:spPr bwMode="auto">
            <a:xfrm>
              <a:off x="9299575" y="6350000"/>
              <a:ext cx="341313" cy="341313"/>
            </a:xfrm>
            <a:prstGeom prst="ellips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  <p:sp>
          <p:nvSpPr>
            <p:cNvPr id="68" name="Oval 267"/>
            <p:cNvSpPr>
              <a:spLocks noChangeArrowheads="1"/>
            </p:cNvSpPr>
            <p:nvPr/>
          </p:nvSpPr>
          <p:spPr bwMode="auto">
            <a:xfrm>
              <a:off x="9190038" y="6143625"/>
              <a:ext cx="341313" cy="346075"/>
            </a:xfrm>
            <a:prstGeom prst="ellipse">
              <a:avLst/>
            </a:prstGeom>
            <a:grpFill/>
            <a:ln w="3175" cap="rnd">
              <a:solidFill>
                <a:srgbClr val="07C6CE"/>
              </a:solidFill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endParaRPr>
            </a:p>
          </p:txBody>
        </p:sp>
      </p:grpSp>
      <p:sp>
        <p:nvSpPr>
          <p:cNvPr id="69" name="矩形 68"/>
          <p:cNvSpPr/>
          <p:nvPr/>
        </p:nvSpPr>
        <p:spPr>
          <a:xfrm>
            <a:off x="8630646" y="2343116"/>
            <a:ext cx="20810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8555458" y="5186514"/>
            <a:ext cx="319324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857830" y="5466570"/>
            <a:ext cx="179315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92759" y="1844137"/>
            <a:ext cx="1916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772320" y="1901562"/>
            <a:ext cx="0" cy="911194"/>
          </a:xfrm>
          <a:prstGeom prst="line">
            <a:avLst/>
          </a:prstGeom>
          <a:ln w="7620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8737328" y="1003596"/>
            <a:ext cx="0" cy="911194"/>
          </a:xfrm>
          <a:prstGeom prst="line">
            <a:avLst/>
          </a:prstGeom>
          <a:ln w="7620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8349001" y="5230610"/>
            <a:ext cx="0" cy="911194"/>
          </a:xfrm>
          <a:prstGeom prst="line">
            <a:avLst/>
          </a:prstGeom>
          <a:ln w="7620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388722" y="5334965"/>
            <a:ext cx="1149479" cy="0"/>
          </a:xfrm>
          <a:prstGeom prst="line">
            <a:avLst/>
          </a:prstGeom>
          <a:ln w="7620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8703215" y="3375757"/>
            <a:ext cx="1149479" cy="0"/>
          </a:xfrm>
          <a:prstGeom prst="line">
            <a:avLst/>
          </a:prstGeom>
          <a:ln w="7620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397345" y="2288517"/>
            <a:ext cx="309251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72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Your</a:t>
            </a:r>
            <a:endParaRPr lang="en-US" altLang="zh-CN" sz="7200" b="1" dirty="0" smtClean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r>
              <a:rPr lang="en-US" altLang="zh-CN" sz="72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image</a:t>
            </a:r>
            <a:endParaRPr lang="zh-CN" altLang="en-US" sz="72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82" t="639" b="997"/>
          <a:stretch>
            <a:fillRect/>
          </a:stretch>
        </p:blipFill>
        <p:spPr>
          <a:xfrm>
            <a:off x="1" y="0"/>
            <a:ext cx="122077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09511" y="2265568"/>
            <a:ext cx="3050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2689" y="2478370"/>
            <a:ext cx="5615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9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80482" y="3614841"/>
            <a:ext cx="5456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four text here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310389" y="2028886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rgbClr val="07C6CE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rgbClr val="07C6CE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621416" y="3908086"/>
            <a:ext cx="8949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因为工作的（或者装逼的）需要，我必须做</a:t>
            </a:r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。于是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，我产生了做一个免费分享高逼格</a:t>
            </a:r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网站的想法，这就是你现在看到“逼格</a:t>
            </a:r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PPT”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。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/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1621416" y="4831416"/>
            <a:ext cx="8949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zh-CN" altLang="en-US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</a:t>
            </a:r>
            <a:r>
              <a:rPr lang="zh-CN" altLang="en-US" dirty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格三</a:t>
            </a:r>
            <a:r>
              <a:rPr lang="zh-CN" altLang="en-US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定律</a:t>
            </a:r>
            <a:endParaRPr lang="en-US" altLang="zh-CN" dirty="0" smtClean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base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、每个人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都有逼格，逼格高的人可以在逼格低的人面前装逼；</a:t>
            </a:r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base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、逼格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的高低决定了你装逼的能力，装逼的效果，以及能在哪些人面前装逼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；</a:t>
            </a:r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algn="ctr" fontAlgn="base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、逼格不会降低只会提升，当你在别人面前装逼时，你的逼格不会提升，当你被别人装逼时，你的逼格有一定几率提升。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等腰三角形 7"/>
          <p:cNvSpPr/>
          <p:nvPr/>
        </p:nvSpPr>
        <p:spPr>
          <a:xfrm rot="10800000">
            <a:off x="5977865" y="3352326"/>
            <a:ext cx="466479" cy="285907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21" t="16510" r="59620" b="45365"/>
          <a:stretch>
            <a:fillRect/>
          </a:stretch>
        </p:blipFill>
        <p:spPr>
          <a:xfrm>
            <a:off x="5139864" y="270879"/>
            <a:ext cx="1879200" cy="1879200"/>
          </a:xfrm>
          <a:prstGeom prst="ellipse">
            <a:avLst/>
          </a:prstGeom>
        </p:spPr>
      </p:pic>
      <p:sp>
        <p:nvSpPr>
          <p:cNvPr id="17" name="Freeform 305"/>
          <p:cNvSpPr/>
          <p:nvPr/>
        </p:nvSpPr>
        <p:spPr bwMode="auto">
          <a:xfrm>
            <a:off x="8459678" y="14068"/>
            <a:ext cx="3390973" cy="3682222"/>
          </a:xfrm>
          <a:custGeom>
            <a:avLst/>
            <a:gdLst>
              <a:gd name="T0" fmla="*/ 118 w 326"/>
              <a:gd name="T1" fmla="*/ 78 h 354"/>
              <a:gd name="T2" fmla="*/ 0 w 326"/>
              <a:gd name="T3" fmla="*/ 78 h 354"/>
              <a:gd name="T4" fmla="*/ 0 w 326"/>
              <a:gd name="T5" fmla="*/ 0 h 354"/>
              <a:gd name="T6" fmla="*/ 326 w 326"/>
              <a:gd name="T7" fmla="*/ 0 h 354"/>
              <a:gd name="T8" fmla="*/ 326 w 326"/>
              <a:gd name="T9" fmla="*/ 78 h 354"/>
              <a:gd name="T10" fmla="*/ 208 w 326"/>
              <a:gd name="T11" fmla="*/ 78 h 354"/>
              <a:gd name="T12" fmla="*/ 208 w 326"/>
              <a:gd name="T13" fmla="*/ 354 h 354"/>
              <a:gd name="T14" fmla="*/ 118 w 326"/>
              <a:gd name="T15" fmla="*/ 354 h 354"/>
              <a:gd name="T16" fmla="*/ 118 w 326"/>
              <a:gd name="T17" fmla="*/ 78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6" h="354">
                <a:moveTo>
                  <a:pt x="118" y="78"/>
                </a:moveTo>
                <a:lnTo>
                  <a:pt x="0" y="78"/>
                </a:lnTo>
                <a:lnTo>
                  <a:pt x="0" y="0"/>
                </a:lnTo>
                <a:lnTo>
                  <a:pt x="326" y="0"/>
                </a:lnTo>
                <a:lnTo>
                  <a:pt x="326" y="78"/>
                </a:lnTo>
                <a:lnTo>
                  <a:pt x="208" y="78"/>
                </a:lnTo>
                <a:lnTo>
                  <a:pt x="208" y="354"/>
                </a:lnTo>
                <a:lnTo>
                  <a:pt x="118" y="354"/>
                </a:lnTo>
                <a:lnTo>
                  <a:pt x="118" y="78"/>
                </a:lnTo>
                <a:close/>
              </a:path>
            </a:pathLst>
          </a:custGeom>
          <a:noFill/>
          <a:ln w="76200" cap="rnd">
            <a:solidFill>
              <a:schemeClr val="bg1">
                <a:alpha val="15000"/>
              </a:schemeClr>
            </a:solidFill>
            <a:prstDash val="solid"/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27411" y="1838307"/>
            <a:ext cx="6896440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DATAS</a:t>
            </a:r>
            <a:endParaRPr lang="zh-CN" altLang="en-US" sz="16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1833" y="3775964"/>
            <a:ext cx="5219699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HERE</a:t>
            </a:r>
            <a:endParaRPr lang="zh-CN" altLang="en-US" sz="16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729083" y="2131981"/>
            <a:ext cx="2560783" cy="1029767"/>
            <a:chOff x="4370173" y="2274888"/>
            <a:chExt cx="3313327" cy="1332387"/>
          </a:xfrm>
        </p:grpSpPr>
        <p:sp>
          <p:nvSpPr>
            <p:cNvPr id="12" name="Freeform 34"/>
            <p:cNvSpPr>
              <a:spLocks noEditPoints="1"/>
            </p:cNvSpPr>
            <p:nvPr/>
          </p:nvSpPr>
          <p:spPr bwMode="auto">
            <a:xfrm>
              <a:off x="4370173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66619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52518 w 34"/>
                <a:gd name="T27" fmla="*/ 1304227 h 100"/>
                <a:gd name="T28" fmla="*/ 352518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1" y="0"/>
                    <a:pt x="7" y="4"/>
                    <a:pt x="7" y="9"/>
                  </a:cubicBezTo>
                  <a:cubicBezTo>
                    <a:pt x="7" y="15"/>
                    <a:pt x="11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1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5" y="97"/>
                    <a:pt x="25" y="92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29" y="22"/>
                    <a:pt x="24" y="22"/>
                  </a:cubicBezTo>
                  <a:close/>
                </a:path>
              </a:pathLst>
            </a:custGeom>
            <a:solidFill>
              <a:srgbClr val="DF629A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35"/>
            <p:cNvSpPr>
              <a:spLocks noEditPoints="1"/>
            </p:cNvSpPr>
            <p:nvPr/>
          </p:nvSpPr>
          <p:spPr bwMode="auto">
            <a:xfrm>
              <a:off x="5086245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66619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1" y="0"/>
                    <a:pt x="7" y="4"/>
                    <a:pt x="7" y="9"/>
                  </a:cubicBezTo>
                  <a:cubicBezTo>
                    <a:pt x="7" y="15"/>
                    <a:pt x="11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1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29" y="22"/>
                    <a:pt x="24" y="22"/>
                  </a:cubicBezTo>
                  <a:close/>
                </a:path>
              </a:pathLst>
            </a:custGeom>
            <a:solidFill>
              <a:srgbClr val="DF629A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36"/>
            <p:cNvSpPr>
              <a:spLocks noEditPoints="1"/>
            </p:cNvSpPr>
            <p:nvPr/>
          </p:nvSpPr>
          <p:spPr bwMode="auto">
            <a:xfrm>
              <a:off x="5800826" y="2274888"/>
              <a:ext cx="452021" cy="1332387"/>
            </a:xfrm>
            <a:custGeom>
              <a:avLst/>
              <a:gdLst>
                <a:gd name="T0" fmla="*/ 240507 w 34"/>
                <a:gd name="T1" fmla="*/ 269351 h 100"/>
                <a:gd name="T2" fmla="*/ 367833 w 34"/>
                <a:gd name="T3" fmla="*/ 127587 h 100"/>
                <a:gd name="T4" fmla="*/ 240507 w 34"/>
                <a:gd name="T5" fmla="*/ 0 h 100"/>
                <a:gd name="T6" fmla="*/ 99032 w 34"/>
                <a:gd name="T7" fmla="*/ 127587 h 100"/>
                <a:gd name="T8" fmla="*/ 240507 w 34"/>
                <a:gd name="T9" fmla="*/ 269351 h 100"/>
                <a:gd name="T10" fmla="*/ 339539 w 34"/>
                <a:gd name="T11" fmla="*/ 311880 h 100"/>
                <a:gd name="T12" fmla="*/ 12732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3180 w 34"/>
                <a:gd name="T19" fmla="*/ 907288 h 100"/>
                <a:gd name="T20" fmla="*/ 113180 w 34"/>
                <a:gd name="T21" fmla="*/ 1304227 h 100"/>
                <a:gd name="T22" fmla="*/ 226359 w 34"/>
                <a:gd name="T23" fmla="*/ 1417638 h 100"/>
                <a:gd name="T24" fmla="*/ 254654 w 34"/>
                <a:gd name="T25" fmla="*/ 1417638 h 100"/>
                <a:gd name="T26" fmla="*/ 367833 w 34"/>
                <a:gd name="T27" fmla="*/ 1304227 h 100"/>
                <a:gd name="T28" fmla="*/ 367833 w 34"/>
                <a:gd name="T29" fmla="*/ 907288 h 100"/>
                <a:gd name="T30" fmla="*/ 481013 w 34"/>
                <a:gd name="T31" fmla="*/ 808054 h 100"/>
                <a:gd name="T32" fmla="*/ 481013 w 34"/>
                <a:gd name="T33" fmla="*/ 425291 h 100"/>
                <a:gd name="T34" fmla="*/ 339539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2" y="0"/>
                    <a:pt x="7" y="4"/>
                    <a:pt x="7" y="9"/>
                  </a:cubicBezTo>
                  <a:cubicBezTo>
                    <a:pt x="7" y="15"/>
                    <a:pt x="12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4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37"/>
            <p:cNvSpPr>
              <a:spLocks noEditPoints="1"/>
            </p:cNvSpPr>
            <p:nvPr/>
          </p:nvSpPr>
          <p:spPr bwMode="auto">
            <a:xfrm>
              <a:off x="6516898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80720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7" y="15"/>
                    <a:pt x="27" y="9"/>
                  </a:cubicBezTo>
                  <a:cubicBezTo>
                    <a:pt x="27" y="4"/>
                    <a:pt x="22" y="0"/>
                    <a:pt x="17" y="0"/>
                  </a:cubicBezTo>
                  <a:cubicBezTo>
                    <a:pt x="12" y="0"/>
                    <a:pt x="7" y="4"/>
                    <a:pt x="7" y="9"/>
                  </a:cubicBezTo>
                  <a:cubicBezTo>
                    <a:pt x="7" y="15"/>
                    <a:pt x="12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4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4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38"/>
            <p:cNvSpPr>
              <a:spLocks noEditPoints="1"/>
            </p:cNvSpPr>
            <p:nvPr/>
          </p:nvSpPr>
          <p:spPr bwMode="auto">
            <a:xfrm>
              <a:off x="7232971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80720 w 34"/>
                <a:gd name="T3" fmla="*/ 127587 h 100"/>
                <a:gd name="T4" fmla="*/ 239713 w 34"/>
                <a:gd name="T5" fmla="*/ 0 h 100"/>
                <a:gd name="T6" fmla="*/ 112806 w 34"/>
                <a:gd name="T7" fmla="*/ 127587 h 100"/>
                <a:gd name="T8" fmla="*/ 239713 w 34"/>
                <a:gd name="T9" fmla="*/ 269351 h 100"/>
                <a:gd name="T10" fmla="*/ 352518 w 34"/>
                <a:gd name="T11" fmla="*/ 311880 h 100"/>
                <a:gd name="T12" fmla="*/ 1410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525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7" y="15"/>
                    <a:pt x="27" y="9"/>
                  </a:cubicBezTo>
                  <a:cubicBezTo>
                    <a:pt x="27" y="4"/>
                    <a:pt x="22" y="0"/>
                    <a:pt x="17" y="0"/>
                  </a:cubicBezTo>
                  <a:cubicBezTo>
                    <a:pt x="12" y="0"/>
                    <a:pt x="8" y="4"/>
                    <a:pt x="8" y="9"/>
                  </a:cubicBezTo>
                  <a:cubicBezTo>
                    <a:pt x="8" y="15"/>
                    <a:pt x="12" y="19"/>
                    <a:pt x="17" y="19"/>
                  </a:cubicBezTo>
                  <a:close/>
                  <a:moveTo>
                    <a:pt x="25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4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1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5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8659834" y="4566498"/>
            <a:ext cx="27608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zh-CN" altLang="en-US" sz="3600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某某市场占比情况</a:t>
            </a:r>
            <a:endParaRPr lang="zh-CN" altLang="en-US" sz="3600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8717115" y="3349239"/>
            <a:ext cx="2560783" cy="1029767"/>
            <a:chOff x="4370173" y="2274888"/>
            <a:chExt cx="3313327" cy="1332387"/>
          </a:xfrm>
        </p:grpSpPr>
        <p:sp>
          <p:nvSpPr>
            <p:cNvPr id="20" name="Freeform 34"/>
            <p:cNvSpPr>
              <a:spLocks noEditPoints="1"/>
            </p:cNvSpPr>
            <p:nvPr/>
          </p:nvSpPr>
          <p:spPr bwMode="auto">
            <a:xfrm>
              <a:off x="4370173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66619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52518 w 34"/>
                <a:gd name="T27" fmla="*/ 1304227 h 100"/>
                <a:gd name="T28" fmla="*/ 352518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1" y="0"/>
                    <a:pt x="7" y="4"/>
                    <a:pt x="7" y="9"/>
                  </a:cubicBezTo>
                  <a:cubicBezTo>
                    <a:pt x="7" y="15"/>
                    <a:pt x="11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1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5" y="97"/>
                    <a:pt x="25" y="92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29" y="22"/>
                    <a:pt x="24" y="22"/>
                  </a:cubicBezTo>
                  <a:close/>
                </a:path>
              </a:pathLst>
            </a:custGeom>
            <a:solidFill>
              <a:srgbClr val="DF629A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5086245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66619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1" y="0"/>
                    <a:pt x="7" y="4"/>
                    <a:pt x="7" y="9"/>
                  </a:cubicBezTo>
                  <a:cubicBezTo>
                    <a:pt x="7" y="15"/>
                    <a:pt x="11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1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29" y="22"/>
                    <a:pt x="24" y="22"/>
                  </a:cubicBezTo>
                  <a:close/>
                </a:path>
              </a:pathLst>
            </a:custGeom>
            <a:solidFill>
              <a:srgbClr val="DF629A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Freeform 36"/>
            <p:cNvSpPr>
              <a:spLocks noEditPoints="1"/>
            </p:cNvSpPr>
            <p:nvPr/>
          </p:nvSpPr>
          <p:spPr bwMode="auto">
            <a:xfrm>
              <a:off x="5800826" y="2274888"/>
              <a:ext cx="452021" cy="1332387"/>
            </a:xfrm>
            <a:custGeom>
              <a:avLst/>
              <a:gdLst>
                <a:gd name="T0" fmla="*/ 240507 w 34"/>
                <a:gd name="T1" fmla="*/ 269351 h 100"/>
                <a:gd name="T2" fmla="*/ 367833 w 34"/>
                <a:gd name="T3" fmla="*/ 127587 h 100"/>
                <a:gd name="T4" fmla="*/ 240507 w 34"/>
                <a:gd name="T5" fmla="*/ 0 h 100"/>
                <a:gd name="T6" fmla="*/ 99032 w 34"/>
                <a:gd name="T7" fmla="*/ 127587 h 100"/>
                <a:gd name="T8" fmla="*/ 240507 w 34"/>
                <a:gd name="T9" fmla="*/ 269351 h 100"/>
                <a:gd name="T10" fmla="*/ 339539 w 34"/>
                <a:gd name="T11" fmla="*/ 311880 h 100"/>
                <a:gd name="T12" fmla="*/ 12732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3180 w 34"/>
                <a:gd name="T19" fmla="*/ 907288 h 100"/>
                <a:gd name="T20" fmla="*/ 113180 w 34"/>
                <a:gd name="T21" fmla="*/ 1304227 h 100"/>
                <a:gd name="T22" fmla="*/ 226359 w 34"/>
                <a:gd name="T23" fmla="*/ 1417638 h 100"/>
                <a:gd name="T24" fmla="*/ 254654 w 34"/>
                <a:gd name="T25" fmla="*/ 1417638 h 100"/>
                <a:gd name="T26" fmla="*/ 367833 w 34"/>
                <a:gd name="T27" fmla="*/ 1304227 h 100"/>
                <a:gd name="T28" fmla="*/ 367833 w 34"/>
                <a:gd name="T29" fmla="*/ 907288 h 100"/>
                <a:gd name="T30" fmla="*/ 481013 w 34"/>
                <a:gd name="T31" fmla="*/ 808054 h 100"/>
                <a:gd name="T32" fmla="*/ 481013 w 34"/>
                <a:gd name="T33" fmla="*/ 425291 h 100"/>
                <a:gd name="T34" fmla="*/ 339539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6" y="15"/>
                    <a:pt x="26" y="9"/>
                  </a:cubicBezTo>
                  <a:cubicBezTo>
                    <a:pt x="26" y="4"/>
                    <a:pt x="22" y="0"/>
                    <a:pt x="17" y="0"/>
                  </a:cubicBezTo>
                  <a:cubicBezTo>
                    <a:pt x="12" y="0"/>
                    <a:pt x="7" y="4"/>
                    <a:pt x="7" y="9"/>
                  </a:cubicBezTo>
                  <a:cubicBezTo>
                    <a:pt x="7" y="15"/>
                    <a:pt x="12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4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37"/>
            <p:cNvSpPr>
              <a:spLocks noEditPoints="1"/>
            </p:cNvSpPr>
            <p:nvPr/>
          </p:nvSpPr>
          <p:spPr bwMode="auto">
            <a:xfrm>
              <a:off x="6516898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80720 w 34"/>
                <a:gd name="T3" fmla="*/ 127587 h 100"/>
                <a:gd name="T4" fmla="*/ 239713 w 34"/>
                <a:gd name="T5" fmla="*/ 0 h 100"/>
                <a:gd name="T6" fmla="*/ 98705 w 34"/>
                <a:gd name="T7" fmla="*/ 127587 h 100"/>
                <a:gd name="T8" fmla="*/ 239713 w 34"/>
                <a:gd name="T9" fmla="*/ 269351 h 100"/>
                <a:gd name="T10" fmla="*/ 338418 w 34"/>
                <a:gd name="T11" fmla="*/ 311880 h 100"/>
                <a:gd name="T12" fmla="*/ 1269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384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7" y="15"/>
                    <a:pt x="27" y="9"/>
                  </a:cubicBezTo>
                  <a:cubicBezTo>
                    <a:pt x="27" y="4"/>
                    <a:pt x="22" y="0"/>
                    <a:pt x="17" y="0"/>
                  </a:cubicBezTo>
                  <a:cubicBezTo>
                    <a:pt x="12" y="0"/>
                    <a:pt x="7" y="4"/>
                    <a:pt x="7" y="9"/>
                  </a:cubicBezTo>
                  <a:cubicBezTo>
                    <a:pt x="7" y="15"/>
                    <a:pt x="12" y="19"/>
                    <a:pt x="17" y="19"/>
                  </a:cubicBezTo>
                  <a:close/>
                  <a:moveTo>
                    <a:pt x="24" y="22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4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0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4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Freeform 38"/>
            <p:cNvSpPr>
              <a:spLocks noEditPoints="1"/>
            </p:cNvSpPr>
            <p:nvPr/>
          </p:nvSpPr>
          <p:spPr bwMode="auto">
            <a:xfrm>
              <a:off x="7232971" y="2274888"/>
              <a:ext cx="450529" cy="1332387"/>
            </a:xfrm>
            <a:custGeom>
              <a:avLst/>
              <a:gdLst>
                <a:gd name="T0" fmla="*/ 239713 w 34"/>
                <a:gd name="T1" fmla="*/ 269351 h 100"/>
                <a:gd name="T2" fmla="*/ 380720 w 34"/>
                <a:gd name="T3" fmla="*/ 127587 h 100"/>
                <a:gd name="T4" fmla="*/ 239713 w 34"/>
                <a:gd name="T5" fmla="*/ 0 h 100"/>
                <a:gd name="T6" fmla="*/ 112806 w 34"/>
                <a:gd name="T7" fmla="*/ 127587 h 100"/>
                <a:gd name="T8" fmla="*/ 239713 w 34"/>
                <a:gd name="T9" fmla="*/ 269351 h 100"/>
                <a:gd name="T10" fmla="*/ 352518 w 34"/>
                <a:gd name="T11" fmla="*/ 311880 h 100"/>
                <a:gd name="T12" fmla="*/ 141007 w 34"/>
                <a:gd name="T13" fmla="*/ 311880 h 100"/>
                <a:gd name="T14" fmla="*/ 0 w 34"/>
                <a:gd name="T15" fmla="*/ 425291 h 100"/>
                <a:gd name="T16" fmla="*/ 0 w 34"/>
                <a:gd name="T17" fmla="*/ 808054 h 100"/>
                <a:gd name="T18" fmla="*/ 112806 w 34"/>
                <a:gd name="T19" fmla="*/ 907288 h 100"/>
                <a:gd name="T20" fmla="*/ 112806 w 34"/>
                <a:gd name="T21" fmla="*/ 1304227 h 100"/>
                <a:gd name="T22" fmla="*/ 225612 w 34"/>
                <a:gd name="T23" fmla="*/ 1417638 h 100"/>
                <a:gd name="T24" fmla="*/ 253813 w 34"/>
                <a:gd name="T25" fmla="*/ 1417638 h 100"/>
                <a:gd name="T26" fmla="*/ 366619 w 34"/>
                <a:gd name="T27" fmla="*/ 1304227 h 100"/>
                <a:gd name="T28" fmla="*/ 366619 w 34"/>
                <a:gd name="T29" fmla="*/ 907288 h 100"/>
                <a:gd name="T30" fmla="*/ 479425 w 34"/>
                <a:gd name="T31" fmla="*/ 808054 h 100"/>
                <a:gd name="T32" fmla="*/ 479425 w 34"/>
                <a:gd name="T33" fmla="*/ 425291 h 100"/>
                <a:gd name="T34" fmla="*/ 352518 w 34"/>
                <a:gd name="T35" fmla="*/ 311880 h 1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"/>
                <a:gd name="T55" fmla="*/ 0 h 100"/>
                <a:gd name="T56" fmla="*/ 34 w 34"/>
                <a:gd name="T57" fmla="*/ 100 h 1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" h="100">
                  <a:moveTo>
                    <a:pt x="17" y="19"/>
                  </a:moveTo>
                  <a:cubicBezTo>
                    <a:pt x="22" y="19"/>
                    <a:pt x="27" y="15"/>
                    <a:pt x="27" y="9"/>
                  </a:cubicBezTo>
                  <a:cubicBezTo>
                    <a:pt x="27" y="4"/>
                    <a:pt x="22" y="0"/>
                    <a:pt x="17" y="0"/>
                  </a:cubicBezTo>
                  <a:cubicBezTo>
                    <a:pt x="12" y="0"/>
                    <a:pt x="8" y="4"/>
                    <a:pt x="8" y="9"/>
                  </a:cubicBezTo>
                  <a:cubicBezTo>
                    <a:pt x="8" y="15"/>
                    <a:pt x="12" y="19"/>
                    <a:pt x="17" y="19"/>
                  </a:cubicBezTo>
                  <a:close/>
                  <a:moveTo>
                    <a:pt x="25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4" y="22"/>
                    <a:pt x="0" y="25"/>
                    <a:pt x="0" y="3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4" y="64"/>
                    <a:pt x="8" y="64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7"/>
                    <a:pt x="12" y="100"/>
                    <a:pt x="16" y="100"/>
                  </a:cubicBezTo>
                  <a:cubicBezTo>
                    <a:pt x="18" y="100"/>
                    <a:pt x="18" y="100"/>
                    <a:pt x="18" y="100"/>
                  </a:cubicBezTo>
                  <a:cubicBezTo>
                    <a:pt x="22" y="100"/>
                    <a:pt x="26" y="97"/>
                    <a:pt x="26" y="92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31" y="64"/>
                    <a:pt x="34" y="61"/>
                    <a:pt x="34" y="57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4" y="25"/>
                    <a:pt x="30" y="22"/>
                    <a:pt x="25" y="22"/>
                  </a:cubicBezTo>
                  <a:close/>
                </a:path>
              </a:pathLst>
            </a:custGeom>
            <a:solidFill>
              <a:srgbClr val="BDBDBD"/>
            </a:solidFill>
            <a:ln w="9525">
              <a:noFill/>
              <a:round/>
            </a:ln>
          </p:spPr>
          <p:txBody>
            <a:bodyPr anchor="ctr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6141515" y="4206853"/>
            <a:ext cx="254749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38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50</a:t>
            </a:r>
            <a:r>
              <a:rPr lang="en-US" altLang="zh-CN" sz="40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%</a:t>
            </a:r>
            <a:endParaRPr lang="zh-CN" altLang="en-US" sz="40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82" t="639" b="997"/>
          <a:stretch>
            <a:fillRect/>
          </a:stretch>
        </p:blipFill>
        <p:spPr>
          <a:xfrm>
            <a:off x="1" y="0"/>
            <a:ext cx="122077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09511" y="2265568"/>
            <a:ext cx="3050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2689" y="2478370"/>
            <a:ext cx="5615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9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80482" y="3614841"/>
            <a:ext cx="54793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one text here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141515" y="3196357"/>
            <a:ext cx="43337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、每个人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都有逼格，逼格高的人可以在逼格低的人面前装逼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；</a:t>
            </a:r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base"/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pPr fontAlgn="base"/>
            <a:r>
              <a:rPr lang="en-US" altLang="zh-CN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、逼格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的高低决定了你装逼的能力，装逼的效果，以及能在哪些人面前装逼</a:t>
            </a:r>
            <a:r>
              <a:rPr lang="zh-CN" altLang="en-US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；</a:t>
            </a:r>
            <a:endParaRPr lang="en-US" altLang="zh-CN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193577" y="1547964"/>
            <a:ext cx="28873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Main title</a:t>
            </a:r>
            <a:endParaRPr lang="zh-CN" altLang="en-US" sz="4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6229999" y="2378959"/>
            <a:ext cx="4339772" cy="0"/>
          </a:xfrm>
          <a:prstGeom prst="line">
            <a:avLst/>
          </a:prstGeom>
          <a:ln w="5715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6193575" y="2404090"/>
            <a:ext cx="950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One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6229999" y="2932479"/>
            <a:ext cx="4339772" cy="0"/>
          </a:xfrm>
          <a:prstGeom prst="line">
            <a:avLst/>
          </a:prstGeom>
          <a:ln w="952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6173645" y="5235389"/>
            <a:ext cx="43016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zh-CN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r>
              <a:rPr lang="zh-CN" altLang="en-US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、逼格不会降低只会提升，当你在别人面前装逼时，你的逼格不会提升，当你被别人装逼时，你的逼格有一定几率提升。</a:t>
            </a:r>
            <a:endParaRPr lang="zh-CN" altLang="en-US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230001" y="4600079"/>
            <a:ext cx="9941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6266423" y="5128468"/>
            <a:ext cx="4339772" cy="0"/>
          </a:xfrm>
          <a:prstGeom prst="line">
            <a:avLst/>
          </a:prstGeom>
          <a:ln w="9525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6229999" y="6399353"/>
            <a:ext cx="4339772" cy="0"/>
          </a:xfrm>
          <a:prstGeom prst="line">
            <a:avLst/>
          </a:prstGeom>
          <a:ln w="57150">
            <a:solidFill>
              <a:srgbClr val="07C6C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图表 27"/>
          <p:cNvGraphicFramePr/>
          <p:nvPr/>
        </p:nvGraphicFramePr>
        <p:xfrm>
          <a:off x="1741716" y="982021"/>
          <a:ext cx="3286897" cy="57646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  <a:gridCol w="3048000"/>
              </a:tblGrid>
              <a:tr h="2286000">
                <a:tc gridSpan="3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cPr>
                    <a:noFill/>
                  </a:tcPr>
                </a:tc>
                <a:tc hMerge="1"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C6CE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C6C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F629A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C6C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7C6CE"/>
                    </a:solidFill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6868084" y="2718048"/>
            <a:ext cx="1427968" cy="1535411"/>
            <a:chOff x="-95250" y="161926"/>
            <a:chExt cx="654051" cy="703263"/>
          </a:xfrm>
        </p:grpSpPr>
        <p:sp>
          <p:nvSpPr>
            <p:cNvPr id="20" name="Freeform 5"/>
            <p:cNvSpPr/>
            <p:nvPr/>
          </p:nvSpPr>
          <p:spPr bwMode="auto">
            <a:xfrm>
              <a:off x="11113" y="161926"/>
              <a:ext cx="547688" cy="552450"/>
            </a:xfrm>
            <a:custGeom>
              <a:avLst/>
              <a:gdLst>
                <a:gd name="T0" fmla="*/ 108 w 146"/>
                <a:gd name="T1" fmla="*/ 145 h 147"/>
                <a:gd name="T2" fmla="*/ 102 w 146"/>
                <a:gd name="T3" fmla="*/ 145 h 147"/>
                <a:gd name="T4" fmla="*/ 1 w 146"/>
                <a:gd name="T5" fmla="*/ 44 h 147"/>
                <a:gd name="T6" fmla="*/ 1 w 146"/>
                <a:gd name="T7" fmla="*/ 39 h 147"/>
                <a:gd name="T8" fmla="*/ 39 w 146"/>
                <a:gd name="T9" fmla="*/ 1 h 147"/>
                <a:gd name="T10" fmla="*/ 44 w 146"/>
                <a:gd name="T11" fmla="*/ 1 h 147"/>
                <a:gd name="T12" fmla="*/ 145 w 146"/>
                <a:gd name="T13" fmla="*/ 102 h 147"/>
                <a:gd name="T14" fmla="*/ 145 w 146"/>
                <a:gd name="T15" fmla="*/ 108 h 147"/>
                <a:gd name="T16" fmla="*/ 108 w 146"/>
                <a:gd name="T17" fmla="*/ 145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147">
                  <a:moveTo>
                    <a:pt x="108" y="145"/>
                  </a:moveTo>
                  <a:cubicBezTo>
                    <a:pt x="106" y="147"/>
                    <a:pt x="103" y="147"/>
                    <a:pt x="102" y="145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3"/>
                    <a:pt x="0" y="40"/>
                    <a:pt x="1" y="39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3" y="0"/>
                    <a:pt x="44" y="1"/>
                  </a:cubicBezTo>
                  <a:cubicBezTo>
                    <a:pt x="145" y="102"/>
                    <a:pt x="145" y="102"/>
                    <a:pt x="145" y="102"/>
                  </a:cubicBezTo>
                  <a:cubicBezTo>
                    <a:pt x="146" y="104"/>
                    <a:pt x="146" y="106"/>
                    <a:pt x="145" y="108"/>
                  </a:cubicBezTo>
                  <a:lnTo>
                    <a:pt x="108" y="145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6"/>
            <p:cNvSpPr/>
            <p:nvPr/>
          </p:nvSpPr>
          <p:spPr bwMode="auto">
            <a:xfrm>
              <a:off x="88900" y="598488"/>
              <a:ext cx="431800" cy="217488"/>
            </a:xfrm>
            <a:custGeom>
              <a:avLst/>
              <a:gdLst>
                <a:gd name="T0" fmla="*/ 104 w 115"/>
                <a:gd name="T1" fmla="*/ 12 h 58"/>
                <a:gd name="T2" fmla="*/ 114 w 115"/>
                <a:gd name="T3" fmla="*/ 21 h 58"/>
                <a:gd name="T4" fmla="*/ 114 w 115"/>
                <a:gd name="T5" fmla="*/ 27 h 58"/>
                <a:gd name="T6" fmla="*/ 84 w 115"/>
                <a:gd name="T7" fmla="*/ 57 h 58"/>
                <a:gd name="T8" fmla="*/ 78 w 115"/>
                <a:gd name="T9" fmla="*/ 57 h 58"/>
                <a:gd name="T10" fmla="*/ 23 w 115"/>
                <a:gd name="T11" fmla="*/ 2 h 58"/>
                <a:gd name="T12" fmla="*/ 18 w 115"/>
                <a:gd name="T13" fmla="*/ 2 h 58"/>
                <a:gd name="T14" fmla="*/ 0 w 115"/>
                <a:gd name="T15" fmla="*/ 19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58">
                  <a:moveTo>
                    <a:pt x="104" y="12"/>
                  </a:moveTo>
                  <a:cubicBezTo>
                    <a:pt x="114" y="21"/>
                    <a:pt x="114" y="21"/>
                    <a:pt x="114" y="21"/>
                  </a:cubicBezTo>
                  <a:cubicBezTo>
                    <a:pt x="115" y="23"/>
                    <a:pt x="115" y="26"/>
                    <a:pt x="114" y="2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2" y="58"/>
                    <a:pt x="80" y="58"/>
                    <a:pt x="78" y="57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0"/>
                    <a:pt x="18" y="2"/>
                  </a:cubicBezTo>
                  <a:cubicBezTo>
                    <a:pt x="0" y="19"/>
                    <a:pt x="0" y="19"/>
                    <a:pt x="0" y="19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7"/>
            <p:cNvSpPr/>
            <p:nvPr/>
          </p:nvSpPr>
          <p:spPr bwMode="auto">
            <a:xfrm>
              <a:off x="-95250" y="635001"/>
              <a:ext cx="230188" cy="230188"/>
            </a:xfrm>
            <a:custGeom>
              <a:avLst/>
              <a:gdLst>
                <a:gd name="T0" fmla="*/ 24 w 61"/>
                <a:gd name="T1" fmla="*/ 60 h 61"/>
                <a:gd name="T2" fmla="*/ 18 w 61"/>
                <a:gd name="T3" fmla="*/ 60 h 61"/>
                <a:gd name="T4" fmla="*/ 1 w 61"/>
                <a:gd name="T5" fmla="*/ 42 h 61"/>
                <a:gd name="T6" fmla="*/ 1 w 61"/>
                <a:gd name="T7" fmla="*/ 37 h 61"/>
                <a:gd name="T8" fmla="*/ 36 w 61"/>
                <a:gd name="T9" fmla="*/ 2 h 61"/>
                <a:gd name="T10" fmla="*/ 42 w 61"/>
                <a:gd name="T11" fmla="*/ 2 h 61"/>
                <a:gd name="T12" fmla="*/ 59 w 61"/>
                <a:gd name="T13" fmla="*/ 19 h 61"/>
                <a:gd name="T14" fmla="*/ 59 w 61"/>
                <a:gd name="T15" fmla="*/ 25 h 61"/>
                <a:gd name="T16" fmla="*/ 24 w 61"/>
                <a:gd name="T17" fmla="*/ 6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1" h="61">
                  <a:moveTo>
                    <a:pt x="24" y="60"/>
                  </a:moveTo>
                  <a:cubicBezTo>
                    <a:pt x="23" y="61"/>
                    <a:pt x="20" y="61"/>
                    <a:pt x="18" y="60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41"/>
                    <a:pt x="0" y="38"/>
                    <a:pt x="1" y="37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8" y="0"/>
                    <a:pt x="40" y="0"/>
                    <a:pt x="42" y="2"/>
                  </a:cubicBezTo>
                  <a:cubicBezTo>
                    <a:pt x="59" y="19"/>
                    <a:pt x="59" y="19"/>
                    <a:pt x="59" y="19"/>
                  </a:cubicBezTo>
                  <a:cubicBezTo>
                    <a:pt x="61" y="21"/>
                    <a:pt x="61" y="23"/>
                    <a:pt x="59" y="25"/>
                  </a:cubicBezTo>
                  <a:lnTo>
                    <a:pt x="24" y="60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Line 8"/>
            <p:cNvSpPr>
              <a:spLocks noChangeShapeType="1"/>
            </p:cNvSpPr>
            <p:nvPr/>
          </p:nvSpPr>
          <p:spPr bwMode="auto">
            <a:xfrm flipH="1">
              <a:off x="449263" y="601663"/>
              <a:ext cx="87313" cy="87313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67156" y="2525596"/>
            <a:ext cx="1605175" cy="1727863"/>
            <a:chOff x="1279525" y="3249613"/>
            <a:chExt cx="498475" cy="536575"/>
          </a:xfrm>
        </p:grpSpPr>
        <p:sp>
          <p:nvSpPr>
            <p:cNvPr id="25" name="Freeform 9"/>
            <p:cNvSpPr/>
            <p:nvPr/>
          </p:nvSpPr>
          <p:spPr bwMode="auto">
            <a:xfrm>
              <a:off x="1279525" y="3249613"/>
              <a:ext cx="385763" cy="536575"/>
            </a:xfrm>
            <a:custGeom>
              <a:avLst/>
              <a:gdLst>
                <a:gd name="T0" fmla="*/ 103 w 103"/>
                <a:gd name="T1" fmla="*/ 91 h 143"/>
                <a:gd name="T2" fmla="*/ 51 w 103"/>
                <a:gd name="T3" fmla="*/ 143 h 143"/>
                <a:gd name="T4" fmla="*/ 0 w 103"/>
                <a:gd name="T5" fmla="*/ 91 h 143"/>
                <a:gd name="T6" fmla="*/ 51 w 103"/>
                <a:gd name="T7" fmla="*/ 0 h 143"/>
                <a:gd name="T8" fmla="*/ 103 w 103"/>
                <a:gd name="T9" fmla="*/ 9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43">
                  <a:moveTo>
                    <a:pt x="103" y="91"/>
                  </a:moveTo>
                  <a:cubicBezTo>
                    <a:pt x="103" y="120"/>
                    <a:pt x="80" y="143"/>
                    <a:pt x="51" y="143"/>
                  </a:cubicBezTo>
                  <a:cubicBezTo>
                    <a:pt x="23" y="143"/>
                    <a:pt x="0" y="120"/>
                    <a:pt x="0" y="91"/>
                  </a:cubicBezTo>
                  <a:cubicBezTo>
                    <a:pt x="0" y="63"/>
                    <a:pt x="51" y="0"/>
                    <a:pt x="51" y="0"/>
                  </a:cubicBezTo>
                  <a:cubicBezTo>
                    <a:pt x="51" y="0"/>
                    <a:pt x="103" y="63"/>
                    <a:pt x="103" y="91"/>
                  </a:cubicBez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0"/>
            <p:cNvSpPr/>
            <p:nvPr/>
          </p:nvSpPr>
          <p:spPr bwMode="auto">
            <a:xfrm>
              <a:off x="1651000" y="3373438"/>
              <a:ext cx="127000" cy="254000"/>
            </a:xfrm>
            <a:custGeom>
              <a:avLst/>
              <a:gdLst>
                <a:gd name="T0" fmla="*/ 0 w 34"/>
                <a:gd name="T1" fmla="*/ 13 h 68"/>
                <a:gd name="T2" fmla="*/ 9 w 34"/>
                <a:gd name="T3" fmla="*/ 0 h 68"/>
                <a:gd name="T4" fmla="*/ 34 w 34"/>
                <a:gd name="T5" fmla="*/ 44 h 68"/>
                <a:gd name="T6" fmla="*/ 15 w 34"/>
                <a:gd name="T7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68">
                  <a:moveTo>
                    <a:pt x="0" y="13"/>
                  </a:moveTo>
                  <a:cubicBezTo>
                    <a:pt x="5" y="6"/>
                    <a:pt x="9" y="0"/>
                    <a:pt x="9" y="0"/>
                  </a:cubicBezTo>
                  <a:cubicBezTo>
                    <a:pt x="9" y="0"/>
                    <a:pt x="34" y="31"/>
                    <a:pt x="34" y="44"/>
                  </a:cubicBezTo>
                  <a:cubicBezTo>
                    <a:pt x="34" y="56"/>
                    <a:pt x="26" y="66"/>
                    <a:pt x="15" y="68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507826" y="4777051"/>
            <a:ext cx="1951519" cy="1939901"/>
            <a:chOff x="8961438" y="73026"/>
            <a:chExt cx="800100" cy="795337"/>
          </a:xfrm>
        </p:grpSpPr>
        <p:sp>
          <p:nvSpPr>
            <p:cNvPr id="28" name="Line 124"/>
            <p:cNvSpPr>
              <a:spLocks noChangeShapeType="1"/>
            </p:cNvSpPr>
            <p:nvPr/>
          </p:nvSpPr>
          <p:spPr bwMode="auto">
            <a:xfrm flipH="1">
              <a:off x="9021763" y="133351"/>
              <a:ext cx="349250" cy="34925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25"/>
            <p:cNvSpPr/>
            <p:nvPr/>
          </p:nvSpPr>
          <p:spPr bwMode="auto">
            <a:xfrm>
              <a:off x="9351963" y="73026"/>
              <a:ext cx="79375" cy="77788"/>
            </a:xfrm>
            <a:custGeom>
              <a:avLst/>
              <a:gdLst>
                <a:gd name="T0" fmla="*/ 50 w 50"/>
                <a:gd name="T1" fmla="*/ 26 h 49"/>
                <a:gd name="T2" fmla="*/ 24 w 50"/>
                <a:gd name="T3" fmla="*/ 49 h 49"/>
                <a:gd name="T4" fmla="*/ 0 w 50"/>
                <a:gd name="T5" fmla="*/ 26 h 49"/>
                <a:gd name="T6" fmla="*/ 24 w 50"/>
                <a:gd name="T7" fmla="*/ 0 h 49"/>
                <a:gd name="T8" fmla="*/ 50 w 50"/>
                <a:gd name="T9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50" y="26"/>
                  </a:moveTo>
                  <a:lnTo>
                    <a:pt x="24" y="49"/>
                  </a:lnTo>
                  <a:lnTo>
                    <a:pt x="0" y="26"/>
                  </a:lnTo>
                  <a:lnTo>
                    <a:pt x="24" y="0"/>
                  </a:lnTo>
                  <a:lnTo>
                    <a:pt x="50" y="26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26"/>
            <p:cNvSpPr/>
            <p:nvPr/>
          </p:nvSpPr>
          <p:spPr bwMode="auto">
            <a:xfrm>
              <a:off x="8961438" y="463551"/>
              <a:ext cx="79375" cy="77788"/>
            </a:xfrm>
            <a:custGeom>
              <a:avLst/>
              <a:gdLst>
                <a:gd name="T0" fmla="*/ 50 w 50"/>
                <a:gd name="T1" fmla="*/ 23 h 49"/>
                <a:gd name="T2" fmla="*/ 26 w 50"/>
                <a:gd name="T3" fmla="*/ 49 h 49"/>
                <a:gd name="T4" fmla="*/ 0 w 50"/>
                <a:gd name="T5" fmla="*/ 23 h 49"/>
                <a:gd name="T6" fmla="*/ 26 w 50"/>
                <a:gd name="T7" fmla="*/ 0 h 49"/>
                <a:gd name="T8" fmla="*/ 50 w 50"/>
                <a:gd name="T9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9">
                  <a:moveTo>
                    <a:pt x="50" y="23"/>
                  </a:moveTo>
                  <a:lnTo>
                    <a:pt x="26" y="49"/>
                  </a:lnTo>
                  <a:lnTo>
                    <a:pt x="0" y="23"/>
                  </a:lnTo>
                  <a:lnTo>
                    <a:pt x="26" y="0"/>
                  </a:lnTo>
                  <a:lnTo>
                    <a:pt x="50" y="23"/>
                  </a:lnTo>
                  <a:close/>
                </a:path>
              </a:pathLst>
            </a:cu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Oval 127"/>
            <p:cNvSpPr>
              <a:spLocks noChangeArrowheads="1"/>
            </p:cNvSpPr>
            <p:nvPr/>
          </p:nvSpPr>
          <p:spPr bwMode="auto">
            <a:xfrm>
              <a:off x="9178925" y="290513"/>
              <a:ext cx="33338" cy="33338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Oval 128"/>
            <p:cNvSpPr>
              <a:spLocks noChangeArrowheads="1"/>
            </p:cNvSpPr>
            <p:nvPr/>
          </p:nvSpPr>
          <p:spPr bwMode="auto">
            <a:xfrm>
              <a:off x="9178925" y="290513"/>
              <a:ext cx="33338" cy="33338"/>
            </a:xfrm>
            <a:prstGeom prst="ellips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29"/>
            <p:cNvSpPr/>
            <p:nvPr/>
          </p:nvSpPr>
          <p:spPr bwMode="auto">
            <a:xfrm>
              <a:off x="9101138" y="211138"/>
              <a:ext cx="660400" cy="657225"/>
            </a:xfrm>
            <a:custGeom>
              <a:avLst/>
              <a:gdLst>
                <a:gd name="T0" fmla="*/ 88 w 176"/>
                <a:gd name="T1" fmla="*/ 175 h 175"/>
                <a:gd name="T2" fmla="*/ 0 w 176"/>
                <a:gd name="T3" fmla="*/ 88 h 175"/>
                <a:gd name="T4" fmla="*/ 88 w 176"/>
                <a:gd name="T5" fmla="*/ 0 h 175"/>
                <a:gd name="T6" fmla="*/ 176 w 176"/>
                <a:gd name="T7" fmla="*/ 8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6" h="175">
                  <a:moveTo>
                    <a:pt x="88" y="175"/>
                  </a:moveTo>
                  <a:cubicBezTo>
                    <a:pt x="39" y="175"/>
                    <a:pt x="0" y="136"/>
                    <a:pt x="0" y="88"/>
                  </a:cubicBezTo>
                  <a:cubicBezTo>
                    <a:pt x="0" y="39"/>
                    <a:pt x="39" y="0"/>
                    <a:pt x="88" y="0"/>
                  </a:cubicBezTo>
                  <a:cubicBezTo>
                    <a:pt x="136" y="0"/>
                    <a:pt x="176" y="39"/>
                    <a:pt x="176" y="88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876928" y="5081336"/>
            <a:ext cx="1527536" cy="1296480"/>
            <a:chOff x="6462713" y="6199188"/>
            <a:chExt cx="566738" cy="481013"/>
          </a:xfrm>
        </p:grpSpPr>
        <p:sp>
          <p:nvSpPr>
            <p:cNvPr id="35" name="Freeform 244"/>
            <p:cNvSpPr/>
            <p:nvPr/>
          </p:nvSpPr>
          <p:spPr bwMode="auto">
            <a:xfrm>
              <a:off x="6462713" y="6465888"/>
              <a:ext cx="465138" cy="214313"/>
            </a:xfrm>
            <a:custGeom>
              <a:avLst/>
              <a:gdLst>
                <a:gd name="T0" fmla="*/ 42 w 124"/>
                <a:gd name="T1" fmla="*/ 0 h 57"/>
                <a:gd name="T2" fmla="*/ 8 w 124"/>
                <a:gd name="T3" fmla="*/ 0 h 57"/>
                <a:gd name="T4" fmla="*/ 0 w 124"/>
                <a:gd name="T5" fmla="*/ 8 h 57"/>
                <a:gd name="T6" fmla="*/ 0 w 124"/>
                <a:gd name="T7" fmla="*/ 49 h 57"/>
                <a:gd name="T8" fmla="*/ 8 w 124"/>
                <a:gd name="T9" fmla="*/ 57 h 57"/>
                <a:gd name="T10" fmla="*/ 124 w 124"/>
                <a:gd name="T11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57">
                  <a:moveTo>
                    <a:pt x="42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3"/>
                    <a:pt x="4" y="57"/>
                    <a:pt x="8" y="57"/>
                  </a:cubicBezTo>
                  <a:cubicBezTo>
                    <a:pt x="124" y="57"/>
                    <a:pt x="124" y="57"/>
                    <a:pt x="124" y="57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45"/>
            <p:cNvSpPr/>
            <p:nvPr/>
          </p:nvSpPr>
          <p:spPr bwMode="auto">
            <a:xfrm>
              <a:off x="6515100" y="6210300"/>
              <a:ext cx="307975" cy="461963"/>
            </a:xfrm>
            <a:custGeom>
              <a:avLst/>
              <a:gdLst>
                <a:gd name="T0" fmla="*/ 80 w 82"/>
                <a:gd name="T1" fmla="*/ 40 h 123"/>
                <a:gd name="T2" fmla="*/ 44 w 82"/>
                <a:gd name="T3" fmla="*/ 3 h 123"/>
                <a:gd name="T4" fmla="*/ 32 w 82"/>
                <a:gd name="T5" fmla="*/ 3 h 123"/>
                <a:gd name="T6" fmla="*/ 3 w 82"/>
                <a:gd name="T7" fmla="*/ 32 h 123"/>
                <a:gd name="T8" fmla="*/ 3 w 82"/>
                <a:gd name="T9" fmla="*/ 44 h 123"/>
                <a:gd name="T10" fmla="*/ 82 w 82"/>
                <a:gd name="T11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" h="123">
                  <a:moveTo>
                    <a:pt x="80" y="40"/>
                  </a:moveTo>
                  <a:cubicBezTo>
                    <a:pt x="44" y="3"/>
                    <a:pt x="44" y="3"/>
                    <a:pt x="44" y="3"/>
                  </a:cubicBezTo>
                  <a:cubicBezTo>
                    <a:pt x="41" y="0"/>
                    <a:pt x="35" y="0"/>
                    <a:pt x="32" y="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5"/>
                    <a:pt x="0" y="41"/>
                    <a:pt x="3" y="44"/>
                  </a:cubicBezTo>
                  <a:cubicBezTo>
                    <a:pt x="82" y="123"/>
                    <a:pt x="82" y="123"/>
                    <a:pt x="82" y="123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46"/>
            <p:cNvSpPr/>
            <p:nvPr/>
          </p:nvSpPr>
          <p:spPr bwMode="auto">
            <a:xfrm>
              <a:off x="6815138" y="6199188"/>
              <a:ext cx="214313" cy="481013"/>
            </a:xfrm>
            <a:custGeom>
              <a:avLst/>
              <a:gdLst>
                <a:gd name="T0" fmla="*/ 49 w 57"/>
                <a:gd name="T1" fmla="*/ 128 h 128"/>
                <a:gd name="T2" fmla="*/ 57 w 57"/>
                <a:gd name="T3" fmla="*/ 120 h 128"/>
                <a:gd name="T4" fmla="*/ 57 w 57"/>
                <a:gd name="T5" fmla="*/ 8 h 128"/>
                <a:gd name="T6" fmla="*/ 49 w 57"/>
                <a:gd name="T7" fmla="*/ 0 h 128"/>
                <a:gd name="T8" fmla="*/ 8 w 57"/>
                <a:gd name="T9" fmla="*/ 0 h 128"/>
                <a:gd name="T10" fmla="*/ 0 w 57"/>
                <a:gd name="T11" fmla="*/ 8 h 128"/>
                <a:gd name="T12" fmla="*/ 0 w 57"/>
                <a:gd name="T13" fmla="*/ 120 h 128"/>
                <a:gd name="T14" fmla="*/ 8 w 57"/>
                <a:gd name="T15" fmla="*/ 128 h 128"/>
                <a:gd name="T16" fmla="*/ 49 w 5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" h="128">
                  <a:moveTo>
                    <a:pt x="49" y="128"/>
                  </a:moveTo>
                  <a:cubicBezTo>
                    <a:pt x="54" y="128"/>
                    <a:pt x="57" y="124"/>
                    <a:pt x="57" y="120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54" y="0"/>
                    <a:pt x="4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lnTo>
                    <a:pt x="49" y="128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Oval 247"/>
            <p:cNvSpPr>
              <a:spLocks noChangeArrowheads="1"/>
            </p:cNvSpPr>
            <p:nvPr/>
          </p:nvSpPr>
          <p:spPr bwMode="auto">
            <a:xfrm>
              <a:off x="6859588" y="6605588"/>
              <a:ext cx="33338" cy="33338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矩形 38"/>
          <p:cNvSpPr/>
          <p:nvPr/>
        </p:nvSpPr>
        <p:spPr>
          <a:xfrm>
            <a:off x="3661913" y="2745391"/>
            <a:ext cx="1916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27561" y="5209057"/>
            <a:ext cx="1916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760304" y="2976460"/>
            <a:ext cx="1916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709841" y="5209057"/>
            <a:ext cx="19165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4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4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4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43" name="等腰三角形 42"/>
          <p:cNvSpPr/>
          <p:nvPr/>
        </p:nvSpPr>
        <p:spPr>
          <a:xfrm rot="5400000">
            <a:off x="2914412" y="3222827"/>
            <a:ext cx="608862" cy="358155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 rot="10800000">
            <a:off x="7347003" y="4566033"/>
            <a:ext cx="608863" cy="358154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 rot="16200000">
            <a:off x="2577416" y="5432874"/>
            <a:ext cx="608862" cy="358155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10382697" y="4270494"/>
            <a:ext cx="608863" cy="358154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/>
        </p:nvSpPr>
        <p:spPr>
          <a:xfrm>
            <a:off x="5297667" y="1592094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009" r="41760"/>
          <a:stretch>
            <a:fillRect/>
          </a:stretch>
        </p:blipFill>
        <p:spPr>
          <a:xfrm>
            <a:off x="6139134" y="0"/>
            <a:ext cx="2349775" cy="6858000"/>
          </a:xfrm>
          <a:custGeom>
            <a:avLst/>
            <a:gdLst>
              <a:gd name="connsiteX0" fmla="*/ 0 w 3562065"/>
              <a:gd name="connsiteY0" fmla="*/ 0 h 6858000"/>
              <a:gd name="connsiteX1" fmla="*/ 3562065 w 3562065"/>
              <a:gd name="connsiteY1" fmla="*/ 0 h 6858000"/>
              <a:gd name="connsiteX2" fmla="*/ 3562065 w 3562065"/>
              <a:gd name="connsiteY2" fmla="*/ 6858000 h 6858000"/>
              <a:gd name="connsiteX3" fmla="*/ 0 w 356206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62065" h="6858000">
                <a:moveTo>
                  <a:pt x="0" y="0"/>
                </a:moveTo>
                <a:lnTo>
                  <a:pt x="3562065" y="0"/>
                </a:lnTo>
                <a:lnTo>
                  <a:pt x="3562065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2" name="文本框 1"/>
          <p:cNvSpPr txBox="1"/>
          <p:nvPr/>
        </p:nvSpPr>
        <p:spPr>
          <a:xfrm>
            <a:off x="342107" y="367335"/>
            <a:ext cx="53431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055072" y="1542197"/>
            <a:ext cx="2084061" cy="900752"/>
          </a:xfrm>
          <a:prstGeom prst="rect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488907" y="2663588"/>
            <a:ext cx="1917160" cy="900752"/>
          </a:xfrm>
          <a:prstGeom prst="rect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016158" y="5149755"/>
            <a:ext cx="3122975" cy="900752"/>
          </a:xfrm>
          <a:prstGeom prst="rect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482205" y="1290665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01</a:t>
            </a:r>
            <a:endParaRPr lang="zh-CN" altLang="en-US" sz="80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36798" y="2725485"/>
            <a:ext cx="358385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51198" y="1330854"/>
            <a:ext cx="19656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title</a:t>
            </a:r>
            <a:endParaRPr lang="zh-CN" altLang="en-US" sz="8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539152" y="2415655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02</a:t>
            </a:r>
            <a:endParaRPr lang="zh-CN" altLang="en-US" sz="8000" b="1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440466" y="2437486"/>
            <a:ext cx="19656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title</a:t>
            </a:r>
            <a:endParaRPr lang="zh-CN" altLang="en-US" sz="8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43291" y="4938413"/>
            <a:ext cx="132279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03</a:t>
            </a:r>
            <a:endParaRPr lang="zh-CN" altLang="en-US" sz="80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29759" y="6057697"/>
            <a:ext cx="45844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393911" y="4937305"/>
            <a:ext cx="196560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b="1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eiryo UI" panose="020B0604030504040204" pitchFamily="34" charset="-128"/>
              </a:rPr>
              <a:t>title</a:t>
            </a:r>
            <a:endParaRPr lang="zh-CN" altLang="en-US" sz="8000" b="1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eiryo UI" panose="020B0604030504040204" pitchFamily="34" charset="-128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601489" y="3876609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23150" y="3767824"/>
            <a:ext cx="35838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608145" y="4938977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2600203" y="2027566"/>
            <a:ext cx="0" cy="41499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2093289" y="1668086"/>
            <a:ext cx="1086937" cy="1086937"/>
          </a:xfrm>
          <a:prstGeom prst="ellipse">
            <a:avLst/>
          </a:prstGeom>
          <a:solidFill>
            <a:schemeClr val="bg1">
              <a:lumMod val="95000"/>
              <a:alpha val="97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2501730" y="389756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FABDD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9204383" y="2027566"/>
            <a:ext cx="0" cy="4149969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9149005" y="1929092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178479" y="389756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25635" y="1765957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2014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25635" y="3734429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5FABD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2015</a:t>
            </a:r>
            <a:endParaRPr lang="zh-CN" altLang="en-US" sz="3600" dirty="0">
              <a:solidFill>
                <a:srgbClr val="5FABD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9778008" y="1765957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DF629A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2014</a:t>
            </a:r>
            <a:endParaRPr lang="zh-CN" altLang="en-US" sz="3600" dirty="0">
              <a:solidFill>
                <a:srgbClr val="DF629A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778008" y="3734429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2015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181880" y="2148805"/>
            <a:ext cx="24709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181880" y="4097382"/>
            <a:ext cx="2470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201219" y="2148805"/>
            <a:ext cx="24709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201219" y="4097382"/>
            <a:ext cx="2470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174374" y="166748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74372" y="3683225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767734" y="166748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逗比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774445" y="357310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有趣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2345448" y="2014582"/>
            <a:ext cx="582613" cy="449263"/>
            <a:chOff x="1084048" y="2482114"/>
            <a:chExt cx="582613" cy="449263"/>
          </a:xfrm>
        </p:grpSpPr>
        <p:sp>
          <p:nvSpPr>
            <p:cNvPr id="87" name="Line 191"/>
            <p:cNvSpPr>
              <a:spLocks noChangeShapeType="1"/>
            </p:cNvSpPr>
            <p:nvPr/>
          </p:nvSpPr>
          <p:spPr bwMode="auto">
            <a:xfrm>
              <a:off x="1155486" y="256466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Line 192"/>
            <p:cNvSpPr>
              <a:spLocks noChangeShapeType="1"/>
            </p:cNvSpPr>
            <p:nvPr/>
          </p:nvSpPr>
          <p:spPr bwMode="auto">
            <a:xfrm>
              <a:off x="1155486" y="260911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Line 193"/>
            <p:cNvSpPr>
              <a:spLocks noChangeShapeType="1"/>
            </p:cNvSpPr>
            <p:nvPr/>
          </p:nvSpPr>
          <p:spPr bwMode="auto">
            <a:xfrm>
              <a:off x="1155486" y="2658327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Line 194"/>
            <p:cNvSpPr>
              <a:spLocks noChangeShapeType="1"/>
            </p:cNvSpPr>
            <p:nvPr/>
          </p:nvSpPr>
          <p:spPr bwMode="auto">
            <a:xfrm>
              <a:off x="1155486" y="270754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Line 195"/>
            <p:cNvSpPr>
              <a:spLocks noChangeShapeType="1"/>
            </p:cNvSpPr>
            <p:nvPr/>
          </p:nvSpPr>
          <p:spPr bwMode="auto">
            <a:xfrm>
              <a:off x="1155486" y="275199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Line 196"/>
            <p:cNvSpPr>
              <a:spLocks noChangeShapeType="1"/>
            </p:cNvSpPr>
            <p:nvPr/>
          </p:nvSpPr>
          <p:spPr bwMode="auto">
            <a:xfrm>
              <a:off x="1155486" y="280120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Line 197"/>
            <p:cNvSpPr>
              <a:spLocks noChangeShapeType="1"/>
            </p:cNvSpPr>
            <p:nvPr/>
          </p:nvSpPr>
          <p:spPr bwMode="auto">
            <a:xfrm>
              <a:off x="1155486" y="284565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Line 198"/>
            <p:cNvSpPr>
              <a:spLocks noChangeShapeType="1"/>
            </p:cNvSpPr>
            <p:nvPr/>
          </p:nvSpPr>
          <p:spPr bwMode="auto">
            <a:xfrm>
              <a:off x="1460286" y="256466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Line 199"/>
            <p:cNvSpPr>
              <a:spLocks noChangeShapeType="1"/>
            </p:cNvSpPr>
            <p:nvPr/>
          </p:nvSpPr>
          <p:spPr bwMode="auto">
            <a:xfrm>
              <a:off x="1460286" y="260911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Line 200"/>
            <p:cNvSpPr>
              <a:spLocks noChangeShapeType="1"/>
            </p:cNvSpPr>
            <p:nvPr/>
          </p:nvSpPr>
          <p:spPr bwMode="auto">
            <a:xfrm>
              <a:off x="1460286" y="2658327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Line 201"/>
            <p:cNvSpPr>
              <a:spLocks noChangeShapeType="1"/>
            </p:cNvSpPr>
            <p:nvPr/>
          </p:nvSpPr>
          <p:spPr bwMode="auto">
            <a:xfrm>
              <a:off x="1460286" y="270754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Line 202"/>
            <p:cNvSpPr>
              <a:spLocks noChangeShapeType="1"/>
            </p:cNvSpPr>
            <p:nvPr/>
          </p:nvSpPr>
          <p:spPr bwMode="auto">
            <a:xfrm>
              <a:off x="1460286" y="275199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Line 203"/>
            <p:cNvSpPr>
              <a:spLocks noChangeShapeType="1"/>
            </p:cNvSpPr>
            <p:nvPr/>
          </p:nvSpPr>
          <p:spPr bwMode="auto">
            <a:xfrm>
              <a:off x="1460286" y="2801202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Line 204"/>
            <p:cNvSpPr>
              <a:spLocks noChangeShapeType="1"/>
            </p:cNvSpPr>
            <p:nvPr/>
          </p:nvSpPr>
          <p:spPr bwMode="auto">
            <a:xfrm>
              <a:off x="1460286" y="2845652"/>
              <a:ext cx="88900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Line 206"/>
            <p:cNvSpPr>
              <a:spLocks noChangeShapeType="1"/>
            </p:cNvSpPr>
            <p:nvPr/>
          </p:nvSpPr>
          <p:spPr bwMode="auto">
            <a:xfrm flipV="1">
              <a:off x="1372973" y="2482114"/>
              <a:ext cx="0" cy="449263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07"/>
            <p:cNvSpPr/>
            <p:nvPr/>
          </p:nvSpPr>
          <p:spPr bwMode="auto">
            <a:xfrm>
              <a:off x="1084048" y="2482114"/>
              <a:ext cx="582613" cy="449263"/>
            </a:xfrm>
            <a:custGeom>
              <a:avLst/>
              <a:gdLst>
                <a:gd name="T0" fmla="*/ 155 w 155"/>
                <a:gd name="T1" fmla="*/ 112 h 120"/>
                <a:gd name="T2" fmla="*/ 147 w 155"/>
                <a:gd name="T3" fmla="*/ 120 h 120"/>
                <a:gd name="T4" fmla="*/ 8 w 155"/>
                <a:gd name="T5" fmla="*/ 120 h 120"/>
                <a:gd name="T6" fmla="*/ 0 w 155"/>
                <a:gd name="T7" fmla="*/ 112 h 120"/>
                <a:gd name="T8" fmla="*/ 0 w 155"/>
                <a:gd name="T9" fmla="*/ 8 h 120"/>
                <a:gd name="T10" fmla="*/ 8 w 155"/>
                <a:gd name="T11" fmla="*/ 0 h 120"/>
                <a:gd name="T12" fmla="*/ 147 w 155"/>
                <a:gd name="T13" fmla="*/ 0 h 120"/>
                <a:gd name="T14" fmla="*/ 155 w 155"/>
                <a:gd name="T15" fmla="*/ 8 h 120"/>
                <a:gd name="T16" fmla="*/ 155 w 155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20">
                  <a:moveTo>
                    <a:pt x="155" y="112"/>
                  </a:moveTo>
                  <a:cubicBezTo>
                    <a:pt x="155" y="116"/>
                    <a:pt x="151" y="120"/>
                    <a:pt x="147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5" y="3"/>
                    <a:pt x="155" y="8"/>
                  </a:cubicBezTo>
                  <a:lnTo>
                    <a:pt x="155" y="112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08"/>
            <p:cNvSpPr/>
            <p:nvPr/>
          </p:nvSpPr>
          <p:spPr bwMode="auto">
            <a:xfrm>
              <a:off x="1347573" y="2823427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09"/>
            <p:cNvSpPr/>
            <p:nvPr/>
          </p:nvSpPr>
          <p:spPr bwMode="auto">
            <a:xfrm>
              <a:off x="1347573" y="2631339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10"/>
            <p:cNvSpPr/>
            <p:nvPr/>
          </p:nvSpPr>
          <p:spPr bwMode="auto">
            <a:xfrm>
              <a:off x="1347573" y="2534502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211"/>
            <p:cNvSpPr/>
            <p:nvPr/>
          </p:nvSpPr>
          <p:spPr bwMode="auto">
            <a:xfrm>
              <a:off x="1347573" y="2729764"/>
              <a:ext cx="55563" cy="47625"/>
            </a:xfrm>
            <a:custGeom>
              <a:avLst/>
              <a:gdLst>
                <a:gd name="T0" fmla="*/ 11 w 15"/>
                <a:gd name="T1" fmla="*/ 0 h 13"/>
                <a:gd name="T2" fmla="*/ 15 w 15"/>
                <a:gd name="T3" fmla="*/ 4 h 13"/>
                <a:gd name="T4" fmla="*/ 15 w 15"/>
                <a:gd name="T5" fmla="*/ 9 h 13"/>
                <a:gd name="T6" fmla="*/ 11 w 15"/>
                <a:gd name="T7" fmla="*/ 13 h 13"/>
                <a:gd name="T8" fmla="*/ 4 w 15"/>
                <a:gd name="T9" fmla="*/ 13 h 13"/>
                <a:gd name="T10" fmla="*/ 0 w 15"/>
                <a:gd name="T11" fmla="*/ 9 h 13"/>
                <a:gd name="T12" fmla="*/ 0 w 15"/>
                <a:gd name="T13" fmla="*/ 4 h 13"/>
                <a:gd name="T14" fmla="*/ 4 w 15"/>
                <a:gd name="T15" fmla="*/ 0 h 13"/>
                <a:gd name="T16" fmla="*/ 11 w 1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cubicBezTo>
                    <a:pt x="13" y="0"/>
                    <a:pt x="15" y="1"/>
                    <a:pt x="15" y="4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2"/>
                    <a:pt x="13" y="13"/>
                    <a:pt x="1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3"/>
                    <a:pt x="0" y="12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2082796" y="3634325"/>
            <a:ext cx="1086937" cy="1086937"/>
          </a:xfrm>
          <a:prstGeom prst="ellipse">
            <a:avLst/>
          </a:prstGeom>
          <a:solidFill>
            <a:schemeClr val="bg1">
              <a:lumMod val="95000"/>
              <a:alpha val="97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7" name="组合 106"/>
          <p:cNvGrpSpPr/>
          <p:nvPr/>
        </p:nvGrpSpPr>
        <p:grpSpPr>
          <a:xfrm>
            <a:off x="2284072" y="3854971"/>
            <a:ext cx="660400" cy="563563"/>
            <a:chOff x="2517775" y="6127750"/>
            <a:chExt cx="660400" cy="563563"/>
          </a:xfrm>
        </p:grpSpPr>
        <p:sp>
          <p:nvSpPr>
            <p:cNvPr id="108" name="Freeform 225"/>
            <p:cNvSpPr/>
            <p:nvPr/>
          </p:nvSpPr>
          <p:spPr bwMode="auto">
            <a:xfrm>
              <a:off x="2517775" y="6240463"/>
              <a:ext cx="615950" cy="450850"/>
            </a:xfrm>
            <a:custGeom>
              <a:avLst/>
              <a:gdLst>
                <a:gd name="T0" fmla="*/ 164 w 164"/>
                <a:gd name="T1" fmla="*/ 0 h 120"/>
                <a:gd name="T2" fmla="*/ 164 w 164"/>
                <a:gd name="T3" fmla="*/ 112 h 120"/>
                <a:gd name="T4" fmla="*/ 156 w 164"/>
                <a:gd name="T5" fmla="*/ 120 h 120"/>
                <a:gd name="T6" fmla="*/ 8 w 164"/>
                <a:gd name="T7" fmla="*/ 120 h 120"/>
                <a:gd name="T8" fmla="*/ 0 w 164"/>
                <a:gd name="T9" fmla="*/ 112 h 120"/>
                <a:gd name="T10" fmla="*/ 0 w 164"/>
                <a:gd name="T11" fmla="*/ 8 h 120"/>
                <a:gd name="T12" fmla="*/ 8 w 164"/>
                <a:gd name="T13" fmla="*/ 0 h 120"/>
                <a:gd name="T14" fmla="*/ 126 w 164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20">
                  <a:moveTo>
                    <a:pt x="164" y="0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4" y="117"/>
                    <a:pt x="161" y="120"/>
                    <a:pt x="15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226"/>
            <p:cNvSpPr/>
            <p:nvPr/>
          </p:nvSpPr>
          <p:spPr bwMode="auto">
            <a:xfrm>
              <a:off x="2820987" y="6127750"/>
              <a:ext cx="357188" cy="357188"/>
            </a:xfrm>
            <a:custGeom>
              <a:avLst/>
              <a:gdLst>
                <a:gd name="T0" fmla="*/ 27 w 95"/>
                <a:gd name="T1" fmla="*/ 85 h 95"/>
                <a:gd name="T2" fmla="*/ 13 w 95"/>
                <a:gd name="T3" fmla="*/ 92 h 95"/>
                <a:gd name="T4" fmla="*/ 7 w 95"/>
                <a:gd name="T5" fmla="*/ 94 h 95"/>
                <a:gd name="T6" fmla="*/ 1 w 95"/>
                <a:gd name="T7" fmla="*/ 88 h 95"/>
                <a:gd name="T8" fmla="*/ 3 w 95"/>
                <a:gd name="T9" fmla="*/ 82 h 95"/>
                <a:gd name="T10" fmla="*/ 10 w 95"/>
                <a:gd name="T11" fmla="*/ 68 h 95"/>
                <a:gd name="T12" fmla="*/ 75 w 95"/>
                <a:gd name="T13" fmla="*/ 4 h 95"/>
                <a:gd name="T14" fmla="*/ 86 w 95"/>
                <a:gd name="T15" fmla="*/ 4 h 95"/>
                <a:gd name="T16" fmla="*/ 91 w 95"/>
                <a:gd name="T17" fmla="*/ 9 h 95"/>
                <a:gd name="T18" fmla="*/ 91 w 95"/>
                <a:gd name="T19" fmla="*/ 20 h 95"/>
                <a:gd name="T20" fmla="*/ 27 w 95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27" y="85"/>
                  </a:moveTo>
                  <a:cubicBezTo>
                    <a:pt x="24" y="88"/>
                    <a:pt x="18" y="91"/>
                    <a:pt x="13" y="92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3" y="95"/>
                    <a:pt x="0" y="92"/>
                    <a:pt x="1" y="88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8"/>
                    <a:pt x="7" y="72"/>
                    <a:pt x="10" y="68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0"/>
                    <a:pt x="83" y="0"/>
                    <a:pt x="86" y="4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5" y="12"/>
                    <a:pt x="95" y="17"/>
                    <a:pt x="91" y="20"/>
                  </a:cubicBezTo>
                  <a:lnTo>
                    <a:pt x="27" y="85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227"/>
            <p:cNvSpPr/>
            <p:nvPr/>
          </p:nvSpPr>
          <p:spPr bwMode="auto">
            <a:xfrm>
              <a:off x="2732087" y="6319838"/>
              <a:ext cx="325438" cy="296863"/>
            </a:xfrm>
            <a:custGeom>
              <a:avLst/>
              <a:gdLst>
                <a:gd name="T0" fmla="*/ 123 w 205"/>
                <a:gd name="T1" fmla="*/ 0 h 187"/>
                <a:gd name="T2" fmla="*/ 0 w 205"/>
                <a:gd name="T3" fmla="*/ 0 h 187"/>
                <a:gd name="T4" fmla="*/ 0 w 205"/>
                <a:gd name="T5" fmla="*/ 187 h 187"/>
                <a:gd name="T6" fmla="*/ 205 w 205"/>
                <a:gd name="T7" fmla="*/ 187 h 187"/>
                <a:gd name="T8" fmla="*/ 205 w 20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87">
                  <a:moveTo>
                    <a:pt x="123" y="0"/>
                  </a:moveTo>
                  <a:lnTo>
                    <a:pt x="0" y="0"/>
                  </a:lnTo>
                  <a:lnTo>
                    <a:pt x="0" y="187"/>
                  </a:lnTo>
                  <a:lnTo>
                    <a:pt x="205" y="187"/>
                  </a:lnTo>
                  <a:lnTo>
                    <a:pt x="205" y="0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Rectangle 228"/>
            <p:cNvSpPr>
              <a:spLocks noChangeArrowheads="1"/>
            </p:cNvSpPr>
            <p:nvPr/>
          </p:nvSpPr>
          <p:spPr bwMode="auto">
            <a:xfrm>
              <a:off x="2589212" y="6319838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Rectangle 229"/>
            <p:cNvSpPr>
              <a:spLocks noChangeArrowheads="1"/>
            </p:cNvSpPr>
            <p:nvPr/>
          </p:nvSpPr>
          <p:spPr bwMode="auto">
            <a:xfrm>
              <a:off x="2589212" y="6432550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Rectangle 230"/>
            <p:cNvSpPr>
              <a:spLocks noChangeArrowheads="1"/>
            </p:cNvSpPr>
            <p:nvPr/>
          </p:nvSpPr>
          <p:spPr bwMode="auto">
            <a:xfrm>
              <a:off x="2589212" y="6545263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80" name="椭圆 179"/>
          <p:cNvSpPr/>
          <p:nvPr/>
        </p:nvSpPr>
        <p:spPr>
          <a:xfrm>
            <a:off x="8662006" y="1668086"/>
            <a:ext cx="1086937" cy="1086937"/>
          </a:xfrm>
          <a:prstGeom prst="ellipse">
            <a:avLst/>
          </a:prstGeom>
          <a:solidFill>
            <a:srgbClr val="DF629A">
              <a:alpha val="97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1" name="椭圆 180"/>
          <p:cNvSpPr/>
          <p:nvPr/>
        </p:nvSpPr>
        <p:spPr>
          <a:xfrm>
            <a:off x="9113990" y="389756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FABDD"/>
              </a:solidFill>
            </a:endParaRPr>
          </a:p>
        </p:txBody>
      </p:sp>
      <p:grpSp>
        <p:nvGrpSpPr>
          <p:cNvPr id="184" name="组合 183"/>
          <p:cNvGrpSpPr/>
          <p:nvPr/>
        </p:nvGrpSpPr>
        <p:grpSpPr>
          <a:xfrm>
            <a:off x="8914167" y="2014582"/>
            <a:ext cx="582613" cy="449263"/>
            <a:chOff x="1084048" y="2482114"/>
            <a:chExt cx="582613" cy="449263"/>
          </a:xfrm>
        </p:grpSpPr>
        <p:sp>
          <p:nvSpPr>
            <p:cNvPr id="185" name="Line 191"/>
            <p:cNvSpPr>
              <a:spLocks noChangeShapeType="1"/>
            </p:cNvSpPr>
            <p:nvPr/>
          </p:nvSpPr>
          <p:spPr bwMode="auto">
            <a:xfrm>
              <a:off x="1155486" y="256466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Line 192"/>
            <p:cNvSpPr>
              <a:spLocks noChangeShapeType="1"/>
            </p:cNvSpPr>
            <p:nvPr/>
          </p:nvSpPr>
          <p:spPr bwMode="auto">
            <a:xfrm>
              <a:off x="1155486" y="2609115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Line 193"/>
            <p:cNvSpPr>
              <a:spLocks noChangeShapeType="1"/>
            </p:cNvSpPr>
            <p:nvPr/>
          </p:nvSpPr>
          <p:spPr bwMode="auto">
            <a:xfrm>
              <a:off x="1155486" y="2658327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Line 194"/>
            <p:cNvSpPr>
              <a:spLocks noChangeShapeType="1"/>
            </p:cNvSpPr>
            <p:nvPr/>
          </p:nvSpPr>
          <p:spPr bwMode="auto">
            <a:xfrm>
              <a:off x="1155486" y="270754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Line 195"/>
            <p:cNvSpPr>
              <a:spLocks noChangeShapeType="1"/>
            </p:cNvSpPr>
            <p:nvPr/>
          </p:nvSpPr>
          <p:spPr bwMode="auto">
            <a:xfrm>
              <a:off x="1155486" y="2751990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Line 196"/>
            <p:cNvSpPr>
              <a:spLocks noChangeShapeType="1"/>
            </p:cNvSpPr>
            <p:nvPr/>
          </p:nvSpPr>
          <p:spPr bwMode="auto">
            <a:xfrm>
              <a:off x="1155486" y="280120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Line 197"/>
            <p:cNvSpPr>
              <a:spLocks noChangeShapeType="1"/>
            </p:cNvSpPr>
            <p:nvPr/>
          </p:nvSpPr>
          <p:spPr bwMode="auto">
            <a:xfrm>
              <a:off x="1155486" y="2845652"/>
              <a:ext cx="134938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Line 198"/>
            <p:cNvSpPr>
              <a:spLocks noChangeShapeType="1"/>
            </p:cNvSpPr>
            <p:nvPr/>
          </p:nvSpPr>
          <p:spPr bwMode="auto">
            <a:xfrm>
              <a:off x="1460286" y="256466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Line 199"/>
            <p:cNvSpPr>
              <a:spLocks noChangeShapeType="1"/>
            </p:cNvSpPr>
            <p:nvPr/>
          </p:nvSpPr>
          <p:spPr bwMode="auto">
            <a:xfrm>
              <a:off x="1460286" y="2609115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Line 200"/>
            <p:cNvSpPr>
              <a:spLocks noChangeShapeType="1"/>
            </p:cNvSpPr>
            <p:nvPr/>
          </p:nvSpPr>
          <p:spPr bwMode="auto">
            <a:xfrm>
              <a:off x="1460286" y="2658327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Line 201"/>
            <p:cNvSpPr>
              <a:spLocks noChangeShapeType="1"/>
            </p:cNvSpPr>
            <p:nvPr/>
          </p:nvSpPr>
          <p:spPr bwMode="auto">
            <a:xfrm>
              <a:off x="1460286" y="270754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Line 202"/>
            <p:cNvSpPr>
              <a:spLocks noChangeShapeType="1"/>
            </p:cNvSpPr>
            <p:nvPr/>
          </p:nvSpPr>
          <p:spPr bwMode="auto">
            <a:xfrm>
              <a:off x="1460286" y="2751990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Line 203"/>
            <p:cNvSpPr>
              <a:spLocks noChangeShapeType="1"/>
            </p:cNvSpPr>
            <p:nvPr/>
          </p:nvSpPr>
          <p:spPr bwMode="auto">
            <a:xfrm>
              <a:off x="1460286" y="2801202"/>
              <a:ext cx="138113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Line 204"/>
            <p:cNvSpPr>
              <a:spLocks noChangeShapeType="1"/>
            </p:cNvSpPr>
            <p:nvPr/>
          </p:nvSpPr>
          <p:spPr bwMode="auto">
            <a:xfrm>
              <a:off x="1460286" y="2845652"/>
              <a:ext cx="88900" cy="0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Line 206"/>
            <p:cNvSpPr>
              <a:spLocks noChangeShapeType="1"/>
            </p:cNvSpPr>
            <p:nvPr/>
          </p:nvSpPr>
          <p:spPr bwMode="auto">
            <a:xfrm flipV="1">
              <a:off x="1372973" y="2482114"/>
              <a:ext cx="0" cy="449263"/>
            </a:xfrm>
            <a:prstGeom prst="line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207"/>
            <p:cNvSpPr/>
            <p:nvPr/>
          </p:nvSpPr>
          <p:spPr bwMode="auto">
            <a:xfrm>
              <a:off x="1084048" y="2482114"/>
              <a:ext cx="582613" cy="449263"/>
            </a:xfrm>
            <a:custGeom>
              <a:avLst/>
              <a:gdLst>
                <a:gd name="T0" fmla="*/ 155 w 155"/>
                <a:gd name="T1" fmla="*/ 112 h 120"/>
                <a:gd name="T2" fmla="*/ 147 w 155"/>
                <a:gd name="T3" fmla="*/ 120 h 120"/>
                <a:gd name="T4" fmla="*/ 8 w 155"/>
                <a:gd name="T5" fmla="*/ 120 h 120"/>
                <a:gd name="T6" fmla="*/ 0 w 155"/>
                <a:gd name="T7" fmla="*/ 112 h 120"/>
                <a:gd name="T8" fmla="*/ 0 w 155"/>
                <a:gd name="T9" fmla="*/ 8 h 120"/>
                <a:gd name="T10" fmla="*/ 8 w 155"/>
                <a:gd name="T11" fmla="*/ 0 h 120"/>
                <a:gd name="T12" fmla="*/ 147 w 155"/>
                <a:gd name="T13" fmla="*/ 0 h 120"/>
                <a:gd name="T14" fmla="*/ 155 w 155"/>
                <a:gd name="T15" fmla="*/ 8 h 120"/>
                <a:gd name="T16" fmla="*/ 155 w 155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20">
                  <a:moveTo>
                    <a:pt x="155" y="112"/>
                  </a:moveTo>
                  <a:cubicBezTo>
                    <a:pt x="155" y="116"/>
                    <a:pt x="151" y="120"/>
                    <a:pt x="147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5" y="3"/>
                    <a:pt x="155" y="8"/>
                  </a:cubicBezTo>
                  <a:lnTo>
                    <a:pt x="155" y="112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208"/>
            <p:cNvSpPr/>
            <p:nvPr/>
          </p:nvSpPr>
          <p:spPr bwMode="auto">
            <a:xfrm>
              <a:off x="1347573" y="2823427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9"/>
            <p:cNvSpPr/>
            <p:nvPr/>
          </p:nvSpPr>
          <p:spPr bwMode="auto">
            <a:xfrm>
              <a:off x="1347573" y="2631339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10"/>
            <p:cNvSpPr/>
            <p:nvPr/>
          </p:nvSpPr>
          <p:spPr bwMode="auto">
            <a:xfrm>
              <a:off x="1347573" y="2534502"/>
              <a:ext cx="55563" cy="52388"/>
            </a:xfrm>
            <a:custGeom>
              <a:avLst/>
              <a:gdLst>
                <a:gd name="T0" fmla="*/ 11 w 15"/>
                <a:gd name="T1" fmla="*/ 0 h 14"/>
                <a:gd name="T2" fmla="*/ 15 w 15"/>
                <a:gd name="T3" fmla="*/ 4 h 14"/>
                <a:gd name="T4" fmla="*/ 15 w 15"/>
                <a:gd name="T5" fmla="*/ 10 h 14"/>
                <a:gd name="T6" fmla="*/ 11 w 15"/>
                <a:gd name="T7" fmla="*/ 14 h 14"/>
                <a:gd name="T8" fmla="*/ 4 w 15"/>
                <a:gd name="T9" fmla="*/ 14 h 14"/>
                <a:gd name="T10" fmla="*/ 0 w 15"/>
                <a:gd name="T11" fmla="*/ 10 h 14"/>
                <a:gd name="T12" fmla="*/ 0 w 15"/>
                <a:gd name="T13" fmla="*/ 4 h 14"/>
                <a:gd name="T14" fmla="*/ 4 w 15"/>
                <a:gd name="T15" fmla="*/ 0 h 14"/>
                <a:gd name="T16" fmla="*/ 11 w 15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11" y="0"/>
                  </a:moveTo>
                  <a:cubicBezTo>
                    <a:pt x="13" y="0"/>
                    <a:pt x="15" y="2"/>
                    <a:pt x="15" y="4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2"/>
                    <a:pt x="13" y="14"/>
                    <a:pt x="11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1" y="14"/>
                    <a:pt x="0" y="12"/>
                    <a:pt x="0" y="1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11"/>
            <p:cNvSpPr/>
            <p:nvPr/>
          </p:nvSpPr>
          <p:spPr bwMode="auto">
            <a:xfrm>
              <a:off x="1347573" y="2729764"/>
              <a:ext cx="55563" cy="47625"/>
            </a:xfrm>
            <a:custGeom>
              <a:avLst/>
              <a:gdLst>
                <a:gd name="T0" fmla="*/ 11 w 15"/>
                <a:gd name="T1" fmla="*/ 0 h 13"/>
                <a:gd name="T2" fmla="*/ 15 w 15"/>
                <a:gd name="T3" fmla="*/ 4 h 13"/>
                <a:gd name="T4" fmla="*/ 15 w 15"/>
                <a:gd name="T5" fmla="*/ 9 h 13"/>
                <a:gd name="T6" fmla="*/ 11 w 15"/>
                <a:gd name="T7" fmla="*/ 13 h 13"/>
                <a:gd name="T8" fmla="*/ 4 w 15"/>
                <a:gd name="T9" fmla="*/ 13 h 13"/>
                <a:gd name="T10" fmla="*/ 0 w 15"/>
                <a:gd name="T11" fmla="*/ 9 h 13"/>
                <a:gd name="T12" fmla="*/ 0 w 15"/>
                <a:gd name="T13" fmla="*/ 4 h 13"/>
                <a:gd name="T14" fmla="*/ 4 w 15"/>
                <a:gd name="T15" fmla="*/ 0 h 13"/>
                <a:gd name="T16" fmla="*/ 11 w 15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3">
                  <a:moveTo>
                    <a:pt x="11" y="0"/>
                  </a:moveTo>
                  <a:cubicBezTo>
                    <a:pt x="13" y="0"/>
                    <a:pt x="15" y="1"/>
                    <a:pt x="15" y="4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2"/>
                    <a:pt x="13" y="13"/>
                    <a:pt x="1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1" y="13"/>
                    <a:pt x="0" y="12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1" y="0"/>
                    <a:pt x="4" y="0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05" name="椭圆 204"/>
          <p:cNvSpPr/>
          <p:nvPr/>
        </p:nvSpPr>
        <p:spPr>
          <a:xfrm>
            <a:off x="8695056" y="3634325"/>
            <a:ext cx="1086937" cy="1086937"/>
          </a:xfrm>
          <a:prstGeom prst="ellipse">
            <a:avLst/>
          </a:prstGeom>
          <a:solidFill>
            <a:schemeClr val="bg1">
              <a:lumMod val="95000"/>
              <a:alpha val="97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6" name="组合 235"/>
          <p:cNvGrpSpPr/>
          <p:nvPr/>
        </p:nvGrpSpPr>
        <p:grpSpPr>
          <a:xfrm>
            <a:off x="8896332" y="3854971"/>
            <a:ext cx="660400" cy="563563"/>
            <a:chOff x="2517775" y="6127750"/>
            <a:chExt cx="660400" cy="563563"/>
          </a:xfrm>
        </p:grpSpPr>
        <p:sp>
          <p:nvSpPr>
            <p:cNvPr id="237" name="Freeform 225"/>
            <p:cNvSpPr/>
            <p:nvPr/>
          </p:nvSpPr>
          <p:spPr bwMode="auto">
            <a:xfrm>
              <a:off x="2517775" y="6240463"/>
              <a:ext cx="615950" cy="450850"/>
            </a:xfrm>
            <a:custGeom>
              <a:avLst/>
              <a:gdLst>
                <a:gd name="T0" fmla="*/ 164 w 164"/>
                <a:gd name="T1" fmla="*/ 0 h 120"/>
                <a:gd name="T2" fmla="*/ 164 w 164"/>
                <a:gd name="T3" fmla="*/ 112 h 120"/>
                <a:gd name="T4" fmla="*/ 156 w 164"/>
                <a:gd name="T5" fmla="*/ 120 h 120"/>
                <a:gd name="T6" fmla="*/ 8 w 164"/>
                <a:gd name="T7" fmla="*/ 120 h 120"/>
                <a:gd name="T8" fmla="*/ 0 w 164"/>
                <a:gd name="T9" fmla="*/ 112 h 120"/>
                <a:gd name="T10" fmla="*/ 0 w 164"/>
                <a:gd name="T11" fmla="*/ 8 h 120"/>
                <a:gd name="T12" fmla="*/ 8 w 164"/>
                <a:gd name="T13" fmla="*/ 0 h 120"/>
                <a:gd name="T14" fmla="*/ 126 w 164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20">
                  <a:moveTo>
                    <a:pt x="164" y="0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4" y="117"/>
                    <a:pt x="161" y="120"/>
                    <a:pt x="15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26"/>
            <p:cNvSpPr/>
            <p:nvPr/>
          </p:nvSpPr>
          <p:spPr bwMode="auto">
            <a:xfrm>
              <a:off x="2820987" y="6127750"/>
              <a:ext cx="357188" cy="357188"/>
            </a:xfrm>
            <a:custGeom>
              <a:avLst/>
              <a:gdLst>
                <a:gd name="T0" fmla="*/ 27 w 95"/>
                <a:gd name="T1" fmla="*/ 85 h 95"/>
                <a:gd name="T2" fmla="*/ 13 w 95"/>
                <a:gd name="T3" fmla="*/ 92 h 95"/>
                <a:gd name="T4" fmla="*/ 7 w 95"/>
                <a:gd name="T5" fmla="*/ 94 h 95"/>
                <a:gd name="T6" fmla="*/ 1 w 95"/>
                <a:gd name="T7" fmla="*/ 88 h 95"/>
                <a:gd name="T8" fmla="*/ 3 w 95"/>
                <a:gd name="T9" fmla="*/ 82 h 95"/>
                <a:gd name="T10" fmla="*/ 10 w 95"/>
                <a:gd name="T11" fmla="*/ 68 h 95"/>
                <a:gd name="T12" fmla="*/ 75 w 95"/>
                <a:gd name="T13" fmla="*/ 4 h 95"/>
                <a:gd name="T14" fmla="*/ 86 w 95"/>
                <a:gd name="T15" fmla="*/ 4 h 95"/>
                <a:gd name="T16" fmla="*/ 91 w 95"/>
                <a:gd name="T17" fmla="*/ 9 h 95"/>
                <a:gd name="T18" fmla="*/ 91 w 95"/>
                <a:gd name="T19" fmla="*/ 20 h 95"/>
                <a:gd name="T20" fmla="*/ 27 w 95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27" y="85"/>
                  </a:moveTo>
                  <a:cubicBezTo>
                    <a:pt x="24" y="88"/>
                    <a:pt x="18" y="91"/>
                    <a:pt x="13" y="92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3" y="95"/>
                    <a:pt x="0" y="92"/>
                    <a:pt x="1" y="88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8"/>
                    <a:pt x="7" y="72"/>
                    <a:pt x="10" y="68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0"/>
                    <a:pt x="83" y="0"/>
                    <a:pt x="86" y="4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5" y="12"/>
                    <a:pt x="95" y="17"/>
                    <a:pt x="91" y="20"/>
                  </a:cubicBezTo>
                  <a:lnTo>
                    <a:pt x="27" y="85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27"/>
            <p:cNvSpPr/>
            <p:nvPr/>
          </p:nvSpPr>
          <p:spPr bwMode="auto">
            <a:xfrm>
              <a:off x="2732087" y="6319838"/>
              <a:ext cx="325438" cy="296863"/>
            </a:xfrm>
            <a:custGeom>
              <a:avLst/>
              <a:gdLst>
                <a:gd name="T0" fmla="*/ 123 w 205"/>
                <a:gd name="T1" fmla="*/ 0 h 187"/>
                <a:gd name="T2" fmla="*/ 0 w 205"/>
                <a:gd name="T3" fmla="*/ 0 h 187"/>
                <a:gd name="T4" fmla="*/ 0 w 205"/>
                <a:gd name="T5" fmla="*/ 187 h 187"/>
                <a:gd name="T6" fmla="*/ 205 w 205"/>
                <a:gd name="T7" fmla="*/ 187 h 187"/>
                <a:gd name="T8" fmla="*/ 205 w 20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87">
                  <a:moveTo>
                    <a:pt x="123" y="0"/>
                  </a:moveTo>
                  <a:lnTo>
                    <a:pt x="0" y="0"/>
                  </a:lnTo>
                  <a:lnTo>
                    <a:pt x="0" y="187"/>
                  </a:lnTo>
                  <a:lnTo>
                    <a:pt x="205" y="187"/>
                  </a:lnTo>
                  <a:lnTo>
                    <a:pt x="205" y="0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Rectangle 228"/>
            <p:cNvSpPr>
              <a:spLocks noChangeArrowheads="1"/>
            </p:cNvSpPr>
            <p:nvPr/>
          </p:nvSpPr>
          <p:spPr bwMode="auto">
            <a:xfrm>
              <a:off x="2589212" y="6319838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Rectangle 229"/>
            <p:cNvSpPr>
              <a:spLocks noChangeArrowheads="1"/>
            </p:cNvSpPr>
            <p:nvPr/>
          </p:nvSpPr>
          <p:spPr bwMode="auto">
            <a:xfrm>
              <a:off x="2589212" y="6432550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Rectangle 230"/>
            <p:cNvSpPr>
              <a:spLocks noChangeArrowheads="1"/>
            </p:cNvSpPr>
            <p:nvPr/>
          </p:nvSpPr>
          <p:spPr bwMode="auto">
            <a:xfrm>
              <a:off x="2589212" y="6545263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64" name="组合 263"/>
          <p:cNvGrpSpPr/>
          <p:nvPr/>
        </p:nvGrpSpPr>
        <p:grpSpPr>
          <a:xfrm rot="1800000">
            <a:off x="3888005" y="601678"/>
            <a:ext cx="6057088" cy="5847419"/>
            <a:chOff x="9092565" y="4768851"/>
            <a:chExt cx="559435" cy="540070"/>
          </a:xfrm>
        </p:grpSpPr>
        <p:sp>
          <p:nvSpPr>
            <p:cNvPr id="265" name="Line 182"/>
            <p:cNvSpPr>
              <a:spLocks noChangeShapeType="1"/>
            </p:cNvSpPr>
            <p:nvPr/>
          </p:nvSpPr>
          <p:spPr bwMode="auto">
            <a:xfrm>
              <a:off x="9170988" y="4922838"/>
              <a:ext cx="379413" cy="0"/>
            </a:xfrm>
            <a:prstGeom prst="line">
              <a:avLst/>
            </a:prstGeom>
            <a:noFill/>
            <a:ln w="14288" cap="rnd">
              <a:solidFill>
                <a:schemeClr val="bg1">
                  <a:alpha val="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Line 183"/>
            <p:cNvSpPr>
              <a:spLocks noChangeShapeType="1"/>
            </p:cNvSpPr>
            <p:nvPr/>
          </p:nvSpPr>
          <p:spPr bwMode="auto">
            <a:xfrm>
              <a:off x="9170988" y="4968876"/>
              <a:ext cx="379413" cy="0"/>
            </a:xfrm>
            <a:prstGeom prst="line">
              <a:avLst/>
            </a:prstGeom>
            <a:noFill/>
            <a:ln w="14288" cap="rnd">
              <a:solidFill>
                <a:schemeClr val="bg1">
                  <a:alpha val="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Line 184"/>
            <p:cNvSpPr>
              <a:spLocks noChangeShapeType="1"/>
            </p:cNvSpPr>
            <p:nvPr/>
          </p:nvSpPr>
          <p:spPr bwMode="auto">
            <a:xfrm>
              <a:off x="9170988" y="5016501"/>
              <a:ext cx="379413" cy="0"/>
            </a:xfrm>
            <a:prstGeom prst="line">
              <a:avLst/>
            </a:prstGeom>
            <a:noFill/>
            <a:ln w="14288" cap="rnd">
              <a:solidFill>
                <a:schemeClr val="bg1">
                  <a:alpha val="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Line 185"/>
            <p:cNvSpPr>
              <a:spLocks noChangeShapeType="1"/>
            </p:cNvSpPr>
            <p:nvPr/>
          </p:nvSpPr>
          <p:spPr bwMode="auto">
            <a:xfrm>
              <a:off x="9170988" y="5129213"/>
              <a:ext cx="112713" cy="0"/>
            </a:xfrm>
            <a:prstGeom prst="line">
              <a:avLst/>
            </a:prstGeom>
            <a:noFill/>
            <a:ln w="14288" cap="rnd">
              <a:solidFill>
                <a:schemeClr val="bg1">
                  <a:alpha val="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186"/>
            <p:cNvSpPr/>
            <p:nvPr/>
          </p:nvSpPr>
          <p:spPr bwMode="auto">
            <a:xfrm>
              <a:off x="9092565" y="4803776"/>
              <a:ext cx="559435" cy="505145"/>
            </a:xfrm>
            <a:custGeom>
              <a:avLst/>
              <a:gdLst>
                <a:gd name="T0" fmla="*/ 155 w 155"/>
                <a:gd name="T1" fmla="*/ 112 h 120"/>
                <a:gd name="T2" fmla="*/ 147 w 155"/>
                <a:gd name="T3" fmla="*/ 120 h 120"/>
                <a:gd name="T4" fmla="*/ 8 w 155"/>
                <a:gd name="T5" fmla="*/ 120 h 120"/>
                <a:gd name="T6" fmla="*/ 0 w 155"/>
                <a:gd name="T7" fmla="*/ 112 h 120"/>
                <a:gd name="T8" fmla="*/ 0 w 155"/>
                <a:gd name="T9" fmla="*/ 8 h 120"/>
                <a:gd name="T10" fmla="*/ 8 w 155"/>
                <a:gd name="T11" fmla="*/ 0 h 120"/>
                <a:gd name="T12" fmla="*/ 147 w 155"/>
                <a:gd name="T13" fmla="*/ 0 h 120"/>
                <a:gd name="T14" fmla="*/ 155 w 155"/>
                <a:gd name="T15" fmla="*/ 8 h 120"/>
                <a:gd name="T16" fmla="*/ 155 w 155"/>
                <a:gd name="T17" fmla="*/ 11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5" h="120">
                  <a:moveTo>
                    <a:pt x="155" y="112"/>
                  </a:moveTo>
                  <a:cubicBezTo>
                    <a:pt x="155" y="116"/>
                    <a:pt x="151" y="120"/>
                    <a:pt x="147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6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47" y="0"/>
                    <a:pt x="147" y="0"/>
                    <a:pt x="147" y="0"/>
                  </a:cubicBezTo>
                  <a:cubicBezTo>
                    <a:pt x="151" y="0"/>
                    <a:pt x="155" y="3"/>
                    <a:pt x="155" y="8"/>
                  </a:cubicBezTo>
                  <a:lnTo>
                    <a:pt x="155" y="112"/>
                  </a:lnTo>
                  <a:close/>
                </a:path>
              </a:pathLst>
            </a:custGeom>
            <a:noFill/>
            <a:ln w="30163" cap="rnd">
              <a:solidFill>
                <a:schemeClr val="bg1">
                  <a:alpha val="5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187"/>
            <p:cNvSpPr/>
            <p:nvPr/>
          </p:nvSpPr>
          <p:spPr bwMode="auto">
            <a:xfrm>
              <a:off x="9178782" y="4768851"/>
              <a:ext cx="57150" cy="65088"/>
            </a:xfrm>
            <a:custGeom>
              <a:avLst/>
              <a:gdLst>
                <a:gd name="T0" fmla="*/ 15 w 15"/>
                <a:gd name="T1" fmla="*/ 13 h 17"/>
                <a:gd name="T2" fmla="*/ 11 w 15"/>
                <a:gd name="T3" fmla="*/ 17 h 17"/>
                <a:gd name="T4" fmla="*/ 4 w 15"/>
                <a:gd name="T5" fmla="*/ 17 h 17"/>
                <a:gd name="T6" fmla="*/ 0 w 15"/>
                <a:gd name="T7" fmla="*/ 13 h 17"/>
                <a:gd name="T8" fmla="*/ 0 w 15"/>
                <a:gd name="T9" fmla="*/ 4 h 17"/>
                <a:gd name="T10" fmla="*/ 4 w 15"/>
                <a:gd name="T11" fmla="*/ 0 h 17"/>
                <a:gd name="T12" fmla="*/ 11 w 15"/>
                <a:gd name="T13" fmla="*/ 0 h 17"/>
                <a:gd name="T14" fmla="*/ 15 w 15"/>
                <a:gd name="T15" fmla="*/ 4 h 17"/>
                <a:gd name="T16" fmla="*/ 15 w 15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cubicBezTo>
                    <a:pt x="15" y="15"/>
                    <a:pt x="14" y="17"/>
                    <a:pt x="1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5" y="2"/>
                    <a:pt x="15" y="4"/>
                  </a:cubicBezTo>
                  <a:lnTo>
                    <a:pt x="15" y="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9525">
              <a:solidFill>
                <a:schemeClr val="bg1">
                  <a:alpha val="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188"/>
            <p:cNvSpPr/>
            <p:nvPr/>
          </p:nvSpPr>
          <p:spPr bwMode="auto">
            <a:xfrm>
              <a:off x="9393094" y="4768851"/>
              <a:ext cx="57150" cy="65088"/>
            </a:xfrm>
            <a:custGeom>
              <a:avLst/>
              <a:gdLst>
                <a:gd name="T0" fmla="*/ 15 w 15"/>
                <a:gd name="T1" fmla="*/ 13 h 17"/>
                <a:gd name="T2" fmla="*/ 11 w 15"/>
                <a:gd name="T3" fmla="*/ 17 h 17"/>
                <a:gd name="T4" fmla="*/ 4 w 15"/>
                <a:gd name="T5" fmla="*/ 17 h 17"/>
                <a:gd name="T6" fmla="*/ 0 w 15"/>
                <a:gd name="T7" fmla="*/ 13 h 17"/>
                <a:gd name="T8" fmla="*/ 0 w 15"/>
                <a:gd name="T9" fmla="*/ 4 h 17"/>
                <a:gd name="T10" fmla="*/ 4 w 15"/>
                <a:gd name="T11" fmla="*/ 0 h 17"/>
                <a:gd name="T12" fmla="*/ 11 w 15"/>
                <a:gd name="T13" fmla="*/ 0 h 17"/>
                <a:gd name="T14" fmla="*/ 15 w 15"/>
                <a:gd name="T15" fmla="*/ 4 h 17"/>
                <a:gd name="T16" fmla="*/ 15 w 15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cubicBezTo>
                    <a:pt x="15" y="15"/>
                    <a:pt x="14" y="17"/>
                    <a:pt x="1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4" y="0"/>
                    <a:pt x="15" y="2"/>
                    <a:pt x="15" y="4"/>
                  </a:cubicBezTo>
                  <a:lnTo>
                    <a:pt x="15" y="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9525">
              <a:solidFill>
                <a:schemeClr val="bg1">
                  <a:alpha val="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189"/>
            <p:cNvSpPr/>
            <p:nvPr/>
          </p:nvSpPr>
          <p:spPr bwMode="auto">
            <a:xfrm>
              <a:off x="9497869" y="4768851"/>
              <a:ext cx="60325" cy="65088"/>
            </a:xfrm>
            <a:custGeom>
              <a:avLst/>
              <a:gdLst>
                <a:gd name="T0" fmla="*/ 16 w 16"/>
                <a:gd name="T1" fmla="*/ 13 h 17"/>
                <a:gd name="T2" fmla="*/ 12 w 16"/>
                <a:gd name="T3" fmla="*/ 17 h 17"/>
                <a:gd name="T4" fmla="*/ 4 w 16"/>
                <a:gd name="T5" fmla="*/ 17 h 17"/>
                <a:gd name="T6" fmla="*/ 0 w 16"/>
                <a:gd name="T7" fmla="*/ 13 h 17"/>
                <a:gd name="T8" fmla="*/ 0 w 16"/>
                <a:gd name="T9" fmla="*/ 4 h 17"/>
                <a:gd name="T10" fmla="*/ 4 w 16"/>
                <a:gd name="T11" fmla="*/ 0 h 17"/>
                <a:gd name="T12" fmla="*/ 12 w 16"/>
                <a:gd name="T13" fmla="*/ 0 h 17"/>
                <a:gd name="T14" fmla="*/ 16 w 16"/>
                <a:gd name="T15" fmla="*/ 4 h 17"/>
                <a:gd name="T16" fmla="*/ 16 w 16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17">
                  <a:moveTo>
                    <a:pt x="16" y="13"/>
                  </a:moveTo>
                  <a:cubicBezTo>
                    <a:pt x="16" y="15"/>
                    <a:pt x="14" y="17"/>
                    <a:pt x="12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lnTo>
                    <a:pt x="16" y="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9525">
              <a:solidFill>
                <a:schemeClr val="bg1">
                  <a:alpha val="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190"/>
            <p:cNvSpPr/>
            <p:nvPr/>
          </p:nvSpPr>
          <p:spPr bwMode="auto">
            <a:xfrm>
              <a:off x="9288319" y="4768851"/>
              <a:ext cx="55563" cy="65088"/>
            </a:xfrm>
            <a:custGeom>
              <a:avLst/>
              <a:gdLst>
                <a:gd name="T0" fmla="*/ 15 w 15"/>
                <a:gd name="T1" fmla="*/ 13 h 17"/>
                <a:gd name="T2" fmla="*/ 11 w 15"/>
                <a:gd name="T3" fmla="*/ 17 h 17"/>
                <a:gd name="T4" fmla="*/ 4 w 15"/>
                <a:gd name="T5" fmla="*/ 17 h 17"/>
                <a:gd name="T6" fmla="*/ 0 w 15"/>
                <a:gd name="T7" fmla="*/ 13 h 17"/>
                <a:gd name="T8" fmla="*/ 0 w 15"/>
                <a:gd name="T9" fmla="*/ 4 h 17"/>
                <a:gd name="T10" fmla="*/ 4 w 15"/>
                <a:gd name="T11" fmla="*/ 0 h 17"/>
                <a:gd name="T12" fmla="*/ 11 w 15"/>
                <a:gd name="T13" fmla="*/ 0 h 17"/>
                <a:gd name="T14" fmla="*/ 15 w 15"/>
                <a:gd name="T15" fmla="*/ 4 h 17"/>
                <a:gd name="T16" fmla="*/ 15 w 15"/>
                <a:gd name="T17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7">
                  <a:moveTo>
                    <a:pt x="15" y="13"/>
                  </a:moveTo>
                  <a:cubicBezTo>
                    <a:pt x="15" y="15"/>
                    <a:pt x="13" y="17"/>
                    <a:pt x="11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7"/>
                    <a:pt x="0" y="15"/>
                    <a:pt x="0" y="1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5" y="13"/>
                  </a:lnTo>
                  <a:close/>
                </a:path>
              </a:pathLst>
            </a:custGeom>
            <a:solidFill>
              <a:schemeClr val="bg1">
                <a:alpha val="5000"/>
              </a:schemeClr>
            </a:solidFill>
            <a:ln w="9525">
              <a:solidFill>
                <a:schemeClr val="bg1">
                  <a:alpha val="5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4" name="椭圆 273"/>
          <p:cNvSpPr/>
          <p:nvPr/>
        </p:nvSpPr>
        <p:spPr>
          <a:xfrm>
            <a:off x="2468739" y="571188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FABDD"/>
              </a:solidFill>
            </a:endParaRPr>
          </a:p>
        </p:txBody>
      </p:sp>
      <p:sp>
        <p:nvSpPr>
          <p:cNvPr id="275" name="椭圆 274"/>
          <p:cNvSpPr/>
          <p:nvPr/>
        </p:nvSpPr>
        <p:spPr>
          <a:xfrm>
            <a:off x="9145487" y="571188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6" name="文本框 275"/>
          <p:cNvSpPr txBox="1"/>
          <p:nvPr/>
        </p:nvSpPr>
        <p:spPr>
          <a:xfrm>
            <a:off x="792643" y="5548749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5FABDD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2016</a:t>
            </a:r>
            <a:endParaRPr lang="zh-CN" altLang="en-US" sz="3600" dirty="0">
              <a:solidFill>
                <a:srgbClr val="5FABDD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7" name="文本框 276"/>
          <p:cNvSpPr txBox="1"/>
          <p:nvPr/>
        </p:nvSpPr>
        <p:spPr>
          <a:xfrm>
            <a:off x="9745018" y="5548749"/>
            <a:ext cx="1210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2016</a:t>
            </a:r>
            <a:endParaRPr lang="zh-CN" altLang="en-US" sz="36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78" name="矩形 277"/>
          <p:cNvSpPr/>
          <p:nvPr/>
        </p:nvSpPr>
        <p:spPr>
          <a:xfrm>
            <a:off x="3148889" y="5911702"/>
            <a:ext cx="2470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81" name="矩形 280"/>
          <p:cNvSpPr/>
          <p:nvPr/>
        </p:nvSpPr>
        <p:spPr>
          <a:xfrm>
            <a:off x="6168227" y="5911702"/>
            <a:ext cx="2470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2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2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2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282" name="文本框 281"/>
          <p:cNvSpPr txBox="1"/>
          <p:nvPr/>
        </p:nvSpPr>
        <p:spPr>
          <a:xfrm>
            <a:off x="3141381" y="5497545"/>
            <a:ext cx="14814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PPT</a:t>
            </a:r>
            <a:r>
              <a:rPr lang="zh-CN" altLang="en-US" sz="28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模板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3" name="文本框 282"/>
          <p:cNvSpPr txBox="1"/>
          <p:nvPr/>
        </p:nvSpPr>
        <p:spPr>
          <a:xfrm>
            <a:off x="7741454" y="538742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有趣</a:t>
            </a:r>
            <a:endParaRPr lang="zh-CN" altLang="en-US" sz="28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284" name="椭圆 283"/>
          <p:cNvSpPr/>
          <p:nvPr/>
        </p:nvSpPr>
        <p:spPr>
          <a:xfrm>
            <a:off x="2049803" y="5448645"/>
            <a:ext cx="1086937" cy="1086937"/>
          </a:xfrm>
          <a:prstGeom prst="ellipse">
            <a:avLst/>
          </a:prstGeom>
          <a:solidFill>
            <a:schemeClr val="bg1">
              <a:lumMod val="95000"/>
              <a:alpha val="97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5" name="组合 284"/>
          <p:cNvGrpSpPr/>
          <p:nvPr/>
        </p:nvGrpSpPr>
        <p:grpSpPr>
          <a:xfrm>
            <a:off x="2265149" y="5669292"/>
            <a:ext cx="660400" cy="563563"/>
            <a:chOff x="2517775" y="6127750"/>
            <a:chExt cx="660400" cy="563563"/>
          </a:xfrm>
        </p:grpSpPr>
        <p:sp>
          <p:nvSpPr>
            <p:cNvPr id="286" name="Freeform 225"/>
            <p:cNvSpPr/>
            <p:nvPr/>
          </p:nvSpPr>
          <p:spPr bwMode="auto">
            <a:xfrm>
              <a:off x="2517775" y="6240463"/>
              <a:ext cx="615950" cy="450850"/>
            </a:xfrm>
            <a:custGeom>
              <a:avLst/>
              <a:gdLst>
                <a:gd name="T0" fmla="*/ 164 w 164"/>
                <a:gd name="T1" fmla="*/ 0 h 120"/>
                <a:gd name="T2" fmla="*/ 164 w 164"/>
                <a:gd name="T3" fmla="*/ 112 h 120"/>
                <a:gd name="T4" fmla="*/ 156 w 164"/>
                <a:gd name="T5" fmla="*/ 120 h 120"/>
                <a:gd name="T6" fmla="*/ 8 w 164"/>
                <a:gd name="T7" fmla="*/ 120 h 120"/>
                <a:gd name="T8" fmla="*/ 0 w 164"/>
                <a:gd name="T9" fmla="*/ 112 h 120"/>
                <a:gd name="T10" fmla="*/ 0 w 164"/>
                <a:gd name="T11" fmla="*/ 8 h 120"/>
                <a:gd name="T12" fmla="*/ 8 w 164"/>
                <a:gd name="T13" fmla="*/ 0 h 120"/>
                <a:gd name="T14" fmla="*/ 126 w 164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20">
                  <a:moveTo>
                    <a:pt x="164" y="0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4" y="117"/>
                    <a:pt x="161" y="120"/>
                    <a:pt x="15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26"/>
            <p:cNvSpPr/>
            <p:nvPr/>
          </p:nvSpPr>
          <p:spPr bwMode="auto">
            <a:xfrm>
              <a:off x="2820987" y="6127750"/>
              <a:ext cx="357188" cy="357188"/>
            </a:xfrm>
            <a:custGeom>
              <a:avLst/>
              <a:gdLst>
                <a:gd name="T0" fmla="*/ 27 w 95"/>
                <a:gd name="T1" fmla="*/ 85 h 95"/>
                <a:gd name="T2" fmla="*/ 13 w 95"/>
                <a:gd name="T3" fmla="*/ 92 h 95"/>
                <a:gd name="T4" fmla="*/ 7 w 95"/>
                <a:gd name="T5" fmla="*/ 94 h 95"/>
                <a:gd name="T6" fmla="*/ 1 w 95"/>
                <a:gd name="T7" fmla="*/ 88 h 95"/>
                <a:gd name="T8" fmla="*/ 3 w 95"/>
                <a:gd name="T9" fmla="*/ 82 h 95"/>
                <a:gd name="T10" fmla="*/ 10 w 95"/>
                <a:gd name="T11" fmla="*/ 68 h 95"/>
                <a:gd name="T12" fmla="*/ 75 w 95"/>
                <a:gd name="T13" fmla="*/ 4 h 95"/>
                <a:gd name="T14" fmla="*/ 86 w 95"/>
                <a:gd name="T15" fmla="*/ 4 h 95"/>
                <a:gd name="T16" fmla="*/ 91 w 95"/>
                <a:gd name="T17" fmla="*/ 9 h 95"/>
                <a:gd name="T18" fmla="*/ 91 w 95"/>
                <a:gd name="T19" fmla="*/ 20 h 95"/>
                <a:gd name="T20" fmla="*/ 27 w 95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27" y="85"/>
                  </a:moveTo>
                  <a:cubicBezTo>
                    <a:pt x="24" y="88"/>
                    <a:pt x="18" y="91"/>
                    <a:pt x="13" y="92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3" y="95"/>
                    <a:pt x="0" y="92"/>
                    <a:pt x="1" y="88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8"/>
                    <a:pt x="7" y="72"/>
                    <a:pt x="10" y="68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0"/>
                    <a:pt x="83" y="0"/>
                    <a:pt x="86" y="4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5" y="12"/>
                    <a:pt x="95" y="17"/>
                    <a:pt x="91" y="20"/>
                  </a:cubicBezTo>
                  <a:lnTo>
                    <a:pt x="27" y="85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27"/>
            <p:cNvSpPr/>
            <p:nvPr/>
          </p:nvSpPr>
          <p:spPr bwMode="auto">
            <a:xfrm>
              <a:off x="2732087" y="6319838"/>
              <a:ext cx="325438" cy="296863"/>
            </a:xfrm>
            <a:custGeom>
              <a:avLst/>
              <a:gdLst>
                <a:gd name="T0" fmla="*/ 123 w 205"/>
                <a:gd name="T1" fmla="*/ 0 h 187"/>
                <a:gd name="T2" fmla="*/ 0 w 205"/>
                <a:gd name="T3" fmla="*/ 0 h 187"/>
                <a:gd name="T4" fmla="*/ 0 w 205"/>
                <a:gd name="T5" fmla="*/ 187 h 187"/>
                <a:gd name="T6" fmla="*/ 205 w 205"/>
                <a:gd name="T7" fmla="*/ 187 h 187"/>
                <a:gd name="T8" fmla="*/ 205 w 20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87">
                  <a:moveTo>
                    <a:pt x="123" y="0"/>
                  </a:moveTo>
                  <a:lnTo>
                    <a:pt x="0" y="0"/>
                  </a:lnTo>
                  <a:lnTo>
                    <a:pt x="0" y="187"/>
                  </a:lnTo>
                  <a:lnTo>
                    <a:pt x="205" y="187"/>
                  </a:lnTo>
                  <a:lnTo>
                    <a:pt x="205" y="0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9" name="Rectangle 228"/>
            <p:cNvSpPr>
              <a:spLocks noChangeArrowheads="1"/>
            </p:cNvSpPr>
            <p:nvPr/>
          </p:nvSpPr>
          <p:spPr bwMode="auto">
            <a:xfrm>
              <a:off x="2589212" y="6319838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Rectangle 229"/>
            <p:cNvSpPr>
              <a:spLocks noChangeArrowheads="1"/>
            </p:cNvSpPr>
            <p:nvPr/>
          </p:nvSpPr>
          <p:spPr bwMode="auto">
            <a:xfrm>
              <a:off x="2589212" y="6432550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Rectangle 230"/>
            <p:cNvSpPr>
              <a:spLocks noChangeArrowheads="1"/>
            </p:cNvSpPr>
            <p:nvPr/>
          </p:nvSpPr>
          <p:spPr bwMode="auto">
            <a:xfrm>
              <a:off x="2589212" y="6545263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92" name="椭圆 291"/>
          <p:cNvSpPr/>
          <p:nvPr/>
        </p:nvSpPr>
        <p:spPr>
          <a:xfrm>
            <a:off x="9080999" y="5711883"/>
            <a:ext cx="196948" cy="196948"/>
          </a:xfrm>
          <a:prstGeom prst="ellipse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FABDD"/>
              </a:solidFill>
            </a:endParaRPr>
          </a:p>
        </p:txBody>
      </p:sp>
      <p:sp>
        <p:nvSpPr>
          <p:cNvPr id="293" name="椭圆 292"/>
          <p:cNvSpPr/>
          <p:nvPr/>
        </p:nvSpPr>
        <p:spPr>
          <a:xfrm>
            <a:off x="8662065" y="5448645"/>
            <a:ext cx="1086937" cy="1086937"/>
          </a:xfrm>
          <a:prstGeom prst="ellipse">
            <a:avLst/>
          </a:prstGeom>
          <a:solidFill>
            <a:schemeClr val="bg1">
              <a:lumMod val="95000"/>
              <a:alpha val="97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4" name="组合 293"/>
          <p:cNvGrpSpPr/>
          <p:nvPr/>
        </p:nvGrpSpPr>
        <p:grpSpPr>
          <a:xfrm>
            <a:off x="8863341" y="5669292"/>
            <a:ext cx="660400" cy="563563"/>
            <a:chOff x="2517775" y="6127750"/>
            <a:chExt cx="660400" cy="563563"/>
          </a:xfrm>
        </p:grpSpPr>
        <p:sp>
          <p:nvSpPr>
            <p:cNvPr id="295" name="Freeform 225"/>
            <p:cNvSpPr/>
            <p:nvPr/>
          </p:nvSpPr>
          <p:spPr bwMode="auto">
            <a:xfrm>
              <a:off x="2517775" y="6240463"/>
              <a:ext cx="615950" cy="450850"/>
            </a:xfrm>
            <a:custGeom>
              <a:avLst/>
              <a:gdLst>
                <a:gd name="T0" fmla="*/ 164 w 164"/>
                <a:gd name="T1" fmla="*/ 0 h 120"/>
                <a:gd name="T2" fmla="*/ 164 w 164"/>
                <a:gd name="T3" fmla="*/ 112 h 120"/>
                <a:gd name="T4" fmla="*/ 156 w 164"/>
                <a:gd name="T5" fmla="*/ 120 h 120"/>
                <a:gd name="T6" fmla="*/ 8 w 164"/>
                <a:gd name="T7" fmla="*/ 120 h 120"/>
                <a:gd name="T8" fmla="*/ 0 w 164"/>
                <a:gd name="T9" fmla="*/ 112 h 120"/>
                <a:gd name="T10" fmla="*/ 0 w 164"/>
                <a:gd name="T11" fmla="*/ 8 h 120"/>
                <a:gd name="T12" fmla="*/ 8 w 164"/>
                <a:gd name="T13" fmla="*/ 0 h 120"/>
                <a:gd name="T14" fmla="*/ 126 w 164"/>
                <a:gd name="T1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4" h="120">
                  <a:moveTo>
                    <a:pt x="164" y="0"/>
                  </a:moveTo>
                  <a:cubicBezTo>
                    <a:pt x="164" y="112"/>
                    <a:pt x="164" y="112"/>
                    <a:pt x="164" y="112"/>
                  </a:cubicBezTo>
                  <a:cubicBezTo>
                    <a:pt x="164" y="117"/>
                    <a:pt x="161" y="120"/>
                    <a:pt x="156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4" y="120"/>
                    <a:pt x="0" y="117"/>
                    <a:pt x="0" y="11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6" y="0"/>
                    <a:pt x="126" y="0"/>
                    <a:pt x="126" y="0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6" name="Freeform 226"/>
            <p:cNvSpPr/>
            <p:nvPr/>
          </p:nvSpPr>
          <p:spPr bwMode="auto">
            <a:xfrm>
              <a:off x="2820987" y="6127750"/>
              <a:ext cx="357188" cy="357188"/>
            </a:xfrm>
            <a:custGeom>
              <a:avLst/>
              <a:gdLst>
                <a:gd name="T0" fmla="*/ 27 w 95"/>
                <a:gd name="T1" fmla="*/ 85 h 95"/>
                <a:gd name="T2" fmla="*/ 13 w 95"/>
                <a:gd name="T3" fmla="*/ 92 h 95"/>
                <a:gd name="T4" fmla="*/ 7 w 95"/>
                <a:gd name="T5" fmla="*/ 94 h 95"/>
                <a:gd name="T6" fmla="*/ 1 w 95"/>
                <a:gd name="T7" fmla="*/ 88 h 95"/>
                <a:gd name="T8" fmla="*/ 3 w 95"/>
                <a:gd name="T9" fmla="*/ 82 h 95"/>
                <a:gd name="T10" fmla="*/ 10 w 95"/>
                <a:gd name="T11" fmla="*/ 68 h 95"/>
                <a:gd name="T12" fmla="*/ 75 w 95"/>
                <a:gd name="T13" fmla="*/ 4 h 95"/>
                <a:gd name="T14" fmla="*/ 86 w 95"/>
                <a:gd name="T15" fmla="*/ 4 h 95"/>
                <a:gd name="T16" fmla="*/ 91 w 95"/>
                <a:gd name="T17" fmla="*/ 9 h 95"/>
                <a:gd name="T18" fmla="*/ 91 w 95"/>
                <a:gd name="T19" fmla="*/ 20 h 95"/>
                <a:gd name="T20" fmla="*/ 27 w 95"/>
                <a:gd name="T21" fmla="*/ 8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" h="95">
                  <a:moveTo>
                    <a:pt x="27" y="85"/>
                  </a:moveTo>
                  <a:cubicBezTo>
                    <a:pt x="24" y="88"/>
                    <a:pt x="18" y="91"/>
                    <a:pt x="13" y="92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3" y="95"/>
                    <a:pt x="0" y="92"/>
                    <a:pt x="1" y="88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4" y="78"/>
                    <a:pt x="7" y="72"/>
                    <a:pt x="10" y="68"/>
                  </a:cubicBezTo>
                  <a:cubicBezTo>
                    <a:pt x="75" y="4"/>
                    <a:pt x="75" y="4"/>
                    <a:pt x="75" y="4"/>
                  </a:cubicBezTo>
                  <a:cubicBezTo>
                    <a:pt x="78" y="0"/>
                    <a:pt x="83" y="0"/>
                    <a:pt x="86" y="4"/>
                  </a:cubicBezTo>
                  <a:cubicBezTo>
                    <a:pt x="91" y="9"/>
                    <a:pt x="91" y="9"/>
                    <a:pt x="91" y="9"/>
                  </a:cubicBezTo>
                  <a:cubicBezTo>
                    <a:pt x="95" y="12"/>
                    <a:pt x="95" y="17"/>
                    <a:pt x="91" y="20"/>
                  </a:cubicBezTo>
                  <a:lnTo>
                    <a:pt x="27" y="85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7" name="Freeform 227"/>
            <p:cNvSpPr/>
            <p:nvPr/>
          </p:nvSpPr>
          <p:spPr bwMode="auto">
            <a:xfrm>
              <a:off x="2732087" y="6319838"/>
              <a:ext cx="325438" cy="296863"/>
            </a:xfrm>
            <a:custGeom>
              <a:avLst/>
              <a:gdLst>
                <a:gd name="T0" fmla="*/ 123 w 205"/>
                <a:gd name="T1" fmla="*/ 0 h 187"/>
                <a:gd name="T2" fmla="*/ 0 w 205"/>
                <a:gd name="T3" fmla="*/ 0 h 187"/>
                <a:gd name="T4" fmla="*/ 0 w 205"/>
                <a:gd name="T5" fmla="*/ 187 h 187"/>
                <a:gd name="T6" fmla="*/ 205 w 205"/>
                <a:gd name="T7" fmla="*/ 187 h 187"/>
                <a:gd name="T8" fmla="*/ 205 w 205"/>
                <a:gd name="T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5" h="187">
                  <a:moveTo>
                    <a:pt x="123" y="0"/>
                  </a:moveTo>
                  <a:lnTo>
                    <a:pt x="0" y="0"/>
                  </a:lnTo>
                  <a:lnTo>
                    <a:pt x="0" y="187"/>
                  </a:lnTo>
                  <a:lnTo>
                    <a:pt x="205" y="187"/>
                  </a:lnTo>
                  <a:lnTo>
                    <a:pt x="205" y="0"/>
                  </a:ln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8" name="Rectangle 228"/>
            <p:cNvSpPr>
              <a:spLocks noChangeArrowheads="1"/>
            </p:cNvSpPr>
            <p:nvPr/>
          </p:nvSpPr>
          <p:spPr bwMode="auto">
            <a:xfrm>
              <a:off x="2589212" y="6319838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9" name="Rectangle 229"/>
            <p:cNvSpPr>
              <a:spLocks noChangeArrowheads="1"/>
            </p:cNvSpPr>
            <p:nvPr/>
          </p:nvSpPr>
          <p:spPr bwMode="auto">
            <a:xfrm>
              <a:off x="2589212" y="6432550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0" name="Rectangle 230"/>
            <p:cNvSpPr>
              <a:spLocks noChangeArrowheads="1"/>
            </p:cNvSpPr>
            <p:nvPr/>
          </p:nvSpPr>
          <p:spPr bwMode="auto">
            <a:xfrm>
              <a:off x="2589212" y="6545263"/>
              <a:ext cx="77788" cy="71438"/>
            </a:xfrm>
            <a:prstGeom prst="rect">
              <a:avLst/>
            </a:prstGeom>
            <a:noFill/>
            <a:ln w="14288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直角三角形 108"/>
          <p:cNvSpPr/>
          <p:nvPr/>
        </p:nvSpPr>
        <p:spPr>
          <a:xfrm rot="3321645" flipH="1">
            <a:off x="-948754" y="2557812"/>
            <a:ext cx="4365995" cy="3408079"/>
          </a:xfrm>
          <a:prstGeom prst="rtTriangle">
            <a:avLst/>
          </a:prstGeom>
          <a:solidFill>
            <a:srgbClr val="06A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直角三角形 58"/>
          <p:cNvSpPr/>
          <p:nvPr/>
        </p:nvSpPr>
        <p:spPr>
          <a:xfrm rot="3991116" flipH="1">
            <a:off x="7410231" y="16746"/>
            <a:ext cx="2517275" cy="1964975"/>
          </a:xfrm>
          <a:prstGeom prst="rtTriangle">
            <a:avLst/>
          </a:prstGeom>
          <a:solidFill>
            <a:srgbClr val="06AA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直角三角形 4"/>
          <p:cNvSpPr/>
          <p:nvPr/>
        </p:nvSpPr>
        <p:spPr>
          <a:xfrm rot="822594">
            <a:off x="-43197" y="-91142"/>
            <a:ext cx="5936343" cy="3449922"/>
          </a:xfrm>
          <a:prstGeom prst="rt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57" name="直角三角形 56"/>
          <p:cNvSpPr/>
          <p:nvPr/>
        </p:nvSpPr>
        <p:spPr>
          <a:xfrm rot="3991116" flipH="1">
            <a:off x="7022979" y="16743"/>
            <a:ext cx="2517275" cy="1964975"/>
          </a:xfrm>
          <a:prstGeom prst="rt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直角三角形 57"/>
          <p:cNvSpPr/>
          <p:nvPr/>
        </p:nvSpPr>
        <p:spPr>
          <a:xfrm rot="2700000" flipH="1">
            <a:off x="-1101154" y="2405410"/>
            <a:ext cx="4365995" cy="3408079"/>
          </a:xfrm>
          <a:prstGeom prst="rt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直角三角形 59"/>
          <p:cNvSpPr/>
          <p:nvPr/>
        </p:nvSpPr>
        <p:spPr>
          <a:xfrm rot="3334982" flipH="1">
            <a:off x="6016776" y="2926477"/>
            <a:ext cx="2187166" cy="2498783"/>
          </a:xfrm>
          <a:prstGeom prst="rtTriangle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1" name="组合 60"/>
          <p:cNvGrpSpPr/>
          <p:nvPr/>
        </p:nvGrpSpPr>
        <p:grpSpPr>
          <a:xfrm>
            <a:off x="228394" y="4779060"/>
            <a:ext cx="615951" cy="648731"/>
            <a:chOff x="5677411" y="2293486"/>
            <a:chExt cx="547688" cy="800100"/>
          </a:xfrm>
        </p:grpSpPr>
        <p:sp>
          <p:nvSpPr>
            <p:cNvPr id="62" name="Freeform 103"/>
            <p:cNvSpPr/>
            <p:nvPr/>
          </p:nvSpPr>
          <p:spPr bwMode="auto">
            <a:xfrm>
              <a:off x="5842511" y="2684011"/>
              <a:ext cx="382588" cy="409575"/>
            </a:xfrm>
            <a:custGeom>
              <a:avLst/>
              <a:gdLst>
                <a:gd name="T0" fmla="*/ 102 w 102"/>
                <a:gd name="T1" fmla="*/ 8 h 109"/>
                <a:gd name="T2" fmla="*/ 94 w 102"/>
                <a:gd name="T3" fmla="*/ 0 h 109"/>
                <a:gd name="T4" fmla="*/ 8 w 102"/>
                <a:gd name="T5" fmla="*/ 0 h 109"/>
                <a:gd name="T6" fmla="*/ 0 w 102"/>
                <a:gd name="T7" fmla="*/ 8 h 109"/>
                <a:gd name="T8" fmla="*/ 0 w 102"/>
                <a:gd name="T9" fmla="*/ 101 h 109"/>
                <a:gd name="T10" fmla="*/ 8 w 102"/>
                <a:gd name="T11" fmla="*/ 109 h 109"/>
                <a:gd name="T12" fmla="*/ 94 w 102"/>
                <a:gd name="T13" fmla="*/ 109 h 109"/>
                <a:gd name="T14" fmla="*/ 102 w 102"/>
                <a:gd name="T15" fmla="*/ 101 h 109"/>
                <a:gd name="T16" fmla="*/ 102 w 102"/>
                <a:gd name="T17" fmla="*/ 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2" h="109">
                  <a:moveTo>
                    <a:pt x="102" y="8"/>
                  </a:moveTo>
                  <a:cubicBezTo>
                    <a:pt x="102" y="4"/>
                    <a:pt x="98" y="0"/>
                    <a:pt x="9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6"/>
                    <a:pt x="4" y="109"/>
                    <a:pt x="8" y="109"/>
                  </a:cubicBezTo>
                  <a:cubicBezTo>
                    <a:pt x="94" y="109"/>
                    <a:pt x="94" y="109"/>
                    <a:pt x="94" y="109"/>
                  </a:cubicBezTo>
                  <a:cubicBezTo>
                    <a:pt x="98" y="109"/>
                    <a:pt x="102" y="106"/>
                    <a:pt x="102" y="101"/>
                  </a:cubicBezTo>
                  <a:lnTo>
                    <a:pt x="102" y="8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104"/>
            <p:cNvSpPr/>
            <p:nvPr/>
          </p:nvSpPr>
          <p:spPr bwMode="auto">
            <a:xfrm>
              <a:off x="5842511" y="2530024"/>
              <a:ext cx="382588" cy="192088"/>
            </a:xfrm>
            <a:custGeom>
              <a:avLst/>
              <a:gdLst>
                <a:gd name="T0" fmla="*/ 0 w 102"/>
                <a:gd name="T1" fmla="*/ 51 h 51"/>
                <a:gd name="T2" fmla="*/ 51 w 102"/>
                <a:gd name="T3" fmla="*/ 0 h 51"/>
                <a:gd name="T4" fmla="*/ 102 w 102"/>
                <a:gd name="T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51">
                  <a:moveTo>
                    <a:pt x="0" y="51"/>
                  </a:move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Rectangle 105"/>
            <p:cNvSpPr>
              <a:spLocks noChangeArrowheads="1"/>
            </p:cNvSpPr>
            <p:nvPr/>
          </p:nvSpPr>
          <p:spPr bwMode="auto">
            <a:xfrm>
              <a:off x="6018724" y="2458586"/>
              <a:ext cx="30163" cy="682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chemeClr val="bg1"/>
              </a:solidFill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06"/>
            <p:cNvSpPr/>
            <p:nvPr/>
          </p:nvSpPr>
          <p:spPr bwMode="auto">
            <a:xfrm>
              <a:off x="6018724" y="2458586"/>
              <a:ext cx="30163" cy="68263"/>
            </a:xfrm>
            <a:custGeom>
              <a:avLst/>
              <a:gdLst>
                <a:gd name="T0" fmla="*/ 19 w 19"/>
                <a:gd name="T1" fmla="*/ 43 h 43"/>
                <a:gd name="T2" fmla="*/ 19 w 19"/>
                <a:gd name="T3" fmla="*/ 0 h 43"/>
                <a:gd name="T4" fmla="*/ 0 w 19"/>
                <a:gd name="T5" fmla="*/ 0 h 43"/>
                <a:gd name="T6" fmla="*/ 0 w 1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3">
                  <a:moveTo>
                    <a:pt x="19" y="43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noFill/>
            <a:ln w="952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07"/>
            <p:cNvSpPr/>
            <p:nvPr/>
          </p:nvSpPr>
          <p:spPr bwMode="auto">
            <a:xfrm>
              <a:off x="6018724" y="2458586"/>
              <a:ext cx="30163" cy="68263"/>
            </a:xfrm>
            <a:custGeom>
              <a:avLst/>
              <a:gdLst>
                <a:gd name="T0" fmla="*/ 19 w 19"/>
                <a:gd name="T1" fmla="*/ 43 h 43"/>
                <a:gd name="T2" fmla="*/ 19 w 19"/>
                <a:gd name="T3" fmla="*/ 0 h 43"/>
                <a:gd name="T4" fmla="*/ 0 w 19"/>
                <a:gd name="T5" fmla="*/ 0 h 43"/>
                <a:gd name="T6" fmla="*/ 0 w 19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43">
                  <a:moveTo>
                    <a:pt x="19" y="43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43"/>
                  </a:ln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108"/>
            <p:cNvSpPr/>
            <p:nvPr/>
          </p:nvSpPr>
          <p:spPr bwMode="auto">
            <a:xfrm>
              <a:off x="5842511" y="2996749"/>
              <a:ext cx="382588" cy="0"/>
            </a:xfrm>
            <a:custGeom>
              <a:avLst/>
              <a:gdLst>
                <a:gd name="T0" fmla="*/ 0 w 241"/>
                <a:gd name="T1" fmla="*/ 241 w 241"/>
                <a:gd name="T2" fmla="*/ 0 w 24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241">
                  <a:moveTo>
                    <a:pt x="0" y="0"/>
                  </a:moveTo>
                  <a:lnTo>
                    <a:pt x="24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Line 109"/>
            <p:cNvSpPr>
              <a:spLocks noChangeShapeType="1"/>
            </p:cNvSpPr>
            <p:nvPr/>
          </p:nvSpPr>
          <p:spPr bwMode="auto">
            <a:xfrm>
              <a:off x="5842511" y="2996749"/>
              <a:ext cx="382588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Line 110"/>
            <p:cNvSpPr>
              <a:spLocks noChangeShapeType="1"/>
            </p:cNvSpPr>
            <p:nvPr/>
          </p:nvSpPr>
          <p:spPr bwMode="auto">
            <a:xfrm>
              <a:off x="5842511" y="2996749"/>
              <a:ext cx="382588" cy="0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111"/>
            <p:cNvSpPr/>
            <p:nvPr/>
          </p:nvSpPr>
          <p:spPr bwMode="auto">
            <a:xfrm>
              <a:off x="5745674" y="2293486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9 h 10"/>
                <a:gd name="T4" fmla="*/ 2 w 11"/>
                <a:gd name="T5" fmla="*/ 9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4"/>
                    <a:pt x="11" y="7"/>
                    <a:pt x="9" y="9"/>
                  </a:cubicBezTo>
                  <a:cubicBezTo>
                    <a:pt x="7" y="10"/>
                    <a:pt x="4" y="10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112"/>
            <p:cNvSpPr/>
            <p:nvPr/>
          </p:nvSpPr>
          <p:spPr bwMode="auto">
            <a:xfrm>
              <a:off x="5817111" y="2372861"/>
              <a:ext cx="36513" cy="38100"/>
            </a:xfrm>
            <a:custGeom>
              <a:avLst/>
              <a:gdLst>
                <a:gd name="T0" fmla="*/ 9 w 10"/>
                <a:gd name="T1" fmla="*/ 1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1 h 10"/>
                <a:gd name="T8" fmla="*/ 9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1"/>
                  </a:moveTo>
                  <a:cubicBezTo>
                    <a:pt x="10" y="3"/>
                    <a:pt x="10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113"/>
            <p:cNvSpPr/>
            <p:nvPr/>
          </p:nvSpPr>
          <p:spPr bwMode="auto">
            <a:xfrm>
              <a:off x="5745674" y="2372861"/>
              <a:ext cx="41275" cy="38100"/>
            </a:xfrm>
            <a:custGeom>
              <a:avLst/>
              <a:gdLst>
                <a:gd name="T0" fmla="*/ 9 w 11"/>
                <a:gd name="T1" fmla="*/ 1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1 h 10"/>
                <a:gd name="T8" fmla="*/ 9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1"/>
                  </a:moveTo>
                  <a:cubicBezTo>
                    <a:pt x="11" y="3"/>
                    <a:pt x="11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1"/>
                  </a:cubicBezTo>
                  <a:cubicBezTo>
                    <a:pt x="4" y="0"/>
                    <a:pt x="7" y="0"/>
                    <a:pt x="9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114"/>
            <p:cNvSpPr/>
            <p:nvPr/>
          </p:nvSpPr>
          <p:spPr bwMode="auto">
            <a:xfrm>
              <a:off x="5677411" y="2372861"/>
              <a:ext cx="38100" cy="38100"/>
            </a:xfrm>
            <a:custGeom>
              <a:avLst/>
              <a:gdLst>
                <a:gd name="T0" fmla="*/ 8 w 10"/>
                <a:gd name="T1" fmla="*/ 1 h 10"/>
                <a:gd name="T2" fmla="*/ 8 w 10"/>
                <a:gd name="T3" fmla="*/ 8 h 10"/>
                <a:gd name="T4" fmla="*/ 1 w 10"/>
                <a:gd name="T5" fmla="*/ 8 h 10"/>
                <a:gd name="T6" fmla="*/ 1 w 10"/>
                <a:gd name="T7" fmla="*/ 1 h 10"/>
                <a:gd name="T8" fmla="*/ 8 w 10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1"/>
                  </a:moveTo>
                  <a:cubicBezTo>
                    <a:pt x="10" y="3"/>
                    <a:pt x="10" y="6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6"/>
                    <a:pt x="0" y="3"/>
                    <a:pt x="1" y="1"/>
                  </a:cubicBezTo>
                  <a:cubicBezTo>
                    <a:pt x="3" y="0"/>
                    <a:pt x="6" y="0"/>
                    <a:pt x="8" y="1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115"/>
            <p:cNvSpPr/>
            <p:nvPr/>
          </p:nvSpPr>
          <p:spPr bwMode="auto">
            <a:xfrm>
              <a:off x="5888549" y="2447474"/>
              <a:ext cx="36513" cy="38100"/>
            </a:xfrm>
            <a:custGeom>
              <a:avLst/>
              <a:gdLst>
                <a:gd name="T0" fmla="*/ 9 w 10"/>
                <a:gd name="T1" fmla="*/ 2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9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2"/>
                  </a:moveTo>
                  <a:cubicBezTo>
                    <a:pt x="10" y="4"/>
                    <a:pt x="10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116"/>
            <p:cNvSpPr/>
            <p:nvPr/>
          </p:nvSpPr>
          <p:spPr bwMode="auto">
            <a:xfrm>
              <a:off x="5817111" y="2447474"/>
              <a:ext cx="36513" cy="38100"/>
            </a:xfrm>
            <a:custGeom>
              <a:avLst/>
              <a:gdLst>
                <a:gd name="T0" fmla="*/ 9 w 10"/>
                <a:gd name="T1" fmla="*/ 2 h 10"/>
                <a:gd name="T2" fmla="*/ 9 w 10"/>
                <a:gd name="T3" fmla="*/ 8 h 10"/>
                <a:gd name="T4" fmla="*/ 2 w 10"/>
                <a:gd name="T5" fmla="*/ 8 h 10"/>
                <a:gd name="T6" fmla="*/ 2 w 10"/>
                <a:gd name="T7" fmla="*/ 2 h 10"/>
                <a:gd name="T8" fmla="*/ 9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9" y="2"/>
                  </a:moveTo>
                  <a:cubicBezTo>
                    <a:pt x="10" y="4"/>
                    <a:pt x="10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17"/>
            <p:cNvSpPr/>
            <p:nvPr/>
          </p:nvSpPr>
          <p:spPr bwMode="auto">
            <a:xfrm>
              <a:off x="5745674" y="2447474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4"/>
                    <a:pt x="11" y="7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18"/>
            <p:cNvSpPr/>
            <p:nvPr/>
          </p:nvSpPr>
          <p:spPr bwMode="auto">
            <a:xfrm>
              <a:off x="5677411" y="2447474"/>
              <a:ext cx="38100" cy="38100"/>
            </a:xfrm>
            <a:custGeom>
              <a:avLst/>
              <a:gdLst>
                <a:gd name="T0" fmla="*/ 8 w 10"/>
                <a:gd name="T1" fmla="*/ 2 h 10"/>
                <a:gd name="T2" fmla="*/ 8 w 10"/>
                <a:gd name="T3" fmla="*/ 8 h 10"/>
                <a:gd name="T4" fmla="*/ 1 w 10"/>
                <a:gd name="T5" fmla="*/ 8 h 10"/>
                <a:gd name="T6" fmla="*/ 1 w 10"/>
                <a:gd name="T7" fmla="*/ 2 h 10"/>
                <a:gd name="T8" fmla="*/ 8 w 10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8" y="2"/>
                  </a:moveTo>
                  <a:cubicBezTo>
                    <a:pt x="10" y="4"/>
                    <a:pt x="10" y="7"/>
                    <a:pt x="8" y="8"/>
                  </a:cubicBezTo>
                  <a:cubicBezTo>
                    <a:pt x="6" y="10"/>
                    <a:pt x="3" y="10"/>
                    <a:pt x="1" y="8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19"/>
            <p:cNvSpPr/>
            <p:nvPr/>
          </p:nvSpPr>
          <p:spPr bwMode="auto">
            <a:xfrm>
              <a:off x="5817111" y="2523674"/>
              <a:ext cx="36513" cy="41275"/>
            </a:xfrm>
            <a:custGeom>
              <a:avLst/>
              <a:gdLst>
                <a:gd name="T0" fmla="*/ 9 w 10"/>
                <a:gd name="T1" fmla="*/ 2 h 11"/>
                <a:gd name="T2" fmla="*/ 9 w 10"/>
                <a:gd name="T3" fmla="*/ 9 h 11"/>
                <a:gd name="T4" fmla="*/ 2 w 10"/>
                <a:gd name="T5" fmla="*/ 9 h 11"/>
                <a:gd name="T6" fmla="*/ 2 w 10"/>
                <a:gd name="T7" fmla="*/ 2 h 11"/>
                <a:gd name="T8" fmla="*/ 9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9" y="2"/>
                  </a:moveTo>
                  <a:cubicBezTo>
                    <a:pt x="10" y="4"/>
                    <a:pt x="10" y="7"/>
                    <a:pt x="9" y="9"/>
                  </a:cubicBezTo>
                  <a:cubicBezTo>
                    <a:pt x="7" y="11"/>
                    <a:pt x="4" y="11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20"/>
            <p:cNvSpPr/>
            <p:nvPr/>
          </p:nvSpPr>
          <p:spPr bwMode="auto">
            <a:xfrm>
              <a:off x="5745674" y="2523674"/>
              <a:ext cx="41275" cy="41275"/>
            </a:xfrm>
            <a:custGeom>
              <a:avLst/>
              <a:gdLst>
                <a:gd name="T0" fmla="*/ 9 w 11"/>
                <a:gd name="T1" fmla="*/ 2 h 11"/>
                <a:gd name="T2" fmla="*/ 9 w 11"/>
                <a:gd name="T3" fmla="*/ 9 h 11"/>
                <a:gd name="T4" fmla="*/ 2 w 11"/>
                <a:gd name="T5" fmla="*/ 9 h 11"/>
                <a:gd name="T6" fmla="*/ 2 w 11"/>
                <a:gd name="T7" fmla="*/ 2 h 11"/>
                <a:gd name="T8" fmla="*/ 9 w 11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">
                  <a:moveTo>
                    <a:pt x="9" y="2"/>
                  </a:moveTo>
                  <a:cubicBezTo>
                    <a:pt x="11" y="4"/>
                    <a:pt x="11" y="7"/>
                    <a:pt x="9" y="9"/>
                  </a:cubicBezTo>
                  <a:cubicBezTo>
                    <a:pt x="7" y="11"/>
                    <a:pt x="4" y="11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21"/>
            <p:cNvSpPr/>
            <p:nvPr/>
          </p:nvSpPr>
          <p:spPr bwMode="auto">
            <a:xfrm>
              <a:off x="5677411" y="2523674"/>
              <a:ext cx="38100" cy="41275"/>
            </a:xfrm>
            <a:custGeom>
              <a:avLst/>
              <a:gdLst>
                <a:gd name="T0" fmla="*/ 8 w 10"/>
                <a:gd name="T1" fmla="*/ 2 h 11"/>
                <a:gd name="T2" fmla="*/ 8 w 10"/>
                <a:gd name="T3" fmla="*/ 9 h 11"/>
                <a:gd name="T4" fmla="*/ 1 w 10"/>
                <a:gd name="T5" fmla="*/ 9 h 11"/>
                <a:gd name="T6" fmla="*/ 1 w 10"/>
                <a:gd name="T7" fmla="*/ 2 h 11"/>
                <a:gd name="T8" fmla="*/ 8 w 10"/>
                <a:gd name="T9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1">
                  <a:moveTo>
                    <a:pt x="8" y="2"/>
                  </a:moveTo>
                  <a:cubicBezTo>
                    <a:pt x="10" y="4"/>
                    <a:pt x="10" y="7"/>
                    <a:pt x="8" y="9"/>
                  </a:cubicBezTo>
                  <a:cubicBezTo>
                    <a:pt x="6" y="11"/>
                    <a:pt x="3" y="11"/>
                    <a:pt x="1" y="9"/>
                  </a:cubicBezTo>
                  <a:cubicBezTo>
                    <a:pt x="0" y="7"/>
                    <a:pt x="0" y="4"/>
                    <a:pt x="1" y="2"/>
                  </a:cubicBezTo>
                  <a:cubicBezTo>
                    <a:pt x="3" y="0"/>
                    <a:pt x="6" y="0"/>
                    <a:pt x="8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22"/>
            <p:cNvSpPr/>
            <p:nvPr/>
          </p:nvSpPr>
          <p:spPr bwMode="auto">
            <a:xfrm>
              <a:off x="5745674" y="2601461"/>
              <a:ext cx="41275" cy="38100"/>
            </a:xfrm>
            <a:custGeom>
              <a:avLst/>
              <a:gdLst>
                <a:gd name="T0" fmla="*/ 9 w 11"/>
                <a:gd name="T1" fmla="*/ 2 h 10"/>
                <a:gd name="T2" fmla="*/ 9 w 11"/>
                <a:gd name="T3" fmla="*/ 8 h 10"/>
                <a:gd name="T4" fmla="*/ 2 w 11"/>
                <a:gd name="T5" fmla="*/ 8 h 10"/>
                <a:gd name="T6" fmla="*/ 2 w 11"/>
                <a:gd name="T7" fmla="*/ 2 h 10"/>
                <a:gd name="T8" fmla="*/ 9 w 11"/>
                <a:gd name="T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9" y="2"/>
                  </a:moveTo>
                  <a:cubicBezTo>
                    <a:pt x="11" y="3"/>
                    <a:pt x="11" y="6"/>
                    <a:pt x="9" y="8"/>
                  </a:cubicBezTo>
                  <a:cubicBezTo>
                    <a:pt x="7" y="10"/>
                    <a:pt x="4" y="10"/>
                    <a:pt x="2" y="8"/>
                  </a:cubicBezTo>
                  <a:cubicBezTo>
                    <a:pt x="0" y="6"/>
                    <a:pt x="0" y="3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</a:path>
              </a:pathLst>
            </a:custGeom>
            <a:solidFill>
              <a:srgbClr val="07C6CE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Rectangle 123"/>
            <p:cNvSpPr>
              <a:spLocks noChangeArrowheads="1"/>
            </p:cNvSpPr>
            <p:nvPr/>
          </p:nvSpPr>
          <p:spPr bwMode="auto">
            <a:xfrm>
              <a:off x="5936174" y="2763386"/>
              <a:ext cx="195263" cy="150813"/>
            </a:xfrm>
            <a:prstGeom prst="rect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6307375" y="4379372"/>
            <a:ext cx="457200" cy="596900"/>
            <a:chOff x="7835900" y="3189288"/>
            <a:chExt cx="457200" cy="596900"/>
          </a:xfrm>
        </p:grpSpPr>
        <p:sp>
          <p:nvSpPr>
            <p:cNvPr id="84" name="Freeform 146"/>
            <p:cNvSpPr/>
            <p:nvPr/>
          </p:nvSpPr>
          <p:spPr bwMode="auto">
            <a:xfrm>
              <a:off x="7835900" y="3189288"/>
              <a:ext cx="457200" cy="503238"/>
            </a:xfrm>
            <a:custGeom>
              <a:avLst/>
              <a:gdLst>
                <a:gd name="T0" fmla="*/ 122 w 122"/>
                <a:gd name="T1" fmla="*/ 8 h 134"/>
                <a:gd name="T2" fmla="*/ 114 w 122"/>
                <a:gd name="T3" fmla="*/ 0 h 134"/>
                <a:gd name="T4" fmla="*/ 8 w 122"/>
                <a:gd name="T5" fmla="*/ 0 h 134"/>
                <a:gd name="T6" fmla="*/ 0 w 122"/>
                <a:gd name="T7" fmla="*/ 8 h 134"/>
                <a:gd name="T8" fmla="*/ 0 w 122"/>
                <a:gd name="T9" fmla="*/ 126 h 134"/>
                <a:gd name="T10" fmla="*/ 8 w 122"/>
                <a:gd name="T11" fmla="*/ 134 h 134"/>
                <a:gd name="T12" fmla="*/ 114 w 122"/>
                <a:gd name="T13" fmla="*/ 134 h 134"/>
                <a:gd name="T14" fmla="*/ 122 w 122"/>
                <a:gd name="T15" fmla="*/ 126 h 134"/>
                <a:gd name="T16" fmla="*/ 122 w 122"/>
                <a:gd name="T17" fmla="*/ 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" h="134">
                  <a:moveTo>
                    <a:pt x="122" y="8"/>
                  </a:moveTo>
                  <a:cubicBezTo>
                    <a:pt x="122" y="4"/>
                    <a:pt x="119" y="0"/>
                    <a:pt x="114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0" y="130"/>
                    <a:pt x="4" y="134"/>
                    <a:pt x="8" y="134"/>
                  </a:cubicBezTo>
                  <a:cubicBezTo>
                    <a:pt x="114" y="134"/>
                    <a:pt x="114" y="134"/>
                    <a:pt x="114" y="134"/>
                  </a:cubicBezTo>
                  <a:cubicBezTo>
                    <a:pt x="119" y="134"/>
                    <a:pt x="122" y="130"/>
                    <a:pt x="122" y="126"/>
                  </a:cubicBezTo>
                  <a:lnTo>
                    <a:pt x="122" y="8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Line 147"/>
            <p:cNvSpPr>
              <a:spLocks noChangeShapeType="1"/>
            </p:cNvSpPr>
            <p:nvPr/>
          </p:nvSpPr>
          <p:spPr bwMode="auto">
            <a:xfrm>
              <a:off x="7866063" y="3744913"/>
              <a:ext cx="396875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Line 148"/>
            <p:cNvSpPr>
              <a:spLocks noChangeShapeType="1"/>
            </p:cNvSpPr>
            <p:nvPr/>
          </p:nvSpPr>
          <p:spPr bwMode="auto">
            <a:xfrm>
              <a:off x="7896225" y="3786188"/>
              <a:ext cx="336550" cy="0"/>
            </a:xfrm>
            <a:prstGeom prst="line">
              <a:avLst/>
            </a:prstGeom>
            <a:noFill/>
            <a:ln w="14288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Line 149"/>
            <p:cNvSpPr>
              <a:spLocks noChangeShapeType="1"/>
            </p:cNvSpPr>
            <p:nvPr/>
          </p:nvSpPr>
          <p:spPr bwMode="auto">
            <a:xfrm>
              <a:off x="7926388" y="3189288"/>
              <a:ext cx="0" cy="503238"/>
            </a:xfrm>
            <a:prstGeom prst="line">
              <a:avLst/>
            </a:pr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150"/>
            <p:cNvSpPr/>
            <p:nvPr/>
          </p:nvSpPr>
          <p:spPr bwMode="auto">
            <a:xfrm>
              <a:off x="8086725" y="3203576"/>
              <a:ext cx="131763" cy="198438"/>
            </a:xfrm>
            <a:custGeom>
              <a:avLst/>
              <a:gdLst>
                <a:gd name="T0" fmla="*/ 83 w 83"/>
                <a:gd name="T1" fmla="*/ 0 h 125"/>
                <a:gd name="T2" fmla="*/ 83 w 83"/>
                <a:gd name="T3" fmla="*/ 125 h 125"/>
                <a:gd name="T4" fmla="*/ 43 w 83"/>
                <a:gd name="T5" fmla="*/ 102 h 125"/>
                <a:gd name="T6" fmla="*/ 0 w 83"/>
                <a:gd name="T7" fmla="*/ 125 h 125"/>
                <a:gd name="T8" fmla="*/ 0 w 83"/>
                <a:gd name="T9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5">
                  <a:moveTo>
                    <a:pt x="83" y="0"/>
                  </a:moveTo>
                  <a:lnTo>
                    <a:pt x="83" y="125"/>
                  </a:lnTo>
                  <a:lnTo>
                    <a:pt x="43" y="102"/>
                  </a:lnTo>
                  <a:lnTo>
                    <a:pt x="0" y="125"/>
                  </a:lnTo>
                  <a:lnTo>
                    <a:pt x="0" y="0"/>
                  </a:ln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8381952" y="1097678"/>
            <a:ext cx="1495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One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851823" y="4221053"/>
            <a:ext cx="13628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Two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1133161" y="4779060"/>
            <a:ext cx="18101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Three</a:t>
            </a:r>
            <a:endParaRPr lang="zh-CN" altLang="en-US" sz="4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1176244" y="5610057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6967217" y="5017198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grpSp>
        <p:nvGrpSpPr>
          <p:cNvPr id="93" name="组合 92"/>
          <p:cNvGrpSpPr/>
          <p:nvPr/>
        </p:nvGrpSpPr>
        <p:grpSpPr>
          <a:xfrm>
            <a:off x="7610813" y="1190602"/>
            <a:ext cx="771139" cy="697529"/>
            <a:chOff x="6397625" y="1693863"/>
            <a:chExt cx="698500" cy="631825"/>
          </a:xfrm>
        </p:grpSpPr>
        <p:sp>
          <p:nvSpPr>
            <p:cNvPr id="94" name="Freeform 276"/>
            <p:cNvSpPr/>
            <p:nvPr/>
          </p:nvSpPr>
          <p:spPr bwMode="auto">
            <a:xfrm>
              <a:off x="6397625" y="1693863"/>
              <a:ext cx="698500" cy="631825"/>
            </a:xfrm>
            <a:custGeom>
              <a:avLst/>
              <a:gdLst>
                <a:gd name="T0" fmla="*/ 136 w 186"/>
                <a:gd name="T1" fmla="*/ 6 h 168"/>
                <a:gd name="T2" fmla="*/ 122 w 186"/>
                <a:gd name="T3" fmla="*/ 0 h 168"/>
                <a:gd name="T4" fmla="*/ 94 w 186"/>
                <a:gd name="T5" fmla="*/ 0 h 168"/>
                <a:gd name="T6" fmla="*/ 81 w 186"/>
                <a:gd name="T7" fmla="*/ 6 h 168"/>
                <a:gd name="T8" fmla="*/ 3 w 186"/>
                <a:gd name="T9" fmla="*/ 84 h 168"/>
                <a:gd name="T10" fmla="*/ 3 w 186"/>
                <a:gd name="T11" fmla="*/ 95 h 168"/>
                <a:gd name="T12" fmla="*/ 72 w 186"/>
                <a:gd name="T13" fmla="*/ 165 h 168"/>
                <a:gd name="T14" fmla="*/ 83 w 186"/>
                <a:gd name="T15" fmla="*/ 165 h 168"/>
                <a:gd name="T16" fmla="*/ 183 w 186"/>
                <a:gd name="T17" fmla="*/ 65 h 168"/>
                <a:gd name="T18" fmla="*/ 183 w 186"/>
                <a:gd name="T19" fmla="*/ 53 h 168"/>
                <a:gd name="T20" fmla="*/ 136 w 186"/>
                <a:gd name="T21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68">
                  <a:moveTo>
                    <a:pt x="136" y="6"/>
                  </a:moveTo>
                  <a:cubicBezTo>
                    <a:pt x="133" y="3"/>
                    <a:pt x="126" y="0"/>
                    <a:pt x="1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0"/>
                    <a:pt x="84" y="3"/>
                    <a:pt x="81" y="6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0" y="87"/>
                    <a:pt x="0" y="92"/>
                    <a:pt x="3" y="95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75" y="168"/>
                    <a:pt x="80" y="168"/>
                    <a:pt x="83" y="165"/>
                  </a:cubicBezTo>
                  <a:cubicBezTo>
                    <a:pt x="183" y="65"/>
                    <a:pt x="183" y="65"/>
                    <a:pt x="183" y="65"/>
                  </a:cubicBezTo>
                  <a:cubicBezTo>
                    <a:pt x="186" y="61"/>
                    <a:pt x="186" y="56"/>
                    <a:pt x="183" y="53"/>
                  </a:cubicBezTo>
                  <a:lnTo>
                    <a:pt x="136" y="6"/>
                  </a:lnTo>
                  <a:close/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77"/>
            <p:cNvSpPr/>
            <p:nvPr/>
          </p:nvSpPr>
          <p:spPr bwMode="auto">
            <a:xfrm>
              <a:off x="6713538" y="1709738"/>
              <a:ext cx="179388" cy="82550"/>
            </a:xfrm>
            <a:custGeom>
              <a:avLst/>
              <a:gdLst>
                <a:gd name="T0" fmla="*/ 0 w 48"/>
                <a:gd name="T1" fmla="*/ 0 h 22"/>
                <a:gd name="T2" fmla="*/ 19 w 48"/>
                <a:gd name="T3" fmla="*/ 19 h 22"/>
                <a:gd name="T4" fmla="*/ 30 w 48"/>
                <a:gd name="T5" fmla="*/ 19 h 22"/>
                <a:gd name="T6" fmla="*/ 48 w 48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2">
                  <a:moveTo>
                    <a:pt x="0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22" y="22"/>
                    <a:pt x="27" y="22"/>
                    <a:pt x="30" y="19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noFill/>
            <a:ln w="30163" cap="rnd">
              <a:solidFill>
                <a:schemeClr val="bg1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278"/>
            <p:cNvSpPr/>
            <p:nvPr/>
          </p:nvSpPr>
          <p:spPr bwMode="auto">
            <a:xfrm>
              <a:off x="6710363" y="18224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279"/>
            <p:cNvSpPr/>
            <p:nvPr/>
          </p:nvSpPr>
          <p:spPr bwMode="auto">
            <a:xfrm>
              <a:off x="6710363" y="1912938"/>
              <a:ext cx="74613" cy="74613"/>
            </a:xfrm>
            <a:custGeom>
              <a:avLst/>
              <a:gdLst>
                <a:gd name="T0" fmla="*/ 23 w 47"/>
                <a:gd name="T1" fmla="*/ 47 h 47"/>
                <a:gd name="T2" fmla="*/ 0 w 47"/>
                <a:gd name="T3" fmla="*/ 23 h 47"/>
                <a:gd name="T4" fmla="*/ 23 w 47"/>
                <a:gd name="T5" fmla="*/ 0 h 47"/>
                <a:gd name="T6" fmla="*/ 47 w 47"/>
                <a:gd name="T7" fmla="*/ 23 h 47"/>
                <a:gd name="T8" fmla="*/ 23 w 4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280"/>
            <p:cNvSpPr/>
            <p:nvPr/>
          </p:nvSpPr>
          <p:spPr bwMode="auto">
            <a:xfrm>
              <a:off x="67960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281"/>
            <p:cNvSpPr/>
            <p:nvPr/>
          </p:nvSpPr>
          <p:spPr bwMode="auto">
            <a:xfrm>
              <a:off x="6710363" y="1998663"/>
              <a:ext cx="74613" cy="79375"/>
            </a:xfrm>
            <a:custGeom>
              <a:avLst/>
              <a:gdLst>
                <a:gd name="T0" fmla="*/ 23 w 47"/>
                <a:gd name="T1" fmla="*/ 50 h 50"/>
                <a:gd name="T2" fmla="*/ 0 w 47"/>
                <a:gd name="T3" fmla="*/ 26 h 50"/>
                <a:gd name="T4" fmla="*/ 23 w 47"/>
                <a:gd name="T5" fmla="*/ 0 h 50"/>
                <a:gd name="T6" fmla="*/ 47 w 47"/>
                <a:gd name="T7" fmla="*/ 26 h 50"/>
                <a:gd name="T8" fmla="*/ 23 w 4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7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282"/>
            <p:cNvSpPr/>
            <p:nvPr/>
          </p:nvSpPr>
          <p:spPr bwMode="auto">
            <a:xfrm>
              <a:off x="6796088" y="1912938"/>
              <a:ext cx="79375" cy="74613"/>
            </a:xfrm>
            <a:custGeom>
              <a:avLst/>
              <a:gdLst>
                <a:gd name="T0" fmla="*/ 26 w 50"/>
                <a:gd name="T1" fmla="*/ 47 h 47"/>
                <a:gd name="T2" fmla="*/ 0 w 50"/>
                <a:gd name="T3" fmla="*/ 23 h 47"/>
                <a:gd name="T4" fmla="*/ 26 w 50"/>
                <a:gd name="T5" fmla="*/ 0 h 47"/>
                <a:gd name="T6" fmla="*/ 50 w 50"/>
                <a:gd name="T7" fmla="*/ 23 h 47"/>
                <a:gd name="T8" fmla="*/ 26 w 5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26" y="47"/>
                  </a:moveTo>
                  <a:lnTo>
                    <a:pt x="0" y="23"/>
                  </a:lnTo>
                  <a:lnTo>
                    <a:pt x="26" y="0"/>
                  </a:lnTo>
                  <a:lnTo>
                    <a:pt x="50" y="23"/>
                  </a:lnTo>
                  <a:lnTo>
                    <a:pt x="26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283"/>
            <p:cNvSpPr/>
            <p:nvPr/>
          </p:nvSpPr>
          <p:spPr bwMode="auto">
            <a:xfrm>
              <a:off x="6619875" y="1912938"/>
              <a:ext cx="77788" cy="74613"/>
            </a:xfrm>
            <a:custGeom>
              <a:avLst/>
              <a:gdLst>
                <a:gd name="T0" fmla="*/ 23 w 49"/>
                <a:gd name="T1" fmla="*/ 47 h 47"/>
                <a:gd name="T2" fmla="*/ 0 w 49"/>
                <a:gd name="T3" fmla="*/ 23 h 47"/>
                <a:gd name="T4" fmla="*/ 23 w 49"/>
                <a:gd name="T5" fmla="*/ 0 h 47"/>
                <a:gd name="T6" fmla="*/ 49 w 49"/>
                <a:gd name="T7" fmla="*/ 23 h 47"/>
                <a:gd name="T8" fmla="*/ 23 w 4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284"/>
            <p:cNvSpPr/>
            <p:nvPr/>
          </p:nvSpPr>
          <p:spPr bwMode="auto">
            <a:xfrm>
              <a:off x="6619875" y="2089150"/>
              <a:ext cx="77788" cy="77788"/>
            </a:xfrm>
            <a:custGeom>
              <a:avLst/>
              <a:gdLst>
                <a:gd name="T0" fmla="*/ 23 w 49"/>
                <a:gd name="T1" fmla="*/ 49 h 49"/>
                <a:gd name="T2" fmla="*/ 0 w 49"/>
                <a:gd name="T3" fmla="*/ 23 h 49"/>
                <a:gd name="T4" fmla="*/ 23 w 49"/>
                <a:gd name="T5" fmla="*/ 0 h 49"/>
                <a:gd name="T6" fmla="*/ 49 w 49"/>
                <a:gd name="T7" fmla="*/ 23 h 49"/>
                <a:gd name="T8" fmla="*/ 23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285"/>
            <p:cNvSpPr/>
            <p:nvPr/>
          </p:nvSpPr>
          <p:spPr bwMode="auto">
            <a:xfrm>
              <a:off x="65293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286"/>
            <p:cNvSpPr/>
            <p:nvPr/>
          </p:nvSpPr>
          <p:spPr bwMode="auto">
            <a:xfrm>
              <a:off x="6710363" y="20891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287"/>
            <p:cNvSpPr/>
            <p:nvPr/>
          </p:nvSpPr>
          <p:spPr bwMode="auto">
            <a:xfrm>
              <a:off x="6619875" y="1998663"/>
              <a:ext cx="77788" cy="79375"/>
            </a:xfrm>
            <a:custGeom>
              <a:avLst/>
              <a:gdLst>
                <a:gd name="T0" fmla="*/ 23 w 49"/>
                <a:gd name="T1" fmla="*/ 50 h 50"/>
                <a:gd name="T2" fmla="*/ 0 w 49"/>
                <a:gd name="T3" fmla="*/ 26 h 50"/>
                <a:gd name="T4" fmla="*/ 23 w 49"/>
                <a:gd name="T5" fmla="*/ 0 h 50"/>
                <a:gd name="T6" fmla="*/ 49 w 49"/>
                <a:gd name="T7" fmla="*/ 26 h 50"/>
                <a:gd name="T8" fmla="*/ 23 w 49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9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06" name="矩形 105"/>
          <p:cNvSpPr/>
          <p:nvPr/>
        </p:nvSpPr>
        <p:spPr>
          <a:xfrm>
            <a:off x="8429453" y="1872488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8415741" y="2770373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6967217" y="5874552"/>
            <a:ext cx="35838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椭圆 108"/>
          <p:cNvSpPr/>
          <p:nvPr/>
        </p:nvSpPr>
        <p:spPr>
          <a:xfrm>
            <a:off x="4626201" y="-340504"/>
            <a:ext cx="7789747" cy="7789746"/>
          </a:xfrm>
          <a:prstGeom prst="ellipse">
            <a:avLst/>
          </a:prstGeom>
          <a:solidFill>
            <a:srgbClr val="5FABDD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664108" y="3429000"/>
            <a:ext cx="5717243" cy="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563849" y="765626"/>
            <a:ext cx="0" cy="549174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894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6783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>
            <a:off x="7672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9450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>
            <a:off x="10339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/>
          <p:nvPr/>
        </p:nvCxnSpPr>
        <p:spPr>
          <a:xfrm>
            <a:off x="11228953" y="3340100"/>
            <a:ext cx="0" cy="191069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 flipH="1" flipV="1">
            <a:off x="8424150" y="765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 flipH="1" flipV="1">
            <a:off x="8424150" y="1654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 flipH="1" flipV="1">
            <a:off x="8424150" y="2543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H="1" flipV="1">
            <a:off x="8424150" y="4321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 flipV="1">
            <a:off x="8424150" y="5210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H="1" flipV="1">
            <a:off x="8424150" y="6099626"/>
            <a:ext cx="270681" cy="4550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7442108" y="379281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-1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553108" y="379189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-2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5664108" y="379189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-3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301860" y="379006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10185152" y="379265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11068444" y="379006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862565" y="235942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1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8862565" y="145530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8857360" y="58096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3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8774659" y="414845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-1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776757" y="501824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-2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774659" y="5888037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accent6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-3</a:t>
            </a:r>
            <a:endParaRPr lang="zh-CN" altLang="en-US" dirty="0">
              <a:solidFill>
                <a:schemeClr val="accent6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1494374" y="334328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逼格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1644253" y="300498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+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892194" y="334328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逼格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5042072" y="300498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-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8213141" y="645789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逼格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8363019" y="6119595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-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3" name="文本框 82"/>
          <p:cNvSpPr txBox="1"/>
          <p:nvPr/>
        </p:nvSpPr>
        <p:spPr>
          <a:xfrm>
            <a:off x="8213141" y="30117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逼格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8363019" y="-371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+</a:t>
            </a:r>
            <a:endParaRPr lang="zh-CN" altLang="en-US" sz="2000" dirty="0">
              <a:solidFill>
                <a:schemeClr val="bg1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86" name="椭圆 85"/>
          <p:cNvSpPr/>
          <p:nvPr/>
        </p:nvSpPr>
        <p:spPr>
          <a:xfrm>
            <a:off x="9684030" y="1293073"/>
            <a:ext cx="277668" cy="277668"/>
          </a:xfrm>
          <a:prstGeom prst="ellipse">
            <a:avLst/>
          </a:prstGeom>
          <a:solidFill>
            <a:srgbClr val="07C6CE"/>
          </a:solidFill>
          <a:ln w="28575"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7" name="椭圆 86"/>
          <p:cNvSpPr/>
          <p:nvPr/>
        </p:nvSpPr>
        <p:spPr>
          <a:xfrm>
            <a:off x="10309298" y="4872058"/>
            <a:ext cx="277668" cy="277668"/>
          </a:xfrm>
          <a:prstGeom prst="ellipse">
            <a:avLst/>
          </a:prstGeom>
          <a:solidFill>
            <a:srgbClr val="07C6CE"/>
          </a:solidFill>
          <a:ln w="28575"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11297003" y="2397541"/>
            <a:ext cx="277668" cy="277668"/>
          </a:xfrm>
          <a:prstGeom prst="ellipse">
            <a:avLst/>
          </a:prstGeom>
          <a:solidFill>
            <a:srgbClr val="DF629A"/>
          </a:solidFill>
          <a:ln w="28575">
            <a:solidFill>
              <a:srgbClr val="DF62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6710535" y="2417432"/>
            <a:ext cx="277668" cy="277668"/>
          </a:xfrm>
          <a:prstGeom prst="ellipse">
            <a:avLst/>
          </a:prstGeom>
          <a:solidFill>
            <a:srgbClr val="DF629A"/>
          </a:solidFill>
          <a:ln w="28575">
            <a:solidFill>
              <a:srgbClr val="DF629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7505123" y="1497733"/>
            <a:ext cx="277668" cy="277668"/>
          </a:xfrm>
          <a:prstGeom prst="ellipse">
            <a:avLst/>
          </a:prstGeom>
          <a:solidFill>
            <a:srgbClr val="07C6CE"/>
          </a:solidFill>
          <a:ln w="28575">
            <a:solidFill>
              <a:srgbClr val="07C6C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7606278" y="4598798"/>
            <a:ext cx="277668" cy="277668"/>
          </a:xfrm>
          <a:prstGeom prst="ellipse">
            <a:avLst/>
          </a:prstGeom>
          <a:solidFill>
            <a:schemeClr val="accent1">
              <a:lumMod val="75000"/>
              <a:lumOff val="25000"/>
            </a:schemeClr>
          </a:solidFill>
          <a:ln w="28575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2" name="椭圆 91"/>
          <p:cNvSpPr/>
          <p:nvPr/>
        </p:nvSpPr>
        <p:spPr>
          <a:xfrm>
            <a:off x="6488855" y="5360268"/>
            <a:ext cx="277668" cy="277668"/>
          </a:xfrm>
          <a:prstGeom prst="ellipse">
            <a:avLst/>
          </a:prstGeom>
          <a:solidFill>
            <a:schemeClr val="accent1">
              <a:lumMod val="75000"/>
              <a:lumOff val="25000"/>
            </a:schemeClr>
          </a:solidFill>
          <a:ln w="28575">
            <a:solidFill>
              <a:schemeClr val="accent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6902580" y="102623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4" name="文本框 93"/>
          <p:cNvSpPr txBox="1"/>
          <p:nvPr/>
        </p:nvSpPr>
        <p:spPr>
          <a:xfrm>
            <a:off x="6111025" y="19491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9158059" y="8762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709788" y="51497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7" name="文本框 96"/>
          <p:cNvSpPr txBox="1"/>
          <p:nvPr/>
        </p:nvSpPr>
        <p:spPr>
          <a:xfrm>
            <a:off x="7006768" y="488098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8" name="文本框 97"/>
          <p:cNvSpPr txBox="1"/>
          <p:nvPr/>
        </p:nvSpPr>
        <p:spPr>
          <a:xfrm>
            <a:off x="5889345" y="56351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99" name="文本框 98"/>
          <p:cNvSpPr txBox="1"/>
          <p:nvPr/>
        </p:nvSpPr>
        <p:spPr>
          <a:xfrm>
            <a:off x="10659432" y="198537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输入</a:t>
            </a:r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grpSp>
        <p:nvGrpSpPr>
          <p:cNvPr id="59" name="组合 58"/>
          <p:cNvGrpSpPr/>
          <p:nvPr/>
        </p:nvGrpSpPr>
        <p:grpSpPr>
          <a:xfrm rot="5400000">
            <a:off x="-468567" y="2126236"/>
            <a:ext cx="5339280" cy="5354453"/>
            <a:chOff x="10383838" y="3214688"/>
            <a:chExt cx="558800" cy="560388"/>
          </a:xfrm>
        </p:grpSpPr>
        <p:sp>
          <p:nvSpPr>
            <p:cNvPr id="60" name="Freeform 151"/>
            <p:cNvSpPr/>
            <p:nvPr/>
          </p:nvSpPr>
          <p:spPr bwMode="auto">
            <a:xfrm>
              <a:off x="10741025" y="3571876"/>
              <a:ext cx="201613" cy="203200"/>
            </a:xfrm>
            <a:custGeom>
              <a:avLst/>
              <a:gdLst>
                <a:gd name="T0" fmla="*/ 0 w 54"/>
                <a:gd name="T1" fmla="*/ 9 h 54"/>
                <a:gd name="T2" fmla="*/ 6 w 54"/>
                <a:gd name="T3" fmla="*/ 20 h 54"/>
                <a:gd name="T4" fmla="*/ 39 w 54"/>
                <a:gd name="T5" fmla="*/ 51 h 54"/>
                <a:gd name="T6" fmla="*/ 50 w 54"/>
                <a:gd name="T7" fmla="*/ 51 h 54"/>
                <a:gd name="T8" fmla="*/ 51 w 54"/>
                <a:gd name="T9" fmla="*/ 40 h 54"/>
                <a:gd name="T10" fmla="*/ 19 w 54"/>
                <a:gd name="T11" fmla="*/ 7 h 54"/>
                <a:gd name="T12" fmla="*/ 9 w 54"/>
                <a:gd name="T13" fmla="*/ 1 h 54"/>
                <a:gd name="T14" fmla="*/ 2 w 54"/>
                <a:gd name="T15" fmla="*/ 2 h 54"/>
                <a:gd name="T16" fmla="*/ 0 w 54"/>
                <a:gd name="T17" fmla="*/ 9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54">
                  <a:moveTo>
                    <a:pt x="0" y="9"/>
                  </a:moveTo>
                  <a:cubicBezTo>
                    <a:pt x="0" y="12"/>
                    <a:pt x="3" y="17"/>
                    <a:pt x="6" y="2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42" y="54"/>
                    <a:pt x="47" y="54"/>
                    <a:pt x="50" y="51"/>
                  </a:cubicBezTo>
                  <a:cubicBezTo>
                    <a:pt x="54" y="48"/>
                    <a:pt x="54" y="43"/>
                    <a:pt x="51" y="40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6" y="3"/>
                    <a:pt x="11" y="1"/>
                    <a:pt x="9" y="1"/>
                  </a:cubicBezTo>
                  <a:cubicBezTo>
                    <a:pt x="6" y="0"/>
                    <a:pt x="3" y="1"/>
                    <a:pt x="2" y="2"/>
                  </a:cubicBezTo>
                  <a:cubicBezTo>
                    <a:pt x="1" y="3"/>
                    <a:pt x="0" y="6"/>
                    <a:pt x="0" y="9"/>
                  </a:cubicBezTo>
                  <a:close/>
                </a:path>
              </a:pathLst>
            </a:custGeom>
            <a:noFill/>
            <a:ln w="76200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Oval 152"/>
            <p:cNvSpPr>
              <a:spLocks noChangeArrowheads="1"/>
            </p:cNvSpPr>
            <p:nvPr/>
          </p:nvSpPr>
          <p:spPr bwMode="auto">
            <a:xfrm>
              <a:off x="10383838" y="3214688"/>
              <a:ext cx="368300" cy="371475"/>
            </a:xfrm>
            <a:prstGeom prst="ellipse">
              <a:avLst/>
            </a:prstGeom>
            <a:noFill/>
            <a:ln w="76200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153"/>
            <p:cNvSpPr/>
            <p:nvPr/>
          </p:nvSpPr>
          <p:spPr bwMode="auto">
            <a:xfrm>
              <a:off x="10567988" y="3286126"/>
              <a:ext cx="115888" cy="115888"/>
            </a:xfrm>
            <a:custGeom>
              <a:avLst/>
              <a:gdLst>
                <a:gd name="T0" fmla="*/ 0 w 31"/>
                <a:gd name="T1" fmla="*/ 0 h 31"/>
                <a:gd name="T2" fmla="*/ 31 w 31"/>
                <a:gd name="T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1" h="31">
                  <a:moveTo>
                    <a:pt x="0" y="0"/>
                  </a:moveTo>
                  <a:cubicBezTo>
                    <a:pt x="17" y="0"/>
                    <a:pt x="31" y="14"/>
                    <a:pt x="31" y="31"/>
                  </a:cubicBezTo>
                </a:path>
              </a:pathLst>
            </a:custGeom>
            <a:noFill/>
            <a:ln w="76200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154"/>
            <p:cNvSpPr/>
            <p:nvPr/>
          </p:nvSpPr>
          <p:spPr bwMode="auto">
            <a:xfrm>
              <a:off x="10724269" y="3558295"/>
              <a:ext cx="17463" cy="15875"/>
            </a:xfrm>
            <a:custGeom>
              <a:avLst/>
              <a:gdLst>
                <a:gd name="T0" fmla="*/ 11 w 11"/>
                <a:gd name="T1" fmla="*/ 10 h 10"/>
                <a:gd name="T2" fmla="*/ 0 w 11"/>
                <a:gd name="T3" fmla="*/ 0 h 10"/>
                <a:gd name="T4" fmla="*/ 11 w 11"/>
                <a:gd name="T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0">
                  <a:moveTo>
                    <a:pt x="11" y="10"/>
                  </a:moveTo>
                  <a:lnTo>
                    <a:pt x="0" y="0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76200">
              <a:solidFill>
                <a:schemeClr val="bg1">
                  <a:alpha val="13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79" name="文本框 78"/>
          <p:cNvSpPr txBox="1"/>
          <p:nvPr/>
        </p:nvSpPr>
        <p:spPr>
          <a:xfrm>
            <a:off x="143495" y="2204813"/>
            <a:ext cx="4596130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5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target</a:t>
            </a:r>
            <a:endParaRPr lang="zh-CN" altLang="en-US" sz="115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1594170" y="3657010"/>
            <a:ext cx="3137397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15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分析</a:t>
            </a:r>
            <a:endParaRPr lang="zh-CN" altLang="en-US" sz="115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982" t="639" b="997"/>
          <a:stretch>
            <a:fillRect/>
          </a:stretch>
        </p:blipFill>
        <p:spPr>
          <a:xfrm>
            <a:off x="1" y="0"/>
            <a:ext cx="12207751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809511" y="2265568"/>
            <a:ext cx="30508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BIGE </a:t>
            </a:r>
            <a:r>
              <a:rPr lang="en-US" altLang="zh-CN" sz="28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Powerpoint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12689" y="2478370"/>
            <a:ext cx="56156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b="1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Contents</a:t>
            </a:r>
            <a:endParaRPr lang="zh-CN" altLang="en-US" sz="9600" b="1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50821" y="3614841"/>
            <a:ext cx="5423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Part two text here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486929" y="1864286"/>
          <a:ext cx="8128002" cy="4474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4667"/>
                <a:gridCol w="1354667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1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2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3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4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5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生猴子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好多猴子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我只是来下模板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除了生猴子，都可以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我都无语了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下个</a:t>
                      </a:r>
                      <a:r>
                        <a:rPr lang="en-US" altLang="zh-CN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PPT</a:t>
                      </a:r>
                      <a:r>
                        <a:rPr lang="zh-CN" altLang="en-US" dirty="0" smtClean="0">
                          <a:solidFill>
                            <a:schemeClr val="bg1"/>
                          </a:solidFill>
                          <a:latin typeface="Meiryo UI" panose="020B0604030504040204" pitchFamily="34" charset="-128"/>
                          <a:ea typeface="Meiryo UI" panose="020B0604030504040204" pitchFamily="34" charset="-128"/>
                          <a:cs typeface="Meiryo UI" panose="020B0604030504040204" pitchFamily="34" charset="-128"/>
                        </a:rPr>
                        <a:t>也是蛮拼的</a:t>
                      </a:r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bg1"/>
                        </a:solidFill>
                        <a:latin typeface="Meiryo UI" panose="020B0604030504040204" pitchFamily="34" charset="-128"/>
                        <a:ea typeface="Meiryo UI" panose="020B0604030504040204" pitchFamily="34" charset="-128"/>
                        <a:cs typeface="Meiryo UI" panose="020B0604030504040204" pitchFamily="34" charset="-128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5272187" y="2323905"/>
            <a:ext cx="482600" cy="482600"/>
            <a:chOff x="914400" y="977900"/>
            <a:chExt cx="647700" cy="647700"/>
          </a:xfrm>
        </p:grpSpPr>
        <p:sp>
          <p:nvSpPr>
            <p:cNvPr id="6" name="椭圆 5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8" name="直接连接符 7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32"/>
          <p:cNvGrpSpPr/>
          <p:nvPr/>
        </p:nvGrpSpPr>
        <p:grpSpPr>
          <a:xfrm>
            <a:off x="5272187" y="3032033"/>
            <a:ext cx="482600" cy="482600"/>
            <a:chOff x="863600" y="2028928"/>
            <a:chExt cx="482600" cy="482600"/>
          </a:xfrm>
        </p:grpSpPr>
        <p:sp>
          <p:nvSpPr>
            <p:cNvPr id="22" name="椭圆 21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27" name="直接连接符 2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4" name="组合 33"/>
          <p:cNvGrpSpPr/>
          <p:nvPr/>
        </p:nvGrpSpPr>
        <p:grpSpPr>
          <a:xfrm>
            <a:off x="6662543" y="3719005"/>
            <a:ext cx="482600" cy="482600"/>
            <a:chOff x="863600" y="2028928"/>
            <a:chExt cx="482600" cy="482600"/>
          </a:xfrm>
        </p:grpSpPr>
        <p:sp>
          <p:nvSpPr>
            <p:cNvPr id="35" name="椭圆 34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9" name="组合 38"/>
          <p:cNvGrpSpPr/>
          <p:nvPr/>
        </p:nvGrpSpPr>
        <p:grpSpPr>
          <a:xfrm>
            <a:off x="9347127" y="4391910"/>
            <a:ext cx="482600" cy="482600"/>
            <a:chOff x="863600" y="2028928"/>
            <a:chExt cx="482600" cy="482600"/>
          </a:xfrm>
        </p:grpSpPr>
        <p:sp>
          <p:nvSpPr>
            <p:cNvPr id="40" name="椭圆 39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42" name="直接连接符 41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组合 43"/>
          <p:cNvGrpSpPr/>
          <p:nvPr/>
        </p:nvGrpSpPr>
        <p:grpSpPr>
          <a:xfrm>
            <a:off x="10723417" y="5754132"/>
            <a:ext cx="482600" cy="482600"/>
            <a:chOff x="863600" y="2028928"/>
            <a:chExt cx="482600" cy="482600"/>
          </a:xfrm>
        </p:grpSpPr>
        <p:sp>
          <p:nvSpPr>
            <p:cNvPr id="45" name="椭圆 44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47" name="直接连接符 4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直接连接符 47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9" name="组合 48"/>
          <p:cNvGrpSpPr/>
          <p:nvPr/>
        </p:nvGrpSpPr>
        <p:grpSpPr>
          <a:xfrm>
            <a:off x="10723385" y="3032032"/>
            <a:ext cx="482600" cy="482600"/>
            <a:chOff x="863600" y="2028928"/>
            <a:chExt cx="482600" cy="482600"/>
          </a:xfrm>
        </p:grpSpPr>
        <p:sp>
          <p:nvSpPr>
            <p:cNvPr id="50" name="椭圆 49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52" name="直接连接符 51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直接连接符 52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4" name="组合 53"/>
          <p:cNvGrpSpPr/>
          <p:nvPr/>
        </p:nvGrpSpPr>
        <p:grpSpPr>
          <a:xfrm>
            <a:off x="6662543" y="5055435"/>
            <a:ext cx="482600" cy="482600"/>
            <a:chOff x="863600" y="2028928"/>
            <a:chExt cx="482600" cy="482600"/>
          </a:xfrm>
        </p:grpSpPr>
        <p:sp>
          <p:nvSpPr>
            <p:cNvPr id="55" name="椭圆 54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57" name="直接连接符 5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直接连接符 57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9" name="组合 58"/>
          <p:cNvGrpSpPr/>
          <p:nvPr/>
        </p:nvGrpSpPr>
        <p:grpSpPr>
          <a:xfrm>
            <a:off x="7982560" y="2323905"/>
            <a:ext cx="482600" cy="482600"/>
            <a:chOff x="863600" y="2028928"/>
            <a:chExt cx="482600" cy="482600"/>
          </a:xfrm>
        </p:grpSpPr>
        <p:sp>
          <p:nvSpPr>
            <p:cNvPr id="60" name="椭圆 59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62" name="直接连接符 61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直接连接符 62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4" name="组合 63"/>
          <p:cNvGrpSpPr/>
          <p:nvPr/>
        </p:nvGrpSpPr>
        <p:grpSpPr>
          <a:xfrm>
            <a:off x="7982559" y="4391909"/>
            <a:ext cx="482600" cy="482600"/>
            <a:chOff x="863600" y="2028928"/>
            <a:chExt cx="482600" cy="482600"/>
          </a:xfrm>
        </p:grpSpPr>
        <p:sp>
          <p:nvSpPr>
            <p:cNvPr id="65" name="椭圆 64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6" name="组合 65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67" name="直接连接符 6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直接连接符 67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9" name="组合 68"/>
          <p:cNvGrpSpPr/>
          <p:nvPr/>
        </p:nvGrpSpPr>
        <p:grpSpPr>
          <a:xfrm>
            <a:off x="5272185" y="5754131"/>
            <a:ext cx="482600" cy="482600"/>
            <a:chOff x="863600" y="2028928"/>
            <a:chExt cx="482600" cy="482600"/>
          </a:xfrm>
        </p:grpSpPr>
        <p:sp>
          <p:nvSpPr>
            <p:cNvPr id="70" name="椭圆 69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72" name="直接连接符 71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4" name="组合 73"/>
          <p:cNvGrpSpPr/>
          <p:nvPr/>
        </p:nvGrpSpPr>
        <p:grpSpPr>
          <a:xfrm>
            <a:off x="6662543" y="2323904"/>
            <a:ext cx="482600" cy="482600"/>
            <a:chOff x="914400" y="977900"/>
            <a:chExt cx="647700" cy="647700"/>
          </a:xfrm>
        </p:grpSpPr>
        <p:sp>
          <p:nvSpPr>
            <p:cNvPr id="75" name="椭圆 7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6" name="组合 7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77" name="直接连接符 7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接连接符 7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9" name="组合 78"/>
          <p:cNvGrpSpPr/>
          <p:nvPr/>
        </p:nvGrpSpPr>
        <p:grpSpPr>
          <a:xfrm>
            <a:off x="6662541" y="3037173"/>
            <a:ext cx="482600" cy="482600"/>
            <a:chOff x="914400" y="977900"/>
            <a:chExt cx="647700" cy="647700"/>
          </a:xfrm>
        </p:grpSpPr>
        <p:sp>
          <p:nvSpPr>
            <p:cNvPr id="80" name="椭圆 7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1" name="组合 8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82" name="直接连接符 8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4" name="组合 83"/>
          <p:cNvGrpSpPr/>
          <p:nvPr/>
        </p:nvGrpSpPr>
        <p:grpSpPr>
          <a:xfrm>
            <a:off x="6662541" y="4387220"/>
            <a:ext cx="482600" cy="482600"/>
            <a:chOff x="914400" y="977900"/>
            <a:chExt cx="647700" cy="647700"/>
          </a:xfrm>
        </p:grpSpPr>
        <p:sp>
          <p:nvSpPr>
            <p:cNvPr id="85" name="椭圆 8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6" name="组合 8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87" name="直接连接符 8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直接连接符 8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9" name="组合 88"/>
          <p:cNvGrpSpPr/>
          <p:nvPr/>
        </p:nvGrpSpPr>
        <p:grpSpPr>
          <a:xfrm>
            <a:off x="6660464" y="5754131"/>
            <a:ext cx="482600" cy="482600"/>
            <a:chOff x="914400" y="977900"/>
            <a:chExt cx="647700" cy="647700"/>
          </a:xfrm>
        </p:grpSpPr>
        <p:sp>
          <p:nvSpPr>
            <p:cNvPr id="90" name="椭圆 8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92" name="直接连接符 9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直接连接符 9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4" name="组合 93"/>
          <p:cNvGrpSpPr/>
          <p:nvPr/>
        </p:nvGrpSpPr>
        <p:grpSpPr>
          <a:xfrm>
            <a:off x="5272184" y="3719004"/>
            <a:ext cx="482600" cy="482600"/>
            <a:chOff x="914400" y="977900"/>
            <a:chExt cx="647700" cy="647700"/>
          </a:xfrm>
        </p:grpSpPr>
        <p:sp>
          <p:nvSpPr>
            <p:cNvPr id="95" name="椭圆 9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97" name="直接连接符 9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9" name="组合 98"/>
          <p:cNvGrpSpPr/>
          <p:nvPr/>
        </p:nvGrpSpPr>
        <p:grpSpPr>
          <a:xfrm>
            <a:off x="5272184" y="4387220"/>
            <a:ext cx="482600" cy="482600"/>
            <a:chOff x="914400" y="977900"/>
            <a:chExt cx="647700" cy="647700"/>
          </a:xfrm>
        </p:grpSpPr>
        <p:sp>
          <p:nvSpPr>
            <p:cNvPr id="100" name="椭圆 9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1" name="组合 10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02" name="直接连接符 10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接连接符 10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4" name="组合 103"/>
          <p:cNvGrpSpPr/>
          <p:nvPr/>
        </p:nvGrpSpPr>
        <p:grpSpPr>
          <a:xfrm>
            <a:off x="5268665" y="5056758"/>
            <a:ext cx="482600" cy="482600"/>
            <a:chOff x="914400" y="977900"/>
            <a:chExt cx="647700" cy="647700"/>
          </a:xfrm>
        </p:grpSpPr>
        <p:sp>
          <p:nvSpPr>
            <p:cNvPr id="105" name="椭圆 10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6" name="组合 10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07" name="直接连接符 10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直接连接符 10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9" name="组合 108"/>
          <p:cNvGrpSpPr/>
          <p:nvPr/>
        </p:nvGrpSpPr>
        <p:grpSpPr>
          <a:xfrm>
            <a:off x="7982559" y="5756974"/>
            <a:ext cx="482600" cy="482600"/>
            <a:chOff x="914400" y="977900"/>
            <a:chExt cx="647700" cy="647700"/>
          </a:xfrm>
        </p:grpSpPr>
        <p:sp>
          <p:nvSpPr>
            <p:cNvPr id="110" name="椭圆 10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1" name="组合 11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12" name="直接连接符 11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直接连接符 11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4" name="组合 113"/>
          <p:cNvGrpSpPr/>
          <p:nvPr/>
        </p:nvGrpSpPr>
        <p:grpSpPr>
          <a:xfrm>
            <a:off x="9347127" y="5754131"/>
            <a:ext cx="482600" cy="482600"/>
            <a:chOff x="914400" y="977900"/>
            <a:chExt cx="647700" cy="647700"/>
          </a:xfrm>
        </p:grpSpPr>
        <p:sp>
          <p:nvSpPr>
            <p:cNvPr id="115" name="椭圆 11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6" name="组合 11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17" name="直接连接符 11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9" name="组合 118"/>
          <p:cNvGrpSpPr/>
          <p:nvPr/>
        </p:nvGrpSpPr>
        <p:grpSpPr>
          <a:xfrm>
            <a:off x="9347127" y="3719004"/>
            <a:ext cx="482600" cy="482600"/>
            <a:chOff x="863600" y="2028928"/>
            <a:chExt cx="482600" cy="482600"/>
          </a:xfrm>
        </p:grpSpPr>
        <p:sp>
          <p:nvSpPr>
            <p:cNvPr id="120" name="椭圆 119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122" name="直接连接符 121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直接连接符 122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4" name="组合 123"/>
          <p:cNvGrpSpPr/>
          <p:nvPr/>
        </p:nvGrpSpPr>
        <p:grpSpPr>
          <a:xfrm>
            <a:off x="10723384" y="4387220"/>
            <a:ext cx="482600" cy="482600"/>
            <a:chOff x="863600" y="2028928"/>
            <a:chExt cx="482600" cy="482600"/>
          </a:xfrm>
        </p:grpSpPr>
        <p:sp>
          <p:nvSpPr>
            <p:cNvPr id="125" name="椭圆 124"/>
            <p:cNvSpPr/>
            <p:nvPr/>
          </p:nvSpPr>
          <p:spPr>
            <a:xfrm>
              <a:off x="863600" y="2028928"/>
              <a:ext cx="482600" cy="482600"/>
            </a:xfrm>
            <a:prstGeom prst="ellipse">
              <a:avLst/>
            </a:prstGeom>
            <a:noFill/>
            <a:ln>
              <a:solidFill>
                <a:srgbClr val="DF629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6" name="组合 125"/>
            <p:cNvGrpSpPr/>
            <p:nvPr/>
          </p:nvGrpSpPr>
          <p:grpSpPr>
            <a:xfrm>
              <a:off x="957630" y="2107179"/>
              <a:ext cx="294539" cy="326097"/>
              <a:chOff x="990600" y="3289300"/>
              <a:chExt cx="355600" cy="393700"/>
            </a:xfrm>
          </p:grpSpPr>
          <p:cxnSp>
            <p:nvCxnSpPr>
              <p:cNvPr id="127" name="直接连接符 126"/>
              <p:cNvCxnSpPr/>
              <p:nvPr/>
            </p:nvCxnSpPr>
            <p:spPr>
              <a:xfrm>
                <a:off x="1003300" y="3289300"/>
                <a:ext cx="3429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直接连接符 127"/>
              <p:cNvCxnSpPr/>
              <p:nvPr/>
            </p:nvCxnSpPr>
            <p:spPr>
              <a:xfrm flipV="1">
                <a:off x="990600" y="3289300"/>
                <a:ext cx="355600" cy="393700"/>
              </a:xfrm>
              <a:prstGeom prst="line">
                <a:avLst/>
              </a:prstGeom>
              <a:ln>
                <a:solidFill>
                  <a:srgbClr val="DF629A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9" name="组合 128"/>
          <p:cNvGrpSpPr/>
          <p:nvPr/>
        </p:nvGrpSpPr>
        <p:grpSpPr>
          <a:xfrm>
            <a:off x="9347125" y="5052166"/>
            <a:ext cx="482600" cy="482600"/>
            <a:chOff x="914400" y="977900"/>
            <a:chExt cx="647700" cy="647700"/>
          </a:xfrm>
        </p:grpSpPr>
        <p:sp>
          <p:nvSpPr>
            <p:cNvPr id="130" name="椭圆 12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1" name="组合 13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32" name="直接连接符 13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直接连接符 13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4" name="组合 133"/>
          <p:cNvGrpSpPr/>
          <p:nvPr/>
        </p:nvGrpSpPr>
        <p:grpSpPr>
          <a:xfrm>
            <a:off x="9352984" y="3037173"/>
            <a:ext cx="482600" cy="482600"/>
            <a:chOff x="914400" y="977900"/>
            <a:chExt cx="647700" cy="647700"/>
          </a:xfrm>
        </p:grpSpPr>
        <p:sp>
          <p:nvSpPr>
            <p:cNvPr id="135" name="椭圆 13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6" name="组合 13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37" name="直接连接符 13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直接连接符 13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9" name="组合 138"/>
          <p:cNvGrpSpPr/>
          <p:nvPr/>
        </p:nvGrpSpPr>
        <p:grpSpPr>
          <a:xfrm>
            <a:off x="9347125" y="2318793"/>
            <a:ext cx="482600" cy="482600"/>
            <a:chOff x="914400" y="977900"/>
            <a:chExt cx="647700" cy="647700"/>
          </a:xfrm>
        </p:grpSpPr>
        <p:sp>
          <p:nvSpPr>
            <p:cNvPr id="140" name="椭圆 13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1" name="组合 14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42" name="直接连接符 14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连接符 14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4" name="组合 143"/>
          <p:cNvGrpSpPr/>
          <p:nvPr/>
        </p:nvGrpSpPr>
        <p:grpSpPr>
          <a:xfrm>
            <a:off x="10723384" y="3719004"/>
            <a:ext cx="482600" cy="482600"/>
            <a:chOff x="914400" y="977900"/>
            <a:chExt cx="647700" cy="647700"/>
          </a:xfrm>
        </p:grpSpPr>
        <p:sp>
          <p:nvSpPr>
            <p:cNvPr id="145" name="椭圆 14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6" name="组合 14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47" name="直接连接符 14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直接连接符 14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9" name="组合 148"/>
          <p:cNvGrpSpPr/>
          <p:nvPr/>
        </p:nvGrpSpPr>
        <p:grpSpPr>
          <a:xfrm>
            <a:off x="10723383" y="2327013"/>
            <a:ext cx="482600" cy="482600"/>
            <a:chOff x="914400" y="977900"/>
            <a:chExt cx="647700" cy="647700"/>
          </a:xfrm>
        </p:grpSpPr>
        <p:sp>
          <p:nvSpPr>
            <p:cNvPr id="150" name="椭圆 14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1" name="组合 15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52" name="直接连接符 15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直接连接符 15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4" name="组合 153"/>
          <p:cNvGrpSpPr/>
          <p:nvPr/>
        </p:nvGrpSpPr>
        <p:grpSpPr>
          <a:xfrm>
            <a:off x="10723080" y="5052165"/>
            <a:ext cx="482600" cy="482600"/>
            <a:chOff x="914400" y="977900"/>
            <a:chExt cx="647700" cy="647700"/>
          </a:xfrm>
        </p:grpSpPr>
        <p:sp>
          <p:nvSpPr>
            <p:cNvPr id="155" name="椭圆 15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6" name="组合 15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57" name="直接连接符 15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接连接符 15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9" name="组合 158"/>
          <p:cNvGrpSpPr/>
          <p:nvPr/>
        </p:nvGrpSpPr>
        <p:grpSpPr>
          <a:xfrm>
            <a:off x="7976417" y="3719004"/>
            <a:ext cx="482600" cy="482600"/>
            <a:chOff x="914400" y="977900"/>
            <a:chExt cx="647700" cy="647700"/>
          </a:xfrm>
        </p:grpSpPr>
        <p:sp>
          <p:nvSpPr>
            <p:cNvPr id="160" name="椭圆 15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1" name="组合 16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62" name="直接连接符 16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直接连接符 16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4" name="组合 163"/>
          <p:cNvGrpSpPr/>
          <p:nvPr/>
        </p:nvGrpSpPr>
        <p:grpSpPr>
          <a:xfrm>
            <a:off x="7976417" y="5052264"/>
            <a:ext cx="482600" cy="482600"/>
            <a:chOff x="914400" y="977900"/>
            <a:chExt cx="647700" cy="647700"/>
          </a:xfrm>
        </p:grpSpPr>
        <p:sp>
          <p:nvSpPr>
            <p:cNvPr id="165" name="椭圆 164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66" name="组合 165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67" name="直接连接符 166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直接连接符 167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组合 168"/>
          <p:cNvGrpSpPr/>
          <p:nvPr/>
        </p:nvGrpSpPr>
        <p:grpSpPr>
          <a:xfrm>
            <a:off x="7987819" y="3039097"/>
            <a:ext cx="482600" cy="482600"/>
            <a:chOff x="914400" y="977900"/>
            <a:chExt cx="647700" cy="647700"/>
          </a:xfrm>
        </p:grpSpPr>
        <p:sp>
          <p:nvSpPr>
            <p:cNvPr id="170" name="椭圆 169"/>
            <p:cNvSpPr/>
            <p:nvPr/>
          </p:nvSpPr>
          <p:spPr>
            <a:xfrm>
              <a:off x="914400" y="977900"/>
              <a:ext cx="647700" cy="647700"/>
            </a:xfrm>
            <a:prstGeom prst="ellipse">
              <a:avLst/>
            </a:prstGeom>
            <a:noFill/>
            <a:ln>
              <a:solidFill>
                <a:srgbClr val="07C6C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1" name="组合 170"/>
            <p:cNvGrpSpPr/>
            <p:nvPr/>
          </p:nvGrpSpPr>
          <p:grpSpPr>
            <a:xfrm>
              <a:off x="1013883" y="1136650"/>
              <a:ext cx="448733" cy="330200"/>
              <a:chOff x="736600" y="2311400"/>
              <a:chExt cx="673100" cy="495300"/>
            </a:xfrm>
          </p:grpSpPr>
          <p:cxnSp>
            <p:nvCxnSpPr>
              <p:cNvPr id="172" name="直接连接符 171"/>
              <p:cNvCxnSpPr/>
              <p:nvPr/>
            </p:nvCxnSpPr>
            <p:spPr>
              <a:xfrm>
                <a:off x="736600" y="2527300"/>
                <a:ext cx="177800" cy="2667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flipV="1">
                <a:off x="914400" y="2311400"/>
                <a:ext cx="495300" cy="495300"/>
              </a:xfrm>
              <a:prstGeom prst="line">
                <a:avLst/>
              </a:prstGeom>
              <a:ln>
                <a:solidFill>
                  <a:srgbClr val="07C6CE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4" name="文本框 173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77" name="矩形 176"/>
          <p:cNvSpPr/>
          <p:nvPr/>
        </p:nvSpPr>
        <p:spPr>
          <a:xfrm>
            <a:off x="589841" y="5163332"/>
            <a:ext cx="247098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</a:t>
            </a:r>
            <a:r>
              <a:rPr lang="zh-CN" altLang="en-US" sz="1600" dirty="0" smtClean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标题</a:t>
            </a:r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r>
              <a:rPr lang="zh-CN" altLang="en-US" sz="1600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  <a:p>
            <a:endParaRPr lang="zh-CN" altLang="en-US" sz="1600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652796" y="4460330"/>
            <a:ext cx="2199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solidFill>
                  <a:srgbClr val="07C6CE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your title</a:t>
            </a:r>
            <a:endParaRPr lang="zh-CN" altLang="en-US" sz="3600" dirty="0">
              <a:solidFill>
                <a:srgbClr val="07C6CE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179" name="等腰三角形 178"/>
          <p:cNvSpPr/>
          <p:nvPr/>
        </p:nvSpPr>
        <p:spPr>
          <a:xfrm rot="10800000">
            <a:off x="1640585" y="4267500"/>
            <a:ext cx="223681" cy="192828"/>
          </a:xfrm>
          <a:prstGeom prst="triangle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0" name="组合 179"/>
          <p:cNvGrpSpPr/>
          <p:nvPr/>
        </p:nvGrpSpPr>
        <p:grpSpPr>
          <a:xfrm>
            <a:off x="799997" y="2153630"/>
            <a:ext cx="2129123" cy="1925888"/>
            <a:chOff x="6397625" y="1693863"/>
            <a:chExt cx="698500" cy="631825"/>
          </a:xfrm>
        </p:grpSpPr>
        <p:sp>
          <p:nvSpPr>
            <p:cNvPr id="181" name="Freeform 276"/>
            <p:cNvSpPr/>
            <p:nvPr/>
          </p:nvSpPr>
          <p:spPr bwMode="auto">
            <a:xfrm>
              <a:off x="6397625" y="1693863"/>
              <a:ext cx="698500" cy="631825"/>
            </a:xfrm>
            <a:custGeom>
              <a:avLst/>
              <a:gdLst>
                <a:gd name="T0" fmla="*/ 136 w 186"/>
                <a:gd name="T1" fmla="*/ 6 h 168"/>
                <a:gd name="T2" fmla="*/ 122 w 186"/>
                <a:gd name="T3" fmla="*/ 0 h 168"/>
                <a:gd name="T4" fmla="*/ 94 w 186"/>
                <a:gd name="T5" fmla="*/ 0 h 168"/>
                <a:gd name="T6" fmla="*/ 81 w 186"/>
                <a:gd name="T7" fmla="*/ 6 h 168"/>
                <a:gd name="T8" fmla="*/ 3 w 186"/>
                <a:gd name="T9" fmla="*/ 84 h 168"/>
                <a:gd name="T10" fmla="*/ 3 w 186"/>
                <a:gd name="T11" fmla="*/ 95 h 168"/>
                <a:gd name="T12" fmla="*/ 72 w 186"/>
                <a:gd name="T13" fmla="*/ 165 h 168"/>
                <a:gd name="T14" fmla="*/ 83 w 186"/>
                <a:gd name="T15" fmla="*/ 165 h 168"/>
                <a:gd name="T16" fmla="*/ 183 w 186"/>
                <a:gd name="T17" fmla="*/ 65 h 168"/>
                <a:gd name="T18" fmla="*/ 183 w 186"/>
                <a:gd name="T19" fmla="*/ 53 h 168"/>
                <a:gd name="T20" fmla="*/ 136 w 186"/>
                <a:gd name="T21" fmla="*/ 6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6" h="168">
                  <a:moveTo>
                    <a:pt x="136" y="6"/>
                  </a:moveTo>
                  <a:cubicBezTo>
                    <a:pt x="133" y="3"/>
                    <a:pt x="126" y="0"/>
                    <a:pt x="12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0" y="0"/>
                    <a:pt x="84" y="3"/>
                    <a:pt x="81" y="6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0" y="87"/>
                    <a:pt x="0" y="92"/>
                    <a:pt x="3" y="95"/>
                  </a:cubicBezTo>
                  <a:cubicBezTo>
                    <a:pt x="72" y="165"/>
                    <a:pt x="72" y="165"/>
                    <a:pt x="72" y="165"/>
                  </a:cubicBezTo>
                  <a:cubicBezTo>
                    <a:pt x="75" y="168"/>
                    <a:pt x="80" y="168"/>
                    <a:pt x="83" y="165"/>
                  </a:cubicBezTo>
                  <a:cubicBezTo>
                    <a:pt x="183" y="65"/>
                    <a:pt x="183" y="65"/>
                    <a:pt x="183" y="65"/>
                  </a:cubicBezTo>
                  <a:cubicBezTo>
                    <a:pt x="186" y="61"/>
                    <a:pt x="186" y="56"/>
                    <a:pt x="183" y="53"/>
                  </a:cubicBezTo>
                  <a:lnTo>
                    <a:pt x="136" y="6"/>
                  </a:lnTo>
                  <a:close/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277"/>
            <p:cNvSpPr/>
            <p:nvPr/>
          </p:nvSpPr>
          <p:spPr bwMode="auto">
            <a:xfrm>
              <a:off x="6713538" y="1709738"/>
              <a:ext cx="179388" cy="82550"/>
            </a:xfrm>
            <a:custGeom>
              <a:avLst/>
              <a:gdLst>
                <a:gd name="T0" fmla="*/ 0 w 48"/>
                <a:gd name="T1" fmla="*/ 0 h 22"/>
                <a:gd name="T2" fmla="*/ 19 w 48"/>
                <a:gd name="T3" fmla="*/ 19 h 22"/>
                <a:gd name="T4" fmla="*/ 30 w 48"/>
                <a:gd name="T5" fmla="*/ 19 h 22"/>
                <a:gd name="T6" fmla="*/ 48 w 48"/>
                <a:gd name="T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22">
                  <a:moveTo>
                    <a:pt x="0" y="0"/>
                  </a:moveTo>
                  <a:cubicBezTo>
                    <a:pt x="19" y="19"/>
                    <a:pt x="19" y="19"/>
                    <a:pt x="19" y="19"/>
                  </a:cubicBezTo>
                  <a:cubicBezTo>
                    <a:pt x="22" y="22"/>
                    <a:pt x="27" y="22"/>
                    <a:pt x="30" y="19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noFill/>
            <a:ln w="30163" cap="rnd">
              <a:solidFill>
                <a:srgbClr val="07C6CE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78"/>
            <p:cNvSpPr/>
            <p:nvPr/>
          </p:nvSpPr>
          <p:spPr bwMode="auto">
            <a:xfrm>
              <a:off x="6710363" y="18224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79"/>
            <p:cNvSpPr/>
            <p:nvPr/>
          </p:nvSpPr>
          <p:spPr bwMode="auto">
            <a:xfrm>
              <a:off x="6710363" y="1912938"/>
              <a:ext cx="74613" cy="74613"/>
            </a:xfrm>
            <a:custGeom>
              <a:avLst/>
              <a:gdLst>
                <a:gd name="T0" fmla="*/ 23 w 47"/>
                <a:gd name="T1" fmla="*/ 47 h 47"/>
                <a:gd name="T2" fmla="*/ 0 w 47"/>
                <a:gd name="T3" fmla="*/ 23 h 47"/>
                <a:gd name="T4" fmla="*/ 23 w 47"/>
                <a:gd name="T5" fmla="*/ 0 h 47"/>
                <a:gd name="T6" fmla="*/ 47 w 47"/>
                <a:gd name="T7" fmla="*/ 23 h 47"/>
                <a:gd name="T8" fmla="*/ 23 w 47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80"/>
            <p:cNvSpPr/>
            <p:nvPr/>
          </p:nvSpPr>
          <p:spPr bwMode="auto">
            <a:xfrm>
              <a:off x="67960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81"/>
            <p:cNvSpPr/>
            <p:nvPr/>
          </p:nvSpPr>
          <p:spPr bwMode="auto">
            <a:xfrm>
              <a:off x="6710363" y="1998663"/>
              <a:ext cx="74613" cy="79375"/>
            </a:xfrm>
            <a:custGeom>
              <a:avLst/>
              <a:gdLst>
                <a:gd name="T0" fmla="*/ 23 w 47"/>
                <a:gd name="T1" fmla="*/ 50 h 50"/>
                <a:gd name="T2" fmla="*/ 0 w 47"/>
                <a:gd name="T3" fmla="*/ 26 h 50"/>
                <a:gd name="T4" fmla="*/ 23 w 47"/>
                <a:gd name="T5" fmla="*/ 0 h 50"/>
                <a:gd name="T6" fmla="*/ 47 w 47"/>
                <a:gd name="T7" fmla="*/ 26 h 50"/>
                <a:gd name="T8" fmla="*/ 23 w 4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7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82"/>
            <p:cNvSpPr/>
            <p:nvPr/>
          </p:nvSpPr>
          <p:spPr bwMode="auto">
            <a:xfrm>
              <a:off x="6796088" y="1912938"/>
              <a:ext cx="79375" cy="74613"/>
            </a:xfrm>
            <a:custGeom>
              <a:avLst/>
              <a:gdLst>
                <a:gd name="T0" fmla="*/ 26 w 50"/>
                <a:gd name="T1" fmla="*/ 47 h 47"/>
                <a:gd name="T2" fmla="*/ 0 w 50"/>
                <a:gd name="T3" fmla="*/ 23 h 47"/>
                <a:gd name="T4" fmla="*/ 26 w 50"/>
                <a:gd name="T5" fmla="*/ 0 h 47"/>
                <a:gd name="T6" fmla="*/ 50 w 50"/>
                <a:gd name="T7" fmla="*/ 23 h 47"/>
                <a:gd name="T8" fmla="*/ 26 w 50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26" y="47"/>
                  </a:moveTo>
                  <a:lnTo>
                    <a:pt x="0" y="23"/>
                  </a:lnTo>
                  <a:lnTo>
                    <a:pt x="26" y="0"/>
                  </a:lnTo>
                  <a:lnTo>
                    <a:pt x="50" y="23"/>
                  </a:lnTo>
                  <a:lnTo>
                    <a:pt x="26" y="47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283"/>
            <p:cNvSpPr/>
            <p:nvPr/>
          </p:nvSpPr>
          <p:spPr bwMode="auto">
            <a:xfrm>
              <a:off x="6619875" y="1912938"/>
              <a:ext cx="77788" cy="74613"/>
            </a:xfrm>
            <a:custGeom>
              <a:avLst/>
              <a:gdLst>
                <a:gd name="T0" fmla="*/ 23 w 49"/>
                <a:gd name="T1" fmla="*/ 47 h 47"/>
                <a:gd name="T2" fmla="*/ 0 w 49"/>
                <a:gd name="T3" fmla="*/ 23 h 47"/>
                <a:gd name="T4" fmla="*/ 23 w 49"/>
                <a:gd name="T5" fmla="*/ 0 h 47"/>
                <a:gd name="T6" fmla="*/ 49 w 49"/>
                <a:gd name="T7" fmla="*/ 23 h 47"/>
                <a:gd name="T8" fmla="*/ 23 w 49"/>
                <a:gd name="T9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7">
                  <a:moveTo>
                    <a:pt x="23" y="47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7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284"/>
            <p:cNvSpPr/>
            <p:nvPr/>
          </p:nvSpPr>
          <p:spPr bwMode="auto">
            <a:xfrm>
              <a:off x="6619875" y="2089150"/>
              <a:ext cx="77788" cy="77788"/>
            </a:xfrm>
            <a:custGeom>
              <a:avLst/>
              <a:gdLst>
                <a:gd name="T0" fmla="*/ 23 w 49"/>
                <a:gd name="T1" fmla="*/ 49 h 49"/>
                <a:gd name="T2" fmla="*/ 0 w 49"/>
                <a:gd name="T3" fmla="*/ 23 h 49"/>
                <a:gd name="T4" fmla="*/ 23 w 49"/>
                <a:gd name="T5" fmla="*/ 0 h 49"/>
                <a:gd name="T6" fmla="*/ 49 w 49"/>
                <a:gd name="T7" fmla="*/ 23 h 49"/>
                <a:gd name="T8" fmla="*/ 23 w 49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9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285"/>
            <p:cNvSpPr/>
            <p:nvPr/>
          </p:nvSpPr>
          <p:spPr bwMode="auto">
            <a:xfrm>
              <a:off x="6529388" y="1998663"/>
              <a:ext cx="79375" cy="79375"/>
            </a:xfrm>
            <a:custGeom>
              <a:avLst/>
              <a:gdLst>
                <a:gd name="T0" fmla="*/ 26 w 50"/>
                <a:gd name="T1" fmla="*/ 50 h 50"/>
                <a:gd name="T2" fmla="*/ 0 w 50"/>
                <a:gd name="T3" fmla="*/ 26 h 50"/>
                <a:gd name="T4" fmla="*/ 26 w 50"/>
                <a:gd name="T5" fmla="*/ 0 h 50"/>
                <a:gd name="T6" fmla="*/ 50 w 50"/>
                <a:gd name="T7" fmla="*/ 26 h 50"/>
                <a:gd name="T8" fmla="*/ 26 w 50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0">
                  <a:moveTo>
                    <a:pt x="26" y="50"/>
                  </a:moveTo>
                  <a:lnTo>
                    <a:pt x="0" y="26"/>
                  </a:lnTo>
                  <a:lnTo>
                    <a:pt x="26" y="0"/>
                  </a:lnTo>
                  <a:lnTo>
                    <a:pt x="50" y="26"/>
                  </a:lnTo>
                  <a:lnTo>
                    <a:pt x="26" y="5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286"/>
            <p:cNvSpPr/>
            <p:nvPr/>
          </p:nvSpPr>
          <p:spPr bwMode="auto">
            <a:xfrm>
              <a:off x="6710363" y="2089150"/>
              <a:ext cx="74613" cy="77788"/>
            </a:xfrm>
            <a:custGeom>
              <a:avLst/>
              <a:gdLst>
                <a:gd name="T0" fmla="*/ 23 w 47"/>
                <a:gd name="T1" fmla="*/ 49 h 49"/>
                <a:gd name="T2" fmla="*/ 0 w 47"/>
                <a:gd name="T3" fmla="*/ 23 h 49"/>
                <a:gd name="T4" fmla="*/ 23 w 47"/>
                <a:gd name="T5" fmla="*/ 0 h 49"/>
                <a:gd name="T6" fmla="*/ 47 w 47"/>
                <a:gd name="T7" fmla="*/ 23 h 49"/>
                <a:gd name="T8" fmla="*/ 23 w 47"/>
                <a:gd name="T9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23" y="49"/>
                  </a:moveTo>
                  <a:lnTo>
                    <a:pt x="0" y="23"/>
                  </a:lnTo>
                  <a:lnTo>
                    <a:pt x="23" y="0"/>
                  </a:lnTo>
                  <a:lnTo>
                    <a:pt x="47" y="23"/>
                  </a:lnTo>
                  <a:lnTo>
                    <a:pt x="23" y="49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287"/>
            <p:cNvSpPr/>
            <p:nvPr/>
          </p:nvSpPr>
          <p:spPr bwMode="auto">
            <a:xfrm>
              <a:off x="6619875" y="1998663"/>
              <a:ext cx="77788" cy="79375"/>
            </a:xfrm>
            <a:custGeom>
              <a:avLst/>
              <a:gdLst>
                <a:gd name="T0" fmla="*/ 23 w 49"/>
                <a:gd name="T1" fmla="*/ 50 h 50"/>
                <a:gd name="T2" fmla="*/ 0 w 49"/>
                <a:gd name="T3" fmla="*/ 26 h 50"/>
                <a:gd name="T4" fmla="*/ 23 w 49"/>
                <a:gd name="T5" fmla="*/ 0 h 50"/>
                <a:gd name="T6" fmla="*/ 49 w 49"/>
                <a:gd name="T7" fmla="*/ 26 h 50"/>
                <a:gd name="T8" fmla="*/ 23 w 49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0">
                  <a:moveTo>
                    <a:pt x="23" y="50"/>
                  </a:moveTo>
                  <a:lnTo>
                    <a:pt x="0" y="26"/>
                  </a:lnTo>
                  <a:lnTo>
                    <a:pt x="23" y="0"/>
                  </a:lnTo>
                  <a:lnTo>
                    <a:pt x="49" y="26"/>
                  </a:lnTo>
                  <a:lnTo>
                    <a:pt x="23" y="50"/>
                  </a:lnTo>
                  <a:close/>
                </a:path>
              </a:pathLst>
            </a:custGeom>
            <a:solidFill>
              <a:srgbClr val="07C6CE"/>
            </a:solidFill>
            <a:ln w="9525">
              <a:solidFill>
                <a:srgbClr val="07C6CE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6610542" y="82732"/>
            <a:ext cx="4578159" cy="3329567"/>
            <a:chOff x="9043988" y="3316288"/>
            <a:chExt cx="646113" cy="469900"/>
          </a:xfrm>
        </p:grpSpPr>
        <p:sp>
          <p:nvSpPr>
            <p:cNvPr id="38" name="Freeform 77"/>
            <p:cNvSpPr/>
            <p:nvPr/>
          </p:nvSpPr>
          <p:spPr bwMode="auto">
            <a:xfrm>
              <a:off x="9043988" y="3316288"/>
              <a:ext cx="646113" cy="469900"/>
            </a:xfrm>
            <a:custGeom>
              <a:avLst/>
              <a:gdLst>
                <a:gd name="T0" fmla="*/ 49 w 172"/>
                <a:gd name="T1" fmla="*/ 0 h 125"/>
                <a:gd name="T2" fmla="*/ 99 w 172"/>
                <a:gd name="T3" fmla="*/ 0 h 125"/>
                <a:gd name="T4" fmla="*/ 112 w 172"/>
                <a:gd name="T5" fmla="*/ 5 h 125"/>
                <a:gd name="T6" fmla="*/ 125 w 172"/>
                <a:gd name="T7" fmla="*/ 18 h 125"/>
                <a:gd name="T8" fmla="*/ 138 w 172"/>
                <a:gd name="T9" fmla="*/ 23 h 125"/>
                <a:gd name="T10" fmla="*/ 164 w 172"/>
                <a:gd name="T11" fmla="*/ 23 h 125"/>
                <a:gd name="T12" fmla="*/ 172 w 172"/>
                <a:gd name="T13" fmla="*/ 31 h 125"/>
                <a:gd name="T14" fmla="*/ 172 w 172"/>
                <a:gd name="T15" fmla="*/ 117 h 125"/>
                <a:gd name="T16" fmla="*/ 164 w 172"/>
                <a:gd name="T17" fmla="*/ 125 h 125"/>
                <a:gd name="T18" fmla="*/ 8 w 172"/>
                <a:gd name="T19" fmla="*/ 125 h 125"/>
                <a:gd name="T20" fmla="*/ 0 w 172"/>
                <a:gd name="T21" fmla="*/ 117 h 125"/>
                <a:gd name="T22" fmla="*/ 0 w 172"/>
                <a:gd name="T23" fmla="*/ 49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2" h="125">
                  <a:moveTo>
                    <a:pt x="49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103" y="0"/>
                    <a:pt x="109" y="2"/>
                    <a:pt x="112" y="5"/>
                  </a:cubicBezTo>
                  <a:cubicBezTo>
                    <a:pt x="125" y="18"/>
                    <a:pt x="125" y="18"/>
                    <a:pt x="125" y="18"/>
                  </a:cubicBezTo>
                  <a:cubicBezTo>
                    <a:pt x="128" y="21"/>
                    <a:pt x="134" y="23"/>
                    <a:pt x="138" y="23"/>
                  </a:cubicBezTo>
                  <a:cubicBezTo>
                    <a:pt x="164" y="23"/>
                    <a:pt x="164" y="23"/>
                    <a:pt x="164" y="23"/>
                  </a:cubicBezTo>
                  <a:cubicBezTo>
                    <a:pt x="168" y="23"/>
                    <a:pt x="172" y="27"/>
                    <a:pt x="172" y="31"/>
                  </a:cubicBezTo>
                  <a:cubicBezTo>
                    <a:pt x="172" y="117"/>
                    <a:pt x="172" y="117"/>
                    <a:pt x="172" y="117"/>
                  </a:cubicBezTo>
                  <a:cubicBezTo>
                    <a:pt x="172" y="121"/>
                    <a:pt x="168" y="125"/>
                    <a:pt x="164" y="125"/>
                  </a:cubicBezTo>
                  <a:cubicBezTo>
                    <a:pt x="8" y="125"/>
                    <a:pt x="8" y="125"/>
                    <a:pt x="8" y="125"/>
                  </a:cubicBezTo>
                  <a:cubicBezTo>
                    <a:pt x="3" y="125"/>
                    <a:pt x="0" y="121"/>
                    <a:pt x="0" y="117"/>
                  </a:cubicBezTo>
                  <a:cubicBezTo>
                    <a:pt x="0" y="49"/>
                    <a:pt x="0" y="49"/>
                    <a:pt x="0" y="49"/>
                  </a:cubicBezTo>
                </a:path>
              </a:pathLst>
            </a:cu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Oval 78"/>
            <p:cNvSpPr>
              <a:spLocks noChangeArrowheads="1"/>
            </p:cNvSpPr>
            <p:nvPr/>
          </p:nvSpPr>
          <p:spPr bwMode="auto">
            <a:xfrm>
              <a:off x="9153525" y="3417888"/>
              <a:ext cx="277813" cy="277813"/>
            </a:xfrm>
            <a:prstGeom prst="ellipse">
              <a:avLst/>
            </a:pr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79"/>
            <p:cNvSpPr/>
            <p:nvPr/>
          </p:nvSpPr>
          <p:spPr bwMode="auto">
            <a:xfrm>
              <a:off x="9291638" y="3486151"/>
              <a:ext cx="71438" cy="69850"/>
            </a:xfrm>
            <a:custGeom>
              <a:avLst/>
              <a:gdLst>
                <a:gd name="T0" fmla="*/ 0 w 19"/>
                <a:gd name="T1" fmla="*/ 0 h 19"/>
                <a:gd name="T2" fmla="*/ 19 w 19"/>
                <a:gd name="T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cubicBezTo>
                    <a:pt x="10" y="0"/>
                    <a:pt x="19" y="8"/>
                    <a:pt x="19" y="19"/>
                  </a:cubicBezTo>
                </a:path>
              </a:pathLst>
            </a:cu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80"/>
            <p:cNvSpPr/>
            <p:nvPr/>
          </p:nvSpPr>
          <p:spPr bwMode="auto">
            <a:xfrm>
              <a:off x="9043988" y="3316288"/>
              <a:ext cx="184150" cy="184150"/>
            </a:xfrm>
            <a:custGeom>
              <a:avLst/>
              <a:gdLst>
                <a:gd name="T0" fmla="*/ 0 w 49"/>
                <a:gd name="T1" fmla="*/ 49 h 49"/>
                <a:gd name="T2" fmla="*/ 49 w 49"/>
                <a:gd name="T3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9" h="49">
                  <a:moveTo>
                    <a:pt x="0" y="49"/>
                  </a:moveTo>
                  <a:cubicBezTo>
                    <a:pt x="0" y="22"/>
                    <a:pt x="22" y="0"/>
                    <a:pt x="49" y="0"/>
                  </a:cubicBezTo>
                </a:path>
              </a:pathLst>
            </a:cu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Line 81"/>
            <p:cNvSpPr>
              <a:spLocks noChangeShapeType="1"/>
            </p:cNvSpPr>
            <p:nvPr/>
          </p:nvSpPr>
          <p:spPr bwMode="auto">
            <a:xfrm>
              <a:off x="9536113" y="3492501"/>
              <a:ext cx="33338" cy="0"/>
            </a:xfrm>
            <a:prstGeom prst="line">
              <a:avLst/>
            </a:pr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Line 82"/>
            <p:cNvSpPr>
              <a:spLocks noChangeShapeType="1"/>
            </p:cNvSpPr>
            <p:nvPr/>
          </p:nvSpPr>
          <p:spPr bwMode="auto">
            <a:xfrm>
              <a:off x="9536113" y="3676651"/>
              <a:ext cx="0" cy="0"/>
            </a:xfrm>
            <a:prstGeom prst="line">
              <a:avLst/>
            </a:prstGeom>
            <a:noFill/>
            <a:ln w="30163" cap="rnd">
              <a:solidFill>
                <a:schemeClr val="bg1">
                  <a:alpha val="13000"/>
                </a:schemeClr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42107" y="367335"/>
            <a:ext cx="57994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 smtClean="0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Here is your title</a:t>
            </a:r>
            <a:endParaRPr lang="zh-CN" altLang="en-US" sz="5400" dirty="0">
              <a:solidFill>
                <a:schemeClr val="bg1"/>
              </a:solidFill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91" t="6166" r="38042" b="53370"/>
          <a:stretch>
            <a:fillRect/>
          </a:stretch>
        </p:blipFill>
        <p:spPr>
          <a:xfrm>
            <a:off x="906924" y="1952683"/>
            <a:ext cx="2816145" cy="2816145"/>
          </a:xfrm>
          <a:prstGeom prst="ellipse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9" t="23973" r="55270" b="25194"/>
          <a:stretch>
            <a:fillRect/>
          </a:stretch>
        </p:blipFill>
        <p:spPr>
          <a:xfrm>
            <a:off x="4665325" y="1952683"/>
            <a:ext cx="2816145" cy="2816145"/>
          </a:xfrm>
          <a:prstGeom prst="ellipse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49" t="20338" r="58792" b="41537"/>
          <a:stretch>
            <a:fillRect/>
          </a:stretch>
        </p:blipFill>
        <p:spPr>
          <a:xfrm>
            <a:off x="8423725" y="1952683"/>
            <a:ext cx="2816145" cy="2816145"/>
          </a:xfrm>
          <a:prstGeom prst="ellipse">
            <a:avLst/>
          </a:prstGeom>
        </p:spPr>
      </p:pic>
      <p:sp>
        <p:nvSpPr>
          <p:cNvPr id="32" name="矩形 31"/>
          <p:cNvSpPr/>
          <p:nvPr/>
        </p:nvSpPr>
        <p:spPr>
          <a:xfrm>
            <a:off x="1961828" y="4088431"/>
            <a:ext cx="689365" cy="929039"/>
          </a:xfrm>
          <a:prstGeom prst="rect">
            <a:avLst/>
          </a:prstGeom>
          <a:solidFill>
            <a:srgbClr val="07C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224197" y="560964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1934966" y="510363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0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859545" y="4075901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介绍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766538" y="4107107"/>
            <a:ext cx="689365" cy="929039"/>
          </a:xfrm>
          <a:prstGeom prst="rect">
            <a:avLst/>
          </a:prstGeom>
          <a:solidFill>
            <a:srgbClr val="5FAB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文本框 59"/>
          <p:cNvSpPr txBox="1"/>
          <p:nvPr/>
        </p:nvSpPr>
        <p:spPr>
          <a:xfrm>
            <a:off x="5073113" y="5609641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5783884" y="510363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0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5664254" y="4094578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介绍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9588980" y="4100963"/>
            <a:ext cx="689365" cy="929039"/>
          </a:xfrm>
          <a:prstGeom prst="rect">
            <a:avLst/>
          </a:prstGeom>
          <a:solidFill>
            <a:srgbClr val="DF62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/>
          <p:cNvSpPr txBox="1"/>
          <p:nvPr/>
        </p:nvSpPr>
        <p:spPr>
          <a:xfrm>
            <a:off x="8899622" y="5608849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方正兰亭刊黑_GBK" panose="02000000000000000000" pitchFamily="2" charset="-122"/>
                <a:ea typeface="方正兰亭刊黑_GBK" panose="02000000000000000000" pitchFamily="2" charset="-122"/>
              </a:rPr>
              <a:t>在这里添加文字输入标题</a:t>
            </a:r>
            <a:endParaRPr lang="zh-CN" altLang="en-US" dirty="0">
              <a:solidFill>
                <a:schemeClr val="bg1"/>
              </a:solidFill>
              <a:latin typeface="方正兰亭刊黑_GBK" panose="02000000000000000000" pitchFamily="2" charset="-122"/>
              <a:ea typeface="方正兰亭刊黑_GBK" panose="02000000000000000000" pitchFamily="2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9610393" y="5102842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 smtClean="0">
                <a:solidFill>
                  <a:srgbClr val="07C6CE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逼格</a:t>
            </a:r>
            <a:endParaRPr lang="zh-CN" altLang="en-US" sz="2000" dirty="0">
              <a:solidFill>
                <a:srgbClr val="07C6CE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9503038" y="4088432"/>
            <a:ext cx="9028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团队</a:t>
            </a:r>
            <a:endParaRPr lang="en-US" altLang="zh-CN" sz="2800" dirty="0" smtClean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  <a:p>
            <a:r>
              <a:rPr lang="zh-CN" altLang="en-US" sz="2800" dirty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介绍</a:t>
            </a:r>
            <a:endParaRPr lang="zh-CN" altLang="en-US" sz="28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rgbClr val="000000"/>
      </a:dk1>
      <a:lt1>
        <a:srgbClr val="FFFFFF"/>
      </a:lt1>
      <a:dk2>
        <a:srgbClr val="0C4E7E"/>
      </a:dk2>
      <a:lt2>
        <a:srgbClr val="E2DFCC"/>
      </a:lt2>
      <a:accent1>
        <a:srgbClr val="093759"/>
      </a:accent1>
      <a:accent2>
        <a:srgbClr val="F33735"/>
      </a:accent2>
      <a:accent3>
        <a:srgbClr val="AAC2AC"/>
      </a:accent3>
      <a:accent4>
        <a:srgbClr val="EBB690"/>
      </a:accent4>
      <a:accent5>
        <a:srgbClr val="0B4F76"/>
      </a:accent5>
      <a:accent6>
        <a:srgbClr val="BFBFBF"/>
      </a:accent6>
      <a:hlink>
        <a:srgbClr val="D10E0C"/>
      </a:hlink>
      <a:folHlink>
        <a:srgbClr val="BBB487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0C4E7E"/>
    </a:dk2>
    <a:lt2>
      <a:srgbClr val="E2DFCC"/>
    </a:lt2>
    <a:accent1>
      <a:srgbClr val="093759"/>
    </a:accent1>
    <a:accent2>
      <a:srgbClr val="F33735"/>
    </a:accent2>
    <a:accent3>
      <a:srgbClr val="AAC2AC"/>
    </a:accent3>
    <a:accent4>
      <a:srgbClr val="EBB690"/>
    </a:accent4>
    <a:accent5>
      <a:srgbClr val="0B4F76"/>
    </a:accent5>
    <a:accent6>
      <a:srgbClr val="BFBFBF"/>
    </a:accent6>
    <a:hlink>
      <a:srgbClr val="D10E0C"/>
    </a:hlink>
    <a:folHlink>
      <a:srgbClr val="BBB48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3613</Words>
  <Application>WPS 演示</Application>
  <PresentationFormat>自定义</PresentationFormat>
  <Paragraphs>558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4" baseType="lpstr">
      <vt:lpstr>Arial</vt:lpstr>
      <vt:lpstr>宋体</vt:lpstr>
      <vt:lpstr>Wingdings</vt:lpstr>
      <vt:lpstr>华文细黑</vt:lpstr>
      <vt:lpstr>微软雅黑</vt:lpstr>
      <vt:lpstr>Meiryo UI</vt:lpstr>
      <vt:lpstr>方正兰亭刊黑_GBK</vt:lpstr>
      <vt:lpstr>华康俪金黑W8</vt:lpstr>
      <vt:lpstr>Calibri</vt:lpstr>
      <vt:lpstr>Calibri Light</vt:lpstr>
      <vt:lpstr>Arial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Abel</dc:creator>
  <cp:lastModifiedBy>Administrator</cp:lastModifiedBy>
  <cp:revision>92</cp:revision>
  <dcterms:created xsi:type="dcterms:W3CDTF">2015-07-17T10:15:00Z</dcterms:created>
  <dcterms:modified xsi:type="dcterms:W3CDTF">2017-03-20T07:27:53Z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2052-10.1.0.6260</vt:lpwstr>
  </property>
</Properties>
</file>