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6" r:id="rId5"/>
    <p:sldId id="267" r:id="rId6"/>
    <p:sldId id="259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AD6D"/>
    <a:srgbClr val="077D40"/>
    <a:srgbClr val="9EB15F"/>
    <a:srgbClr val="CDBDA6"/>
    <a:srgbClr val="014CC3"/>
    <a:srgbClr val="C8C8C8"/>
    <a:srgbClr val="AC2522"/>
    <a:srgbClr val="60514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5633" autoAdjust="0"/>
  </p:normalViewPr>
  <p:slideViewPr>
    <p:cSldViewPr>
      <p:cViewPr varScale="1">
        <p:scale>
          <a:sx n="109" d="100"/>
          <a:sy n="109" d="100"/>
        </p:scale>
        <p:origin x="-167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F673CE1-1B3F-4AC4-8097-52C6BD010084}" type="datetimeFigureOut">
              <a:rPr lang="zh-CN" altLang="en-US"/>
              <a:pPr>
                <a:defRPr/>
              </a:pPr>
              <a:t>2017/6/2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12222E71-4358-403E-864A-5395023224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8CF56-EBFA-472C-A19D-8F2EDFC014EE}" type="datetimeFigureOut">
              <a:rPr lang="zh-CN" altLang="en-US"/>
              <a:pPr>
                <a:defRPr/>
              </a:pPr>
              <a:t>2017/6/2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0019D-59E7-469E-B0FA-B0F99D310E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C9F36-8AB7-49A8-9929-B4A9A77DC0DD}" type="datetimeFigureOut">
              <a:rPr lang="zh-CN" altLang="en-US"/>
              <a:pPr>
                <a:defRPr/>
              </a:pPr>
              <a:t>2017/6/2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16AC7-AA8C-4E8E-AB88-C0FB3FBD3E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1C2CA-AEDB-4B66-BD32-B183C8A8E003}" type="datetimeFigureOut">
              <a:rPr lang="zh-CN" altLang="en-US"/>
              <a:pPr>
                <a:defRPr/>
              </a:pPr>
              <a:t>2017/6/2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1BCC7-4955-41A2-9D7D-4F1F58EC4D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EC3B-3640-48BA-9577-B73D689EC861}" type="datetimeFigureOut">
              <a:rPr lang="zh-CN" altLang="en-US"/>
              <a:pPr>
                <a:defRPr/>
              </a:pPr>
              <a:t>2017/6/2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47F47-373D-40BA-A94C-4BC740B82C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6D798-98EA-46E7-BC9F-77131AE0884D}" type="datetimeFigureOut">
              <a:rPr lang="zh-CN" altLang="en-US"/>
              <a:pPr>
                <a:defRPr/>
              </a:pPr>
              <a:t>2017/6/2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C0D69-6B55-409A-A3D0-0D7EA84872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2BB05-17FE-4711-9493-9443AE171266}" type="datetimeFigureOut">
              <a:rPr lang="zh-CN" altLang="en-US"/>
              <a:pPr>
                <a:defRPr/>
              </a:pPr>
              <a:t>2017/6/2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89FA1-D763-423B-808F-DBC507458F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CE237-3EEF-4E83-8688-F266F75DAF77}" type="datetimeFigureOut">
              <a:rPr lang="zh-CN" altLang="en-US"/>
              <a:pPr>
                <a:defRPr/>
              </a:pPr>
              <a:t>2017/6/2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316F1-90E3-4E02-90CA-599157C0EB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1E384-2FEB-47A1-B05B-33F5CDBC5CB8}" type="datetimeFigureOut">
              <a:rPr lang="zh-CN" altLang="en-US"/>
              <a:pPr>
                <a:defRPr/>
              </a:pPr>
              <a:t>2017/6/2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5C2C6-DA87-45B0-8190-31EA91DDC1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248C9-84CE-4AC6-BA76-A692C3BA5B07}" type="datetimeFigureOut">
              <a:rPr lang="zh-CN" altLang="en-US"/>
              <a:pPr>
                <a:defRPr/>
              </a:pPr>
              <a:t>2017/6/2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F5BF0-D963-4C9F-A4BB-EE928E3B7E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794DB-35BC-423C-A264-8875E81FC2F5}" type="datetimeFigureOut">
              <a:rPr lang="zh-CN" altLang="en-US"/>
              <a:pPr>
                <a:defRPr/>
              </a:pPr>
              <a:t>2017/6/2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B3ADA-4C00-4DAF-B701-180E0A8F66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27136-ADA0-4CA3-A99E-C574B36C9595}" type="datetimeFigureOut">
              <a:rPr lang="zh-CN" altLang="en-US"/>
              <a:pPr>
                <a:defRPr/>
              </a:pPr>
              <a:t>2017/6/2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D69F0-3CE2-473F-9C3A-DE2CB3213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BEF039B-06B8-4D4B-B8B6-C0BC3B2DF3F3}" type="datetimeFigureOut">
              <a:rPr lang="zh-CN" altLang="en-US"/>
              <a:pPr>
                <a:defRPr/>
              </a:pPr>
              <a:t>2017/6/2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8EF93DF-7568-4906-8B3F-B75BD2AEC0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5286375" y="119063"/>
            <a:ext cx="3857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3170238" y="3279775"/>
            <a:ext cx="48577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2"/>
          <p:cNvSpPr>
            <a:spLocks noChangeArrowheads="1"/>
          </p:cNvSpPr>
          <p:nvPr/>
        </p:nvSpPr>
        <p:spPr bwMode="gray">
          <a:xfrm>
            <a:off x="4662488" y="2471738"/>
            <a:ext cx="3889375" cy="2652712"/>
          </a:xfrm>
          <a:prstGeom prst="roundRect">
            <a:avLst>
              <a:gd name="adj" fmla="val 10347"/>
            </a:avLst>
          </a:prstGeom>
          <a:solidFill>
            <a:srgbClr val="077D40"/>
          </a:solidFill>
          <a:ln w="50800">
            <a:noFill/>
            <a:round/>
            <a:headEnd/>
            <a:tailEnd/>
          </a:ln>
          <a:effectLst>
            <a:outerShdw dist="107763" dir="2700000" algn="ctr" rotWithShape="0">
              <a:schemeClr val="bg1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gray">
          <a:xfrm>
            <a:off x="571500" y="2471738"/>
            <a:ext cx="3889375" cy="2652712"/>
          </a:xfrm>
          <a:prstGeom prst="roundRect">
            <a:avLst>
              <a:gd name="adj" fmla="val 10347"/>
            </a:avLst>
          </a:prstGeom>
          <a:solidFill>
            <a:srgbClr val="CFAD6D"/>
          </a:solidFill>
          <a:ln w="50800">
            <a:noFill/>
            <a:round/>
            <a:headEnd/>
            <a:tailEnd/>
          </a:ln>
          <a:effectLst>
            <a:outerShdw dist="107763" dir="8100000" algn="ctr" rotWithShape="0">
              <a:schemeClr val="bg1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687797" y="1428736"/>
            <a:ext cx="609474" cy="1523683"/>
            <a:chOff x="2304" y="1344"/>
            <a:chExt cx="498" cy="1245"/>
          </a:xfrm>
          <a:solidFill>
            <a:srgbClr val="077D40"/>
          </a:solidFill>
        </p:grpSpPr>
        <p:sp>
          <p:nvSpPr>
            <p:cNvPr id="14" name="Freeform 6"/>
            <p:cNvSpPr>
              <a:spLocks/>
            </p:cNvSpPr>
            <p:nvPr/>
          </p:nvSpPr>
          <p:spPr bwMode="gray">
            <a:xfrm>
              <a:off x="2425" y="1344"/>
              <a:ext cx="233" cy="254"/>
            </a:xfrm>
            <a:custGeom>
              <a:avLst/>
              <a:gdLst/>
              <a:ahLst/>
              <a:cxnLst>
                <a:cxn ang="0">
                  <a:pos x="133" y="0"/>
                </a:cxn>
                <a:cxn ang="0">
                  <a:pos x="161" y="3"/>
                </a:cxn>
                <a:cxn ang="0">
                  <a:pos x="186" y="12"/>
                </a:cxn>
                <a:cxn ang="0">
                  <a:pos x="209" y="25"/>
                </a:cxn>
                <a:cxn ang="0">
                  <a:pos x="228" y="42"/>
                </a:cxn>
                <a:cxn ang="0">
                  <a:pos x="245" y="64"/>
                </a:cxn>
                <a:cxn ang="0">
                  <a:pos x="257" y="88"/>
                </a:cxn>
                <a:cxn ang="0">
                  <a:pos x="265" y="116"/>
                </a:cxn>
                <a:cxn ang="0">
                  <a:pos x="267" y="146"/>
                </a:cxn>
                <a:cxn ang="0">
                  <a:pos x="265" y="175"/>
                </a:cxn>
                <a:cxn ang="0">
                  <a:pos x="257" y="203"/>
                </a:cxn>
                <a:cxn ang="0">
                  <a:pos x="245" y="227"/>
                </a:cxn>
                <a:cxn ang="0">
                  <a:pos x="228" y="249"/>
                </a:cxn>
                <a:cxn ang="0">
                  <a:pos x="209" y="267"/>
                </a:cxn>
                <a:cxn ang="0">
                  <a:pos x="186" y="281"/>
                </a:cxn>
                <a:cxn ang="0">
                  <a:pos x="161" y="289"/>
                </a:cxn>
                <a:cxn ang="0">
                  <a:pos x="133" y="292"/>
                </a:cxn>
                <a:cxn ang="0">
                  <a:pos x="103" y="288"/>
                </a:cxn>
                <a:cxn ang="0">
                  <a:pos x="75" y="277"/>
                </a:cxn>
                <a:cxn ang="0">
                  <a:pos x="51" y="260"/>
                </a:cxn>
                <a:cxn ang="0">
                  <a:pos x="29" y="237"/>
                </a:cxn>
                <a:cxn ang="0">
                  <a:pos x="13" y="210"/>
                </a:cxn>
                <a:cxn ang="0">
                  <a:pos x="4" y="178"/>
                </a:cxn>
                <a:cxn ang="0">
                  <a:pos x="0" y="146"/>
                </a:cxn>
                <a:cxn ang="0">
                  <a:pos x="4" y="113"/>
                </a:cxn>
                <a:cxn ang="0">
                  <a:pos x="13" y="81"/>
                </a:cxn>
                <a:cxn ang="0">
                  <a:pos x="29" y="54"/>
                </a:cxn>
                <a:cxn ang="0">
                  <a:pos x="51" y="32"/>
                </a:cxn>
                <a:cxn ang="0">
                  <a:pos x="75" y="14"/>
                </a:cxn>
                <a:cxn ang="0">
                  <a:pos x="103" y="3"/>
                </a:cxn>
                <a:cxn ang="0">
                  <a:pos x="133" y="0"/>
                </a:cxn>
              </a:cxnLst>
              <a:rect l="0" t="0" r="r" b="b"/>
              <a:pathLst>
                <a:path w="267" h="292">
                  <a:moveTo>
                    <a:pt x="133" y="0"/>
                  </a:moveTo>
                  <a:lnTo>
                    <a:pt x="161" y="3"/>
                  </a:lnTo>
                  <a:lnTo>
                    <a:pt x="186" y="12"/>
                  </a:lnTo>
                  <a:lnTo>
                    <a:pt x="209" y="25"/>
                  </a:lnTo>
                  <a:lnTo>
                    <a:pt x="228" y="42"/>
                  </a:lnTo>
                  <a:lnTo>
                    <a:pt x="245" y="64"/>
                  </a:lnTo>
                  <a:lnTo>
                    <a:pt x="257" y="88"/>
                  </a:lnTo>
                  <a:lnTo>
                    <a:pt x="265" y="116"/>
                  </a:lnTo>
                  <a:lnTo>
                    <a:pt x="267" y="146"/>
                  </a:lnTo>
                  <a:lnTo>
                    <a:pt x="265" y="175"/>
                  </a:lnTo>
                  <a:lnTo>
                    <a:pt x="257" y="203"/>
                  </a:lnTo>
                  <a:lnTo>
                    <a:pt x="245" y="227"/>
                  </a:lnTo>
                  <a:lnTo>
                    <a:pt x="228" y="249"/>
                  </a:lnTo>
                  <a:lnTo>
                    <a:pt x="209" y="267"/>
                  </a:lnTo>
                  <a:lnTo>
                    <a:pt x="186" y="281"/>
                  </a:lnTo>
                  <a:lnTo>
                    <a:pt x="161" y="289"/>
                  </a:lnTo>
                  <a:lnTo>
                    <a:pt x="133" y="292"/>
                  </a:lnTo>
                  <a:lnTo>
                    <a:pt x="103" y="288"/>
                  </a:lnTo>
                  <a:lnTo>
                    <a:pt x="75" y="277"/>
                  </a:lnTo>
                  <a:lnTo>
                    <a:pt x="51" y="260"/>
                  </a:lnTo>
                  <a:lnTo>
                    <a:pt x="29" y="237"/>
                  </a:lnTo>
                  <a:lnTo>
                    <a:pt x="13" y="210"/>
                  </a:lnTo>
                  <a:lnTo>
                    <a:pt x="4" y="178"/>
                  </a:lnTo>
                  <a:lnTo>
                    <a:pt x="0" y="146"/>
                  </a:lnTo>
                  <a:lnTo>
                    <a:pt x="4" y="113"/>
                  </a:lnTo>
                  <a:lnTo>
                    <a:pt x="13" y="81"/>
                  </a:lnTo>
                  <a:lnTo>
                    <a:pt x="29" y="54"/>
                  </a:lnTo>
                  <a:lnTo>
                    <a:pt x="51" y="32"/>
                  </a:lnTo>
                  <a:lnTo>
                    <a:pt x="75" y="14"/>
                  </a:lnTo>
                  <a:lnTo>
                    <a:pt x="103" y="3"/>
                  </a:lnTo>
                  <a:lnTo>
                    <a:pt x="1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gray">
            <a:xfrm>
              <a:off x="2304" y="1625"/>
              <a:ext cx="498" cy="964"/>
            </a:xfrm>
            <a:custGeom>
              <a:avLst/>
              <a:gdLst/>
              <a:ahLst/>
              <a:cxnLst>
                <a:cxn ang="0">
                  <a:pos x="72" y="5"/>
                </a:cxn>
                <a:cxn ang="0">
                  <a:pos x="30" y="32"/>
                </a:cxn>
                <a:cxn ang="0">
                  <a:pos x="4" y="75"/>
                </a:cxn>
                <a:cxn ang="0">
                  <a:pos x="0" y="509"/>
                </a:cxn>
                <a:cxn ang="0">
                  <a:pos x="1" y="516"/>
                </a:cxn>
                <a:cxn ang="0">
                  <a:pos x="9" y="533"/>
                </a:cxn>
                <a:cxn ang="0">
                  <a:pos x="26" y="550"/>
                </a:cxn>
                <a:cxn ang="0">
                  <a:pos x="56" y="557"/>
                </a:cxn>
                <a:cxn ang="0">
                  <a:pos x="84" y="551"/>
                </a:cxn>
                <a:cxn ang="0">
                  <a:pos x="100" y="534"/>
                </a:cxn>
                <a:cxn ang="0">
                  <a:pos x="106" y="516"/>
                </a:cxn>
                <a:cxn ang="0">
                  <a:pos x="108" y="503"/>
                </a:cxn>
                <a:cxn ang="0">
                  <a:pos x="108" y="166"/>
                </a:cxn>
                <a:cxn ang="0">
                  <a:pos x="135" y="1066"/>
                </a:cxn>
                <a:cxn ang="0">
                  <a:pos x="138" y="1073"/>
                </a:cxn>
                <a:cxn ang="0">
                  <a:pos x="151" y="1089"/>
                </a:cxn>
                <a:cxn ang="0">
                  <a:pos x="174" y="1105"/>
                </a:cxn>
                <a:cxn ang="0">
                  <a:pos x="199" y="1111"/>
                </a:cxn>
                <a:cxn ang="0">
                  <a:pos x="227" y="1110"/>
                </a:cxn>
                <a:cxn ang="0">
                  <a:pos x="255" y="1097"/>
                </a:cxn>
                <a:cxn ang="0">
                  <a:pos x="272" y="1080"/>
                </a:cxn>
                <a:cxn ang="0">
                  <a:pos x="278" y="1068"/>
                </a:cxn>
                <a:cxn ang="0">
                  <a:pos x="279" y="499"/>
                </a:cxn>
                <a:cxn ang="0">
                  <a:pos x="302" y="503"/>
                </a:cxn>
                <a:cxn ang="0">
                  <a:pos x="302" y="534"/>
                </a:cxn>
                <a:cxn ang="0">
                  <a:pos x="304" y="590"/>
                </a:cxn>
                <a:cxn ang="0">
                  <a:pos x="304" y="664"/>
                </a:cxn>
                <a:cxn ang="0">
                  <a:pos x="304" y="750"/>
                </a:cxn>
                <a:cxn ang="0">
                  <a:pos x="304" y="838"/>
                </a:cxn>
                <a:cxn ang="0">
                  <a:pos x="305" y="926"/>
                </a:cxn>
                <a:cxn ang="0">
                  <a:pos x="305" y="1004"/>
                </a:cxn>
                <a:cxn ang="0">
                  <a:pos x="305" y="1066"/>
                </a:cxn>
                <a:cxn ang="0">
                  <a:pos x="306" y="1073"/>
                </a:cxn>
                <a:cxn ang="0">
                  <a:pos x="315" y="1088"/>
                </a:cxn>
                <a:cxn ang="0">
                  <a:pos x="335" y="1103"/>
                </a:cxn>
                <a:cxn ang="0">
                  <a:pos x="372" y="1111"/>
                </a:cxn>
                <a:cxn ang="0">
                  <a:pos x="408" y="1103"/>
                </a:cxn>
                <a:cxn ang="0">
                  <a:pos x="429" y="1089"/>
                </a:cxn>
                <a:cxn ang="0">
                  <a:pos x="437" y="1073"/>
                </a:cxn>
                <a:cxn ang="0">
                  <a:pos x="438" y="1067"/>
                </a:cxn>
                <a:cxn ang="0">
                  <a:pos x="466" y="166"/>
                </a:cxn>
                <a:cxn ang="0">
                  <a:pos x="468" y="503"/>
                </a:cxn>
                <a:cxn ang="0">
                  <a:pos x="472" y="517"/>
                </a:cxn>
                <a:cxn ang="0">
                  <a:pos x="483" y="537"/>
                </a:cxn>
                <a:cxn ang="0">
                  <a:pos x="505" y="551"/>
                </a:cxn>
                <a:cxn ang="0">
                  <a:pos x="536" y="551"/>
                </a:cxn>
                <a:cxn ang="0">
                  <a:pos x="557" y="537"/>
                </a:cxn>
                <a:cxn ang="0">
                  <a:pos x="570" y="517"/>
                </a:cxn>
                <a:cxn ang="0">
                  <a:pos x="573" y="508"/>
                </a:cxn>
                <a:cxn ang="0">
                  <a:pos x="572" y="68"/>
                </a:cxn>
                <a:cxn ang="0">
                  <a:pos x="546" y="28"/>
                </a:cxn>
                <a:cxn ang="0">
                  <a:pos x="506" y="4"/>
                </a:cxn>
                <a:cxn ang="0">
                  <a:pos x="94" y="0"/>
                </a:cxn>
              </a:cxnLst>
              <a:rect l="0" t="0" r="r" b="b"/>
              <a:pathLst>
                <a:path w="573" h="1111">
                  <a:moveTo>
                    <a:pt x="94" y="0"/>
                  </a:moveTo>
                  <a:lnTo>
                    <a:pt x="72" y="5"/>
                  </a:lnTo>
                  <a:lnTo>
                    <a:pt x="50" y="16"/>
                  </a:lnTo>
                  <a:lnTo>
                    <a:pt x="30" y="32"/>
                  </a:lnTo>
                  <a:lnTo>
                    <a:pt x="15" y="53"/>
                  </a:lnTo>
                  <a:lnTo>
                    <a:pt x="4" y="75"/>
                  </a:lnTo>
                  <a:lnTo>
                    <a:pt x="0" y="99"/>
                  </a:lnTo>
                  <a:lnTo>
                    <a:pt x="0" y="509"/>
                  </a:lnTo>
                  <a:lnTo>
                    <a:pt x="0" y="511"/>
                  </a:lnTo>
                  <a:lnTo>
                    <a:pt x="1" y="516"/>
                  </a:lnTo>
                  <a:lnTo>
                    <a:pt x="4" y="525"/>
                  </a:lnTo>
                  <a:lnTo>
                    <a:pt x="9" y="533"/>
                  </a:lnTo>
                  <a:lnTo>
                    <a:pt x="16" y="543"/>
                  </a:lnTo>
                  <a:lnTo>
                    <a:pt x="26" y="550"/>
                  </a:lnTo>
                  <a:lnTo>
                    <a:pt x="39" y="556"/>
                  </a:lnTo>
                  <a:lnTo>
                    <a:pt x="56" y="557"/>
                  </a:lnTo>
                  <a:lnTo>
                    <a:pt x="72" y="556"/>
                  </a:lnTo>
                  <a:lnTo>
                    <a:pt x="84" y="551"/>
                  </a:lnTo>
                  <a:lnTo>
                    <a:pt x="92" y="543"/>
                  </a:lnTo>
                  <a:lnTo>
                    <a:pt x="100" y="534"/>
                  </a:lnTo>
                  <a:lnTo>
                    <a:pt x="103" y="525"/>
                  </a:lnTo>
                  <a:lnTo>
                    <a:pt x="106" y="516"/>
                  </a:lnTo>
                  <a:lnTo>
                    <a:pt x="107" y="508"/>
                  </a:lnTo>
                  <a:lnTo>
                    <a:pt x="108" y="503"/>
                  </a:lnTo>
                  <a:lnTo>
                    <a:pt x="108" y="500"/>
                  </a:lnTo>
                  <a:lnTo>
                    <a:pt x="108" y="166"/>
                  </a:lnTo>
                  <a:lnTo>
                    <a:pt x="134" y="167"/>
                  </a:lnTo>
                  <a:lnTo>
                    <a:pt x="135" y="1066"/>
                  </a:lnTo>
                  <a:lnTo>
                    <a:pt x="136" y="1068"/>
                  </a:lnTo>
                  <a:lnTo>
                    <a:pt x="138" y="1073"/>
                  </a:lnTo>
                  <a:lnTo>
                    <a:pt x="143" y="1080"/>
                  </a:lnTo>
                  <a:lnTo>
                    <a:pt x="151" y="1089"/>
                  </a:lnTo>
                  <a:lnTo>
                    <a:pt x="162" y="1097"/>
                  </a:lnTo>
                  <a:lnTo>
                    <a:pt x="174" y="1105"/>
                  </a:lnTo>
                  <a:lnTo>
                    <a:pt x="189" y="1110"/>
                  </a:lnTo>
                  <a:lnTo>
                    <a:pt x="199" y="1111"/>
                  </a:lnTo>
                  <a:lnTo>
                    <a:pt x="217" y="1111"/>
                  </a:lnTo>
                  <a:lnTo>
                    <a:pt x="227" y="1110"/>
                  </a:lnTo>
                  <a:lnTo>
                    <a:pt x="243" y="1105"/>
                  </a:lnTo>
                  <a:lnTo>
                    <a:pt x="255" y="1097"/>
                  </a:lnTo>
                  <a:lnTo>
                    <a:pt x="265" y="1089"/>
                  </a:lnTo>
                  <a:lnTo>
                    <a:pt x="272" y="1080"/>
                  </a:lnTo>
                  <a:lnTo>
                    <a:pt x="276" y="1073"/>
                  </a:lnTo>
                  <a:lnTo>
                    <a:pt x="278" y="1068"/>
                  </a:lnTo>
                  <a:lnTo>
                    <a:pt x="279" y="1066"/>
                  </a:lnTo>
                  <a:lnTo>
                    <a:pt x="279" y="499"/>
                  </a:lnTo>
                  <a:lnTo>
                    <a:pt x="302" y="499"/>
                  </a:lnTo>
                  <a:lnTo>
                    <a:pt x="302" y="503"/>
                  </a:lnTo>
                  <a:lnTo>
                    <a:pt x="302" y="515"/>
                  </a:lnTo>
                  <a:lnTo>
                    <a:pt x="302" y="534"/>
                  </a:lnTo>
                  <a:lnTo>
                    <a:pt x="302" y="560"/>
                  </a:lnTo>
                  <a:lnTo>
                    <a:pt x="304" y="590"/>
                  </a:lnTo>
                  <a:lnTo>
                    <a:pt x="304" y="626"/>
                  </a:lnTo>
                  <a:lnTo>
                    <a:pt x="304" y="664"/>
                  </a:lnTo>
                  <a:lnTo>
                    <a:pt x="304" y="706"/>
                  </a:lnTo>
                  <a:lnTo>
                    <a:pt x="304" y="750"/>
                  </a:lnTo>
                  <a:lnTo>
                    <a:pt x="304" y="793"/>
                  </a:lnTo>
                  <a:lnTo>
                    <a:pt x="304" y="838"/>
                  </a:lnTo>
                  <a:lnTo>
                    <a:pt x="305" y="882"/>
                  </a:lnTo>
                  <a:lnTo>
                    <a:pt x="305" y="926"/>
                  </a:lnTo>
                  <a:lnTo>
                    <a:pt x="305" y="966"/>
                  </a:lnTo>
                  <a:lnTo>
                    <a:pt x="305" y="1004"/>
                  </a:lnTo>
                  <a:lnTo>
                    <a:pt x="305" y="1037"/>
                  </a:lnTo>
                  <a:lnTo>
                    <a:pt x="305" y="1066"/>
                  </a:lnTo>
                  <a:lnTo>
                    <a:pt x="305" y="1067"/>
                  </a:lnTo>
                  <a:lnTo>
                    <a:pt x="306" y="1073"/>
                  </a:lnTo>
                  <a:lnTo>
                    <a:pt x="310" y="1079"/>
                  </a:lnTo>
                  <a:lnTo>
                    <a:pt x="315" y="1088"/>
                  </a:lnTo>
                  <a:lnTo>
                    <a:pt x="323" y="1096"/>
                  </a:lnTo>
                  <a:lnTo>
                    <a:pt x="335" y="1103"/>
                  </a:lnTo>
                  <a:lnTo>
                    <a:pt x="351" y="1108"/>
                  </a:lnTo>
                  <a:lnTo>
                    <a:pt x="372" y="1111"/>
                  </a:lnTo>
                  <a:lnTo>
                    <a:pt x="392" y="1108"/>
                  </a:lnTo>
                  <a:lnTo>
                    <a:pt x="408" y="1103"/>
                  </a:lnTo>
                  <a:lnTo>
                    <a:pt x="420" y="1096"/>
                  </a:lnTo>
                  <a:lnTo>
                    <a:pt x="429" y="1089"/>
                  </a:lnTo>
                  <a:lnTo>
                    <a:pt x="434" y="1080"/>
                  </a:lnTo>
                  <a:lnTo>
                    <a:pt x="437" y="1073"/>
                  </a:lnTo>
                  <a:lnTo>
                    <a:pt x="438" y="1068"/>
                  </a:lnTo>
                  <a:lnTo>
                    <a:pt x="438" y="1067"/>
                  </a:lnTo>
                  <a:lnTo>
                    <a:pt x="440" y="166"/>
                  </a:lnTo>
                  <a:lnTo>
                    <a:pt x="466" y="166"/>
                  </a:lnTo>
                  <a:lnTo>
                    <a:pt x="466" y="500"/>
                  </a:lnTo>
                  <a:lnTo>
                    <a:pt x="468" y="503"/>
                  </a:lnTo>
                  <a:lnTo>
                    <a:pt x="469" y="509"/>
                  </a:lnTo>
                  <a:lnTo>
                    <a:pt x="472" y="517"/>
                  </a:lnTo>
                  <a:lnTo>
                    <a:pt x="477" y="527"/>
                  </a:lnTo>
                  <a:lnTo>
                    <a:pt x="483" y="537"/>
                  </a:lnTo>
                  <a:lnTo>
                    <a:pt x="493" y="545"/>
                  </a:lnTo>
                  <a:lnTo>
                    <a:pt x="505" y="551"/>
                  </a:lnTo>
                  <a:lnTo>
                    <a:pt x="520" y="554"/>
                  </a:lnTo>
                  <a:lnTo>
                    <a:pt x="536" y="551"/>
                  </a:lnTo>
                  <a:lnTo>
                    <a:pt x="548" y="545"/>
                  </a:lnTo>
                  <a:lnTo>
                    <a:pt x="557" y="537"/>
                  </a:lnTo>
                  <a:lnTo>
                    <a:pt x="563" y="527"/>
                  </a:lnTo>
                  <a:lnTo>
                    <a:pt x="570" y="517"/>
                  </a:lnTo>
                  <a:lnTo>
                    <a:pt x="573" y="510"/>
                  </a:lnTo>
                  <a:lnTo>
                    <a:pt x="573" y="508"/>
                  </a:lnTo>
                  <a:lnTo>
                    <a:pt x="573" y="79"/>
                  </a:lnTo>
                  <a:lnTo>
                    <a:pt x="572" y="68"/>
                  </a:lnTo>
                  <a:lnTo>
                    <a:pt x="561" y="47"/>
                  </a:lnTo>
                  <a:lnTo>
                    <a:pt x="546" y="28"/>
                  </a:lnTo>
                  <a:lnTo>
                    <a:pt x="528" y="14"/>
                  </a:lnTo>
                  <a:lnTo>
                    <a:pt x="506" y="4"/>
                  </a:lnTo>
                  <a:lnTo>
                    <a:pt x="485" y="0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4748344" y="1428736"/>
            <a:ext cx="609474" cy="1523683"/>
            <a:chOff x="2880" y="1344"/>
            <a:chExt cx="498" cy="1245"/>
          </a:xfrm>
          <a:solidFill>
            <a:srgbClr val="CFAD6D"/>
          </a:solidFill>
        </p:grpSpPr>
        <p:sp>
          <p:nvSpPr>
            <p:cNvPr id="19" name="Freeform 11"/>
            <p:cNvSpPr>
              <a:spLocks/>
            </p:cNvSpPr>
            <p:nvPr/>
          </p:nvSpPr>
          <p:spPr bwMode="gray">
            <a:xfrm>
              <a:off x="3001" y="1344"/>
              <a:ext cx="233" cy="254"/>
            </a:xfrm>
            <a:custGeom>
              <a:avLst/>
              <a:gdLst/>
              <a:ahLst/>
              <a:cxnLst>
                <a:cxn ang="0">
                  <a:pos x="133" y="0"/>
                </a:cxn>
                <a:cxn ang="0">
                  <a:pos x="161" y="3"/>
                </a:cxn>
                <a:cxn ang="0">
                  <a:pos x="186" y="12"/>
                </a:cxn>
                <a:cxn ang="0">
                  <a:pos x="209" y="25"/>
                </a:cxn>
                <a:cxn ang="0">
                  <a:pos x="228" y="42"/>
                </a:cxn>
                <a:cxn ang="0">
                  <a:pos x="245" y="64"/>
                </a:cxn>
                <a:cxn ang="0">
                  <a:pos x="257" y="88"/>
                </a:cxn>
                <a:cxn ang="0">
                  <a:pos x="265" y="116"/>
                </a:cxn>
                <a:cxn ang="0">
                  <a:pos x="267" y="146"/>
                </a:cxn>
                <a:cxn ang="0">
                  <a:pos x="265" y="175"/>
                </a:cxn>
                <a:cxn ang="0">
                  <a:pos x="257" y="203"/>
                </a:cxn>
                <a:cxn ang="0">
                  <a:pos x="245" y="227"/>
                </a:cxn>
                <a:cxn ang="0">
                  <a:pos x="228" y="249"/>
                </a:cxn>
                <a:cxn ang="0">
                  <a:pos x="209" y="267"/>
                </a:cxn>
                <a:cxn ang="0">
                  <a:pos x="186" y="281"/>
                </a:cxn>
                <a:cxn ang="0">
                  <a:pos x="161" y="289"/>
                </a:cxn>
                <a:cxn ang="0">
                  <a:pos x="133" y="292"/>
                </a:cxn>
                <a:cxn ang="0">
                  <a:pos x="103" y="288"/>
                </a:cxn>
                <a:cxn ang="0">
                  <a:pos x="75" y="277"/>
                </a:cxn>
                <a:cxn ang="0">
                  <a:pos x="51" y="260"/>
                </a:cxn>
                <a:cxn ang="0">
                  <a:pos x="29" y="237"/>
                </a:cxn>
                <a:cxn ang="0">
                  <a:pos x="13" y="210"/>
                </a:cxn>
                <a:cxn ang="0">
                  <a:pos x="4" y="178"/>
                </a:cxn>
                <a:cxn ang="0">
                  <a:pos x="0" y="146"/>
                </a:cxn>
                <a:cxn ang="0">
                  <a:pos x="4" y="113"/>
                </a:cxn>
                <a:cxn ang="0">
                  <a:pos x="13" y="81"/>
                </a:cxn>
                <a:cxn ang="0">
                  <a:pos x="29" y="54"/>
                </a:cxn>
                <a:cxn ang="0">
                  <a:pos x="51" y="32"/>
                </a:cxn>
                <a:cxn ang="0">
                  <a:pos x="75" y="14"/>
                </a:cxn>
                <a:cxn ang="0">
                  <a:pos x="103" y="3"/>
                </a:cxn>
                <a:cxn ang="0">
                  <a:pos x="133" y="0"/>
                </a:cxn>
              </a:cxnLst>
              <a:rect l="0" t="0" r="r" b="b"/>
              <a:pathLst>
                <a:path w="267" h="292">
                  <a:moveTo>
                    <a:pt x="133" y="0"/>
                  </a:moveTo>
                  <a:lnTo>
                    <a:pt x="161" y="3"/>
                  </a:lnTo>
                  <a:lnTo>
                    <a:pt x="186" y="12"/>
                  </a:lnTo>
                  <a:lnTo>
                    <a:pt x="209" y="25"/>
                  </a:lnTo>
                  <a:lnTo>
                    <a:pt x="228" y="42"/>
                  </a:lnTo>
                  <a:lnTo>
                    <a:pt x="245" y="64"/>
                  </a:lnTo>
                  <a:lnTo>
                    <a:pt x="257" y="88"/>
                  </a:lnTo>
                  <a:lnTo>
                    <a:pt x="265" y="116"/>
                  </a:lnTo>
                  <a:lnTo>
                    <a:pt x="267" y="146"/>
                  </a:lnTo>
                  <a:lnTo>
                    <a:pt x="265" y="175"/>
                  </a:lnTo>
                  <a:lnTo>
                    <a:pt x="257" y="203"/>
                  </a:lnTo>
                  <a:lnTo>
                    <a:pt x="245" y="227"/>
                  </a:lnTo>
                  <a:lnTo>
                    <a:pt x="228" y="249"/>
                  </a:lnTo>
                  <a:lnTo>
                    <a:pt x="209" y="267"/>
                  </a:lnTo>
                  <a:lnTo>
                    <a:pt x="186" y="281"/>
                  </a:lnTo>
                  <a:lnTo>
                    <a:pt x="161" y="289"/>
                  </a:lnTo>
                  <a:lnTo>
                    <a:pt x="133" y="292"/>
                  </a:lnTo>
                  <a:lnTo>
                    <a:pt x="103" y="288"/>
                  </a:lnTo>
                  <a:lnTo>
                    <a:pt x="75" y="277"/>
                  </a:lnTo>
                  <a:lnTo>
                    <a:pt x="51" y="260"/>
                  </a:lnTo>
                  <a:lnTo>
                    <a:pt x="29" y="237"/>
                  </a:lnTo>
                  <a:lnTo>
                    <a:pt x="13" y="210"/>
                  </a:lnTo>
                  <a:lnTo>
                    <a:pt x="4" y="178"/>
                  </a:lnTo>
                  <a:lnTo>
                    <a:pt x="0" y="146"/>
                  </a:lnTo>
                  <a:lnTo>
                    <a:pt x="4" y="113"/>
                  </a:lnTo>
                  <a:lnTo>
                    <a:pt x="13" y="81"/>
                  </a:lnTo>
                  <a:lnTo>
                    <a:pt x="29" y="54"/>
                  </a:lnTo>
                  <a:lnTo>
                    <a:pt x="51" y="32"/>
                  </a:lnTo>
                  <a:lnTo>
                    <a:pt x="75" y="14"/>
                  </a:lnTo>
                  <a:lnTo>
                    <a:pt x="103" y="3"/>
                  </a:lnTo>
                  <a:lnTo>
                    <a:pt x="1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gray">
            <a:xfrm>
              <a:off x="2880" y="1625"/>
              <a:ext cx="498" cy="964"/>
            </a:xfrm>
            <a:custGeom>
              <a:avLst/>
              <a:gdLst/>
              <a:ahLst/>
              <a:cxnLst>
                <a:cxn ang="0">
                  <a:pos x="72" y="5"/>
                </a:cxn>
                <a:cxn ang="0">
                  <a:pos x="30" y="32"/>
                </a:cxn>
                <a:cxn ang="0">
                  <a:pos x="4" y="75"/>
                </a:cxn>
                <a:cxn ang="0">
                  <a:pos x="0" y="509"/>
                </a:cxn>
                <a:cxn ang="0">
                  <a:pos x="1" y="516"/>
                </a:cxn>
                <a:cxn ang="0">
                  <a:pos x="9" y="533"/>
                </a:cxn>
                <a:cxn ang="0">
                  <a:pos x="26" y="550"/>
                </a:cxn>
                <a:cxn ang="0">
                  <a:pos x="56" y="557"/>
                </a:cxn>
                <a:cxn ang="0">
                  <a:pos x="84" y="551"/>
                </a:cxn>
                <a:cxn ang="0">
                  <a:pos x="100" y="534"/>
                </a:cxn>
                <a:cxn ang="0">
                  <a:pos x="106" y="516"/>
                </a:cxn>
                <a:cxn ang="0">
                  <a:pos x="108" y="503"/>
                </a:cxn>
                <a:cxn ang="0">
                  <a:pos x="108" y="166"/>
                </a:cxn>
                <a:cxn ang="0">
                  <a:pos x="135" y="1066"/>
                </a:cxn>
                <a:cxn ang="0">
                  <a:pos x="138" y="1073"/>
                </a:cxn>
                <a:cxn ang="0">
                  <a:pos x="151" y="1089"/>
                </a:cxn>
                <a:cxn ang="0">
                  <a:pos x="174" y="1105"/>
                </a:cxn>
                <a:cxn ang="0">
                  <a:pos x="199" y="1111"/>
                </a:cxn>
                <a:cxn ang="0">
                  <a:pos x="227" y="1110"/>
                </a:cxn>
                <a:cxn ang="0">
                  <a:pos x="255" y="1097"/>
                </a:cxn>
                <a:cxn ang="0">
                  <a:pos x="272" y="1080"/>
                </a:cxn>
                <a:cxn ang="0">
                  <a:pos x="278" y="1068"/>
                </a:cxn>
                <a:cxn ang="0">
                  <a:pos x="279" y="499"/>
                </a:cxn>
                <a:cxn ang="0">
                  <a:pos x="302" y="503"/>
                </a:cxn>
                <a:cxn ang="0">
                  <a:pos x="302" y="534"/>
                </a:cxn>
                <a:cxn ang="0">
                  <a:pos x="304" y="590"/>
                </a:cxn>
                <a:cxn ang="0">
                  <a:pos x="304" y="664"/>
                </a:cxn>
                <a:cxn ang="0">
                  <a:pos x="304" y="750"/>
                </a:cxn>
                <a:cxn ang="0">
                  <a:pos x="304" y="838"/>
                </a:cxn>
                <a:cxn ang="0">
                  <a:pos x="305" y="926"/>
                </a:cxn>
                <a:cxn ang="0">
                  <a:pos x="305" y="1004"/>
                </a:cxn>
                <a:cxn ang="0">
                  <a:pos x="305" y="1066"/>
                </a:cxn>
                <a:cxn ang="0">
                  <a:pos x="306" y="1073"/>
                </a:cxn>
                <a:cxn ang="0">
                  <a:pos x="315" y="1088"/>
                </a:cxn>
                <a:cxn ang="0">
                  <a:pos x="335" y="1103"/>
                </a:cxn>
                <a:cxn ang="0">
                  <a:pos x="372" y="1111"/>
                </a:cxn>
                <a:cxn ang="0">
                  <a:pos x="408" y="1103"/>
                </a:cxn>
                <a:cxn ang="0">
                  <a:pos x="429" y="1089"/>
                </a:cxn>
                <a:cxn ang="0">
                  <a:pos x="437" y="1073"/>
                </a:cxn>
                <a:cxn ang="0">
                  <a:pos x="438" y="1067"/>
                </a:cxn>
                <a:cxn ang="0">
                  <a:pos x="466" y="166"/>
                </a:cxn>
                <a:cxn ang="0">
                  <a:pos x="468" y="503"/>
                </a:cxn>
                <a:cxn ang="0">
                  <a:pos x="472" y="517"/>
                </a:cxn>
                <a:cxn ang="0">
                  <a:pos x="483" y="537"/>
                </a:cxn>
                <a:cxn ang="0">
                  <a:pos x="505" y="551"/>
                </a:cxn>
                <a:cxn ang="0">
                  <a:pos x="536" y="551"/>
                </a:cxn>
                <a:cxn ang="0">
                  <a:pos x="557" y="537"/>
                </a:cxn>
                <a:cxn ang="0">
                  <a:pos x="570" y="517"/>
                </a:cxn>
                <a:cxn ang="0">
                  <a:pos x="573" y="508"/>
                </a:cxn>
                <a:cxn ang="0">
                  <a:pos x="572" y="68"/>
                </a:cxn>
                <a:cxn ang="0">
                  <a:pos x="546" y="28"/>
                </a:cxn>
                <a:cxn ang="0">
                  <a:pos x="506" y="4"/>
                </a:cxn>
                <a:cxn ang="0">
                  <a:pos x="94" y="0"/>
                </a:cxn>
              </a:cxnLst>
              <a:rect l="0" t="0" r="r" b="b"/>
              <a:pathLst>
                <a:path w="573" h="1111">
                  <a:moveTo>
                    <a:pt x="94" y="0"/>
                  </a:moveTo>
                  <a:lnTo>
                    <a:pt x="72" y="5"/>
                  </a:lnTo>
                  <a:lnTo>
                    <a:pt x="50" y="16"/>
                  </a:lnTo>
                  <a:lnTo>
                    <a:pt x="30" y="32"/>
                  </a:lnTo>
                  <a:lnTo>
                    <a:pt x="15" y="53"/>
                  </a:lnTo>
                  <a:lnTo>
                    <a:pt x="4" y="75"/>
                  </a:lnTo>
                  <a:lnTo>
                    <a:pt x="0" y="99"/>
                  </a:lnTo>
                  <a:lnTo>
                    <a:pt x="0" y="509"/>
                  </a:lnTo>
                  <a:lnTo>
                    <a:pt x="0" y="511"/>
                  </a:lnTo>
                  <a:lnTo>
                    <a:pt x="1" y="516"/>
                  </a:lnTo>
                  <a:lnTo>
                    <a:pt x="4" y="525"/>
                  </a:lnTo>
                  <a:lnTo>
                    <a:pt x="9" y="533"/>
                  </a:lnTo>
                  <a:lnTo>
                    <a:pt x="16" y="543"/>
                  </a:lnTo>
                  <a:lnTo>
                    <a:pt x="26" y="550"/>
                  </a:lnTo>
                  <a:lnTo>
                    <a:pt x="39" y="556"/>
                  </a:lnTo>
                  <a:lnTo>
                    <a:pt x="56" y="557"/>
                  </a:lnTo>
                  <a:lnTo>
                    <a:pt x="72" y="556"/>
                  </a:lnTo>
                  <a:lnTo>
                    <a:pt x="84" y="551"/>
                  </a:lnTo>
                  <a:lnTo>
                    <a:pt x="92" y="543"/>
                  </a:lnTo>
                  <a:lnTo>
                    <a:pt x="100" y="534"/>
                  </a:lnTo>
                  <a:lnTo>
                    <a:pt x="103" y="525"/>
                  </a:lnTo>
                  <a:lnTo>
                    <a:pt x="106" y="516"/>
                  </a:lnTo>
                  <a:lnTo>
                    <a:pt x="107" y="508"/>
                  </a:lnTo>
                  <a:lnTo>
                    <a:pt x="108" y="503"/>
                  </a:lnTo>
                  <a:lnTo>
                    <a:pt x="108" y="500"/>
                  </a:lnTo>
                  <a:lnTo>
                    <a:pt x="108" y="166"/>
                  </a:lnTo>
                  <a:lnTo>
                    <a:pt x="134" y="167"/>
                  </a:lnTo>
                  <a:lnTo>
                    <a:pt x="135" y="1066"/>
                  </a:lnTo>
                  <a:lnTo>
                    <a:pt x="136" y="1068"/>
                  </a:lnTo>
                  <a:lnTo>
                    <a:pt x="138" y="1073"/>
                  </a:lnTo>
                  <a:lnTo>
                    <a:pt x="143" y="1080"/>
                  </a:lnTo>
                  <a:lnTo>
                    <a:pt x="151" y="1089"/>
                  </a:lnTo>
                  <a:lnTo>
                    <a:pt x="162" y="1097"/>
                  </a:lnTo>
                  <a:lnTo>
                    <a:pt x="174" y="1105"/>
                  </a:lnTo>
                  <a:lnTo>
                    <a:pt x="189" y="1110"/>
                  </a:lnTo>
                  <a:lnTo>
                    <a:pt x="199" y="1111"/>
                  </a:lnTo>
                  <a:lnTo>
                    <a:pt x="217" y="1111"/>
                  </a:lnTo>
                  <a:lnTo>
                    <a:pt x="227" y="1110"/>
                  </a:lnTo>
                  <a:lnTo>
                    <a:pt x="243" y="1105"/>
                  </a:lnTo>
                  <a:lnTo>
                    <a:pt x="255" y="1097"/>
                  </a:lnTo>
                  <a:lnTo>
                    <a:pt x="265" y="1089"/>
                  </a:lnTo>
                  <a:lnTo>
                    <a:pt x="272" y="1080"/>
                  </a:lnTo>
                  <a:lnTo>
                    <a:pt x="276" y="1073"/>
                  </a:lnTo>
                  <a:lnTo>
                    <a:pt x="278" y="1068"/>
                  </a:lnTo>
                  <a:lnTo>
                    <a:pt x="279" y="1066"/>
                  </a:lnTo>
                  <a:lnTo>
                    <a:pt x="279" y="499"/>
                  </a:lnTo>
                  <a:lnTo>
                    <a:pt x="302" y="499"/>
                  </a:lnTo>
                  <a:lnTo>
                    <a:pt x="302" y="503"/>
                  </a:lnTo>
                  <a:lnTo>
                    <a:pt x="302" y="515"/>
                  </a:lnTo>
                  <a:lnTo>
                    <a:pt x="302" y="534"/>
                  </a:lnTo>
                  <a:lnTo>
                    <a:pt x="302" y="560"/>
                  </a:lnTo>
                  <a:lnTo>
                    <a:pt x="304" y="590"/>
                  </a:lnTo>
                  <a:lnTo>
                    <a:pt x="304" y="626"/>
                  </a:lnTo>
                  <a:lnTo>
                    <a:pt x="304" y="664"/>
                  </a:lnTo>
                  <a:lnTo>
                    <a:pt x="304" y="706"/>
                  </a:lnTo>
                  <a:lnTo>
                    <a:pt x="304" y="750"/>
                  </a:lnTo>
                  <a:lnTo>
                    <a:pt x="304" y="793"/>
                  </a:lnTo>
                  <a:lnTo>
                    <a:pt x="304" y="838"/>
                  </a:lnTo>
                  <a:lnTo>
                    <a:pt x="305" y="882"/>
                  </a:lnTo>
                  <a:lnTo>
                    <a:pt x="305" y="926"/>
                  </a:lnTo>
                  <a:lnTo>
                    <a:pt x="305" y="966"/>
                  </a:lnTo>
                  <a:lnTo>
                    <a:pt x="305" y="1004"/>
                  </a:lnTo>
                  <a:lnTo>
                    <a:pt x="305" y="1037"/>
                  </a:lnTo>
                  <a:lnTo>
                    <a:pt x="305" y="1066"/>
                  </a:lnTo>
                  <a:lnTo>
                    <a:pt x="305" y="1067"/>
                  </a:lnTo>
                  <a:lnTo>
                    <a:pt x="306" y="1073"/>
                  </a:lnTo>
                  <a:lnTo>
                    <a:pt x="310" y="1079"/>
                  </a:lnTo>
                  <a:lnTo>
                    <a:pt x="315" y="1088"/>
                  </a:lnTo>
                  <a:lnTo>
                    <a:pt x="323" y="1096"/>
                  </a:lnTo>
                  <a:lnTo>
                    <a:pt x="335" y="1103"/>
                  </a:lnTo>
                  <a:lnTo>
                    <a:pt x="351" y="1108"/>
                  </a:lnTo>
                  <a:lnTo>
                    <a:pt x="372" y="1111"/>
                  </a:lnTo>
                  <a:lnTo>
                    <a:pt x="392" y="1108"/>
                  </a:lnTo>
                  <a:lnTo>
                    <a:pt x="408" y="1103"/>
                  </a:lnTo>
                  <a:lnTo>
                    <a:pt x="420" y="1096"/>
                  </a:lnTo>
                  <a:lnTo>
                    <a:pt x="429" y="1089"/>
                  </a:lnTo>
                  <a:lnTo>
                    <a:pt x="434" y="1080"/>
                  </a:lnTo>
                  <a:lnTo>
                    <a:pt x="437" y="1073"/>
                  </a:lnTo>
                  <a:lnTo>
                    <a:pt x="438" y="1068"/>
                  </a:lnTo>
                  <a:lnTo>
                    <a:pt x="438" y="1067"/>
                  </a:lnTo>
                  <a:lnTo>
                    <a:pt x="440" y="166"/>
                  </a:lnTo>
                  <a:lnTo>
                    <a:pt x="466" y="166"/>
                  </a:lnTo>
                  <a:lnTo>
                    <a:pt x="466" y="500"/>
                  </a:lnTo>
                  <a:lnTo>
                    <a:pt x="468" y="503"/>
                  </a:lnTo>
                  <a:lnTo>
                    <a:pt x="469" y="509"/>
                  </a:lnTo>
                  <a:lnTo>
                    <a:pt x="472" y="517"/>
                  </a:lnTo>
                  <a:lnTo>
                    <a:pt x="477" y="527"/>
                  </a:lnTo>
                  <a:lnTo>
                    <a:pt x="483" y="537"/>
                  </a:lnTo>
                  <a:lnTo>
                    <a:pt x="493" y="545"/>
                  </a:lnTo>
                  <a:lnTo>
                    <a:pt x="505" y="551"/>
                  </a:lnTo>
                  <a:lnTo>
                    <a:pt x="520" y="554"/>
                  </a:lnTo>
                  <a:lnTo>
                    <a:pt x="536" y="551"/>
                  </a:lnTo>
                  <a:lnTo>
                    <a:pt x="548" y="545"/>
                  </a:lnTo>
                  <a:lnTo>
                    <a:pt x="557" y="537"/>
                  </a:lnTo>
                  <a:lnTo>
                    <a:pt x="563" y="527"/>
                  </a:lnTo>
                  <a:lnTo>
                    <a:pt x="570" y="517"/>
                  </a:lnTo>
                  <a:lnTo>
                    <a:pt x="573" y="510"/>
                  </a:lnTo>
                  <a:lnTo>
                    <a:pt x="573" y="508"/>
                  </a:lnTo>
                  <a:lnTo>
                    <a:pt x="573" y="79"/>
                  </a:lnTo>
                  <a:lnTo>
                    <a:pt x="572" y="68"/>
                  </a:lnTo>
                  <a:lnTo>
                    <a:pt x="561" y="47"/>
                  </a:lnTo>
                  <a:lnTo>
                    <a:pt x="546" y="28"/>
                  </a:lnTo>
                  <a:lnTo>
                    <a:pt x="528" y="14"/>
                  </a:lnTo>
                  <a:lnTo>
                    <a:pt x="506" y="4"/>
                  </a:lnTo>
                  <a:lnTo>
                    <a:pt x="485" y="0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</p:grpSp>
      <p:sp>
        <p:nvSpPr>
          <p:cNvPr id="1127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75" name="矩形 13"/>
          <p:cNvSpPr>
            <a:spLocks noChangeArrowheads="1"/>
          </p:cNvSpPr>
          <p:nvPr/>
        </p:nvSpPr>
        <p:spPr bwMode="auto">
          <a:xfrm>
            <a:off x="5857875" y="3643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6" name="矩形 14"/>
          <p:cNvSpPr>
            <a:spLocks noChangeArrowheads="1"/>
          </p:cNvSpPr>
          <p:nvPr/>
        </p:nvSpPr>
        <p:spPr bwMode="auto">
          <a:xfrm>
            <a:off x="1644650" y="3714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3"/>
          <p:cNvSpPr>
            <a:spLocks noChangeShapeType="1"/>
          </p:cNvSpPr>
          <p:nvPr/>
        </p:nvSpPr>
        <p:spPr bwMode="auto">
          <a:xfrm>
            <a:off x="2225675" y="1928813"/>
            <a:ext cx="0" cy="3124200"/>
          </a:xfrm>
          <a:prstGeom prst="line">
            <a:avLst/>
          </a:prstGeom>
          <a:noFill/>
          <a:ln w="19050">
            <a:solidFill>
              <a:srgbClr val="077D4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5" name="Freeform 4"/>
          <p:cNvSpPr>
            <a:spLocks/>
          </p:cNvSpPr>
          <p:nvPr/>
        </p:nvSpPr>
        <p:spPr bwMode="gray">
          <a:xfrm>
            <a:off x="1458913" y="1830388"/>
            <a:ext cx="1520825" cy="204787"/>
          </a:xfrm>
          <a:custGeom>
            <a:avLst/>
            <a:gdLst>
              <a:gd name="T0" fmla="*/ 2147483647 w 1120"/>
              <a:gd name="T1" fmla="*/ 2147483647 h 252"/>
              <a:gd name="T2" fmla="*/ 2147483647 w 1120"/>
              <a:gd name="T3" fmla="*/ 2147483647 h 252"/>
              <a:gd name="T4" fmla="*/ 2147483647 w 1120"/>
              <a:gd name="T5" fmla="*/ 2147483647 h 252"/>
              <a:gd name="T6" fmla="*/ 2147483647 w 1120"/>
              <a:gd name="T7" fmla="*/ 2147483647 h 252"/>
              <a:gd name="T8" fmla="*/ 2147483647 w 1120"/>
              <a:gd name="T9" fmla="*/ 2147483647 h 252"/>
              <a:gd name="T10" fmla="*/ 2147483647 w 1120"/>
              <a:gd name="T11" fmla="*/ 2147483647 h 252"/>
              <a:gd name="T12" fmla="*/ 2147483647 w 1120"/>
              <a:gd name="T13" fmla="*/ 2147483647 h 252"/>
              <a:gd name="T14" fmla="*/ 2147483647 w 1120"/>
              <a:gd name="T15" fmla="*/ 2147483647 h 252"/>
              <a:gd name="T16" fmla="*/ 2147483647 w 1120"/>
              <a:gd name="T17" fmla="*/ 2147483647 h 252"/>
              <a:gd name="T18" fmla="*/ 2147483647 w 1120"/>
              <a:gd name="T19" fmla="*/ 2147483647 h 252"/>
              <a:gd name="T20" fmla="*/ 2147483647 w 1120"/>
              <a:gd name="T21" fmla="*/ 2147483647 h 252"/>
              <a:gd name="T22" fmla="*/ 2147483647 w 1120"/>
              <a:gd name="T23" fmla="*/ 2147483647 h 252"/>
              <a:gd name="T24" fmla="*/ 2147483647 w 1120"/>
              <a:gd name="T25" fmla="*/ 2147483647 h 252"/>
              <a:gd name="T26" fmla="*/ 2147483647 w 1120"/>
              <a:gd name="T27" fmla="*/ 2147483647 h 252"/>
              <a:gd name="T28" fmla="*/ 2147483647 w 1120"/>
              <a:gd name="T29" fmla="*/ 2147483647 h 252"/>
              <a:gd name="T30" fmla="*/ 2147483647 w 1120"/>
              <a:gd name="T31" fmla="*/ 2147483647 h 252"/>
              <a:gd name="T32" fmla="*/ 2147483647 w 1120"/>
              <a:gd name="T33" fmla="*/ 2147483647 h 252"/>
              <a:gd name="T34" fmla="*/ 2147483647 w 1120"/>
              <a:gd name="T35" fmla="*/ 2147483647 h 252"/>
              <a:gd name="T36" fmla="*/ 2147483647 w 1120"/>
              <a:gd name="T37" fmla="*/ 2147483647 h 252"/>
              <a:gd name="T38" fmla="*/ 2147483647 w 1120"/>
              <a:gd name="T39" fmla="*/ 2147483647 h 252"/>
              <a:gd name="T40" fmla="*/ 2147483647 w 1120"/>
              <a:gd name="T41" fmla="*/ 2147483647 h 252"/>
              <a:gd name="T42" fmla="*/ 2147483647 w 1120"/>
              <a:gd name="T43" fmla="*/ 2147483647 h 252"/>
              <a:gd name="T44" fmla="*/ 0 w 1120"/>
              <a:gd name="T45" fmla="*/ 2147483647 h 252"/>
              <a:gd name="T46" fmla="*/ 0 w 1120"/>
              <a:gd name="T47" fmla="*/ 2147483647 h 252"/>
              <a:gd name="T48" fmla="*/ 2147483647 w 1120"/>
              <a:gd name="T49" fmla="*/ 0 h 252"/>
              <a:gd name="T50" fmla="*/ 2147483647 w 1120"/>
              <a:gd name="T51" fmla="*/ 2147483647 h 252"/>
              <a:gd name="T52" fmla="*/ 2147483647 w 1120"/>
              <a:gd name="T53" fmla="*/ 2147483647 h 252"/>
              <a:gd name="T54" fmla="*/ 2147483647 w 1120"/>
              <a:gd name="T55" fmla="*/ 2147483647 h 25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120"/>
              <a:gd name="T85" fmla="*/ 0 h 252"/>
              <a:gd name="T86" fmla="*/ 1120 w 1120"/>
              <a:gd name="T87" fmla="*/ 252 h 252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120" h="252">
                <a:moveTo>
                  <a:pt x="1120" y="252"/>
                </a:moveTo>
                <a:lnTo>
                  <a:pt x="1116" y="250"/>
                </a:lnTo>
                <a:lnTo>
                  <a:pt x="1100" y="246"/>
                </a:lnTo>
                <a:lnTo>
                  <a:pt x="1074" y="240"/>
                </a:lnTo>
                <a:lnTo>
                  <a:pt x="1038" y="232"/>
                </a:lnTo>
                <a:lnTo>
                  <a:pt x="992" y="222"/>
                </a:lnTo>
                <a:lnTo>
                  <a:pt x="938" y="212"/>
                </a:lnTo>
                <a:lnTo>
                  <a:pt x="876" y="204"/>
                </a:lnTo>
                <a:lnTo>
                  <a:pt x="806" y="196"/>
                </a:lnTo>
                <a:lnTo>
                  <a:pt x="730" y="190"/>
                </a:lnTo>
                <a:lnTo>
                  <a:pt x="646" y="184"/>
                </a:lnTo>
                <a:lnTo>
                  <a:pt x="556" y="184"/>
                </a:lnTo>
                <a:lnTo>
                  <a:pt x="466" y="184"/>
                </a:lnTo>
                <a:lnTo>
                  <a:pt x="384" y="190"/>
                </a:lnTo>
                <a:lnTo>
                  <a:pt x="308" y="196"/>
                </a:lnTo>
                <a:lnTo>
                  <a:pt x="238" y="204"/>
                </a:lnTo>
                <a:lnTo>
                  <a:pt x="178" y="212"/>
                </a:lnTo>
                <a:lnTo>
                  <a:pt x="126" y="222"/>
                </a:lnTo>
                <a:lnTo>
                  <a:pt x="82" y="232"/>
                </a:lnTo>
                <a:lnTo>
                  <a:pt x="46" y="240"/>
                </a:lnTo>
                <a:lnTo>
                  <a:pt x="20" y="246"/>
                </a:lnTo>
                <a:lnTo>
                  <a:pt x="6" y="250"/>
                </a:lnTo>
                <a:lnTo>
                  <a:pt x="0" y="252"/>
                </a:lnTo>
                <a:lnTo>
                  <a:pt x="0" y="62"/>
                </a:lnTo>
                <a:lnTo>
                  <a:pt x="560" y="0"/>
                </a:lnTo>
                <a:lnTo>
                  <a:pt x="1120" y="62"/>
                </a:lnTo>
                <a:lnTo>
                  <a:pt x="1120" y="252"/>
                </a:lnTo>
                <a:close/>
              </a:path>
            </a:pathLst>
          </a:custGeom>
          <a:solidFill>
            <a:srgbClr val="969696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gray">
          <a:xfrm>
            <a:off x="1357313" y="1552575"/>
            <a:ext cx="1724025" cy="423863"/>
          </a:xfrm>
          <a:prstGeom prst="rect">
            <a:avLst/>
          </a:prstGeom>
          <a:solidFill>
            <a:srgbClr val="CFAD6D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endParaRPr lang="en-US" altLang="zh-CN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Arial" charset="0"/>
            </a:endParaRPr>
          </a:p>
        </p:txBody>
      </p:sp>
      <p:sp>
        <p:nvSpPr>
          <p:cNvPr id="3077" name="Freeform 7"/>
          <p:cNvSpPr>
            <a:spLocks/>
          </p:cNvSpPr>
          <p:nvPr/>
        </p:nvSpPr>
        <p:spPr bwMode="gray">
          <a:xfrm>
            <a:off x="1458913" y="2973388"/>
            <a:ext cx="1520825" cy="204787"/>
          </a:xfrm>
          <a:custGeom>
            <a:avLst/>
            <a:gdLst>
              <a:gd name="T0" fmla="*/ 2147483647 w 1120"/>
              <a:gd name="T1" fmla="*/ 2147483647 h 252"/>
              <a:gd name="T2" fmla="*/ 2147483647 w 1120"/>
              <a:gd name="T3" fmla="*/ 2147483647 h 252"/>
              <a:gd name="T4" fmla="*/ 2147483647 w 1120"/>
              <a:gd name="T5" fmla="*/ 2147483647 h 252"/>
              <a:gd name="T6" fmla="*/ 2147483647 w 1120"/>
              <a:gd name="T7" fmla="*/ 2147483647 h 252"/>
              <a:gd name="T8" fmla="*/ 2147483647 w 1120"/>
              <a:gd name="T9" fmla="*/ 2147483647 h 252"/>
              <a:gd name="T10" fmla="*/ 2147483647 w 1120"/>
              <a:gd name="T11" fmla="*/ 2147483647 h 252"/>
              <a:gd name="T12" fmla="*/ 2147483647 w 1120"/>
              <a:gd name="T13" fmla="*/ 2147483647 h 252"/>
              <a:gd name="T14" fmla="*/ 2147483647 w 1120"/>
              <a:gd name="T15" fmla="*/ 2147483647 h 252"/>
              <a:gd name="T16" fmla="*/ 2147483647 w 1120"/>
              <a:gd name="T17" fmla="*/ 2147483647 h 252"/>
              <a:gd name="T18" fmla="*/ 2147483647 w 1120"/>
              <a:gd name="T19" fmla="*/ 2147483647 h 252"/>
              <a:gd name="T20" fmla="*/ 2147483647 w 1120"/>
              <a:gd name="T21" fmla="*/ 2147483647 h 252"/>
              <a:gd name="T22" fmla="*/ 2147483647 w 1120"/>
              <a:gd name="T23" fmla="*/ 2147483647 h 252"/>
              <a:gd name="T24" fmla="*/ 2147483647 w 1120"/>
              <a:gd name="T25" fmla="*/ 2147483647 h 252"/>
              <a:gd name="T26" fmla="*/ 2147483647 w 1120"/>
              <a:gd name="T27" fmla="*/ 2147483647 h 252"/>
              <a:gd name="T28" fmla="*/ 2147483647 w 1120"/>
              <a:gd name="T29" fmla="*/ 2147483647 h 252"/>
              <a:gd name="T30" fmla="*/ 2147483647 w 1120"/>
              <a:gd name="T31" fmla="*/ 2147483647 h 252"/>
              <a:gd name="T32" fmla="*/ 2147483647 w 1120"/>
              <a:gd name="T33" fmla="*/ 2147483647 h 252"/>
              <a:gd name="T34" fmla="*/ 2147483647 w 1120"/>
              <a:gd name="T35" fmla="*/ 2147483647 h 252"/>
              <a:gd name="T36" fmla="*/ 2147483647 w 1120"/>
              <a:gd name="T37" fmla="*/ 2147483647 h 252"/>
              <a:gd name="T38" fmla="*/ 2147483647 w 1120"/>
              <a:gd name="T39" fmla="*/ 2147483647 h 252"/>
              <a:gd name="T40" fmla="*/ 2147483647 w 1120"/>
              <a:gd name="T41" fmla="*/ 2147483647 h 252"/>
              <a:gd name="T42" fmla="*/ 2147483647 w 1120"/>
              <a:gd name="T43" fmla="*/ 2147483647 h 252"/>
              <a:gd name="T44" fmla="*/ 0 w 1120"/>
              <a:gd name="T45" fmla="*/ 2147483647 h 252"/>
              <a:gd name="T46" fmla="*/ 0 w 1120"/>
              <a:gd name="T47" fmla="*/ 2147483647 h 252"/>
              <a:gd name="T48" fmla="*/ 2147483647 w 1120"/>
              <a:gd name="T49" fmla="*/ 0 h 252"/>
              <a:gd name="T50" fmla="*/ 2147483647 w 1120"/>
              <a:gd name="T51" fmla="*/ 2147483647 h 252"/>
              <a:gd name="T52" fmla="*/ 2147483647 w 1120"/>
              <a:gd name="T53" fmla="*/ 2147483647 h 252"/>
              <a:gd name="T54" fmla="*/ 2147483647 w 1120"/>
              <a:gd name="T55" fmla="*/ 2147483647 h 25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120"/>
              <a:gd name="T85" fmla="*/ 0 h 252"/>
              <a:gd name="T86" fmla="*/ 1120 w 1120"/>
              <a:gd name="T87" fmla="*/ 252 h 252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120" h="252">
                <a:moveTo>
                  <a:pt x="1120" y="252"/>
                </a:moveTo>
                <a:lnTo>
                  <a:pt x="1116" y="250"/>
                </a:lnTo>
                <a:lnTo>
                  <a:pt x="1100" y="246"/>
                </a:lnTo>
                <a:lnTo>
                  <a:pt x="1074" y="240"/>
                </a:lnTo>
                <a:lnTo>
                  <a:pt x="1038" y="232"/>
                </a:lnTo>
                <a:lnTo>
                  <a:pt x="992" y="222"/>
                </a:lnTo>
                <a:lnTo>
                  <a:pt x="938" y="212"/>
                </a:lnTo>
                <a:lnTo>
                  <a:pt x="876" y="204"/>
                </a:lnTo>
                <a:lnTo>
                  <a:pt x="806" y="196"/>
                </a:lnTo>
                <a:lnTo>
                  <a:pt x="730" y="190"/>
                </a:lnTo>
                <a:lnTo>
                  <a:pt x="646" y="184"/>
                </a:lnTo>
                <a:lnTo>
                  <a:pt x="556" y="184"/>
                </a:lnTo>
                <a:lnTo>
                  <a:pt x="466" y="184"/>
                </a:lnTo>
                <a:lnTo>
                  <a:pt x="384" y="190"/>
                </a:lnTo>
                <a:lnTo>
                  <a:pt x="308" y="196"/>
                </a:lnTo>
                <a:lnTo>
                  <a:pt x="238" y="204"/>
                </a:lnTo>
                <a:lnTo>
                  <a:pt x="178" y="212"/>
                </a:lnTo>
                <a:lnTo>
                  <a:pt x="126" y="222"/>
                </a:lnTo>
                <a:lnTo>
                  <a:pt x="82" y="232"/>
                </a:lnTo>
                <a:lnTo>
                  <a:pt x="46" y="240"/>
                </a:lnTo>
                <a:lnTo>
                  <a:pt x="20" y="246"/>
                </a:lnTo>
                <a:lnTo>
                  <a:pt x="6" y="250"/>
                </a:lnTo>
                <a:lnTo>
                  <a:pt x="0" y="252"/>
                </a:lnTo>
                <a:lnTo>
                  <a:pt x="0" y="62"/>
                </a:lnTo>
                <a:lnTo>
                  <a:pt x="560" y="0"/>
                </a:lnTo>
                <a:lnTo>
                  <a:pt x="1120" y="62"/>
                </a:lnTo>
                <a:lnTo>
                  <a:pt x="1120" y="252"/>
                </a:lnTo>
                <a:close/>
              </a:path>
            </a:pathLst>
          </a:custGeom>
          <a:solidFill>
            <a:srgbClr val="969696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gray">
          <a:xfrm>
            <a:off x="1357313" y="2695575"/>
            <a:ext cx="1724025" cy="423863"/>
          </a:xfrm>
          <a:prstGeom prst="rect">
            <a:avLst/>
          </a:prstGeom>
          <a:solidFill>
            <a:srgbClr val="077D4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endParaRPr lang="en-US" altLang="zh-CN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Arial" charset="0"/>
            </a:endParaRPr>
          </a:p>
        </p:txBody>
      </p:sp>
      <p:sp>
        <p:nvSpPr>
          <p:cNvPr id="3079" name="Freeform 10"/>
          <p:cNvSpPr>
            <a:spLocks/>
          </p:cNvSpPr>
          <p:nvPr/>
        </p:nvSpPr>
        <p:spPr bwMode="gray">
          <a:xfrm>
            <a:off x="1458913" y="4116388"/>
            <a:ext cx="1520825" cy="204787"/>
          </a:xfrm>
          <a:custGeom>
            <a:avLst/>
            <a:gdLst>
              <a:gd name="T0" fmla="*/ 2147483647 w 1120"/>
              <a:gd name="T1" fmla="*/ 2147483647 h 252"/>
              <a:gd name="T2" fmla="*/ 2147483647 w 1120"/>
              <a:gd name="T3" fmla="*/ 2147483647 h 252"/>
              <a:gd name="T4" fmla="*/ 2147483647 w 1120"/>
              <a:gd name="T5" fmla="*/ 2147483647 h 252"/>
              <a:gd name="T6" fmla="*/ 2147483647 w 1120"/>
              <a:gd name="T7" fmla="*/ 2147483647 h 252"/>
              <a:gd name="T8" fmla="*/ 2147483647 w 1120"/>
              <a:gd name="T9" fmla="*/ 2147483647 h 252"/>
              <a:gd name="T10" fmla="*/ 2147483647 w 1120"/>
              <a:gd name="T11" fmla="*/ 2147483647 h 252"/>
              <a:gd name="T12" fmla="*/ 2147483647 w 1120"/>
              <a:gd name="T13" fmla="*/ 2147483647 h 252"/>
              <a:gd name="T14" fmla="*/ 2147483647 w 1120"/>
              <a:gd name="T15" fmla="*/ 2147483647 h 252"/>
              <a:gd name="T16" fmla="*/ 2147483647 w 1120"/>
              <a:gd name="T17" fmla="*/ 2147483647 h 252"/>
              <a:gd name="T18" fmla="*/ 2147483647 w 1120"/>
              <a:gd name="T19" fmla="*/ 2147483647 h 252"/>
              <a:gd name="T20" fmla="*/ 2147483647 w 1120"/>
              <a:gd name="T21" fmla="*/ 2147483647 h 252"/>
              <a:gd name="T22" fmla="*/ 2147483647 w 1120"/>
              <a:gd name="T23" fmla="*/ 2147483647 h 252"/>
              <a:gd name="T24" fmla="*/ 2147483647 w 1120"/>
              <a:gd name="T25" fmla="*/ 2147483647 h 252"/>
              <a:gd name="T26" fmla="*/ 2147483647 w 1120"/>
              <a:gd name="T27" fmla="*/ 2147483647 h 252"/>
              <a:gd name="T28" fmla="*/ 2147483647 w 1120"/>
              <a:gd name="T29" fmla="*/ 2147483647 h 252"/>
              <a:gd name="T30" fmla="*/ 2147483647 w 1120"/>
              <a:gd name="T31" fmla="*/ 2147483647 h 252"/>
              <a:gd name="T32" fmla="*/ 2147483647 w 1120"/>
              <a:gd name="T33" fmla="*/ 2147483647 h 252"/>
              <a:gd name="T34" fmla="*/ 2147483647 w 1120"/>
              <a:gd name="T35" fmla="*/ 2147483647 h 252"/>
              <a:gd name="T36" fmla="*/ 2147483647 w 1120"/>
              <a:gd name="T37" fmla="*/ 2147483647 h 252"/>
              <a:gd name="T38" fmla="*/ 2147483647 w 1120"/>
              <a:gd name="T39" fmla="*/ 2147483647 h 252"/>
              <a:gd name="T40" fmla="*/ 2147483647 w 1120"/>
              <a:gd name="T41" fmla="*/ 2147483647 h 252"/>
              <a:gd name="T42" fmla="*/ 2147483647 w 1120"/>
              <a:gd name="T43" fmla="*/ 2147483647 h 252"/>
              <a:gd name="T44" fmla="*/ 0 w 1120"/>
              <a:gd name="T45" fmla="*/ 2147483647 h 252"/>
              <a:gd name="T46" fmla="*/ 0 w 1120"/>
              <a:gd name="T47" fmla="*/ 2147483647 h 252"/>
              <a:gd name="T48" fmla="*/ 2147483647 w 1120"/>
              <a:gd name="T49" fmla="*/ 0 h 252"/>
              <a:gd name="T50" fmla="*/ 2147483647 w 1120"/>
              <a:gd name="T51" fmla="*/ 2147483647 h 252"/>
              <a:gd name="T52" fmla="*/ 2147483647 w 1120"/>
              <a:gd name="T53" fmla="*/ 2147483647 h 252"/>
              <a:gd name="T54" fmla="*/ 2147483647 w 1120"/>
              <a:gd name="T55" fmla="*/ 2147483647 h 25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120"/>
              <a:gd name="T85" fmla="*/ 0 h 252"/>
              <a:gd name="T86" fmla="*/ 1120 w 1120"/>
              <a:gd name="T87" fmla="*/ 252 h 252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120" h="252">
                <a:moveTo>
                  <a:pt x="1120" y="252"/>
                </a:moveTo>
                <a:lnTo>
                  <a:pt x="1116" y="250"/>
                </a:lnTo>
                <a:lnTo>
                  <a:pt x="1100" y="246"/>
                </a:lnTo>
                <a:lnTo>
                  <a:pt x="1074" y="240"/>
                </a:lnTo>
                <a:lnTo>
                  <a:pt x="1038" y="232"/>
                </a:lnTo>
                <a:lnTo>
                  <a:pt x="992" y="222"/>
                </a:lnTo>
                <a:lnTo>
                  <a:pt x="938" y="212"/>
                </a:lnTo>
                <a:lnTo>
                  <a:pt x="876" y="204"/>
                </a:lnTo>
                <a:lnTo>
                  <a:pt x="806" y="196"/>
                </a:lnTo>
                <a:lnTo>
                  <a:pt x="730" y="190"/>
                </a:lnTo>
                <a:lnTo>
                  <a:pt x="646" y="184"/>
                </a:lnTo>
                <a:lnTo>
                  <a:pt x="556" y="184"/>
                </a:lnTo>
                <a:lnTo>
                  <a:pt x="466" y="184"/>
                </a:lnTo>
                <a:lnTo>
                  <a:pt x="384" y="190"/>
                </a:lnTo>
                <a:lnTo>
                  <a:pt x="308" y="196"/>
                </a:lnTo>
                <a:lnTo>
                  <a:pt x="238" y="204"/>
                </a:lnTo>
                <a:lnTo>
                  <a:pt x="178" y="212"/>
                </a:lnTo>
                <a:lnTo>
                  <a:pt x="126" y="222"/>
                </a:lnTo>
                <a:lnTo>
                  <a:pt x="82" y="232"/>
                </a:lnTo>
                <a:lnTo>
                  <a:pt x="46" y="240"/>
                </a:lnTo>
                <a:lnTo>
                  <a:pt x="20" y="246"/>
                </a:lnTo>
                <a:lnTo>
                  <a:pt x="6" y="250"/>
                </a:lnTo>
                <a:lnTo>
                  <a:pt x="0" y="252"/>
                </a:lnTo>
                <a:lnTo>
                  <a:pt x="0" y="62"/>
                </a:lnTo>
                <a:lnTo>
                  <a:pt x="560" y="0"/>
                </a:lnTo>
                <a:lnTo>
                  <a:pt x="1120" y="62"/>
                </a:lnTo>
                <a:lnTo>
                  <a:pt x="1120" y="252"/>
                </a:lnTo>
                <a:close/>
              </a:path>
            </a:pathLst>
          </a:custGeom>
          <a:solidFill>
            <a:srgbClr val="969696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gray">
          <a:xfrm>
            <a:off x="1357313" y="3838575"/>
            <a:ext cx="1724025" cy="423863"/>
          </a:xfrm>
          <a:prstGeom prst="rect">
            <a:avLst/>
          </a:prstGeom>
          <a:solidFill>
            <a:srgbClr val="CFAD6D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endParaRPr lang="en-US" altLang="zh-CN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Arial" charset="0"/>
            </a:endParaRPr>
          </a:p>
        </p:txBody>
      </p:sp>
      <p:sp>
        <p:nvSpPr>
          <p:cNvPr id="3081" name="Freeform 13"/>
          <p:cNvSpPr>
            <a:spLocks/>
          </p:cNvSpPr>
          <p:nvPr/>
        </p:nvSpPr>
        <p:spPr bwMode="gray">
          <a:xfrm>
            <a:off x="1458913" y="5259388"/>
            <a:ext cx="1520825" cy="204787"/>
          </a:xfrm>
          <a:custGeom>
            <a:avLst/>
            <a:gdLst>
              <a:gd name="T0" fmla="*/ 2147483647 w 1120"/>
              <a:gd name="T1" fmla="*/ 2147483647 h 252"/>
              <a:gd name="T2" fmla="*/ 2147483647 w 1120"/>
              <a:gd name="T3" fmla="*/ 2147483647 h 252"/>
              <a:gd name="T4" fmla="*/ 2147483647 w 1120"/>
              <a:gd name="T5" fmla="*/ 2147483647 h 252"/>
              <a:gd name="T6" fmla="*/ 2147483647 w 1120"/>
              <a:gd name="T7" fmla="*/ 2147483647 h 252"/>
              <a:gd name="T8" fmla="*/ 2147483647 w 1120"/>
              <a:gd name="T9" fmla="*/ 2147483647 h 252"/>
              <a:gd name="T10" fmla="*/ 2147483647 w 1120"/>
              <a:gd name="T11" fmla="*/ 2147483647 h 252"/>
              <a:gd name="T12" fmla="*/ 2147483647 w 1120"/>
              <a:gd name="T13" fmla="*/ 2147483647 h 252"/>
              <a:gd name="T14" fmla="*/ 2147483647 w 1120"/>
              <a:gd name="T15" fmla="*/ 2147483647 h 252"/>
              <a:gd name="T16" fmla="*/ 2147483647 w 1120"/>
              <a:gd name="T17" fmla="*/ 2147483647 h 252"/>
              <a:gd name="T18" fmla="*/ 2147483647 w 1120"/>
              <a:gd name="T19" fmla="*/ 2147483647 h 252"/>
              <a:gd name="T20" fmla="*/ 2147483647 w 1120"/>
              <a:gd name="T21" fmla="*/ 2147483647 h 252"/>
              <a:gd name="T22" fmla="*/ 2147483647 w 1120"/>
              <a:gd name="T23" fmla="*/ 2147483647 h 252"/>
              <a:gd name="T24" fmla="*/ 2147483647 w 1120"/>
              <a:gd name="T25" fmla="*/ 2147483647 h 252"/>
              <a:gd name="T26" fmla="*/ 2147483647 w 1120"/>
              <a:gd name="T27" fmla="*/ 2147483647 h 252"/>
              <a:gd name="T28" fmla="*/ 2147483647 w 1120"/>
              <a:gd name="T29" fmla="*/ 2147483647 h 252"/>
              <a:gd name="T30" fmla="*/ 2147483647 w 1120"/>
              <a:gd name="T31" fmla="*/ 2147483647 h 252"/>
              <a:gd name="T32" fmla="*/ 2147483647 w 1120"/>
              <a:gd name="T33" fmla="*/ 2147483647 h 252"/>
              <a:gd name="T34" fmla="*/ 2147483647 w 1120"/>
              <a:gd name="T35" fmla="*/ 2147483647 h 252"/>
              <a:gd name="T36" fmla="*/ 2147483647 w 1120"/>
              <a:gd name="T37" fmla="*/ 2147483647 h 252"/>
              <a:gd name="T38" fmla="*/ 2147483647 w 1120"/>
              <a:gd name="T39" fmla="*/ 2147483647 h 252"/>
              <a:gd name="T40" fmla="*/ 2147483647 w 1120"/>
              <a:gd name="T41" fmla="*/ 2147483647 h 252"/>
              <a:gd name="T42" fmla="*/ 2147483647 w 1120"/>
              <a:gd name="T43" fmla="*/ 2147483647 h 252"/>
              <a:gd name="T44" fmla="*/ 0 w 1120"/>
              <a:gd name="T45" fmla="*/ 2147483647 h 252"/>
              <a:gd name="T46" fmla="*/ 0 w 1120"/>
              <a:gd name="T47" fmla="*/ 2147483647 h 252"/>
              <a:gd name="T48" fmla="*/ 2147483647 w 1120"/>
              <a:gd name="T49" fmla="*/ 0 h 252"/>
              <a:gd name="T50" fmla="*/ 2147483647 w 1120"/>
              <a:gd name="T51" fmla="*/ 2147483647 h 252"/>
              <a:gd name="T52" fmla="*/ 2147483647 w 1120"/>
              <a:gd name="T53" fmla="*/ 2147483647 h 252"/>
              <a:gd name="T54" fmla="*/ 2147483647 w 1120"/>
              <a:gd name="T55" fmla="*/ 2147483647 h 25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120"/>
              <a:gd name="T85" fmla="*/ 0 h 252"/>
              <a:gd name="T86" fmla="*/ 1120 w 1120"/>
              <a:gd name="T87" fmla="*/ 252 h 252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120" h="252">
                <a:moveTo>
                  <a:pt x="1120" y="252"/>
                </a:moveTo>
                <a:lnTo>
                  <a:pt x="1116" y="250"/>
                </a:lnTo>
                <a:lnTo>
                  <a:pt x="1100" y="246"/>
                </a:lnTo>
                <a:lnTo>
                  <a:pt x="1074" y="240"/>
                </a:lnTo>
                <a:lnTo>
                  <a:pt x="1038" y="232"/>
                </a:lnTo>
                <a:lnTo>
                  <a:pt x="992" y="222"/>
                </a:lnTo>
                <a:lnTo>
                  <a:pt x="938" y="212"/>
                </a:lnTo>
                <a:lnTo>
                  <a:pt x="876" y="204"/>
                </a:lnTo>
                <a:lnTo>
                  <a:pt x="806" y="196"/>
                </a:lnTo>
                <a:lnTo>
                  <a:pt x="730" y="190"/>
                </a:lnTo>
                <a:lnTo>
                  <a:pt x="646" y="184"/>
                </a:lnTo>
                <a:lnTo>
                  <a:pt x="556" y="184"/>
                </a:lnTo>
                <a:lnTo>
                  <a:pt x="466" y="184"/>
                </a:lnTo>
                <a:lnTo>
                  <a:pt x="384" y="190"/>
                </a:lnTo>
                <a:lnTo>
                  <a:pt x="308" y="196"/>
                </a:lnTo>
                <a:lnTo>
                  <a:pt x="238" y="204"/>
                </a:lnTo>
                <a:lnTo>
                  <a:pt x="178" y="212"/>
                </a:lnTo>
                <a:lnTo>
                  <a:pt x="126" y="222"/>
                </a:lnTo>
                <a:lnTo>
                  <a:pt x="82" y="232"/>
                </a:lnTo>
                <a:lnTo>
                  <a:pt x="46" y="240"/>
                </a:lnTo>
                <a:lnTo>
                  <a:pt x="20" y="246"/>
                </a:lnTo>
                <a:lnTo>
                  <a:pt x="6" y="250"/>
                </a:lnTo>
                <a:lnTo>
                  <a:pt x="0" y="252"/>
                </a:lnTo>
                <a:lnTo>
                  <a:pt x="0" y="62"/>
                </a:lnTo>
                <a:lnTo>
                  <a:pt x="560" y="0"/>
                </a:lnTo>
                <a:lnTo>
                  <a:pt x="1120" y="62"/>
                </a:lnTo>
                <a:lnTo>
                  <a:pt x="1120" y="252"/>
                </a:lnTo>
                <a:close/>
              </a:path>
            </a:pathLst>
          </a:custGeom>
          <a:solidFill>
            <a:srgbClr val="969696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gray">
          <a:xfrm>
            <a:off x="1357313" y="4981575"/>
            <a:ext cx="1724025" cy="423863"/>
          </a:xfrm>
          <a:prstGeom prst="rect">
            <a:avLst/>
          </a:prstGeom>
          <a:solidFill>
            <a:srgbClr val="077D4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endParaRPr lang="en-US" altLang="zh-CN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Arial" charset="0"/>
            </a:endParaRPr>
          </a:p>
        </p:txBody>
      </p:sp>
      <p:sp>
        <p:nvSpPr>
          <p:cNvPr id="3083" name="Line 18"/>
          <p:cNvSpPr>
            <a:spLocks noChangeShapeType="1"/>
          </p:cNvSpPr>
          <p:nvPr/>
        </p:nvSpPr>
        <p:spPr bwMode="auto">
          <a:xfrm>
            <a:off x="2271713" y="2265363"/>
            <a:ext cx="5943600" cy="0"/>
          </a:xfrm>
          <a:prstGeom prst="line">
            <a:avLst/>
          </a:prstGeom>
          <a:noFill/>
          <a:ln w="38100" cap="rnd">
            <a:solidFill>
              <a:srgbClr val="077D40"/>
            </a:solidFill>
            <a:prstDash val="sysDot"/>
            <a:round/>
            <a:headEnd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84" name="Line 19"/>
          <p:cNvSpPr>
            <a:spLocks noChangeShapeType="1"/>
          </p:cNvSpPr>
          <p:nvPr/>
        </p:nvSpPr>
        <p:spPr bwMode="auto">
          <a:xfrm>
            <a:off x="2271713" y="3509963"/>
            <a:ext cx="5943600" cy="0"/>
          </a:xfrm>
          <a:prstGeom prst="line">
            <a:avLst/>
          </a:prstGeom>
          <a:noFill/>
          <a:ln w="38100" cap="rnd">
            <a:solidFill>
              <a:srgbClr val="077D40"/>
            </a:solidFill>
            <a:prstDash val="sysDot"/>
            <a:round/>
            <a:headEnd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85" name="Line 20"/>
          <p:cNvSpPr>
            <a:spLocks noChangeShapeType="1"/>
          </p:cNvSpPr>
          <p:nvPr/>
        </p:nvSpPr>
        <p:spPr bwMode="auto">
          <a:xfrm flipV="1">
            <a:off x="2271713" y="4627563"/>
            <a:ext cx="5943600" cy="3175"/>
          </a:xfrm>
          <a:prstGeom prst="line">
            <a:avLst/>
          </a:prstGeom>
          <a:noFill/>
          <a:ln w="38100" cap="rnd">
            <a:solidFill>
              <a:srgbClr val="077D40"/>
            </a:solidFill>
            <a:prstDash val="sysDot"/>
            <a:round/>
            <a:headEnd/>
            <a:tailEnd type="oval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8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90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91" name="矩形 20"/>
          <p:cNvSpPr>
            <a:spLocks noChangeArrowheads="1"/>
          </p:cNvSpPr>
          <p:nvPr/>
        </p:nvSpPr>
        <p:spPr bwMode="auto">
          <a:xfrm>
            <a:off x="4214813" y="31305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92" name="矩形 21"/>
          <p:cNvSpPr>
            <a:spLocks noChangeArrowheads="1"/>
          </p:cNvSpPr>
          <p:nvPr/>
        </p:nvSpPr>
        <p:spPr bwMode="auto">
          <a:xfrm>
            <a:off x="4214813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93" name="矩形 22"/>
          <p:cNvSpPr>
            <a:spLocks noChangeArrowheads="1"/>
          </p:cNvSpPr>
          <p:nvPr/>
        </p:nvSpPr>
        <p:spPr bwMode="auto">
          <a:xfrm>
            <a:off x="4214813" y="1928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38"/>
          <p:cNvGrpSpPr>
            <a:grpSpLocks/>
          </p:cNvGrpSpPr>
          <p:nvPr/>
        </p:nvGrpSpPr>
        <p:grpSpPr bwMode="auto">
          <a:xfrm>
            <a:off x="1071563" y="1898650"/>
            <a:ext cx="7075487" cy="2816225"/>
            <a:chOff x="831850" y="1600200"/>
            <a:chExt cx="10553700" cy="4200525"/>
          </a:xfrm>
        </p:grpSpPr>
        <p:sp>
          <p:nvSpPr>
            <p:cNvPr id="4104" name="矩形 25"/>
            <p:cNvSpPr>
              <a:spLocks noChangeArrowheads="1"/>
            </p:cNvSpPr>
            <p:nvPr/>
          </p:nvSpPr>
          <p:spPr bwMode="auto">
            <a:xfrm>
              <a:off x="4143375" y="1600200"/>
              <a:ext cx="1870075" cy="2011363"/>
            </a:xfrm>
            <a:prstGeom prst="rect">
              <a:avLst/>
            </a:prstGeom>
            <a:solidFill>
              <a:srgbClr val="077D4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05" name="矩形 31"/>
            <p:cNvSpPr>
              <a:spLocks noChangeArrowheads="1"/>
            </p:cNvSpPr>
            <p:nvPr/>
          </p:nvSpPr>
          <p:spPr bwMode="auto">
            <a:xfrm>
              <a:off x="9515475" y="1600200"/>
              <a:ext cx="1870075" cy="2011363"/>
            </a:xfrm>
            <a:prstGeom prst="rect">
              <a:avLst/>
            </a:prstGeom>
            <a:solidFill>
              <a:srgbClr val="CFAD6D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06" name="矩形 36"/>
            <p:cNvSpPr>
              <a:spLocks noChangeArrowheads="1"/>
            </p:cNvSpPr>
            <p:nvPr/>
          </p:nvSpPr>
          <p:spPr bwMode="auto">
            <a:xfrm>
              <a:off x="4143375" y="3789363"/>
              <a:ext cx="1870075" cy="2011362"/>
            </a:xfrm>
            <a:prstGeom prst="rect">
              <a:avLst/>
            </a:prstGeom>
            <a:solidFill>
              <a:srgbClr val="CFAD6D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4107" name="矩形 41"/>
            <p:cNvSpPr>
              <a:spLocks noChangeArrowheads="1"/>
            </p:cNvSpPr>
            <p:nvPr/>
          </p:nvSpPr>
          <p:spPr bwMode="auto">
            <a:xfrm>
              <a:off x="9515475" y="3789363"/>
              <a:ext cx="1870075" cy="2011362"/>
            </a:xfrm>
            <a:prstGeom prst="rect">
              <a:avLst/>
            </a:prstGeom>
            <a:solidFill>
              <a:srgbClr val="077D4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pic>
          <p:nvPicPr>
            <p:cNvPr id="4108" name="Picture 2" descr="http://img.taopic.com/uploads/allimg/111106/53166-11110611040631.jpg"/>
            <p:cNvPicPr>
              <a:picLocks noChangeAspect="1" noChangeArrowheads="1"/>
            </p:cNvPicPr>
            <p:nvPr/>
          </p:nvPicPr>
          <p:blipFill>
            <a:blip r:embed="rId2" cstate="print"/>
            <a:srcRect l="32828" t="66806" r="41371" b="10219"/>
            <a:stretch>
              <a:fillRect/>
            </a:stretch>
          </p:blipFill>
          <p:spPr bwMode="auto">
            <a:xfrm>
              <a:off x="831850" y="1600200"/>
              <a:ext cx="3311525" cy="2011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9" name="Picture 2" descr="http://img.taopic.com/uploads/allimg/111106/53166-11110611040631.jpg"/>
            <p:cNvPicPr>
              <a:picLocks noChangeAspect="1" noChangeArrowheads="1"/>
            </p:cNvPicPr>
            <p:nvPr/>
          </p:nvPicPr>
          <p:blipFill>
            <a:blip r:embed="rId2" cstate="print"/>
            <a:srcRect l="65034" t="68764" r="9164" b="8260"/>
            <a:stretch>
              <a:fillRect/>
            </a:stretch>
          </p:blipFill>
          <p:spPr bwMode="auto">
            <a:xfrm>
              <a:off x="6203950" y="1600200"/>
              <a:ext cx="3311525" cy="2011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0" name="Picture 2" descr="http://img.taopic.com/uploads/allimg/111106/53166-11110611040631.jpg"/>
            <p:cNvPicPr>
              <a:picLocks noChangeAspect="1" noChangeArrowheads="1"/>
            </p:cNvPicPr>
            <p:nvPr/>
          </p:nvPicPr>
          <p:blipFill>
            <a:blip r:embed="rId2" cstate="print"/>
            <a:srcRect l="46185" t="34608" r="28014" b="42416"/>
            <a:stretch>
              <a:fillRect/>
            </a:stretch>
          </p:blipFill>
          <p:spPr bwMode="auto">
            <a:xfrm>
              <a:off x="831850" y="3789363"/>
              <a:ext cx="3311525" cy="2011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1" name="Picture 2" descr="http://img.taopic.com/uploads/allimg/111106/53166-11110611040631.jpg"/>
            <p:cNvPicPr>
              <a:picLocks noChangeAspect="1" noChangeArrowheads="1"/>
            </p:cNvPicPr>
            <p:nvPr/>
          </p:nvPicPr>
          <p:blipFill>
            <a:blip r:embed="rId2" cstate="print"/>
            <a:srcRect l="21103" t="39828" r="53096" b="37195"/>
            <a:stretch>
              <a:fillRect/>
            </a:stretch>
          </p:blipFill>
          <p:spPr bwMode="auto">
            <a:xfrm>
              <a:off x="6203950" y="3789363"/>
              <a:ext cx="3311525" cy="2011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9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上箭头 6"/>
          <p:cNvSpPr/>
          <p:nvPr/>
        </p:nvSpPr>
        <p:spPr>
          <a:xfrm>
            <a:off x="6072188" y="704850"/>
            <a:ext cx="1935162" cy="6153150"/>
          </a:xfrm>
          <a:prstGeom prst="upArrow">
            <a:avLst/>
          </a:prstGeom>
          <a:solidFill>
            <a:srgbClr val="077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116686">
              <a:lnSpc>
                <a:spcPct val="120000"/>
              </a:lnSpc>
              <a:defRPr/>
            </a:pPr>
            <a:endParaRPr lang="zh-CN" altLang="en-US" sz="8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43663" y="1835150"/>
            <a:ext cx="1192212" cy="954088"/>
          </a:xfrm>
          <a:prstGeom prst="rect">
            <a:avLst/>
          </a:prstGeom>
          <a:solidFill>
            <a:srgbClr val="CFAD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2800" b="1" dirty="0">
                <a:solidFill>
                  <a:srgbClr val="9EB15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2800" b="1" dirty="0">
              <a:solidFill>
                <a:srgbClr val="9EB15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43663" y="2895600"/>
            <a:ext cx="1192212" cy="954088"/>
          </a:xfrm>
          <a:prstGeom prst="rect">
            <a:avLst/>
          </a:prstGeom>
          <a:solidFill>
            <a:srgbClr val="CFAD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2800" b="1" dirty="0">
                <a:solidFill>
                  <a:srgbClr val="9EB15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2800" b="1" dirty="0">
              <a:solidFill>
                <a:srgbClr val="9EB15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443663" y="3956050"/>
            <a:ext cx="1192212" cy="954088"/>
          </a:xfrm>
          <a:prstGeom prst="rect">
            <a:avLst/>
          </a:prstGeom>
          <a:solidFill>
            <a:srgbClr val="CFAD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2800" b="1" dirty="0">
                <a:solidFill>
                  <a:srgbClr val="9EB15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2800" b="1" dirty="0">
              <a:solidFill>
                <a:srgbClr val="9EB15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443663" y="5016500"/>
            <a:ext cx="1192212" cy="955675"/>
          </a:xfrm>
          <a:prstGeom prst="rect">
            <a:avLst/>
          </a:prstGeom>
          <a:solidFill>
            <a:srgbClr val="CFAD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2800" b="1" dirty="0">
                <a:solidFill>
                  <a:srgbClr val="9EB15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2800" b="1" dirty="0">
              <a:solidFill>
                <a:srgbClr val="9EB15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2" name="直接连接符 58"/>
          <p:cNvCxnSpPr/>
          <p:nvPr/>
        </p:nvCxnSpPr>
        <p:spPr>
          <a:xfrm>
            <a:off x="3913188" y="2274888"/>
            <a:ext cx="242252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59"/>
          <p:cNvCxnSpPr/>
          <p:nvPr/>
        </p:nvCxnSpPr>
        <p:spPr>
          <a:xfrm>
            <a:off x="3913188" y="3260725"/>
            <a:ext cx="242252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60"/>
          <p:cNvCxnSpPr/>
          <p:nvPr/>
        </p:nvCxnSpPr>
        <p:spPr>
          <a:xfrm>
            <a:off x="3913188" y="4248150"/>
            <a:ext cx="242252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61"/>
          <p:cNvCxnSpPr/>
          <p:nvPr/>
        </p:nvCxnSpPr>
        <p:spPr>
          <a:xfrm>
            <a:off x="3913188" y="5235575"/>
            <a:ext cx="242252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1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2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3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4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5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grpSp>
        <p:nvGrpSpPr>
          <p:cNvPr id="6151" name="组合 22"/>
          <p:cNvGrpSpPr>
            <a:grpSpLocks/>
          </p:cNvGrpSpPr>
          <p:nvPr/>
        </p:nvGrpSpPr>
        <p:grpSpPr bwMode="auto">
          <a:xfrm>
            <a:off x="928688" y="2044700"/>
            <a:ext cx="7369175" cy="2670175"/>
            <a:chOff x="1860607" y="2223765"/>
            <a:chExt cx="9139761" cy="3311803"/>
          </a:xfrm>
        </p:grpSpPr>
        <p:sp>
          <p:nvSpPr>
            <p:cNvPr id="7" name="Shape 2012"/>
            <p:cNvSpPr/>
            <p:nvPr/>
          </p:nvSpPr>
          <p:spPr>
            <a:xfrm>
              <a:off x="7308629" y="2223765"/>
              <a:ext cx="3260544" cy="1543670"/>
            </a:xfrm>
            <a:prstGeom prst="roundRect">
              <a:avLst>
                <a:gd name="adj" fmla="val 6918"/>
              </a:avLst>
            </a:prstGeom>
            <a:noFill/>
            <a:ln w="12700">
              <a:solidFill>
                <a:srgbClr val="077D40"/>
              </a:solidFill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  <a:defRPr/>
              </a:pPr>
              <a:endParaRPr sz="160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Shape 2013"/>
            <p:cNvSpPr/>
            <p:nvPr/>
          </p:nvSpPr>
          <p:spPr>
            <a:xfrm>
              <a:off x="7308629" y="3991898"/>
              <a:ext cx="3260544" cy="1543670"/>
            </a:xfrm>
            <a:prstGeom prst="roundRect">
              <a:avLst>
                <a:gd name="adj" fmla="val 6925"/>
              </a:avLst>
            </a:prstGeom>
            <a:noFill/>
            <a:ln w="12700">
              <a:solidFill>
                <a:srgbClr val="077D40"/>
              </a:solidFill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  <a:defRPr/>
              </a:pPr>
              <a:endParaRPr sz="160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2014"/>
            <p:cNvSpPr/>
            <p:nvPr/>
          </p:nvSpPr>
          <p:spPr>
            <a:xfrm>
              <a:off x="2295739" y="3991898"/>
              <a:ext cx="3260544" cy="1543670"/>
            </a:xfrm>
            <a:prstGeom prst="roundRect">
              <a:avLst>
                <a:gd name="adj" fmla="val 6918"/>
              </a:avLst>
            </a:prstGeom>
            <a:noFill/>
            <a:ln w="12700">
              <a:solidFill>
                <a:srgbClr val="077D40"/>
              </a:solidFill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  <a:defRPr/>
              </a:pPr>
              <a:endParaRPr sz="160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2015"/>
            <p:cNvSpPr/>
            <p:nvPr/>
          </p:nvSpPr>
          <p:spPr>
            <a:xfrm>
              <a:off x="2295739" y="2223765"/>
              <a:ext cx="3260544" cy="1543670"/>
            </a:xfrm>
            <a:prstGeom prst="roundRect">
              <a:avLst>
                <a:gd name="adj" fmla="val 6918"/>
              </a:avLst>
            </a:prstGeom>
            <a:noFill/>
            <a:ln w="12700">
              <a:solidFill>
                <a:srgbClr val="077D40"/>
              </a:solidFill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  <a:defRPr/>
              </a:pPr>
              <a:endParaRPr sz="160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2016"/>
            <p:cNvSpPr/>
            <p:nvPr/>
          </p:nvSpPr>
          <p:spPr>
            <a:xfrm>
              <a:off x="5107368" y="2560459"/>
              <a:ext cx="2644270" cy="26443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CFAD6D"/>
            </a:solidFill>
            <a:ln w="12700">
              <a:miter lim="400000"/>
            </a:ln>
          </p:spPr>
          <p:txBody>
            <a:bodyPr lIns="23262" tIns="23262" rIns="23262" bIns="23262" anchor="ctr"/>
            <a:lstStyle/>
            <a:p>
              <a:pPr>
                <a:lnSpc>
                  <a:spcPct val="120000"/>
                </a:lnSpc>
                <a:defRPr/>
              </a:pPr>
              <a:endParaRPr sz="160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161" name="Group 2031"/>
            <p:cNvGrpSpPr>
              <a:grpSpLocks/>
            </p:cNvGrpSpPr>
            <p:nvPr/>
          </p:nvGrpSpPr>
          <p:grpSpPr bwMode="auto">
            <a:xfrm>
              <a:off x="1860607" y="2558558"/>
              <a:ext cx="875057" cy="875057"/>
              <a:chOff x="0" y="0"/>
              <a:chExt cx="1910968" cy="1910968"/>
            </a:xfrm>
          </p:grpSpPr>
          <p:sp>
            <p:nvSpPr>
              <p:cNvPr id="13" name="Shape 2029"/>
              <p:cNvSpPr/>
              <p:nvPr/>
            </p:nvSpPr>
            <p:spPr>
              <a:xfrm>
                <a:off x="0" y="-149"/>
                <a:ext cx="1909105" cy="19091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077D40"/>
              </a:solidFill>
              <a:ln w="12700" cap="flat">
                <a:noFill/>
                <a:miter lim="400000"/>
              </a:ln>
              <a:effectLst/>
            </p:spPr>
            <p:txBody>
              <a:bodyPr lIns="31016" tIns="31016" rIns="31016" bIns="31016" anchor="ctr"/>
              <a:lstStyle/>
              <a:p>
                <a:pPr>
                  <a:lnSpc>
                    <a:spcPct val="120000"/>
                  </a:lnSpc>
                  <a:defRPr/>
                </a:pPr>
                <a:endParaRPr sz="1600"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Shape 2030"/>
              <p:cNvSpPr/>
              <p:nvPr/>
            </p:nvSpPr>
            <p:spPr>
              <a:xfrm>
                <a:off x="554671" y="558834"/>
                <a:ext cx="799760" cy="7051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071" y="8035"/>
                    </a:moveTo>
                    <a:lnTo>
                      <a:pt x="11327" y="9235"/>
                    </a:lnTo>
                    <a:lnTo>
                      <a:pt x="14583" y="4904"/>
                    </a:lnTo>
                    <a:lnTo>
                      <a:pt x="15088" y="4330"/>
                    </a:lnTo>
                    <a:lnTo>
                      <a:pt x="17289" y="6157"/>
                    </a:lnTo>
                    <a:lnTo>
                      <a:pt x="17289" y="3078"/>
                    </a:lnTo>
                    <a:lnTo>
                      <a:pt x="17289" y="0"/>
                    </a:lnTo>
                    <a:lnTo>
                      <a:pt x="14583" y="626"/>
                    </a:lnTo>
                    <a:lnTo>
                      <a:pt x="11878" y="1200"/>
                    </a:lnTo>
                    <a:lnTo>
                      <a:pt x="14033" y="3704"/>
                    </a:lnTo>
                    <a:lnTo>
                      <a:pt x="10777" y="7409"/>
                    </a:lnTo>
                    <a:lnTo>
                      <a:pt x="7567" y="6157"/>
                    </a:lnTo>
                    <a:lnTo>
                      <a:pt x="5411" y="10487"/>
                    </a:lnTo>
                    <a:lnTo>
                      <a:pt x="2155" y="9235"/>
                    </a:lnTo>
                    <a:lnTo>
                      <a:pt x="550" y="14817"/>
                    </a:lnTo>
                    <a:lnTo>
                      <a:pt x="0" y="16017"/>
                    </a:lnTo>
                    <a:lnTo>
                      <a:pt x="1055" y="16643"/>
                    </a:lnTo>
                    <a:lnTo>
                      <a:pt x="2706" y="11113"/>
                    </a:lnTo>
                    <a:lnTo>
                      <a:pt x="5916" y="12313"/>
                    </a:lnTo>
                    <a:lnTo>
                      <a:pt x="8071" y="8035"/>
                    </a:lnTo>
                    <a:lnTo>
                      <a:pt x="8071" y="8035"/>
                    </a:lnTo>
                    <a:close/>
                    <a:moveTo>
                      <a:pt x="6466" y="21600"/>
                    </a:moveTo>
                    <a:lnTo>
                      <a:pt x="6466" y="16643"/>
                    </a:lnTo>
                    <a:lnTo>
                      <a:pt x="3761" y="16643"/>
                    </a:lnTo>
                    <a:lnTo>
                      <a:pt x="3761" y="21600"/>
                    </a:lnTo>
                    <a:lnTo>
                      <a:pt x="6466" y="21600"/>
                    </a:lnTo>
                    <a:lnTo>
                      <a:pt x="6466" y="21600"/>
                    </a:lnTo>
                    <a:close/>
                    <a:moveTo>
                      <a:pt x="10227" y="21600"/>
                    </a:moveTo>
                    <a:lnTo>
                      <a:pt x="7567" y="21600"/>
                    </a:lnTo>
                    <a:lnTo>
                      <a:pt x="7567" y="14817"/>
                    </a:lnTo>
                    <a:lnTo>
                      <a:pt x="10227" y="14817"/>
                    </a:lnTo>
                    <a:lnTo>
                      <a:pt x="10227" y="21600"/>
                    </a:lnTo>
                    <a:lnTo>
                      <a:pt x="10227" y="21600"/>
                    </a:lnTo>
                    <a:close/>
                    <a:moveTo>
                      <a:pt x="14033" y="21600"/>
                    </a:moveTo>
                    <a:lnTo>
                      <a:pt x="11327" y="21600"/>
                    </a:lnTo>
                    <a:lnTo>
                      <a:pt x="11327" y="12313"/>
                    </a:lnTo>
                    <a:lnTo>
                      <a:pt x="14033" y="12313"/>
                    </a:lnTo>
                    <a:lnTo>
                      <a:pt x="14033" y="21600"/>
                    </a:lnTo>
                    <a:lnTo>
                      <a:pt x="14033" y="21600"/>
                    </a:lnTo>
                    <a:close/>
                    <a:moveTo>
                      <a:pt x="17794" y="21600"/>
                    </a:moveTo>
                    <a:lnTo>
                      <a:pt x="15088" y="21600"/>
                    </a:lnTo>
                    <a:lnTo>
                      <a:pt x="15088" y="9861"/>
                    </a:lnTo>
                    <a:lnTo>
                      <a:pt x="17794" y="9861"/>
                    </a:lnTo>
                    <a:lnTo>
                      <a:pt x="17794" y="21600"/>
                    </a:lnTo>
                    <a:lnTo>
                      <a:pt x="17794" y="21600"/>
                    </a:lnTo>
                    <a:close/>
                    <a:moveTo>
                      <a:pt x="18894" y="6783"/>
                    </a:moveTo>
                    <a:lnTo>
                      <a:pt x="18894" y="21600"/>
                    </a:lnTo>
                    <a:lnTo>
                      <a:pt x="21600" y="21600"/>
                    </a:lnTo>
                    <a:lnTo>
                      <a:pt x="21600" y="6783"/>
                    </a:lnTo>
                    <a:lnTo>
                      <a:pt x="18894" y="6783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sz="1600"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162" name="Group 2034"/>
            <p:cNvGrpSpPr>
              <a:grpSpLocks/>
            </p:cNvGrpSpPr>
            <p:nvPr/>
          </p:nvGrpSpPr>
          <p:grpSpPr bwMode="auto">
            <a:xfrm>
              <a:off x="1863049" y="4328162"/>
              <a:ext cx="870171" cy="870171"/>
              <a:chOff x="0" y="0"/>
              <a:chExt cx="1900299" cy="1900299"/>
            </a:xfrm>
          </p:grpSpPr>
          <p:sp>
            <p:nvSpPr>
              <p:cNvPr id="16" name="Shape 2032"/>
              <p:cNvSpPr/>
              <p:nvPr/>
            </p:nvSpPr>
            <p:spPr>
              <a:xfrm>
                <a:off x="-1035" y="937"/>
                <a:ext cx="1900508" cy="19005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077D40"/>
              </a:solidFill>
              <a:ln w="12700" cap="flat">
                <a:noFill/>
                <a:miter lim="400000"/>
              </a:ln>
              <a:effectLst/>
            </p:spPr>
            <p:txBody>
              <a:bodyPr lIns="31016" tIns="31016" rIns="31016" bIns="31016" anchor="ctr"/>
              <a:lstStyle/>
              <a:p>
                <a:pPr>
                  <a:lnSpc>
                    <a:spcPct val="120000"/>
                  </a:lnSpc>
                  <a:defRPr/>
                </a:pPr>
                <a:endParaRPr sz="1600"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Shape 2033"/>
              <p:cNvSpPr/>
              <p:nvPr/>
            </p:nvSpPr>
            <p:spPr>
              <a:xfrm rot="10800000" flipH="1">
                <a:off x="545040" y="598619"/>
                <a:ext cx="808361" cy="7051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071" y="8035"/>
                    </a:moveTo>
                    <a:lnTo>
                      <a:pt x="11327" y="9235"/>
                    </a:lnTo>
                    <a:lnTo>
                      <a:pt x="14583" y="4904"/>
                    </a:lnTo>
                    <a:lnTo>
                      <a:pt x="15088" y="4330"/>
                    </a:lnTo>
                    <a:lnTo>
                      <a:pt x="17289" y="6157"/>
                    </a:lnTo>
                    <a:lnTo>
                      <a:pt x="17289" y="3078"/>
                    </a:lnTo>
                    <a:lnTo>
                      <a:pt x="17289" y="0"/>
                    </a:lnTo>
                    <a:lnTo>
                      <a:pt x="14583" y="626"/>
                    </a:lnTo>
                    <a:lnTo>
                      <a:pt x="11878" y="1200"/>
                    </a:lnTo>
                    <a:lnTo>
                      <a:pt x="14033" y="3704"/>
                    </a:lnTo>
                    <a:lnTo>
                      <a:pt x="10777" y="7409"/>
                    </a:lnTo>
                    <a:lnTo>
                      <a:pt x="7567" y="6157"/>
                    </a:lnTo>
                    <a:lnTo>
                      <a:pt x="5411" y="10487"/>
                    </a:lnTo>
                    <a:lnTo>
                      <a:pt x="2155" y="9235"/>
                    </a:lnTo>
                    <a:lnTo>
                      <a:pt x="550" y="14817"/>
                    </a:lnTo>
                    <a:lnTo>
                      <a:pt x="0" y="16017"/>
                    </a:lnTo>
                    <a:lnTo>
                      <a:pt x="1055" y="16643"/>
                    </a:lnTo>
                    <a:lnTo>
                      <a:pt x="2706" y="11113"/>
                    </a:lnTo>
                    <a:lnTo>
                      <a:pt x="5916" y="12313"/>
                    </a:lnTo>
                    <a:lnTo>
                      <a:pt x="8071" y="8035"/>
                    </a:lnTo>
                    <a:lnTo>
                      <a:pt x="8071" y="8035"/>
                    </a:lnTo>
                    <a:close/>
                    <a:moveTo>
                      <a:pt x="6466" y="21600"/>
                    </a:moveTo>
                    <a:lnTo>
                      <a:pt x="6466" y="16643"/>
                    </a:lnTo>
                    <a:lnTo>
                      <a:pt x="3761" y="16643"/>
                    </a:lnTo>
                    <a:lnTo>
                      <a:pt x="3761" y="21600"/>
                    </a:lnTo>
                    <a:lnTo>
                      <a:pt x="6466" y="21600"/>
                    </a:lnTo>
                    <a:lnTo>
                      <a:pt x="6466" y="21600"/>
                    </a:lnTo>
                    <a:close/>
                    <a:moveTo>
                      <a:pt x="10227" y="21600"/>
                    </a:moveTo>
                    <a:lnTo>
                      <a:pt x="7567" y="21600"/>
                    </a:lnTo>
                    <a:lnTo>
                      <a:pt x="7567" y="14817"/>
                    </a:lnTo>
                    <a:lnTo>
                      <a:pt x="10227" y="14817"/>
                    </a:lnTo>
                    <a:lnTo>
                      <a:pt x="10227" y="21600"/>
                    </a:lnTo>
                    <a:lnTo>
                      <a:pt x="10227" y="21600"/>
                    </a:lnTo>
                    <a:close/>
                    <a:moveTo>
                      <a:pt x="14033" y="21600"/>
                    </a:moveTo>
                    <a:lnTo>
                      <a:pt x="11327" y="21600"/>
                    </a:lnTo>
                    <a:lnTo>
                      <a:pt x="11327" y="12313"/>
                    </a:lnTo>
                    <a:lnTo>
                      <a:pt x="14033" y="12313"/>
                    </a:lnTo>
                    <a:lnTo>
                      <a:pt x="14033" y="21600"/>
                    </a:lnTo>
                    <a:lnTo>
                      <a:pt x="14033" y="21600"/>
                    </a:lnTo>
                    <a:close/>
                    <a:moveTo>
                      <a:pt x="17794" y="21600"/>
                    </a:moveTo>
                    <a:lnTo>
                      <a:pt x="15088" y="21600"/>
                    </a:lnTo>
                    <a:lnTo>
                      <a:pt x="15088" y="9861"/>
                    </a:lnTo>
                    <a:lnTo>
                      <a:pt x="17794" y="9861"/>
                    </a:lnTo>
                    <a:lnTo>
                      <a:pt x="17794" y="21600"/>
                    </a:lnTo>
                    <a:lnTo>
                      <a:pt x="17794" y="21600"/>
                    </a:lnTo>
                    <a:close/>
                    <a:moveTo>
                      <a:pt x="18894" y="6783"/>
                    </a:moveTo>
                    <a:lnTo>
                      <a:pt x="18894" y="21600"/>
                    </a:lnTo>
                    <a:lnTo>
                      <a:pt x="21600" y="21600"/>
                    </a:lnTo>
                    <a:lnTo>
                      <a:pt x="21600" y="6783"/>
                    </a:lnTo>
                    <a:lnTo>
                      <a:pt x="18894" y="6783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sz="1600"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" name="Shape 2035"/>
            <p:cNvSpPr/>
            <p:nvPr/>
          </p:nvSpPr>
          <p:spPr>
            <a:xfrm>
              <a:off x="10130102" y="4328592"/>
              <a:ext cx="870266" cy="870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77D40"/>
            </a:solidFill>
            <a:ln w="12700" cap="flat">
              <a:noFill/>
              <a:miter lim="400000"/>
            </a:ln>
            <a:effectLst/>
          </p:spPr>
          <p:txBody>
            <a:bodyPr lIns="23262" tIns="23262" rIns="23262" bIns="23262" anchor="ctr"/>
            <a:lstStyle/>
            <a:p>
              <a:pPr>
                <a:lnSpc>
                  <a:spcPct val="120000"/>
                </a:lnSpc>
                <a:defRPr/>
              </a:pPr>
              <a:endParaRPr sz="160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164" name="Group 2040"/>
            <p:cNvGrpSpPr>
              <a:grpSpLocks/>
            </p:cNvGrpSpPr>
            <p:nvPr/>
          </p:nvGrpSpPr>
          <p:grpSpPr bwMode="auto">
            <a:xfrm>
              <a:off x="10125311" y="2558558"/>
              <a:ext cx="875057" cy="875057"/>
              <a:chOff x="0" y="0"/>
              <a:chExt cx="1910968" cy="1910968"/>
            </a:xfrm>
          </p:grpSpPr>
          <p:sp>
            <p:nvSpPr>
              <p:cNvPr id="20" name="Shape 2038"/>
              <p:cNvSpPr/>
              <p:nvPr/>
            </p:nvSpPr>
            <p:spPr>
              <a:xfrm>
                <a:off x="1863" y="-149"/>
                <a:ext cx="1909105" cy="19091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077D40"/>
              </a:solidFill>
              <a:ln w="12700" cap="flat">
                <a:noFill/>
                <a:miter lim="400000"/>
              </a:ln>
              <a:effectLst/>
            </p:spPr>
            <p:txBody>
              <a:bodyPr lIns="31016" tIns="31016" rIns="31016" bIns="31016" anchor="ctr"/>
              <a:lstStyle/>
              <a:p>
                <a:pPr>
                  <a:lnSpc>
                    <a:spcPct val="120000"/>
                  </a:lnSpc>
                  <a:defRPr/>
                </a:pPr>
                <a:endParaRPr sz="1600"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Shape 2039"/>
              <p:cNvSpPr/>
              <p:nvPr/>
            </p:nvSpPr>
            <p:spPr>
              <a:xfrm>
                <a:off x="659729" y="554536"/>
                <a:ext cx="593370" cy="748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15" h="21072" extrusionOk="0">
                    <a:moveTo>
                      <a:pt x="17468" y="6506"/>
                    </a:moveTo>
                    <a:cubicBezTo>
                      <a:pt x="16410" y="7763"/>
                      <a:pt x="15333" y="6878"/>
                      <a:pt x="13824" y="5996"/>
                    </a:cubicBezTo>
                    <a:cubicBezTo>
                      <a:pt x="12317" y="5116"/>
                      <a:pt x="10950" y="4575"/>
                      <a:pt x="12006" y="3318"/>
                    </a:cubicBezTo>
                    <a:cubicBezTo>
                      <a:pt x="13062" y="2059"/>
                      <a:pt x="15140" y="1754"/>
                      <a:pt x="16648" y="2634"/>
                    </a:cubicBezTo>
                    <a:cubicBezTo>
                      <a:pt x="18155" y="3515"/>
                      <a:pt x="18522" y="5248"/>
                      <a:pt x="17468" y="6506"/>
                    </a:cubicBezTo>
                    <a:close/>
                    <a:moveTo>
                      <a:pt x="20868" y="4865"/>
                    </a:moveTo>
                    <a:cubicBezTo>
                      <a:pt x="20191" y="1663"/>
                      <a:pt x="16530" y="-474"/>
                      <a:pt x="12691" y="90"/>
                    </a:cubicBezTo>
                    <a:cubicBezTo>
                      <a:pt x="8853" y="655"/>
                      <a:pt x="5613" y="3118"/>
                      <a:pt x="6290" y="6320"/>
                    </a:cubicBezTo>
                    <a:cubicBezTo>
                      <a:pt x="6436" y="7009"/>
                      <a:pt x="6840" y="8088"/>
                      <a:pt x="7318" y="8862"/>
                    </a:cubicBezTo>
                    <a:lnTo>
                      <a:pt x="346" y="17166"/>
                    </a:lnTo>
                    <a:cubicBezTo>
                      <a:pt x="90" y="17473"/>
                      <a:pt x="-56" y="18024"/>
                      <a:pt x="20" y="18392"/>
                    </a:cubicBezTo>
                    <a:lnTo>
                      <a:pt x="470" y="20511"/>
                    </a:lnTo>
                    <a:cubicBezTo>
                      <a:pt x="547" y="20879"/>
                      <a:pt x="971" y="21126"/>
                      <a:pt x="1412" y="21061"/>
                    </a:cubicBezTo>
                    <a:lnTo>
                      <a:pt x="3454" y="20761"/>
                    </a:lnTo>
                    <a:cubicBezTo>
                      <a:pt x="3895" y="20696"/>
                      <a:pt x="4457" y="20387"/>
                      <a:pt x="4700" y="20072"/>
                    </a:cubicBezTo>
                    <a:lnTo>
                      <a:pt x="7456" y="16513"/>
                    </a:lnTo>
                    <a:lnTo>
                      <a:pt x="7480" y="16490"/>
                    </a:lnTo>
                    <a:lnTo>
                      <a:pt x="9346" y="16216"/>
                    </a:lnTo>
                    <a:lnTo>
                      <a:pt x="12566" y="12046"/>
                    </a:lnTo>
                    <a:cubicBezTo>
                      <a:pt x="13623" y="12195"/>
                      <a:pt x="15142" y="12146"/>
                      <a:pt x="16039" y="12013"/>
                    </a:cubicBezTo>
                    <a:cubicBezTo>
                      <a:pt x="19878" y="11449"/>
                      <a:pt x="21544" y="8068"/>
                      <a:pt x="20868" y="486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lIns="0" tIns="0" rIns="0" bIns="0" anchor="ctr"/>
              <a:lstStyle/>
              <a:p>
                <a:pPr>
                  <a:lnSpc>
                    <a:spcPct val="120000"/>
                  </a:lnSpc>
                  <a:defRPr/>
                </a:pPr>
                <a:endParaRPr sz="1600"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Shape 2036"/>
            <p:cNvSpPr/>
            <p:nvPr/>
          </p:nvSpPr>
          <p:spPr>
            <a:xfrm>
              <a:off x="10380155" y="4566836"/>
              <a:ext cx="370158" cy="3937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3" h="21260" extrusionOk="0">
                  <a:moveTo>
                    <a:pt x="11752" y="11733"/>
                  </a:moveTo>
                  <a:lnTo>
                    <a:pt x="9401" y="11733"/>
                  </a:lnTo>
                  <a:lnTo>
                    <a:pt x="9401" y="5975"/>
                  </a:lnTo>
                  <a:lnTo>
                    <a:pt x="11752" y="5975"/>
                  </a:lnTo>
                  <a:cubicBezTo>
                    <a:pt x="11752" y="5975"/>
                    <a:pt x="11752" y="11733"/>
                    <a:pt x="11752" y="11733"/>
                  </a:cubicBezTo>
                  <a:close/>
                  <a:moveTo>
                    <a:pt x="11752" y="15276"/>
                  </a:moveTo>
                  <a:lnTo>
                    <a:pt x="9401" y="15276"/>
                  </a:lnTo>
                  <a:lnTo>
                    <a:pt x="9401" y="12951"/>
                  </a:lnTo>
                  <a:lnTo>
                    <a:pt x="11752" y="12951"/>
                  </a:lnTo>
                  <a:cubicBezTo>
                    <a:pt x="11752" y="12951"/>
                    <a:pt x="11752" y="15276"/>
                    <a:pt x="11752" y="15276"/>
                  </a:cubicBezTo>
                  <a:close/>
                  <a:moveTo>
                    <a:pt x="20789" y="13227"/>
                  </a:moveTo>
                  <a:lnTo>
                    <a:pt x="18761" y="11523"/>
                  </a:lnTo>
                  <a:cubicBezTo>
                    <a:pt x="18172" y="11029"/>
                    <a:pt x="18172" y="10223"/>
                    <a:pt x="18761" y="9729"/>
                  </a:cubicBezTo>
                  <a:lnTo>
                    <a:pt x="20789" y="8025"/>
                  </a:lnTo>
                  <a:cubicBezTo>
                    <a:pt x="21376" y="7532"/>
                    <a:pt x="21220" y="7072"/>
                    <a:pt x="20441" y="7001"/>
                  </a:cubicBezTo>
                  <a:lnTo>
                    <a:pt x="17751" y="6761"/>
                  </a:lnTo>
                  <a:cubicBezTo>
                    <a:pt x="16971" y="6692"/>
                    <a:pt x="16552" y="6061"/>
                    <a:pt x="16819" y="5360"/>
                  </a:cubicBezTo>
                  <a:lnTo>
                    <a:pt x="18247" y="1615"/>
                  </a:lnTo>
                  <a:cubicBezTo>
                    <a:pt x="18515" y="912"/>
                    <a:pt x="18188" y="656"/>
                    <a:pt x="17520" y="1047"/>
                  </a:cubicBezTo>
                  <a:lnTo>
                    <a:pt x="14346" y="2896"/>
                  </a:lnTo>
                  <a:cubicBezTo>
                    <a:pt x="13678" y="3285"/>
                    <a:pt x="12815" y="3072"/>
                    <a:pt x="12430" y="2423"/>
                  </a:cubicBezTo>
                  <a:lnTo>
                    <a:pt x="11279" y="489"/>
                  </a:lnTo>
                  <a:cubicBezTo>
                    <a:pt x="10893" y="-160"/>
                    <a:pt x="10255" y="-164"/>
                    <a:pt x="9860" y="481"/>
                  </a:cubicBezTo>
                  <a:lnTo>
                    <a:pt x="8793" y="2232"/>
                  </a:lnTo>
                  <a:cubicBezTo>
                    <a:pt x="8398" y="2877"/>
                    <a:pt x="7493" y="3153"/>
                    <a:pt x="6781" y="2844"/>
                  </a:cubicBezTo>
                  <a:lnTo>
                    <a:pt x="4900" y="2031"/>
                  </a:lnTo>
                  <a:cubicBezTo>
                    <a:pt x="4188" y="1723"/>
                    <a:pt x="3639" y="2080"/>
                    <a:pt x="3682" y="2825"/>
                  </a:cubicBezTo>
                  <a:lnTo>
                    <a:pt x="3784" y="4615"/>
                  </a:lnTo>
                  <a:cubicBezTo>
                    <a:pt x="3826" y="5360"/>
                    <a:pt x="3242" y="6128"/>
                    <a:pt x="2486" y="6320"/>
                  </a:cubicBezTo>
                  <a:lnTo>
                    <a:pt x="670" y="6780"/>
                  </a:lnTo>
                  <a:cubicBezTo>
                    <a:pt x="-85" y="6972"/>
                    <a:pt x="-224" y="7532"/>
                    <a:pt x="365" y="8025"/>
                  </a:cubicBezTo>
                  <a:lnTo>
                    <a:pt x="2394" y="9729"/>
                  </a:lnTo>
                  <a:cubicBezTo>
                    <a:pt x="2981" y="10223"/>
                    <a:pt x="2981" y="11029"/>
                    <a:pt x="2394" y="11523"/>
                  </a:cubicBezTo>
                  <a:lnTo>
                    <a:pt x="365" y="13225"/>
                  </a:lnTo>
                  <a:cubicBezTo>
                    <a:pt x="-224" y="13720"/>
                    <a:pt x="-68" y="14196"/>
                    <a:pt x="709" y="14285"/>
                  </a:cubicBezTo>
                  <a:lnTo>
                    <a:pt x="3171" y="14567"/>
                  </a:lnTo>
                  <a:cubicBezTo>
                    <a:pt x="3948" y="14656"/>
                    <a:pt x="4381" y="15309"/>
                    <a:pt x="4133" y="16017"/>
                  </a:cubicBezTo>
                  <a:lnTo>
                    <a:pt x="2869" y="19625"/>
                  </a:lnTo>
                  <a:cubicBezTo>
                    <a:pt x="2622" y="20333"/>
                    <a:pt x="2976" y="20609"/>
                    <a:pt x="3655" y="20240"/>
                  </a:cubicBezTo>
                  <a:lnTo>
                    <a:pt x="6549" y="18661"/>
                  </a:lnTo>
                  <a:cubicBezTo>
                    <a:pt x="7229" y="18291"/>
                    <a:pt x="8143" y="18495"/>
                    <a:pt x="8581" y="19113"/>
                  </a:cubicBezTo>
                  <a:lnTo>
                    <a:pt x="9782" y="20816"/>
                  </a:lnTo>
                  <a:cubicBezTo>
                    <a:pt x="10219" y="21436"/>
                    <a:pt x="10875" y="21403"/>
                    <a:pt x="11240" y="20741"/>
                  </a:cubicBezTo>
                  <a:lnTo>
                    <a:pt x="12297" y="18823"/>
                  </a:lnTo>
                  <a:cubicBezTo>
                    <a:pt x="12660" y="18160"/>
                    <a:pt x="13532" y="17891"/>
                    <a:pt x="14234" y="18221"/>
                  </a:cubicBezTo>
                  <a:lnTo>
                    <a:pt x="16272" y="19181"/>
                  </a:lnTo>
                  <a:cubicBezTo>
                    <a:pt x="16974" y="19511"/>
                    <a:pt x="17514" y="19172"/>
                    <a:pt x="17472" y="18427"/>
                  </a:cubicBezTo>
                  <a:lnTo>
                    <a:pt x="17370" y="16637"/>
                  </a:lnTo>
                  <a:cubicBezTo>
                    <a:pt x="17327" y="15891"/>
                    <a:pt x="17912" y="15124"/>
                    <a:pt x="18668" y="14932"/>
                  </a:cubicBezTo>
                  <a:lnTo>
                    <a:pt x="20482" y="14472"/>
                  </a:lnTo>
                  <a:cubicBezTo>
                    <a:pt x="21239" y="14280"/>
                    <a:pt x="21376" y="13720"/>
                    <a:pt x="20789" y="1322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  <a:defRPr/>
              </a:pPr>
              <a:endParaRPr sz="1600"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152" name="矩形 14"/>
          <p:cNvSpPr>
            <a:spLocks noChangeArrowheads="1"/>
          </p:cNvSpPr>
          <p:nvPr/>
        </p:nvSpPr>
        <p:spPr bwMode="auto">
          <a:xfrm>
            <a:off x="1868488" y="24733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14"/>
          <p:cNvSpPr>
            <a:spLocks noChangeArrowheads="1"/>
          </p:cNvSpPr>
          <p:nvPr/>
        </p:nvSpPr>
        <p:spPr bwMode="auto">
          <a:xfrm>
            <a:off x="5868988" y="24733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14"/>
          <p:cNvSpPr>
            <a:spLocks noChangeArrowheads="1"/>
          </p:cNvSpPr>
          <p:nvPr/>
        </p:nvSpPr>
        <p:spPr bwMode="auto">
          <a:xfrm>
            <a:off x="1939925" y="38306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5" name="矩形 14"/>
          <p:cNvSpPr>
            <a:spLocks noChangeArrowheads="1"/>
          </p:cNvSpPr>
          <p:nvPr/>
        </p:nvSpPr>
        <p:spPr bwMode="auto">
          <a:xfrm>
            <a:off x="5868988" y="38306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549"/>
          <p:cNvSpPr>
            <a:spLocks noChangeArrowheads="1"/>
          </p:cNvSpPr>
          <p:nvPr/>
        </p:nvSpPr>
        <p:spPr bwMode="auto">
          <a:xfrm>
            <a:off x="3484563" y="3009900"/>
            <a:ext cx="2270125" cy="395288"/>
          </a:xfrm>
          <a:prstGeom prst="downArrow">
            <a:avLst>
              <a:gd name="adj1" fmla="val 49926"/>
              <a:gd name="adj2" fmla="val 68213"/>
            </a:avLst>
          </a:prstGeom>
          <a:solidFill>
            <a:srgbClr val="CFAD6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1"/>
            <a:endParaRPr lang="zh-CN" altLang="en-US" b="1">
              <a:solidFill>
                <a:srgbClr val="000000"/>
              </a:solidFill>
              <a:latin typeface="Gulim"/>
              <a:ea typeface="Gulim"/>
              <a:cs typeface="Gulim"/>
            </a:endParaRPr>
          </a:p>
        </p:txBody>
      </p:sp>
      <p:sp>
        <p:nvSpPr>
          <p:cNvPr id="12" name="AutoShape 552"/>
          <p:cNvSpPr>
            <a:spLocks noChangeArrowheads="1"/>
          </p:cNvSpPr>
          <p:nvPr/>
        </p:nvSpPr>
        <p:spPr bwMode="auto">
          <a:xfrm>
            <a:off x="3416300" y="2000250"/>
            <a:ext cx="2338388" cy="684213"/>
          </a:xfrm>
          <a:prstGeom prst="roundRect">
            <a:avLst>
              <a:gd name="adj" fmla="val 50000"/>
            </a:avLst>
          </a:prstGeom>
          <a:solidFill>
            <a:srgbClr val="CFAD6D"/>
          </a:solidFill>
          <a:ln w="1905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800" kern="0" smtClean="0">
              <a:solidFill>
                <a:srgbClr val="FFFFFF"/>
              </a:solidFill>
              <a:latin typeface="Arial Black" pitchFamily="34" charset="0"/>
              <a:ea typeface="Gulim" pitchFamily="34" charset="-127"/>
            </a:endParaRPr>
          </a:p>
        </p:txBody>
      </p:sp>
      <p:sp>
        <p:nvSpPr>
          <p:cNvPr id="13" name="AutoShape 555"/>
          <p:cNvSpPr>
            <a:spLocks noChangeArrowheads="1"/>
          </p:cNvSpPr>
          <p:nvPr/>
        </p:nvSpPr>
        <p:spPr bwMode="auto">
          <a:xfrm>
            <a:off x="6080125" y="2001838"/>
            <a:ext cx="2338388" cy="684212"/>
          </a:xfrm>
          <a:prstGeom prst="roundRect">
            <a:avLst>
              <a:gd name="adj" fmla="val 50000"/>
            </a:avLst>
          </a:prstGeom>
          <a:solidFill>
            <a:srgbClr val="077D40"/>
          </a:solidFill>
          <a:ln w="1905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800" kern="0" smtClean="0">
              <a:solidFill>
                <a:srgbClr val="FFFFFF"/>
              </a:solidFill>
              <a:latin typeface="Arial Black" pitchFamily="34" charset="0"/>
              <a:ea typeface="Gulim" pitchFamily="34" charset="-127"/>
            </a:endParaRPr>
          </a:p>
        </p:txBody>
      </p:sp>
      <p:sp>
        <p:nvSpPr>
          <p:cNvPr id="14" name="AutoShape 556"/>
          <p:cNvSpPr>
            <a:spLocks noChangeArrowheads="1"/>
          </p:cNvSpPr>
          <p:nvPr/>
        </p:nvSpPr>
        <p:spPr bwMode="auto">
          <a:xfrm>
            <a:off x="785813" y="3621088"/>
            <a:ext cx="7669212" cy="468312"/>
          </a:xfrm>
          <a:prstGeom prst="roundRect">
            <a:avLst>
              <a:gd name="adj" fmla="val 50000"/>
            </a:avLst>
          </a:prstGeom>
          <a:solidFill>
            <a:srgbClr val="077D40"/>
          </a:solidFill>
          <a:ln w="1905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latinLnBrk="1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800" b="1" kern="0" smtClean="0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15" name="AutoShape 557"/>
          <p:cNvSpPr>
            <a:spLocks noChangeArrowheads="1"/>
          </p:cNvSpPr>
          <p:nvPr/>
        </p:nvSpPr>
        <p:spPr bwMode="auto">
          <a:xfrm>
            <a:off x="785813" y="4197350"/>
            <a:ext cx="7669212" cy="468313"/>
          </a:xfrm>
          <a:prstGeom prst="roundRect">
            <a:avLst>
              <a:gd name="adj" fmla="val 50000"/>
            </a:avLst>
          </a:prstGeom>
          <a:solidFill>
            <a:srgbClr val="CFAD6D"/>
          </a:solidFill>
          <a:ln w="1905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latinLnBrk="1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800" b="1" kern="0" smtClean="0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16" name="AutoShape 575"/>
          <p:cNvSpPr>
            <a:spLocks noChangeArrowheads="1"/>
          </p:cNvSpPr>
          <p:nvPr/>
        </p:nvSpPr>
        <p:spPr bwMode="auto">
          <a:xfrm>
            <a:off x="823913" y="2000250"/>
            <a:ext cx="2338387" cy="684213"/>
          </a:xfrm>
          <a:prstGeom prst="roundRect">
            <a:avLst>
              <a:gd name="adj" fmla="val 50000"/>
            </a:avLst>
          </a:prstGeom>
          <a:solidFill>
            <a:srgbClr val="077D40"/>
          </a:solidFill>
          <a:ln w="1905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800" kern="0" smtClean="0">
              <a:solidFill>
                <a:srgbClr val="FFFFFF"/>
              </a:solidFill>
              <a:latin typeface="Arial Black" pitchFamily="34" charset="0"/>
              <a:ea typeface="Gulim" pitchFamily="34" charset="-127"/>
            </a:endParaRPr>
          </a:p>
        </p:txBody>
      </p:sp>
      <p:sp>
        <p:nvSpPr>
          <p:cNvPr id="717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81" name="矩形 12"/>
          <p:cNvSpPr>
            <a:spLocks noChangeArrowheads="1"/>
          </p:cNvSpPr>
          <p:nvPr/>
        </p:nvSpPr>
        <p:spPr bwMode="auto">
          <a:xfrm>
            <a:off x="1285875" y="21304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2" name="矩形 13"/>
          <p:cNvSpPr>
            <a:spLocks noChangeArrowheads="1"/>
          </p:cNvSpPr>
          <p:nvPr/>
        </p:nvSpPr>
        <p:spPr bwMode="auto">
          <a:xfrm>
            <a:off x="3857625" y="2143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3" name="矩形 14"/>
          <p:cNvSpPr>
            <a:spLocks noChangeArrowheads="1"/>
          </p:cNvSpPr>
          <p:nvPr/>
        </p:nvSpPr>
        <p:spPr bwMode="auto">
          <a:xfrm>
            <a:off x="6572250" y="2143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4" name="矩形 15"/>
          <p:cNvSpPr>
            <a:spLocks noChangeArrowheads="1"/>
          </p:cNvSpPr>
          <p:nvPr/>
        </p:nvSpPr>
        <p:spPr bwMode="auto">
          <a:xfrm>
            <a:off x="3930650" y="42735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3"/>
          <p:cNvSpPr>
            <a:spLocks noChangeShapeType="1"/>
          </p:cNvSpPr>
          <p:nvPr/>
        </p:nvSpPr>
        <p:spPr bwMode="gray">
          <a:xfrm>
            <a:off x="1355725" y="1857375"/>
            <a:ext cx="1633538" cy="0"/>
          </a:xfrm>
          <a:prstGeom prst="line">
            <a:avLst/>
          </a:prstGeom>
          <a:noFill/>
          <a:ln w="76200">
            <a:solidFill>
              <a:srgbClr val="077D4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5" name="Line 4"/>
          <p:cNvSpPr>
            <a:spLocks noChangeShapeType="1"/>
          </p:cNvSpPr>
          <p:nvPr/>
        </p:nvSpPr>
        <p:spPr bwMode="gray">
          <a:xfrm>
            <a:off x="3071813" y="1857375"/>
            <a:ext cx="3427412" cy="0"/>
          </a:xfrm>
          <a:prstGeom prst="line">
            <a:avLst/>
          </a:prstGeom>
          <a:noFill/>
          <a:ln w="76200">
            <a:solidFill>
              <a:srgbClr val="077D4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6" name="Line 5"/>
          <p:cNvSpPr>
            <a:spLocks noChangeShapeType="1"/>
          </p:cNvSpPr>
          <p:nvPr/>
        </p:nvSpPr>
        <p:spPr bwMode="gray">
          <a:xfrm>
            <a:off x="6567488" y="1857375"/>
            <a:ext cx="1465262" cy="0"/>
          </a:xfrm>
          <a:prstGeom prst="line">
            <a:avLst/>
          </a:prstGeom>
          <a:noFill/>
          <a:ln w="76200">
            <a:solidFill>
              <a:srgbClr val="077D4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7" name="Line 6"/>
          <p:cNvSpPr>
            <a:spLocks noChangeShapeType="1"/>
          </p:cNvSpPr>
          <p:nvPr/>
        </p:nvSpPr>
        <p:spPr bwMode="gray">
          <a:xfrm>
            <a:off x="1355725" y="5164138"/>
            <a:ext cx="1633538" cy="0"/>
          </a:xfrm>
          <a:prstGeom prst="line">
            <a:avLst/>
          </a:prstGeom>
          <a:noFill/>
          <a:ln w="76200">
            <a:solidFill>
              <a:srgbClr val="077D4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8" name="Line 7"/>
          <p:cNvSpPr>
            <a:spLocks noChangeShapeType="1"/>
          </p:cNvSpPr>
          <p:nvPr/>
        </p:nvSpPr>
        <p:spPr bwMode="gray">
          <a:xfrm>
            <a:off x="3071813" y="5164138"/>
            <a:ext cx="3427412" cy="0"/>
          </a:xfrm>
          <a:prstGeom prst="line">
            <a:avLst/>
          </a:prstGeom>
          <a:noFill/>
          <a:ln w="76200">
            <a:solidFill>
              <a:srgbClr val="077D4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199" name="Line 8"/>
          <p:cNvSpPr>
            <a:spLocks noChangeShapeType="1"/>
          </p:cNvSpPr>
          <p:nvPr/>
        </p:nvSpPr>
        <p:spPr bwMode="gray">
          <a:xfrm>
            <a:off x="6567488" y="5164138"/>
            <a:ext cx="1465262" cy="0"/>
          </a:xfrm>
          <a:prstGeom prst="line">
            <a:avLst/>
          </a:prstGeom>
          <a:noFill/>
          <a:ln w="76200">
            <a:solidFill>
              <a:srgbClr val="077D4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0" name="Line 9"/>
          <p:cNvSpPr>
            <a:spLocks noChangeShapeType="1"/>
          </p:cNvSpPr>
          <p:nvPr/>
        </p:nvSpPr>
        <p:spPr bwMode="gray">
          <a:xfrm>
            <a:off x="1355725" y="3513138"/>
            <a:ext cx="1633538" cy="0"/>
          </a:xfrm>
          <a:prstGeom prst="line">
            <a:avLst/>
          </a:prstGeom>
          <a:noFill/>
          <a:ln w="317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1" name="Line 10"/>
          <p:cNvSpPr>
            <a:spLocks noChangeShapeType="1"/>
          </p:cNvSpPr>
          <p:nvPr/>
        </p:nvSpPr>
        <p:spPr bwMode="gray">
          <a:xfrm>
            <a:off x="3071813" y="3513138"/>
            <a:ext cx="3427412" cy="0"/>
          </a:xfrm>
          <a:prstGeom prst="line">
            <a:avLst/>
          </a:prstGeom>
          <a:noFill/>
          <a:ln w="317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2" name="Line 11"/>
          <p:cNvSpPr>
            <a:spLocks noChangeShapeType="1"/>
          </p:cNvSpPr>
          <p:nvPr/>
        </p:nvSpPr>
        <p:spPr bwMode="gray">
          <a:xfrm>
            <a:off x="6567488" y="3513138"/>
            <a:ext cx="1465262" cy="0"/>
          </a:xfrm>
          <a:prstGeom prst="line">
            <a:avLst/>
          </a:prstGeom>
          <a:noFill/>
          <a:ln w="317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3" name="Rectangle 12"/>
          <p:cNvSpPr>
            <a:spLocks noChangeArrowheads="1"/>
          </p:cNvSpPr>
          <p:nvPr/>
        </p:nvSpPr>
        <p:spPr bwMode="gray">
          <a:xfrm>
            <a:off x="1363663" y="1954213"/>
            <a:ext cx="1608137" cy="1482725"/>
          </a:xfrm>
          <a:prstGeom prst="rect">
            <a:avLst/>
          </a:prstGeom>
          <a:solidFill>
            <a:srgbClr val="CFAD6D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4" name="Rectangle 13"/>
          <p:cNvSpPr>
            <a:spLocks noChangeArrowheads="1"/>
          </p:cNvSpPr>
          <p:nvPr/>
        </p:nvSpPr>
        <p:spPr bwMode="gray">
          <a:xfrm>
            <a:off x="1363663" y="3589338"/>
            <a:ext cx="1633537" cy="1482725"/>
          </a:xfrm>
          <a:prstGeom prst="rect">
            <a:avLst/>
          </a:prstGeom>
          <a:solidFill>
            <a:srgbClr val="CFAD6D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5" name="Rectangle 17"/>
          <p:cNvSpPr>
            <a:spLocks noChangeArrowheads="1"/>
          </p:cNvSpPr>
          <p:nvPr/>
        </p:nvSpPr>
        <p:spPr bwMode="gray">
          <a:xfrm>
            <a:off x="3071813" y="1954213"/>
            <a:ext cx="3425825" cy="1482725"/>
          </a:xfrm>
          <a:prstGeom prst="rect">
            <a:avLst/>
          </a:prstGeom>
          <a:solidFill>
            <a:srgbClr val="CFAD6D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6" name="Rectangle 18"/>
          <p:cNvSpPr>
            <a:spLocks noChangeArrowheads="1"/>
          </p:cNvSpPr>
          <p:nvPr/>
        </p:nvSpPr>
        <p:spPr bwMode="gray">
          <a:xfrm>
            <a:off x="6567488" y="1954213"/>
            <a:ext cx="1482725" cy="1482725"/>
          </a:xfrm>
          <a:prstGeom prst="rect">
            <a:avLst/>
          </a:prstGeom>
          <a:solidFill>
            <a:srgbClr val="CFAD6D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7" name="Rectangle 19"/>
          <p:cNvSpPr>
            <a:spLocks noChangeArrowheads="1"/>
          </p:cNvSpPr>
          <p:nvPr/>
        </p:nvSpPr>
        <p:spPr bwMode="gray">
          <a:xfrm>
            <a:off x="3071813" y="3578225"/>
            <a:ext cx="3425825" cy="1482725"/>
          </a:xfrm>
          <a:prstGeom prst="rect">
            <a:avLst/>
          </a:prstGeom>
          <a:solidFill>
            <a:srgbClr val="CFAD6D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8" name="Rectangle 20"/>
          <p:cNvSpPr>
            <a:spLocks noChangeArrowheads="1"/>
          </p:cNvSpPr>
          <p:nvPr/>
        </p:nvSpPr>
        <p:spPr bwMode="gray">
          <a:xfrm>
            <a:off x="6567488" y="3578225"/>
            <a:ext cx="1482725" cy="1482725"/>
          </a:xfrm>
          <a:prstGeom prst="rect">
            <a:avLst/>
          </a:prstGeom>
          <a:solidFill>
            <a:srgbClr val="CFAD6D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1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1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1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13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14" name="矩形 12"/>
          <p:cNvSpPr>
            <a:spLocks noChangeArrowheads="1"/>
          </p:cNvSpPr>
          <p:nvPr/>
        </p:nvSpPr>
        <p:spPr bwMode="auto">
          <a:xfrm>
            <a:off x="4000500" y="4214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15" name="矩形 13"/>
          <p:cNvSpPr>
            <a:spLocks noChangeArrowheads="1"/>
          </p:cNvSpPr>
          <p:nvPr/>
        </p:nvSpPr>
        <p:spPr bwMode="auto">
          <a:xfrm>
            <a:off x="6572250" y="2643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16" name="矩形 14"/>
          <p:cNvSpPr>
            <a:spLocks noChangeArrowheads="1"/>
          </p:cNvSpPr>
          <p:nvPr/>
        </p:nvSpPr>
        <p:spPr bwMode="auto">
          <a:xfrm>
            <a:off x="4071938" y="2500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17" name="矩形 15"/>
          <p:cNvSpPr>
            <a:spLocks noChangeArrowheads="1"/>
          </p:cNvSpPr>
          <p:nvPr/>
        </p:nvSpPr>
        <p:spPr bwMode="auto">
          <a:xfrm>
            <a:off x="1357313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173152" y="1870064"/>
            <a:ext cx="1827212" cy="1524000"/>
            <a:chOff x="4397" y="1430"/>
            <a:chExt cx="1005" cy="960"/>
          </a:xfrm>
          <a:solidFill>
            <a:srgbClr val="077D40"/>
          </a:solidFill>
        </p:grpSpPr>
        <p:sp>
          <p:nvSpPr>
            <p:cNvPr id="18" name="AutoShape 11"/>
            <p:cNvSpPr>
              <a:spLocks noChangeArrowheads="1"/>
            </p:cNvSpPr>
            <p:nvPr/>
          </p:nvSpPr>
          <p:spPr bwMode="gray">
            <a:xfrm>
              <a:off x="4397" y="1430"/>
              <a:ext cx="1005" cy="960"/>
            </a:xfrm>
            <a:prstGeom prst="homePlate">
              <a:avLst>
                <a:gd name="adj" fmla="val 26172"/>
              </a:avLst>
            </a:prstGeom>
            <a:grpFill/>
            <a:ln w="9525" algn="ctr">
              <a:solidFill>
                <a:srgbClr val="76858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19" name="AutoShape 12"/>
            <p:cNvSpPr>
              <a:spLocks noChangeArrowheads="1"/>
            </p:cNvSpPr>
            <p:nvPr/>
          </p:nvSpPr>
          <p:spPr bwMode="gray">
            <a:xfrm>
              <a:off x="4407" y="1440"/>
              <a:ext cx="978" cy="934"/>
            </a:xfrm>
            <a:prstGeom prst="homePlate">
              <a:avLst>
                <a:gd name="adj" fmla="val 26178"/>
              </a:avLst>
            </a:prstGeom>
            <a:grpFill/>
            <a:ln w="9525" algn="ctr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173152" y="3703627"/>
            <a:ext cx="1827212" cy="1524000"/>
            <a:chOff x="4397" y="1430"/>
            <a:chExt cx="1005" cy="960"/>
          </a:xfrm>
          <a:solidFill>
            <a:srgbClr val="CFAD6D"/>
          </a:solidFill>
        </p:grpSpPr>
        <p:sp>
          <p:nvSpPr>
            <p:cNvPr id="21" name="AutoShape 14"/>
            <p:cNvSpPr>
              <a:spLocks noChangeArrowheads="1"/>
            </p:cNvSpPr>
            <p:nvPr/>
          </p:nvSpPr>
          <p:spPr bwMode="gray">
            <a:xfrm>
              <a:off x="4397" y="1430"/>
              <a:ext cx="1005" cy="960"/>
            </a:xfrm>
            <a:prstGeom prst="homePlate">
              <a:avLst>
                <a:gd name="adj" fmla="val 26172"/>
              </a:avLst>
            </a:prstGeom>
            <a:grpFill/>
            <a:ln w="9525" algn="ctr">
              <a:solidFill>
                <a:srgbClr val="76858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22" name="AutoShape 15"/>
            <p:cNvSpPr>
              <a:spLocks noChangeArrowheads="1"/>
            </p:cNvSpPr>
            <p:nvPr/>
          </p:nvSpPr>
          <p:spPr bwMode="gray">
            <a:xfrm>
              <a:off x="4407" y="1440"/>
              <a:ext cx="978" cy="934"/>
            </a:xfrm>
            <a:prstGeom prst="homePlate">
              <a:avLst>
                <a:gd name="adj" fmla="val 26178"/>
              </a:avLst>
            </a:prstGeom>
            <a:grpFill/>
            <a:ln w="9525" algn="ctr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</p:grpSp>
      <p:sp>
        <p:nvSpPr>
          <p:cNvPr id="9220" name="Rectangle 17"/>
          <p:cNvSpPr>
            <a:spLocks noChangeArrowheads="1"/>
          </p:cNvSpPr>
          <p:nvPr/>
        </p:nvSpPr>
        <p:spPr bwMode="gray">
          <a:xfrm>
            <a:off x="3143250" y="1857375"/>
            <a:ext cx="3425825" cy="1554163"/>
          </a:xfrm>
          <a:prstGeom prst="rect">
            <a:avLst/>
          </a:prstGeom>
          <a:solidFill>
            <a:srgbClr val="CFAD6D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1" name="Rectangle 17"/>
          <p:cNvSpPr>
            <a:spLocks noChangeArrowheads="1"/>
          </p:cNvSpPr>
          <p:nvPr/>
        </p:nvSpPr>
        <p:spPr bwMode="gray">
          <a:xfrm>
            <a:off x="6718300" y="1857375"/>
            <a:ext cx="1639888" cy="1554163"/>
          </a:xfrm>
          <a:prstGeom prst="rect">
            <a:avLst/>
          </a:prstGeom>
          <a:solidFill>
            <a:srgbClr val="077D4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2" name="Rectangle 17"/>
          <p:cNvSpPr>
            <a:spLocks noChangeArrowheads="1"/>
          </p:cNvSpPr>
          <p:nvPr/>
        </p:nvSpPr>
        <p:spPr bwMode="gray">
          <a:xfrm>
            <a:off x="3143250" y="3714750"/>
            <a:ext cx="3425825" cy="1554163"/>
          </a:xfrm>
          <a:prstGeom prst="rect">
            <a:avLst/>
          </a:prstGeom>
          <a:solidFill>
            <a:srgbClr val="077D4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3" name="Rectangle 17"/>
          <p:cNvSpPr>
            <a:spLocks noChangeArrowheads="1"/>
          </p:cNvSpPr>
          <p:nvPr/>
        </p:nvSpPr>
        <p:spPr bwMode="gray">
          <a:xfrm>
            <a:off x="6718300" y="3714750"/>
            <a:ext cx="1639888" cy="1554163"/>
          </a:xfrm>
          <a:prstGeom prst="rect">
            <a:avLst/>
          </a:prstGeom>
          <a:solidFill>
            <a:srgbClr val="CFAD6D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29" name="矩形 12"/>
          <p:cNvSpPr>
            <a:spLocks noChangeArrowheads="1"/>
          </p:cNvSpPr>
          <p:nvPr/>
        </p:nvSpPr>
        <p:spPr bwMode="auto">
          <a:xfrm>
            <a:off x="4071938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0" name="矩形 13"/>
          <p:cNvSpPr>
            <a:spLocks noChangeArrowheads="1"/>
          </p:cNvSpPr>
          <p:nvPr/>
        </p:nvSpPr>
        <p:spPr bwMode="auto">
          <a:xfrm>
            <a:off x="6786563" y="4357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1" name="矩形 14"/>
          <p:cNvSpPr>
            <a:spLocks noChangeArrowheads="1"/>
          </p:cNvSpPr>
          <p:nvPr/>
        </p:nvSpPr>
        <p:spPr bwMode="auto">
          <a:xfrm>
            <a:off x="4143375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2" name="矩形 15"/>
          <p:cNvSpPr>
            <a:spLocks noChangeArrowheads="1"/>
          </p:cNvSpPr>
          <p:nvPr/>
        </p:nvSpPr>
        <p:spPr bwMode="auto">
          <a:xfrm>
            <a:off x="1285875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4"/>
          <p:cNvSpPr>
            <a:spLocks/>
          </p:cNvSpPr>
          <p:nvPr/>
        </p:nvSpPr>
        <p:spPr bwMode="gray">
          <a:xfrm rot="-5400000">
            <a:off x="1952625" y="3967163"/>
            <a:ext cx="1851025" cy="1409700"/>
          </a:xfrm>
          <a:custGeom>
            <a:avLst/>
            <a:gdLst>
              <a:gd name="T0" fmla="*/ 0 w 735"/>
              <a:gd name="T1" fmla="*/ 0 h 532"/>
              <a:gd name="T2" fmla="*/ 2147483647 w 735"/>
              <a:gd name="T3" fmla="*/ 2147483647 h 532"/>
              <a:gd name="T4" fmla="*/ 2147483647 w 735"/>
              <a:gd name="T5" fmla="*/ 2147483647 h 532"/>
              <a:gd name="T6" fmla="*/ 2147483647 w 735"/>
              <a:gd name="T7" fmla="*/ 2147483647 h 532"/>
              <a:gd name="T8" fmla="*/ 2147483647 w 735"/>
              <a:gd name="T9" fmla="*/ 2147483647 h 532"/>
              <a:gd name="T10" fmla="*/ 2147483647 w 735"/>
              <a:gd name="T11" fmla="*/ 2147483647 h 532"/>
              <a:gd name="T12" fmla="*/ 2147483647 w 735"/>
              <a:gd name="T13" fmla="*/ 2147483647 h 532"/>
              <a:gd name="T14" fmla="*/ 2147483647 w 735"/>
              <a:gd name="T15" fmla="*/ 2147483647 h 532"/>
              <a:gd name="T16" fmla="*/ 2147483647 w 735"/>
              <a:gd name="T17" fmla="*/ 2147483647 h 532"/>
              <a:gd name="T18" fmla="*/ 2147483647 w 735"/>
              <a:gd name="T19" fmla="*/ 2147483647 h 532"/>
              <a:gd name="T20" fmla="*/ 2147483647 w 735"/>
              <a:gd name="T21" fmla="*/ 2147483647 h 532"/>
              <a:gd name="T22" fmla="*/ 2147483647 w 735"/>
              <a:gd name="T23" fmla="*/ 2147483647 h 532"/>
              <a:gd name="T24" fmla="*/ 2147483647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5"/>
              <a:gd name="T43" fmla="*/ 0 h 532"/>
              <a:gd name="T44" fmla="*/ 735 w 735"/>
              <a:gd name="T45" fmla="*/ 532 h 5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77D4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3" name="Freeform 5"/>
          <p:cNvSpPr>
            <a:spLocks/>
          </p:cNvSpPr>
          <p:nvPr/>
        </p:nvSpPr>
        <p:spPr bwMode="gray">
          <a:xfrm rot="-5400000">
            <a:off x="2776538" y="2749550"/>
            <a:ext cx="357187" cy="1598613"/>
          </a:xfrm>
          <a:custGeom>
            <a:avLst/>
            <a:gdLst>
              <a:gd name="T0" fmla="*/ 2147483647 w 142"/>
              <a:gd name="T1" fmla="*/ 2147483647 h 604"/>
              <a:gd name="T2" fmla="*/ 2147483647 w 142"/>
              <a:gd name="T3" fmla="*/ 2147483647 h 604"/>
              <a:gd name="T4" fmla="*/ 0 w 142"/>
              <a:gd name="T5" fmla="*/ 2147483647 h 604"/>
              <a:gd name="T6" fmla="*/ 2147483647 w 142"/>
              <a:gd name="T7" fmla="*/ 2147483647 h 604"/>
              <a:gd name="T8" fmla="*/ 2147483647 w 142"/>
              <a:gd name="T9" fmla="*/ 2147483647 h 604"/>
              <a:gd name="T10" fmla="*/ 2147483647 w 142"/>
              <a:gd name="T11" fmla="*/ 2147483647 h 604"/>
              <a:gd name="T12" fmla="*/ 2147483647 w 142"/>
              <a:gd name="T13" fmla="*/ 0 h 604"/>
              <a:gd name="T14" fmla="*/ 2147483647 w 142"/>
              <a:gd name="T15" fmla="*/ 2147483647 h 60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2"/>
              <a:gd name="T25" fmla="*/ 0 h 604"/>
              <a:gd name="T26" fmla="*/ 142 w 142"/>
              <a:gd name="T27" fmla="*/ 604 h 60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rgbClr val="077D4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4" name="Freeform 6"/>
          <p:cNvSpPr>
            <a:spLocks/>
          </p:cNvSpPr>
          <p:nvPr/>
        </p:nvSpPr>
        <p:spPr bwMode="gray">
          <a:xfrm rot="16200000" flipH="1">
            <a:off x="1952625" y="1706563"/>
            <a:ext cx="1851025" cy="1409700"/>
          </a:xfrm>
          <a:custGeom>
            <a:avLst/>
            <a:gdLst>
              <a:gd name="T0" fmla="*/ 0 w 735"/>
              <a:gd name="T1" fmla="*/ 0 h 532"/>
              <a:gd name="T2" fmla="*/ 2147483647 w 735"/>
              <a:gd name="T3" fmla="*/ 2147483647 h 532"/>
              <a:gd name="T4" fmla="*/ 2147483647 w 735"/>
              <a:gd name="T5" fmla="*/ 2147483647 h 532"/>
              <a:gd name="T6" fmla="*/ 2147483647 w 735"/>
              <a:gd name="T7" fmla="*/ 2147483647 h 532"/>
              <a:gd name="T8" fmla="*/ 2147483647 w 735"/>
              <a:gd name="T9" fmla="*/ 2147483647 h 532"/>
              <a:gd name="T10" fmla="*/ 2147483647 w 735"/>
              <a:gd name="T11" fmla="*/ 2147483647 h 532"/>
              <a:gd name="T12" fmla="*/ 2147483647 w 735"/>
              <a:gd name="T13" fmla="*/ 2147483647 h 532"/>
              <a:gd name="T14" fmla="*/ 2147483647 w 735"/>
              <a:gd name="T15" fmla="*/ 2147483647 h 532"/>
              <a:gd name="T16" fmla="*/ 2147483647 w 735"/>
              <a:gd name="T17" fmla="*/ 2147483647 h 532"/>
              <a:gd name="T18" fmla="*/ 2147483647 w 735"/>
              <a:gd name="T19" fmla="*/ 2147483647 h 532"/>
              <a:gd name="T20" fmla="*/ 2147483647 w 735"/>
              <a:gd name="T21" fmla="*/ 2147483647 h 532"/>
              <a:gd name="T22" fmla="*/ 2147483647 w 735"/>
              <a:gd name="T23" fmla="*/ 2147483647 h 532"/>
              <a:gd name="T24" fmla="*/ 2147483647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5"/>
              <a:gd name="T43" fmla="*/ 0 h 532"/>
              <a:gd name="T44" fmla="*/ 735 w 735"/>
              <a:gd name="T45" fmla="*/ 532 h 5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77D4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5" name="Freeform 8"/>
          <p:cNvSpPr>
            <a:spLocks/>
          </p:cNvSpPr>
          <p:nvPr/>
        </p:nvSpPr>
        <p:spPr bwMode="gray">
          <a:xfrm rot="5400000" flipH="1">
            <a:off x="5497512" y="3946526"/>
            <a:ext cx="1851025" cy="1447800"/>
          </a:xfrm>
          <a:custGeom>
            <a:avLst/>
            <a:gdLst>
              <a:gd name="T0" fmla="*/ 0 w 735"/>
              <a:gd name="T1" fmla="*/ 0 h 532"/>
              <a:gd name="T2" fmla="*/ 2147483647 w 735"/>
              <a:gd name="T3" fmla="*/ 2147483647 h 532"/>
              <a:gd name="T4" fmla="*/ 2147483647 w 735"/>
              <a:gd name="T5" fmla="*/ 2147483647 h 532"/>
              <a:gd name="T6" fmla="*/ 2147483647 w 735"/>
              <a:gd name="T7" fmla="*/ 2147483647 h 532"/>
              <a:gd name="T8" fmla="*/ 2147483647 w 735"/>
              <a:gd name="T9" fmla="*/ 2147483647 h 532"/>
              <a:gd name="T10" fmla="*/ 2147483647 w 735"/>
              <a:gd name="T11" fmla="*/ 2147483647 h 532"/>
              <a:gd name="T12" fmla="*/ 2147483647 w 735"/>
              <a:gd name="T13" fmla="*/ 2147483647 h 532"/>
              <a:gd name="T14" fmla="*/ 2147483647 w 735"/>
              <a:gd name="T15" fmla="*/ 2147483647 h 532"/>
              <a:gd name="T16" fmla="*/ 2147483647 w 735"/>
              <a:gd name="T17" fmla="*/ 2147483647 h 532"/>
              <a:gd name="T18" fmla="*/ 2147483647 w 735"/>
              <a:gd name="T19" fmla="*/ 2147483647 h 532"/>
              <a:gd name="T20" fmla="*/ 2147483647 w 735"/>
              <a:gd name="T21" fmla="*/ 2147483647 h 532"/>
              <a:gd name="T22" fmla="*/ 2147483647 w 735"/>
              <a:gd name="T23" fmla="*/ 2147483647 h 532"/>
              <a:gd name="T24" fmla="*/ 2147483647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5"/>
              <a:gd name="T43" fmla="*/ 0 h 532"/>
              <a:gd name="T44" fmla="*/ 735 w 735"/>
              <a:gd name="T45" fmla="*/ 532 h 5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77D4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6" name="Freeform 9"/>
          <p:cNvSpPr>
            <a:spLocks/>
          </p:cNvSpPr>
          <p:nvPr/>
        </p:nvSpPr>
        <p:spPr bwMode="gray">
          <a:xfrm rot="5400000" flipH="1">
            <a:off x="6165056" y="2724944"/>
            <a:ext cx="357188" cy="1644650"/>
          </a:xfrm>
          <a:custGeom>
            <a:avLst/>
            <a:gdLst>
              <a:gd name="T0" fmla="*/ 2147483647 w 142"/>
              <a:gd name="T1" fmla="*/ 2147483647 h 604"/>
              <a:gd name="T2" fmla="*/ 2147483647 w 142"/>
              <a:gd name="T3" fmla="*/ 2147483647 h 604"/>
              <a:gd name="T4" fmla="*/ 0 w 142"/>
              <a:gd name="T5" fmla="*/ 2147483647 h 604"/>
              <a:gd name="T6" fmla="*/ 2147483647 w 142"/>
              <a:gd name="T7" fmla="*/ 2147483647 h 604"/>
              <a:gd name="T8" fmla="*/ 2147483647 w 142"/>
              <a:gd name="T9" fmla="*/ 2147483647 h 604"/>
              <a:gd name="T10" fmla="*/ 2147483647 w 142"/>
              <a:gd name="T11" fmla="*/ 2147483647 h 604"/>
              <a:gd name="T12" fmla="*/ 2147483647 w 142"/>
              <a:gd name="T13" fmla="*/ 0 h 604"/>
              <a:gd name="T14" fmla="*/ 2147483647 w 142"/>
              <a:gd name="T15" fmla="*/ 2147483647 h 60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2"/>
              <a:gd name="T25" fmla="*/ 0 h 604"/>
              <a:gd name="T26" fmla="*/ 142 w 142"/>
              <a:gd name="T27" fmla="*/ 604 h 60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rgbClr val="077D4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7" name="Freeform 10"/>
          <p:cNvSpPr>
            <a:spLocks/>
          </p:cNvSpPr>
          <p:nvPr/>
        </p:nvSpPr>
        <p:spPr bwMode="gray">
          <a:xfrm rot="5400000">
            <a:off x="5497512" y="1685926"/>
            <a:ext cx="1851025" cy="1447800"/>
          </a:xfrm>
          <a:custGeom>
            <a:avLst/>
            <a:gdLst>
              <a:gd name="T0" fmla="*/ 0 w 735"/>
              <a:gd name="T1" fmla="*/ 0 h 532"/>
              <a:gd name="T2" fmla="*/ 2147483647 w 735"/>
              <a:gd name="T3" fmla="*/ 2147483647 h 532"/>
              <a:gd name="T4" fmla="*/ 2147483647 w 735"/>
              <a:gd name="T5" fmla="*/ 2147483647 h 532"/>
              <a:gd name="T6" fmla="*/ 2147483647 w 735"/>
              <a:gd name="T7" fmla="*/ 2147483647 h 532"/>
              <a:gd name="T8" fmla="*/ 2147483647 w 735"/>
              <a:gd name="T9" fmla="*/ 2147483647 h 532"/>
              <a:gd name="T10" fmla="*/ 2147483647 w 735"/>
              <a:gd name="T11" fmla="*/ 2147483647 h 532"/>
              <a:gd name="T12" fmla="*/ 2147483647 w 735"/>
              <a:gd name="T13" fmla="*/ 2147483647 h 532"/>
              <a:gd name="T14" fmla="*/ 2147483647 w 735"/>
              <a:gd name="T15" fmla="*/ 2147483647 h 532"/>
              <a:gd name="T16" fmla="*/ 2147483647 w 735"/>
              <a:gd name="T17" fmla="*/ 2147483647 h 532"/>
              <a:gd name="T18" fmla="*/ 2147483647 w 735"/>
              <a:gd name="T19" fmla="*/ 2147483647 h 532"/>
              <a:gd name="T20" fmla="*/ 2147483647 w 735"/>
              <a:gd name="T21" fmla="*/ 2147483647 h 532"/>
              <a:gd name="T22" fmla="*/ 2147483647 w 735"/>
              <a:gd name="T23" fmla="*/ 2147483647 h 532"/>
              <a:gd name="T24" fmla="*/ 2147483647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5"/>
              <a:gd name="T43" fmla="*/ 0 h 532"/>
              <a:gd name="T44" fmla="*/ 735 w 735"/>
              <a:gd name="T45" fmla="*/ 532 h 5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77D4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0248" name="Picture 12" descr="circuler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ltGray">
          <a:xfrm>
            <a:off x="3802063" y="2698750"/>
            <a:ext cx="16605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9" name="Oval 13"/>
          <p:cNvSpPr>
            <a:spLocks noChangeArrowheads="1"/>
          </p:cNvSpPr>
          <p:nvPr/>
        </p:nvSpPr>
        <p:spPr bwMode="ltGray">
          <a:xfrm>
            <a:off x="3802063" y="2698750"/>
            <a:ext cx="1649412" cy="1612900"/>
          </a:xfrm>
          <a:prstGeom prst="ellipse">
            <a:avLst/>
          </a:prstGeom>
          <a:solidFill>
            <a:srgbClr val="077D40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0250" name="Group 15"/>
          <p:cNvGrpSpPr>
            <a:grpSpLocks/>
          </p:cNvGrpSpPr>
          <p:nvPr/>
        </p:nvGrpSpPr>
        <p:grpSpPr bwMode="auto">
          <a:xfrm rot="-1297425" flipH="1" flipV="1">
            <a:off x="3919538" y="3944938"/>
            <a:ext cx="1443037" cy="330200"/>
            <a:chOff x="2528" y="1060"/>
            <a:chExt cx="894" cy="236"/>
          </a:xfrm>
        </p:grpSpPr>
        <p:grpSp>
          <p:nvGrpSpPr>
            <p:cNvPr id="10265" name="Group 16"/>
            <p:cNvGrpSpPr>
              <a:grpSpLocks/>
            </p:cNvGrpSpPr>
            <p:nvPr/>
          </p:nvGrpSpPr>
          <p:grpSpPr bwMode="auto">
            <a:xfrm>
              <a:off x="2528" y="1060"/>
              <a:ext cx="742" cy="186"/>
              <a:chOff x="1565" y="2568"/>
              <a:chExt cx="1118" cy="279"/>
            </a:xfrm>
          </p:grpSpPr>
          <p:sp>
            <p:nvSpPr>
              <p:cNvPr id="10271" name="AutoShape 17"/>
              <p:cNvSpPr>
                <a:spLocks noChangeArrowheads="1"/>
              </p:cNvSpPr>
              <p:nvPr/>
            </p:nvSpPr>
            <p:spPr bwMode="lt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272" name="AutoShape 18"/>
              <p:cNvSpPr>
                <a:spLocks noChangeArrowheads="1"/>
              </p:cNvSpPr>
              <p:nvPr/>
            </p:nvSpPr>
            <p:spPr bwMode="lt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273" name="AutoShape 19"/>
              <p:cNvSpPr>
                <a:spLocks noChangeArrowheads="1"/>
              </p:cNvSpPr>
              <p:nvPr/>
            </p:nvSpPr>
            <p:spPr bwMode="lt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274" name="AutoShape 20"/>
              <p:cNvSpPr>
                <a:spLocks noChangeArrowheads="1"/>
              </p:cNvSpPr>
              <p:nvPr/>
            </p:nvSpPr>
            <p:spPr bwMode="lt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0266" name="Group 21"/>
            <p:cNvGrpSpPr>
              <a:grpSpLocks/>
            </p:cNvGrpSpPr>
            <p:nvPr/>
          </p:nvGrpSpPr>
          <p:grpSpPr bwMode="auto">
            <a:xfrm rot="1353540">
              <a:off x="2680" y="1110"/>
              <a:ext cx="742" cy="186"/>
              <a:chOff x="1565" y="2568"/>
              <a:chExt cx="1118" cy="279"/>
            </a:xfrm>
          </p:grpSpPr>
          <p:sp>
            <p:nvSpPr>
              <p:cNvPr id="10267" name="AutoShape 22"/>
              <p:cNvSpPr>
                <a:spLocks noChangeArrowheads="1"/>
              </p:cNvSpPr>
              <p:nvPr/>
            </p:nvSpPr>
            <p:spPr bwMode="lt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268" name="AutoShape 23"/>
              <p:cNvSpPr>
                <a:spLocks noChangeArrowheads="1"/>
              </p:cNvSpPr>
              <p:nvPr/>
            </p:nvSpPr>
            <p:spPr bwMode="lt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269" name="AutoShape 24"/>
              <p:cNvSpPr>
                <a:spLocks noChangeArrowheads="1"/>
              </p:cNvSpPr>
              <p:nvPr/>
            </p:nvSpPr>
            <p:spPr bwMode="lt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0270" name="AutoShape 25"/>
              <p:cNvSpPr>
                <a:spLocks noChangeArrowheads="1"/>
              </p:cNvSpPr>
              <p:nvPr/>
            </p:nvSpPr>
            <p:spPr bwMode="lt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35" name="AutoShape 27"/>
          <p:cNvSpPr>
            <a:spLocks noChangeArrowheads="1"/>
          </p:cNvSpPr>
          <p:nvPr/>
        </p:nvSpPr>
        <p:spPr bwMode="ltGray">
          <a:xfrm>
            <a:off x="979488" y="1357313"/>
            <a:ext cx="1362075" cy="1322387"/>
          </a:xfrm>
          <a:prstGeom prst="roundRect">
            <a:avLst>
              <a:gd name="adj" fmla="val 11921"/>
            </a:avLst>
          </a:prstGeom>
          <a:solidFill>
            <a:srgbClr val="CFAD6D"/>
          </a:solidFill>
          <a:ln w="25400">
            <a:solidFill>
              <a:srgbClr val="FEFEFE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38" name="AutoShape 30"/>
          <p:cNvSpPr>
            <a:spLocks noChangeArrowheads="1"/>
          </p:cNvSpPr>
          <p:nvPr/>
        </p:nvSpPr>
        <p:spPr bwMode="ltGray">
          <a:xfrm>
            <a:off x="1001713" y="2859088"/>
            <a:ext cx="1362075" cy="1322387"/>
          </a:xfrm>
          <a:prstGeom prst="roundRect">
            <a:avLst>
              <a:gd name="adj" fmla="val 11921"/>
            </a:avLst>
          </a:prstGeom>
          <a:solidFill>
            <a:srgbClr val="077D40"/>
          </a:solidFill>
          <a:ln w="25400">
            <a:solidFill>
              <a:srgbClr val="FEFEFE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41" name="AutoShape 33"/>
          <p:cNvSpPr>
            <a:spLocks noChangeArrowheads="1"/>
          </p:cNvSpPr>
          <p:nvPr/>
        </p:nvSpPr>
        <p:spPr bwMode="ltGray">
          <a:xfrm>
            <a:off x="1016000" y="4381500"/>
            <a:ext cx="1362075" cy="1322388"/>
          </a:xfrm>
          <a:prstGeom prst="roundRect">
            <a:avLst>
              <a:gd name="adj" fmla="val 11921"/>
            </a:avLst>
          </a:prstGeom>
          <a:solidFill>
            <a:srgbClr val="CFAD6D"/>
          </a:solidFill>
          <a:ln w="25400">
            <a:solidFill>
              <a:srgbClr val="FEFEFE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44" name="AutoShape 36"/>
          <p:cNvSpPr>
            <a:spLocks noChangeArrowheads="1"/>
          </p:cNvSpPr>
          <p:nvPr/>
        </p:nvSpPr>
        <p:spPr bwMode="ltGray">
          <a:xfrm>
            <a:off x="6983413" y="1357313"/>
            <a:ext cx="1362075" cy="1322387"/>
          </a:xfrm>
          <a:prstGeom prst="roundRect">
            <a:avLst>
              <a:gd name="adj" fmla="val 11921"/>
            </a:avLst>
          </a:prstGeom>
          <a:solidFill>
            <a:srgbClr val="CFAD6D"/>
          </a:solidFill>
          <a:ln w="25400">
            <a:solidFill>
              <a:srgbClr val="FEFEFE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47" name="AutoShape 39"/>
          <p:cNvSpPr>
            <a:spLocks noChangeArrowheads="1"/>
          </p:cNvSpPr>
          <p:nvPr/>
        </p:nvSpPr>
        <p:spPr bwMode="ltGray">
          <a:xfrm>
            <a:off x="7005638" y="2859088"/>
            <a:ext cx="1362075" cy="1322387"/>
          </a:xfrm>
          <a:prstGeom prst="roundRect">
            <a:avLst>
              <a:gd name="adj" fmla="val 11921"/>
            </a:avLst>
          </a:prstGeom>
          <a:solidFill>
            <a:srgbClr val="077D40"/>
          </a:solidFill>
          <a:ln w="25400">
            <a:solidFill>
              <a:srgbClr val="FEFEFE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50" name="AutoShape 42"/>
          <p:cNvSpPr>
            <a:spLocks noChangeArrowheads="1"/>
          </p:cNvSpPr>
          <p:nvPr/>
        </p:nvSpPr>
        <p:spPr bwMode="ltGray">
          <a:xfrm>
            <a:off x="7019925" y="4381500"/>
            <a:ext cx="1362075" cy="1322388"/>
          </a:xfrm>
          <a:prstGeom prst="roundRect">
            <a:avLst>
              <a:gd name="adj" fmla="val 11921"/>
            </a:avLst>
          </a:prstGeom>
          <a:solidFill>
            <a:srgbClr val="CFAD6D"/>
          </a:solidFill>
          <a:ln w="25400">
            <a:solidFill>
              <a:srgbClr val="FEFEFE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1025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6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61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62" name="矩形 12"/>
          <p:cNvSpPr>
            <a:spLocks noChangeArrowheads="1"/>
          </p:cNvSpPr>
          <p:nvPr/>
        </p:nvSpPr>
        <p:spPr bwMode="auto">
          <a:xfrm>
            <a:off x="1000125" y="5000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63" name="矩形 13"/>
          <p:cNvSpPr>
            <a:spLocks noChangeArrowheads="1"/>
          </p:cNvSpPr>
          <p:nvPr/>
        </p:nvSpPr>
        <p:spPr bwMode="auto">
          <a:xfrm>
            <a:off x="6929438" y="1928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64" name="矩形 14"/>
          <p:cNvSpPr>
            <a:spLocks noChangeArrowheads="1"/>
          </p:cNvSpPr>
          <p:nvPr/>
        </p:nvSpPr>
        <p:spPr bwMode="auto">
          <a:xfrm>
            <a:off x="3929063" y="3357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3868</TotalTime>
  <Words>423</Words>
  <Application>Microsoft Office PowerPoint</Application>
  <PresentationFormat>全屏显示(4:3)</PresentationFormat>
  <Paragraphs>74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301</cp:revision>
  <dcterms:created xsi:type="dcterms:W3CDTF">2013-10-30T09:04:50Z</dcterms:created>
  <dcterms:modified xsi:type="dcterms:W3CDTF">2017-06-02T01:45:21Z</dcterms:modified>
</cp:coreProperties>
</file>