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18" r:id="rId2"/>
    <p:sldId id="419" r:id="rId3"/>
    <p:sldId id="420" r:id="rId4"/>
    <p:sldId id="421" r:id="rId5"/>
    <p:sldId id="422" r:id="rId6"/>
    <p:sldId id="423" r:id="rId7"/>
    <p:sldId id="424" r:id="rId8"/>
    <p:sldId id="425" r:id="rId9"/>
    <p:sldId id="426" r:id="rId10"/>
    <p:sldId id="427" r:id="rId11"/>
    <p:sldId id="428" r:id="rId12"/>
    <p:sldId id="429" r:id="rId13"/>
    <p:sldId id="430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D0FF"/>
    <a:srgbClr val="C5F0FF"/>
    <a:srgbClr val="89E0FF"/>
    <a:srgbClr val="FFF5A0"/>
    <a:srgbClr val="FFF050"/>
    <a:srgbClr val="FFF078"/>
    <a:srgbClr val="FFA500"/>
    <a:srgbClr val="007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4" autoAdjust="0"/>
    <p:restoredTop sz="94138" autoAdjust="0"/>
  </p:normalViewPr>
  <p:slideViewPr>
    <p:cSldViewPr snapToGrid="0" showGuides="1">
      <p:cViewPr varScale="1">
        <p:scale>
          <a:sx n="70" d="100"/>
          <a:sy n="70" d="100"/>
        </p:scale>
        <p:origin x="-1236" y="-108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8298"/>
    </p:cViewPr>
  </p:sorterViewPr>
  <p:notesViewPr>
    <p:cSldViewPr snapToGrid="0" showGuides="1">
      <p:cViewPr varScale="1">
        <p:scale>
          <a:sx n="55" d="100"/>
          <a:sy n="55" d="100"/>
        </p:scale>
        <p:origin x="-256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0D3A667-5FF1-484C-86BC-32E9D8D9EA53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A692001-5E8F-4D2F-9C9D-CBE076081C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8F755FF-7076-483F-AD99-1794EC7B790A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DDE7CB6-DFE3-4BBB-850E-95E9B1ABA6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77849-A9EE-4178-8581-ADE6ABB80ED8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91B291-B810-4305-A9E7-48CFB4536EA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C9E72-976E-4CF1-93F7-F6067138E1F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6EFBE-801A-464D-920C-90EE54920609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FDFF2-BEAA-470B-A825-3F076891C4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79C4B-D231-4D4B-B2FC-57772BCFABC0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FAFF9-822D-43AE-B818-0AD7585D21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55191-3A7A-4515-9EF5-13444E548AA2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CD0B8-2130-4329-ACC5-224BC27C48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1-2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 userDrawn="1"/>
        </p:nvSpPr>
        <p:spPr>
          <a:xfrm>
            <a:off x="8537575" y="539750"/>
            <a:ext cx="431800" cy="8890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8" descr="1-3.png"/>
          <p:cNvPicPr>
            <a:picLocks noChangeAspect="1"/>
          </p:cNvPicPr>
          <p:nvPr userDrawn="1"/>
        </p:nvPicPr>
        <p:blipFill>
          <a:blip r:embed="rId3" cstate="print"/>
          <a:srcRect r="80431" b="88004"/>
          <a:stretch>
            <a:fillRect/>
          </a:stretch>
        </p:blipFill>
        <p:spPr bwMode="auto">
          <a:xfrm>
            <a:off x="0" y="0"/>
            <a:ext cx="1789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7831D-3E94-40C7-A459-D4DF9F715294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2D837-3B77-4621-930C-0E02538AA7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1-4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7" descr="标志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8" y="161925"/>
            <a:ext cx="132873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 userDrawn="1"/>
        </p:nvSpPr>
        <p:spPr>
          <a:xfrm>
            <a:off x="8514000" y="539320"/>
            <a:ext cx="432000" cy="90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63500">
              <a:schemeClr val="tx1">
                <a:lumMod val="75000"/>
                <a:lumOff val="2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E87E1-82D3-4155-8913-183B06DB32EE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F384C-E3AA-41D1-A769-7970341EAF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1-2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7" descr="1-3.png"/>
          <p:cNvPicPr>
            <a:picLocks noChangeAspect="1"/>
          </p:cNvPicPr>
          <p:nvPr userDrawn="1"/>
        </p:nvPicPr>
        <p:blipFill>
          <a:blip r:embed="rId3" cstate="print"/>
          <a:srcRect r="80431" b="88004"/>
          <a:stretch>
            <a:fillRect/>
          </a:stretch>
        </p:blipFill>
        <p:spPr bwMode="auto">
          <a:xfrm>
            <a:off x="0" y="0"/>
            <a:ext cx="1789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E87CF-D179-4BCA-8956-FC8913F01F6C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DF59C-DB0B-47E5-A9AD-4560DD4FF7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E5B9A-988D-46E6-B9BE-C372B619C1EA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398FC-B25F-41E6-A087-90BFEC73F1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B935-B734-4474-B044-A8B3A40C5832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40EC-6699-4441-AF40-202FBCD24D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92987-29CD-4347-9172-1DB0A5057BEF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C787F-A652-4D3A-9B5D-E5374B4EE1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D8D76-A9D2-495F-9235-3A22478A4FF6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405C2-E8AB-4B27-8159-DA2E2DB30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64777-A6F4-43B9-B793-96DFA135DFA1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F5C68-0B82-4466-B75C-FB7A213878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DF673CF-590D-43AE-8E25-12C55714680A}" type="datetimeFigureOut">
              <a:rPr lang="zh-CN" altLang="en-US"/>
              <a:pPr>
                <a:defRPr/>
              </a:pPr>
              <a:t>2011/11/20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FB17DD0-4478-4459-B42E-955046F2D1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5" r:id="rId2"/>
    <p:sldLayoutId id="2147483686" r:id="rId3"/>
    <p:sldLayoutId id="214748368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jpeg"/><Relationship Id="rId7" Type="http://schemas.openxmlformats.org/officeDocument/2006/relationships/hyperlink" Target="http://t.sina.com.cn/pptlov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eibo.com/pptlove" TargetMode="External"/><Relationship Id="rId5" Type="http://schemas.openxmlformats.org/officeDocument/2006/relationships/hyperlink" Target="http://www.80ppt.com/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5486400" y="257175"/>
            <a:ext cx="299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方正细珊瑚简体" pitchFamily="65" charset="-122"/>
                <a:ea typeface="方正细珊瑚简体" pitchFamily="65" charset="-122"/>
              </a:rPr>
              <a:t>表 格</a:t>
            </a:r>
          </a:p>
        </p:txBody>
      </p:sp>
      <p:sp>
        <p:nvSpPr>
          <p:cNvPr id="5" name="矩形 4"/>
          <p:cNvSpPr/>
          <p:nvPr/>
        </p:nvSpPr>
        <p:spPr>
          <a:xfrm>
            <a:off x="803896" y="2857501"/>
            <a:ext cx="2592000" cy="576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27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3896" y="3496292"/>
            <a:ext cx="2592000" cy="576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2700000" scaled="1"/>
            <a:tileRect/>
          </a:gradFill>
          <a:ln w="25400" algn="ctr">
            <a:solidFill>
              <a:srgbClr val="0070C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3896" y="4135083"/>
            <a:ext cx="2592000" cy="576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27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03896" y="4773875"/>
            <a:ext cx="2592000" cy="576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2700000" scaled="1"/>
            <a:tileRect/>
          </a:gradFill>
          <a:ln w="25400" algn="ctr">
            <a:solidFill>
              <a:srgbClr val="0070C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3327" name="矩形 8"/>
          <p:cNvSpPr>
            <a:spLocks noChangeArrowheads="1"/>
          </p:cNvSpPr>
          <p:nvPr/>
        </p:nvSpPr>
        <p:spPr bwMode="auto">
          <a:xfrm>
            <a:off x="3460750" y="2857500"/>
            <a:ext cx="1511300" cy="576263"/>
          </a:xfrm>
          <a:prstGeom prst="rect">
            <a:avLst/>
          </a:prstGeom>
          <a:solidFill>
            <a:srgbClr val="A6A6A6">
              <a:alpha val="10196"/>
            </a:srgbClr>
          </a:solidFill>
          <a:ln w="25400" algn="ctr">
            <a:solidFill>
              <a:srgbClr val="646464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28" name="矩形 9"/>
          <p:cNvSpPr>
            <a:spLocks noChangeArrowheads="1"/>
          </p:cNvSpPr>
          <p:nvPr/>
        </p:nvSpPr>
        <p:spPr bwMode="auto">
          <a:xfrm>
            <a:off x="3460750" y="3495675"/>
            <a:ext cx="1511300" cy="576263"/>
          </a:xfrm>
          <a:prstGeom prst="rect">
            <a:avLst/>
          </a:prstGeom>
          <a:solidFill>
            <a:srgbClr val="00B0F0">
              <a:alpha val="10196"/>
            </a:srgbClr>
          </a:solidFill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29" name="矩形 10"/>
          <p:cNvSpPr>
            <a:spLocks noChangeArrowheads="1"/>
          </p:cNvSpPr>
          <p:nvPr/>
        </p:nvSpPr>
        <p:spPr bwMode="auto">
          <a:xfrm>
            <a:off x="3460750" y="4135438"/>
            <a:ext cx="1511300" cy="576262"/>
          </a:xfrm>
          <a:prstGeom prst="rect">
            <a:avLst/>
          </a:prstGeom>
          <a:solidFill>
            <a:srgbClr val="A6A6A6">
              <a:alpha val="10196"/>
            </a:srgbClr>
          </a:solidFill>
          <a:ln w="25400" algn="ctr">
            <a:solidFill>
              <a:srgbClr val="646464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30" name="矩形 11"/>
          <p:cNvSpPr>
            <a:spLocks noChangeArrowheads="1"/>
          </p:cNvSpPr>
          <p:nvPr/>
        </p:nvSpPr>
        <p:spPr bwMode="auto">
          <a:xfrm>
            <a:off x="3460750" y="4773613"/>
            <a:ext cx="1511300" cy="576262"/>
          </a:xfrm>
          <a:prstGeom prst="rect">
            <a:avLst/>
          </a:prstGeom>
          <a:solidFill>
            <a:srgbClr val="00B0F0">
              <a:alpha val="10196"/>
            </a:srgbClr>
          </a:solidFill>
          <a:ln w="25400" algn="ctr">
            <a:solidFill>
              <a:srgbClr val="0070C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31" name="矩形 13"/>
          <p:cNvSpPr>
            <a:spLocks noChangeArrowheads="1"/>
          </p:cNvSpPr>
          <p:nvPr/>
        </p:nvSpPr>
        <p:spPr bwMode="auto">
          <a:xfrm>
            <a:off x="3460750" y="2208213"/>
            <a:ext cx="1511300" cy="574675"/>
          </a:xfrm>
          <a:prstGeom prst="rect">
            <a:avLst/>
          </a:prstGeom>
          <a:solidFill>
            <a:schemeClr val="bg1">
              <a:alpha val="39999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32" name="矩形 14"/>
          <p:cNvSpPr>
            <a:spLocks noChangeArrowheads="1"/>
          </p:cNvSpPr>
          <p:nvPr/>
        </p:nvSpPr>
        <p:spPr bwMode="auto">
          <a:xfrm>
            <a:off x="5040313" y="2208213"/>
            <a:ext cx="1511300" cy="574675"/>
          </a:xfrm>
          <a:prstGeom prst="rect">
            <a:avLst/>
          </a:prstGeom>
          <a:solidFill>
            <a:schemeClr val="bg1">
              <a:alpha val="39999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33" name="矩形 15"/>
          <p:cNvSpPr>
            <a:spLocks noChangeArrowheads="1"/>
          </p:cNvSpPr>
          <p:nvPr/>
        </p:nvSpPr>
        <p:spPr bwMode="auto">
          <a:xfrm>
            <a:off x="6619875" y="2208213"/>
            <a:ext cx="1512888" cy="574675"/>
          </a:xfrm>
          <a:prstGeom prst="rect">
            <a:avLst/>
          </a:prstGeom>
          <a:solidFill>
            <a:schemeClr val="bg1">
              <a:alpha val="39999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7" name="TextBox 146"/>
          <p:cNvSpPr txBox="1">
            <a:spLocks noChangeArrowheads="1"/>
          </p:cNvSpPr>
          <p:nvPr/>
        </p:nvSpPr>
        <p:spPr bwMode="auto">
          <a:xfrm>
            <a:off x="1094411" y="3615015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46"/>
          <p:cNvSpPr txBox="1">
            <a:spLocks noChangeArrowheads="1"/>
          </p:cNvSpPr>
          <p:nvPr/>
        </p:nvSpPr>
        <p:spPr bwMode="auto">
          <a:xfrm>
            <a:off x="1094411" y="4892486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46"/>
          <p:cNvSpPr txBox="1">
            <a:spLocks noChangeArrowheads="1"/>
          </p:cNvSpPr>
          <p:nvPr/>
        </p:nvSpPr>
        <p:spPr bwMode="auto">
          <a:xfrm>
            <a:off x="1094411" y="4260474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46"/>
          <p:cNvSpPr txBox="1">
            <a:spLocks noChangeArrowheads="1"/>
          </p:cNvSpPr>
          <p:nvPr/>
        </p:nvSpPr>
        <p:spPr bwMode="auto">
          <a:xfrm>
            <a:off x="1094411" y="2976224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38" name="矩形 26"/>
          <p:cNvSpPr>
            <a:spLocks noChangeArrowheads="1"/>
          </p:cNvSpPr>
          <p:nvPr/>
        </p:nvSpPr>
        <p:spPr bwMode="auto">
          <a:xfrm>
            <a:off x="5040313" y="2857500"/>
            <a:ext cx="1511300" cy="576263"/>
          </a:xfrm>
          <a:prstGeom prst="rect">
            <a:avLst/>
          </a:prstGeom>
          <a:solidFill>
            <a:srgbClr val="A6A6A6">
              <a:alpha val="10196"/>
            </a:srgbClr>
          </a:solidFill>
          <a:ln w="25400" algn="ctr">
            <a:solidFill>
              <a:srgbClr val="64646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39" name="矩形 27"/>
          <p:cNvSpPr>
            <a:spLocks noChangeArrowheads="1"/>
          </p:cNvSpPr>
          <p:nvPr/>
        </p:nvSpPr>
        <p:spPr bwMode="auto">
          <a:xfrm>
            <a:off x="5040313" y="3495675"/>
            <a:ext cx="1511300" cy="576263"/>
          </a:xfrm>
          <a:prstGeom prst="rect">
            <a:avLst/>
          </a:prstGeom>
          <a:solidFill>
            <a:srgbClr val="00B0F0">
              <a:alpha val="10196"/>
            </a:srgbClr>
          </a:solidFill>
          <a:ln w="25400" algn="ctr">
            <a:solidFill>
              <a:srgbClr val="0070C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40" name="矩形 28"/>
          <p:cNvSpPr>
            <a:spLocks noChangeArrowheads="1"/>
          </p:cNvSpPr>
          <p:nvPr/>
        </p:nvSpPr>
        <p:spPr bwMode="auto">
          <a:xfrm>
            <a:off x="5040313" y="4135438"/>
            <a:ext cx="1511300" cy="576262"/>
          </a:xfrm>
          <a:prstGeom prst="rect">
            <a:avLst/>
          </a:prstGeom>
          <a:solidFill>
            <a:srgbClr val="A6A6A6">
              <a:alpha val="10196"/>
            </a:srgbClr>
          </a:solidFill>
          <a:ln w="25400" algn="ctr">
            <a:solidFill>
              <a:srgbClr val="646464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41" name="矩形 29"/>
          <p:cNvSpPr>
            <a:spLocks noChangeArrowheads="1"/>
          </p:cNvSpPr>
          <p:nvPr/>
        </p:nvSpPr>
        <p:spPr bwMode="auto">
          <a:xfrm>
            <a:off x="5040313" y="4773613"/>
            <a:ext cx="1511300" cy="576262"/>
          </a:xfrm>
          <a:prstGeom prst="rect">
            <a:avLst/>
          </a:prstGeom>
          <a:solidFill>
            <a:srgbClr val="00B0F0">
              <a:alpha val="10196"/>
            </a:srgbClr>
          </a:solidFill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42" name="矩形 30"/>
          <p:cNvSpPr>
            <a:spLocks noChangeArrowheads="1"/>
          </p:cNvSpPr>
          <p:nvPr/>
        </p:nvSpPr>
        <p:spPr bwMode="auto">
          <a:xfrm>
            <a:off x="6619875" y="2857500"/>
            <a:ext cx="1512888" cy="576263"/>
          </a:xfrm>
          <a:prstGeom prst="rect">
            <a:avLst/>
          </a:prstGeom>
          <a:solidFill>
            <a:srgbClr val="A6A6A6">
              <a:alpha val="10196"/>
            </a:srgbClr>
          </a:solidFill>
          <a:ln w="25400" algn="ctr">
            <a:solidFill>
              <a:srgbClr val="64646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43" name="矩形 31"/>
          <p:cNvSpPr>
            <a:spLocks noChangeArrowheads="1"/>
          </p:cNvSpPr>
          <p:nvPr/>
        </p:nvSpPr>
        <p:spPr bwMode="auto">
          <a:xfrm>
            <a:off x="6619875" y="3495675"/>
            <a:ext cx="1512888" cy="576263"/>
          </a:xfrm>
          <a:prstGeom prst="rect">
            <a:avLst/>
          </a:prstGeom>
          <a:solidFill>
            <a:srgbClr val="00B0F0">
              <a:alpha val="10196"/>
            </a:srgbClr>
          </a:solidFill>
          <a:ln w="25400" algn="ctr">
            <a:solidFill>
              <a:srgbClr val="0070C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44" name="矩形 32"/>
          <p:cNvSpPr>
            <a:spLocks noChangeArrowheads="1"/>
          </p:cNvSpPr>
          <p:nvPr/>
        </p:nvSpPr>
        <p:spPr bwMode="auto">
          <a:xfrm>
            <a:off x="6619875" y="4135438"/>
            <a:ext cx="1512888" cy="576262"/>
          </a:xfrm>
          <a:prstGeom prst="rect">
            <a:avLst/>
          </a:prstGeom>
          <a:solidFill>
            <a:srgbClr val="A6A6A6">
              <a:alpha val="10196"/>
            </a:srgbClr>
          </a:solidFill>
          <a:ln w="25400" algn="ctr">
            <a:solidFill>
              <a:srgbClr val="646464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3345" name="矩形 33"/>
          <p:cNvSpPr>
            <a:spLocks noChangeArrowheads="1"/>
          </p:cNvSpPr>
          <p:nvPr/>
        </p:nvSpPr>
        <p:spPr bwMode="auto">
          <a:xfrm>
            <a:off x="6619875" y="4773613"/>
            <a:ext cx="1512888" cy="576262"/>
          </a:xfrm>
          <a:prstGeom prst="rect">
            <a:avLst/>
          </a:prstGeom>
          <a:solidFill>
            <a:srgbClr val="00B0F0">
              <a:alpha val="10196"/>
            </a:srgbClr>
          </a:solidFill>
          <a:ln w="25400" algn="ctr">
            <a:solidFill>
              <a:srgbClr val="0070C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35" name="同心圆 34"/>
          <p:cNvSpPr>
            <a:spLocks noChangeAspect="1"/>
          </p:cNvSpPr>
          <p:nvPr/>
        </p:nvSpPr>
        <p:spPr>
          <a:xfrm>
            <a:off x="5688013" y="3036888"/>
            <a:ext cx="215900" cy="215900"/>
          </a:xfrm>
          <a:prstGeom prst="donu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47" name="矩形 36"/>
          <p:cNvSpPr>
            <a:spLocks noChangeArrowheads="1"/>
          </p:cNvSpPr>
          <p:nvPr/>
        </p:nvSpPr>
        <p:spPr bwMode="auto">
          <a:xfrm>
            <a:off x="803275" y="2208213"/>
            <a:ext cx="2592388" cy="574675"/>
          </a:xfrm>
          <a:prstGeom prst="rect">
            <a:avLst/>
          </a:prstGeom>
          <a:solidFill>
            <a:schemeClr val="bg1">
              <a:alpha val="39999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38" name="同心圆 37"/>
          <p:cNvSpPr>
            <a:spLocks noChangeAspect="1"/>
          </p:cNvSpPr>
          <p:nvPr/>
        </p:nvSpPr>
        <p:spPr>
          <a:xfrm>
            <a:off x="4108450" y="3676650"/>
            <a:ext cx="215900" cy="215900"/>
          </a:xfrm>
          <a:prstGeom prst="donu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同心圆 38"/>
          <p:cNvSpPr>
            <a:spLocks noChangeAspect="1"/>
          </p:cNvSpPr>
          <p:nvPr/>
        </p:nvSpPr>
        <p:spPr>
          <a:xfrm>
            <a:off x="7267575" y="3676650"/>
            <a:ext cx="215900" cy="215900"/>
          </a:xfrm>
          <a:prstGeom prst="donu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乘号 40"/>
          <p:cNvSpPr>
            <a:spLocks noChangeAspect="1"/>
          </p:cNvSpPr>
          <p:nvPr/>
        </p:nvSpPr>
        <p:spPr>
          <a:xfrm>
            <a:off x="4071938" y="3001963"/>
            <a:ext cx="287337" cy="287337"/>
          </a:xfrm>
          <a:prstGeom prst="mathMultiply">
            <a:avLst/>
          </a:prstGeom>
          <a:solidFill>
            <a:schemeClr val="tx1">
              <a:lumMod val="75000"/>
              <a:lumOff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乘号 41"/>
          <p:cNvSpPr>
            <a:spLocks noChangeAspect="1"/>
          </p:cNvSpPr>
          <p:nvPr/>
        </p:nvSpPr>
        <p:spPr>
          <a:xfrm>
            <a:off x="7232650" y="3001963"/>
            <a:ext cx="287338" cy="28733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乘号 42"/>
          <p:cNvSpPr>
            <a:spLocks noChangeAspect="1"/>
          </p:cNvSpPr>
          <p:nvPr/>
        </p:nvSpPr>
        <p:spPr>
          <a:xfrm>
            <a:off x="5651500" y="3640138"/>
            <a:ext cx="288925" cy="288925"/>
          </a:xfrm>
          <a:prstGeom prst="mathMultiply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乘号 43"/>
          <p:cNvSpPr>
            <a:spLocks noChangeAspect="1"/>
          </p:cNvSpPr>
          <p:nvPr/>
        </p:nvSpPr>
        <p:spPr>
          <a:xfrm>
            <a:off x="4071938" y="4278313"/>
            <a:ext cx="287337" cy="288925"/>
          </a:xfrm>
          <a:prstGeom prst="mathMultiply">
            <a:avLst/>
          </a:prstGeom>
          <a:solidFill>
            <a:schemeClr val="tx1">
              <a:lumMod val="75000"/>
              <a:lumOff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乘号 44"/>
          <p:cNvSpPr>
            <a:spLocks noChangeAspect="1"/>
          </p:cNvSpPr>
          <p:nvPr/>
        </p:nvSpPr>
        <p:spPr>
          <a:xfrm>
            <a:off x="4071938" y="4918075"/>
            <a:ext cx="287337" cy="287338"/>
          </a:xfrm>
          <a:prstGeom prst="mathMultiply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乘号 45"/>
          <p:cNvSpPr>
            <a:spLocks noChangeAspect="1"/>
          </p:cNvSpPr>
          <p:nvPr/>
        </p:nvSpPr>
        <p:spPr>
          <a:xfrm>
            <a:off x="5651500" y="4918075"/>
            <a:ext cx="288925" cy="287338"/>
          </a:xfrm>
          <a:prstGeom prst="mathMultiply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乘号 46"/>
          <p:cNvSpPr>
            <a:spLocks noChangeAspect="1"/>
          </p:cNvSpPr>
          <p:nvPr/>
        </p:nvSpPr>
        <p:spPr>
          <a:xfrm>
            <a:off x="5651500" y="4278313"/>
            <a:ext cx="288925" cy="288925"/>
          </a:xfrm>
          <a:prstGeom prst="mathMultiply">
            <a:avLst/>
          </a:prstGeom>
          <a:solidFill>
            <a:schemeClr val="tx1">
              <a:lumMod val="75000"/>
              <a:lumOff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减号 47"/>
          <p:cNvSpPr>
            <a:spLocks noChangeAspect="1"/>
          </p:cNvSpPr>
          <p:nvPr/>
        </p:nvSpPr>
        <p:spPr>
          <a:xfrm>
            <a:off x="7232650" y="4278313"/>
            <a:ext cx="287338" cy="288925"/>
          </a:xfrm>
          <a:prstGeom prst="mathMinus">
            <a:avLst/>
          </a:prstGeom>
          <a:solidFill>
            <a:schemeClr val="tx1">
              <a:lumMod val="75000"/>
              <a:lumOff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减号 48"/>
          <p:cNvSpPr>
            <a:spLocks noChangeAspect="1"/>
          </p:cNvSpPr>
          <p:nvPr/>
        </p:nvSpPr>
        <p:spPr>
          <a:xfrm>
            <a:off x="7232650" y="4918075"/>
            <a:ext cx="287338" cy="287338"/>
          </a:xfrm>
          <a:prstGeom prst="mathMinus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TextBox 146"/>
          <p:cNvSpPr txBox="1">
            <a:spLocks noChangeArrowheads="1"/>
          </p:cNvSpPr>
          <p:nvPr/>
        </p:nvSpPr>
        <p:spPr bwMode="auto">
          <a:xfrm>
            <a:off x="1094411" y="2326283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146"/>
          <p:cNvSpPr txBox="1">
            <a:spLocks noChangeArrowheads="1"/>
          </p:cNvSpPr>
          <p:nvPr/>
        </p:nvSpPr>
        <p:spPr bwMode="auto">
          <a:xfrm>
            <a:off x="3465180" y="2326283"/>
            <a:ext cx="150176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146"/>
          <p:cNvSpPr txBox="1">
            <a:spLocks noChangeArrowheads="1"/>
          </p:cNvSpPr>
          <p:nvPr/>
        </p:nvSpPr>
        <p:spPr bwMode="auto">
          <a:xfrm>
            <a:off x="5045209" y="2326283"/>
            <a:ext cx="150176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146"/>
          <p:cNvSpPr txBox="1">
            <a:spLocks noChangeArrowheads="1"/>
          </p:cNvSpPr>
          <p:nvPr/>
        </p:nvSpPr>
        <p:spPr bwMode="auto">
          <a:xfrm>
            <a:off x="6625238" y="2326283"/>
            <a:ext cx="150176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30906" y="6347012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2133600" y="1828800"/>
            <a:ext cx="3060000" cy="465667"/>
          </a:xfrm>
          <a:custGeom>
            <a:avLst/>
            <a:gdLst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1847850"/>
              <a:gd name="connsiteY0" fmla="*/ 44450 h 44450"/>
              <a:gd name="connsiteX1" fmla="*/ 1847850 w 1847850"/>
              <a:gd name="connsiteY1" fmla="*/ 0 h 44450"/>
              <a:gd name="connsiteX0" fmla="*/ 0 w 2635250"/>
              <a:gd name="connsiteY0" fmla="*/ 450850 h 450850"/>
              <a:gd name="connsiteX1" fmla="*/ 2635250 w 2635250"/>
              <a:gd name="connsiteY1" fmla="*/ 0 h 450850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3041650"/>
              <a:gd name="connsiteY0" fmla="*/ 361950 h 440267"/>
              <a:gd name="connsiteX1" fmla="*/ 3041650 w 3041650"/>
              <a:gd name="connsiteY1" fmla="*/ 0 h 440267"/>
              <a:gd name="connsiteX0" fmla="*/ 0 w 3041650"/>
              <a:gd name="connsiteY0" fmla="*/ 361950 h 414867"/>
              <a:gd name="connsiteX1" fmla="*/ 3041650 w 3041650"/>
              <a:gd name="connsiteY1" fmla="*/ 0 h 414867"/>
              <a:gd name="connsiteX0" fmla="*/ 0 w 3041650"/>
              <a:gd name="connsiteY0" fmla="*/ 361950 h 465667"/>
              <a:gd name="connsiteX1" fmla="*/ 3041650 w 3041650"/>
              <a:gd name="connsiteY1" fmla="*/ 0 h 465667"/>
              <a:gd name="connsiteX0" fmla="*/ 0 w 3041650"/>
              <a:gd name="connsiteY0" fmla="*/ 361950 h 465667"/>
              <a:gd name="connsiteX1" fmla="*/ 3041650 w 3041650"/>
              <a:gd name="connsiteY1" fmla="*/ 0 h 465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1650" h="465667">
                <a:moveTo>
                  <a:pt x="0" y="361950"/>
                </a:moveTo>
                <a:cubicBezTo>
                  <a:pt x="1068917" y="465667"/>
                  <a:pt x="2404533" y="277283"/>
                  <a:pt x="3041650" y="0"/>
                </a:cubicBezTo>
              </a:path>
            </a:pathLst>
          </a:custGeom>
          <a:ln w="25400"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3200400" y="1828800"/>
            <a:ext cx="2012950" cy="936000"/>
          </a:xfrm>
          <a:custGeom>
            <a:avLst/>
            <a:gdLst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1847850"/>
              <a:gd name="connsiteY0" fmla="*/ 44450 h 44450"/>
              <a:gd name="connsiteX1" fmla="*/ 1847850 w 1847850"/>
              <a:gd name="connsiteY1" fmla="*/ 0 h 44450"/>
              <a:gd name="connsiteX0" fmla="*/ 0 w 2635250"/>
              <a:gd name="connsiteY0" fmla="*/ 450850 h 450850"/>
              <a:gd name="connsiteX1" fmla="*/ 2635250 w 2635250"/>
              <a:gd name="connsiteY1" fmla="*/ 0 h 450850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012950"/>
              <a:gd name="connsiteY0" fmla="*/ 869950 h 948267"/>
              <a:gd name="connsiteX1" fmla="*/ 2012950 w 2012950"/>
              <a:gd name="connsiteY1" fmla="*/ 0 h 948267"/>
              <a:gd name="connsiteX0" fmla="*/ 0 w 2012950"/>
              <a:gd name="connsiteY0" fmla="*/ 869950 h 869950"/>
              <a:gd name="connsiteX1" fmla="*/ 2012950 w 2012950"/>
              <a:gd name="connsiteY1" fmla="*/ 0 h 869950"/>
              <a:gd name="connsiteX0" fmla="*/ 0 w 2012950"/>
              <a:gd name="connsiteY0" fmla="*/ 869950 h 869950"/>
              <a:gd name="connsiteX1" fmla="*/ 2012950 w 2012950"/>
              <a:gd name="connsiteY1" fmla="*/ 0 h 869950"/>
              <a:gd name="connsiteX0" fmla="*/ 0 w 2012950"/>
              <a:gd name="connsiteY0" fmla="*/ 869950 h 869950"/>
              <a:gd name="connsiteX1" fmla="*/ 2012950 w 2012950"/>
              <a:gd name="connsiteY1" fmla="*/ 0 h 869950"/>
              <a:gd name="connsiteX0" fmla="*/ 0 w 2012950"/>
              <a:gd name="connsiteY0" fmla="*/ 869950 h 869950"/>
              <a:gd name="connsiteX1" fmla="*/ 2012950 w 2012950"/>
              <a:gd name="connsiteY1" fmla="*/ 0 h 86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12950" h="869950">
                <a:moveTo>
                  <a:pt x="0" y="869950"/>
                </a:moveTo>
                <a:cubicBezTo>
                  <a:pt x="700617" y="770467"/>
                  <a:pt x="1680633" y="340783"/>
                  <a:pt x="2012950" y="0"/>
                </a:cubicBezTo>
              </a:path>
            </a:pathLst>
          </a:custGeom>
          <a:ln w="25400"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5145617" y="1828800"/>
            <a:ext cx="137583" cy="1404000"/>
          </a:xfrm>
          <a:custGeom>
            <a:avLst/>
            <a:gdLst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1847850"/>
              <a:gd name="connsiteY0" fmla="*/ 44450 h 44450"/>
              <a:gd name="connsiteX1" fmla="*/ 1847850 w 1847850"/>
              <a:gd name="connsiteY1" fmla="*/ 0 h 44450"/>
              <a:gd name="connsiteX0" fmla="*/ 0 w 2635250"/>
              <a:gd name="connsiteY0" fmla="*/ 450850 h 450850"/>
              <a:gd name="connsiteX1" fmla="*/ 2635250 w 2635250"/>
              <a:gd name="connsiteY1" fmla="*/ 0 h 450850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656167 w 1674284"/>
              <a:gd name="connsiteY0" fmla="*/ 1276350 h 1354667"/>
              <a:gd name="connsiteX1" fmla="*/ 472017 w 1674284"/>
              <a:gd name="connsiteY1" fmla="*/ 0 h 1354667"/>
              <a:gd name="connsiteX0" fmla="*/ 656167 w 656167"/>
              <a:gd name="connsiteY0" fmla="*/ 1276350 h 1276350"/>
              <a:gd name="connsiteX1" fmla="*/ 472017 w 656167"/>
              <a:gd name="connsiteY1" fmla="*/ 0 h 1276350"/>
              <a:gd name="connsiteX0" fmla="*/ 184150 w 184150"/>
              <a:gd name="connsiteY0" fmla="*/ 1276350 h 1276350"/>
              <a:gd name="connsiteX1" fmla="*/ 0 w 184150"/>
              <a:gd name="connsiteY1" fmla="*/ 0 h 1276350"/>
              <a:gd name="connsiteX0" fmla="*/ 249767 w 249767"/>
              <a:gd name="connsiteY0" fmla="*/ 1276350 h 1276350"/>
              <a:gd name="connsiteX1" fmla="*/ 65617 w 249767"/>
              <a:gd name="connsiteY1" fmla="*/ 0 h 1276350"/>
              <a:gd name="connsiteX0" fmla="*/ 249767 w 249767"/>
              <a:gd name="connsiteY0" fmla="*/ 1276350 h 1276350"/>
              <a:gd name="connsiteX1" fmla="*/ 65617 w 249767"/>
              <a:gd name="connsiteY1" fmla="*/ 0 h 1276350"/>
              <a:gd name="connsiteX0" fmla="*/ 313267 w 313267"/>
              <a:gd name="connsiteY0" fmla="*/ 1276350 h 1276350"/>
              <a:gd name="connsiteX1" fmla="*/ 129117 w 313267"/>
              <a:gd name="connsiteY1" fmla="*/ 0 h 1276350"/>
              <a:gd name="connsiteX0" fmla="*/ 287867 w 287867"/>
              <a:gd name="connsiteY0" fmla="*/ 1276350 h 1276350"/>
              <a:gd name="connsiteX1" fmla="*/ 103717 w 287867"/>
              <a:gd name="connsiteY1" fmla="*/ 0 h 1276350"/>
              <a:gd name="connsiteX0" fmla="*/ 313267 w 313267"/>
              <a:gd name="connsiteY0" fmla="*/ 1276350 h 1276350"/>
              <a:gd name="connsiteX1" fmla="*/ 129117 w 313267"/>
              <a:gd name="connsiteY1" fmla="*/ 0 h 1276350"/>
              <a:gd name="connsiteX0" fmla="*/ 287867 w 287867"/>
              <a:gd name="connsiteY0" fmla="*/ 1276350 h 1276350"/>
              <a:gd name="connsiteX1" fmla="*/ 103717 w 287867"/>
              <a:gd name="connsiteY1" fmla="*/ 0 h 1276350"/>
              <a:gd name="connsiteX0" fmla="*/ 287867 w 287867"/>
              <a:gd name="connsiteY0" fmla="*/ 1276350 h 1276350"/>
              <a:gd name="connsiteX1" fmla="*/ 103717 w 287867"/>
              <a:gd name="connsiteY1" fmla="*/ 0 h 1276350"/>
              <a:gd name="connsiteX0" fmla="*/ 249767 w 249767"/>
              <a:gd name="connsiteY0" fmla="*/ 1276350 h 1276350"/>
              <a:gd name="connsiteX1" fmla="*/ 65617 w 249767"/>
              <a:gd name="connsiteY1" fmla="*/ 0 h 1276350"/>
              <a:gd name="connsiteX0" fmla="*/ 150283 w 150283"/>
              <a:gd name="connsiteY0" fmla="*/ 1314450 h 1314450"/>
              <a:gd name="connsiteX1" fmla="*/ 80433 w 150283"/>
              <a:gd name="connsiteY1" fmla="*/ 0 h 1314450"/>
              <a:gd name="connsiteX0" fmla="*/ 135467 w 135467"/>
              <a:gd name="connsiteY0" fmla="*/ 1314450 h 1314450"/>
              <a:gd name="connsiteX1" fmla="*/ 65617 w 135467"/>
              <a:gd name="connsiteY1" fmla="*/ 0 h 1314450"/>
              <a:gd name="connsiteX0" fmla="*/ 137583 w 137583"/>
              <a:gd name="connsiteY0" fmla="*/ 1314450 h 1314450"/>
              <a:gd name="connsiteX1" fmla="*/ 67733 w 137583"/>
              <a:gd name="connsiteY1" fmla="*/ 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7583" h="1314450">
                <a:moveTo>
                  <a:pt x="137583" y="1314450"/>
                </a:moveTo>
                <a:cubicBezTo>
                  <a:pt x="0" y="833967"/>
                  <a:pt x="2116" y="632883"/>
                  <a:pt x="67733" y="0"/>
                </a:cubicBezTo>
              </a:path>
            </a:pathLst>
          </a:custGeom>
          <a:ln w="25400"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213351" y="1828800"/>
            <a:ext cx="2317750" cy="1692000"/>
          </a:xfrm>
          <a:custGeom>
            <a:avLst/>
            <a:gdLst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1847850"/>
              <a:gd name="connsiteY0" fmla="*/ 44450 h 44450"/>
              <a:gd name="connsiteX1" fmla="*/ 1847850 w 1847850"/>
              <a:gd name="connsiteY1" fmla="*/ 0 h 44450"/>
              <a:gd name="connsiteX0" fmla="*/ 0 w 2635250"/>
              <a:gd name="connsiteY0" fmla="*/ 450850 h 450850"/>
              <a:gd name="connsiteX1" fmla="*/ 2635250 w 2635250"/>
              <a:gd name="connsiteY1" fmla="*/ 0 h 450850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2637367 w 3655484"/>
              <a:gd name="connsiteY0" fmla="*/ 1555750 h 1634067"/>
              <a:gd name="connsiteX1" fmla="*/ 472017 w 3655484"/>
              <a:gd name="connsiteY1" fmla="*/ 0 h 1634067"/>
              <a:gd name="connsiteX0" fmla="*/ 2165350 w 3183467"/>
              <a:gd name="connsiteY0" fmla="*/ 1555750 h 1634067"/>
              <a:gd name="connsiteX1" fmla="*/ 0 w 3183467"/>
              <a:gd name="connsiteY1" fmla="*/ 0 h 1634067"/>
              <a:gd name="connsiteX0" fmla="*/ 2165350 w 2165350"/>
              <a:gd name="connsiteY0" fmla="*/ 1555750 h 1555750"/>
              <a:gd name="connsiteX1" fmla="*/ 0 w 2165350"/>
              <a:gd name="connsiteY1" fmla="*/ 0 h 1555750"/>
              <a:gd name="connsiteX0" fmla="*/ 2317750 w 2317750"/>
              <a:gd name="connsiteY0" fmla="*/ 1631950 h 1631950"/>
              <a:gd name="connsiteX1" fmla="*/ 0 w 2317750"/>
              <a:gd name="connsiteY1" fmla="*/ 0 h 1631950"/>
              <a:gd name="connsiteX0" fmla="*/ 2317750 w 2317750"/>
              <a:gd name="connsiteY0" fmla="*/ 1631950 h 1631950"/>
              <a:gd name="connsiteX1" fmla="*/ 0 w 2317750"/>
              <a:gd name="connsiteY1" fmla="*/ 0 h 1631950"/>
              <a:gd name="connsiteX0" fmla="*/ 2317750 w 2317750"/>
              <a:gd name="connsiteY0" fmla="*/ 1631950 h 1631950"/>
              <a:gd name="connsiteX1" fmla="*/ 0 w 2317750"/>
              <a:gd name="connsiteY1" fmla="*/ 0 h 1631950"/>
              <a:gd name="connsiteX0" fmla="*/ 2317750 w 2317750"/>
              <a:gd name="connsiteY0" fmla="*/ 1631950 h 1631950"/>
              <a:gd name="connsiteX1" fmla="*/ 0 w 2317750"/>
              <a:gd name="connsiteY1" fmla="*/ 0 h 1631950"/>
              <a:gd name="connsiteX0" fmla="*/ 2317750 w 2317750"/>
              <a:gd name="connsiteY0" fmla="*/ 1631950 h 1631950"/>
              <a:gd name="connsiteX1" fmla="*/ 0 w 2317750"/>
              <a:gd name="connsiteY1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7750" h="1631950">
                <a:moveTo>
                  <a:pt x="2317750" y="1631950"/>
                </a:moveTo>
                <a:cubicBezTo>
                  <a:pt x="1634067" y="1392767"/>
                  <a:pt x="531283" y="848783"/>
                  <a:pt x="0" y="0"/>
                </a:cubicBezTo>
              </a:path>
            </a:pathLst>
          </a:custGeom>
          <a:ln w="25400"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4373563" y="3330575"/>
            <a:ext cx="1728787" cy="1728788"/>
            <a:chOff x="4373602" y="3330663"/>
            <a:chExt cx="1728000" cy="1728000"/>
          </a:xfrm>
        </p:grpSpPr>
        <p:sp>
          <p:nvSpPr>
            <p:cNvPr id="7" name="图文框 6"/>
            <p:cNvSpPr>
              <a:spLocks noChangeAspect="1"/>
            </p:cNvSpPr>
            <p:nvPr/>
          </p:nvSpPr>
          <p:spPr>
            <a:xfrm>
              <a:off x="4373602" y="3330663"/>
              <a:ext cx="1728000" cy="1728000"/>
            </a:xfrm>
            <a:prstGeom prst="frame">
              <a:avLst>
                <a:gd name="adj1" fmla="val 9060"/>
              </a:avLst>
            </a:prstGeom>
            <a:gradFill flip="none" rotWithShape="1">
              <a:gsLst>
                <a:gs pos="0">
                  <a:srgbClr val="FFF050"/>
                </a:gs>
                <a:gs pos="100000">
                  <a:srgbClr val="FFA500"/>
                </a:gs>
              </a:gsLst>
              <a:lin ang="54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scene3d>
              <a:camera prst="perspectiveRelaxedModerately" fov="3000000">
                <a:rot lat="360000" lon="0" rev="0"/>
              </a:camera>
              <a:lightRig rig="flat" dir="t"/>
            </a:scene3d>
            <a:sp3d extrusionH="3810000"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4535602" y="3492663"/>
              <a:ext cx="1404000" cy="1404000"/>
            </a:xfrm>
            <a:prstGeom prst="rect">
              <a:avLst/>
            </a:prstGeom>
            <a:solidFill>
              <a:srgbClr val="FFF078">
                <a:alpha val="69804"/>
              </a:srgbClr>
            </a:solidFill>
            <a:ln w="19050" algn="ctr">
              <a:solidFill>
                <a:srgbClr val="FFF5A0"/>
              </a:solidFill>
              <a:miter lim="800000"/>
              <a:headEnd/>
              <a:tailEnd/>
            </a:ln>
            <a:effectLst>
              <a:outerShdw blurRad="127000" sx="75000" sy="75000" algn="ctr" rotWithShape="0">
                <a:srgbClr val="002060">
                  <a:alpha val="35000"/>
                </a:srgbClr>
              </a:outerShdw>
            </a:effectLst>
            <a:scene3d>
              <a:camera prst="perspectiveRelaxedModerately" fov="3000000">
                <a:rot lat="360000" lon="0" rev="0"/>
              </a:camera>
              <a:lightRig rig="flat" dir="t"/>
            </a:scene3d>
            <a:sp3d>
              <a:contourClr>
                <a:schemeClr val="bg1"/>
              </a:contourClr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>
            <a:grpSpLocks noChangeAspect="1"/>
          </p:cNvGrpSpPr>
          <p:nvPr/>
        </p:nvGrpSpPr>
        <p:grpSpPr bwMode="auto">
          <a:xfrm>
            <a:off x="868363" y="1989138"/>
            <a:ext cx="1008062" cy="1008062"/>
            <a:chOff x="836394" y="1988753"/>
            <a:chExt cx="1008000" cy="1008000"/>
          </a:xfrm>
        </p:grpSpPr>
        <p:sp>
          <p:nvSpPr>
            <p:cNvPr id="10" name="图文框 9"/>
            <p:cNvSpPr>
              <a:spLocks noChangeAspect="1"/>
            </p:cNvSpPr>
            <p:nvPr/>
          </p:nvSpPr>
          <p:spPr>
            <a:xfrm>
              <a:off x="836394" y="1988753"/>
              <a:ext cx="1008000" cy="1008000"/>
            </a:xfrm>
            <a:prstGeom prst="frame">
              <a:avLst>
                <a:gd name="adj1" fmla="val 9533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scene3d>
              <a:camera prst="perspectiveAbove" fov="6000000">
                <a:rot lat="360000" lon="900001" rev="0"/>
              </a:camera>
              <a:lightRig rig="flat" dir="t"/>
            </a:scene3d>
            <a:sp3d extrusionH="2540000"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961008" y="2091934"/>
              <a:ext cx="792000" cy="792000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  <a:effectLst>
              <a:outerShdw blurRad="127000" sx="75000" sy="75000" algn="ctr" rotWithShape="0">
                <a:prstClr val="black">
                  <a:alpha val="35000"/>
                </a:prstClr>
              </a:outerShdw>
            </a:effectLst>
            <a:scene3d>
              <a:camera prst="perspectiveAbove" fov="6000000">
                <a:rot lat="360000" lon="900001" rev="0"/>
              </a:camera>
              <a:lightRig rig="flat" dir="t"/>
            </a:scene3d>
            <a:sp3d>
              <a:contourClr>
                <a:schemeClr val="bg1"/>
              </a:contourClr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224088" y="2808288"/>
            <a:ext cx="1368425" cy="1368425"/>
            <a:chOff x="2224168" y="2808149"/>
            <a:chExt cx="1368000" cy="1368000"/>
          </a:xfrm>
        </p:grpSpPr>
        <p:sp>
          <p:nvSpPr>
            <p:cNvPr id="13" name="图文框 12"/>
            <p:cNvSpPr>
              <a:spLocks noChangeAspect="1"/>
            </p:cNvSpPr>
            <p:nvPr/>
          </p:nvSpPr>
          <p:spPr>
            <a:xfrm>
              <a:off x="2224168" y="2808149"/>
              <a:ext cx="1368000" cy="1368000"/>
            </a:xfrm>
            <a:prstGeom prst="frame">
              <a:avLst>
                <a:gd name="adj1" fmla="val 9060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scene3d>
              <a:camera prst="perspectiveAbove" fov="5400000">
                <a:rot lat="480000" lon="600000" rev="0"/>
              </a:camera>
              <a:lightRig rig="flat" dir="t"/>
            </a:scene3d>
            <a:sp3d extrusionH="3175000"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2391918" y="2936274"/>
              <a:ext cx="1080000" cy="1080000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 w="15875" algn="ctr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ffectLst>
              <a:outerShdw blurRad="127000" sx="75000" sy="75000" algn="ctr" rotWithShape="0">
                <a:prstClr val="black">
                  <a:alpha val="35000"/>
                </a:prstClr>
              </a:outerShdw>
            </a:effectLst>
            <a:scene3d>
              <a:camera prst="perspectiveAbove" fov="5400000">
                <a:rot lat="480000" lon="600000" rev="0"/>
              </a:camera>
              <a:lightRig rig="flat" dir="t"/>
            </a:scene3d>
            <a:sp3d>
              <a:contourClr>
                <a:schemeClr val="bg1"/>
              </a:contourClr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>
            <a:grpSpLocks noChangeAspect="1"/>
          </p:cNvGrpSpPr>
          <p:nvPr/>
        </p:nvGrpSpPr>
        <p:grpSpPr bwMode="auto">
          <a:xfrm>
            <a:off x="7216775" y="3646488"/>
            <a:ext cx="1223963" cy="1223962"/>
            <a:chOff x="7152429" y="3675047"/>
            <a:chExt cx="1152000" cy="1152000"/>
          </a:xfrm>
        </p:grpSpPr>
        <p:sp>
          <p:nvSpPr>
            <p:cNvPr id="16" name="图文框 15"/>
            <p:cNvSpPr>
              <a:spLocks noChangeAspect="1"/>
            </p:cNvSpPr>
            <p:nvPr/>
          </p:nvSpPr>
          <p:spPr>
            <a:xfrm>
              <a:off x="7152429" y="3675047"/>
              <a:ext cx="1152000" cy="1152000"/>
            </a:xfrm>
            <a:prstGeom prst="frame">
              <a:avLst>
                <a:gd name="adj1" fmla="val 9060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scene3d>
              <a:camera prst="perspectiveAbove" fov="4200000">
                <a:rot lat="572011" lon="20706043" rev="0"/>
              </a:camera>
              <a:lightRig rig="flat" dir="t"/>
            </a:scene3d>
            <a:sp3d extrusionH="1968500"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7250904" y="3780059"/>
              <a:ext cx="914824" cy="914824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  <a:effectLst>
              <a:outerShdw blurRad="127000" sx="75000" sy="75000" algn="ctr" rotWithShape="0">
                <a:prstClr val="black">
                  <a:alpha val="35000"/>
                </a:prstClr>
              </a:outerShdw>
            </a:effectLst>
            <a:scene3d>
              <a:camera prst="perspectiveAbove" fov="4200000">
                <a:rot lat="572011" lon="20706043" rev="0"/>
              </a:camera>
              <a:lightRig rig="flat" dir="t"/>
            </a:scene3d>
            <a:sp3d/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18" name="TextBox 146"/>
          <p:cNvSpPr txBox="1">
            <a:spLocks noChangeArrowheads="1"/>
          </p:cNvSpPr>
          <p:nvPr/>
        </p:nvSpPr>
        <p:spPr bwMode="auto">
          <a:xfrm>
            <a:off x="4659942" y="3902276"/>
            <a:ext cx="115532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46"/>
          <p:cNvSpPr txBox="1">
            <a:spLocks noChangeArrowheads="1"/>
          </p:cNvSpPr>
          <p:nvPr/>
        </p:nvSpPr>
        <p:spPr bwMode="auto">
          <a:xfrm>
            <a:off x="870329" y="2215754"/>
            <a:ext cx="1004372" cy="55399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46"/>
          <p:cNvSpPr txBox="1">
            <a:spLocks noChangeArrowheads="1"/>
          </p:cNvSpPr>
          <p:nvPr/>
        </p:nvSpPr>
        <p:spPr bwMode="auto">
          <a:xfrm>
            <a:off x="2330508" y="3199762"/>
            <a:ext cx="115532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46"/>
          <p:cNvSpPr txBox="1">
            <a:spLocks noChangeArrowheads="1"/>
          </p:cNvSpPr>
          <p:nvPr/>
        </p:nvSpPr>
        <p:spPr bwMode="auto">
          <a:xfrm>
            <a:off x="7215002" y="3929632"/>
            <a:ext cx="115532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2" name="TextBox 21"/>
          <p:cNvSpPr txBox="1">
            <a:spLocks noChangeArrowheads="1"/>
          </p:cNvSpPr>
          <p:nvPr/>
        </p:nvSpPr>
        <p:spPr bwMode="auto">
          <a:xfrm>
            <a:off x="573088" y="300672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3" name="TextBox 22"/>
          <p:cNvSpPr txBox="1">
            <a:spLocks noChangeArrowheads="1"/>
          </p:cNvSpPr>
          <p:nvPr/>
        </p:nvSpPr>
        <p:spPr bwMode="auto">
          <a:xfrm>
            <a:off x="2098675" y="4192588"/>
            <a:ext cx="16192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4" name="TextBox 23"/>
          <p:cNvSpPr txBox="1">
            <a:spLocks noChangeArrowheads="1"/>
          </p:cNvSpPr>
          <p:nvPr/>
        </p:nvSpPr>
        <p:spPr bwMode="auto">
          <a:xfrm>
            <a:off x="4391025" y="507682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solidFill>
                  <a:srgbClr val="FFF05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>
              <a:solidFill>
                <a:srgbClr val="FFF0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400">
                <a:solidFill>
                  <a:srgbClr val="FFF050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  <a:endParaRPr lang="zh-CN" altLang="en-US" sz="1400">
              <a:solidFill>
                <a:srgbClr val="FFF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5" name="TextBox 24"/>
          <p:cNvSpPr txBox="1">
            <a:spLocks noChangeArrowheads="1"/>
          </p:cNvSpPr>
          <p:nvPr/>
        </p:nvSpPr>
        <p:spPr bwMode="auto">
          <a:xfrm>
            <a:off x="7018338" y="4903788"/>
            <a:ext cx="16192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6" name="图片 25" descr="2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0088" y="957263"/>
            <a:ext cx="1411287" cy="1439862"/>
          </a:xfrm>
          <a:prstGeom prst="rect">
            <a:avLst/>
          </a:prstGeom>
          <a:effectLst>
            <a:outerShdw blurRad="190500" algn="ctr" rotWithShape="0">
              <a:srgbClr val="FFF5A0">
                <a:alpha val="70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5486400" y="257175"/>
            <a:ext cx="299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珊瑚简体" pitchFamily="65" charset="-122"/>
                <a:ea typeface="方正细珊瑚简体" pitchFamily="65" charset="-122"/>
              </a:rPr>
              <a:t>扩散关系</a:t>
            </a:r>
          </a:p>
        </p:txBody>
      </p:sp>
      <p:sp>
        <p:nvSpPr>
          <p:cNvPr id="28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50925" y="2827338"/>
            <a:ext cx="20383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91225" y="2827338"/>
            <a:ext cx="20383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03625" y="5468938"/>
            <a:ext cx="21971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</a:p>
        </p:txBody>
      </p:sp>
      <p:grpSp>
        <p:nvGrpSpPr>
          <p:cNvPr id="2" name="组合 36"/>
          <p:cNvGrpSpPr>
            <a:grpSpLocks/>
          </p:cNvGrpSpPr>
          <p:nvPr/>
        </p:nvGrpSpPr>
        <p:grpSpPr bwMode="auto">
          <a:xfrm>
            <a:off x="2325688" y="1430338"/>
            <a:ext cx="4486275" cy="3971925"/>
            <a:chOff x="2325688" y="1430846"/>
            <a:chExt cx="4486275" cy="3971925"/>
          </a:xfrm>
        </p:grpSpPr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2325688" y="1430846"/>
              <a:ext cx="3505200" cy="3971925"/>
            </a:xfrm>
            <a:custGeom>
              <a:avLst/>
              <a:gdLst/>
              <a:ahLst/>
              <a:cxnLst>
                <a:cxn ang="0">
                  <a:pos x="368" y="278"/>
                </a:cxn>
                <a:cxn ang="0">
                  <a:pos x="291" y="278"/>
                </a:cxn>
                <a:cxn ang="0">
                  <a:pos x="198" y="117"/>
                </a:cxn>
                <a:cxn ang="0">
                  <a:pos x="28" y="417"/>
                </a:cxn>
                <a:cxn ang="0">
                  <a:pos x="0" y="349"/>
                </a:cxn>
                <a:cxn ang="0">
                  <a:pos x="97" y="181"/>
                </a:cxn>
                <a:cxn ang="0">
                  <a:pos x="201" y="0"/>
                </a:cxn>
                <a:cxn ang="0">
                  <a:pos x="368" y="278"/>
                </a:cxn>
              </a:cxnLst>
              <a:rect l="0" t="0" r="r" b="b"/>
              <a:pathLst>
                <a:path w="368" h="417">
                  <a:moveTo>
                    <a:pt x="368" y="278"/>
                  </a:moveTo>
                  <a:lnTo>
                    <a:pt x="291" y="278"/>
                  </a:lnTo>
                  <a:lnTo>
                    <a:pt x="198" y="117"/>
                  </a:lnTo>
                  <a:lnTo>
                    <a:pt x="28" y="417"/>
                  </a:lnTo>
                  <a:lnTo>
                    <a:pt x="0" y="349"/>
                  </a:lnTo>
                  <a:lnTo>
                    <a:pt x="97" y="181"/>
                  </a:lnTo>
                  <a:lnTo>
                    <a:pt x="201" y="0"/>
                  </a:lnTo>
                  <a:lnTo>
                    <a:pt x="368" y="27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3500000" scaled="1"/>
              <a:tileRect/>
            </a:gradFill>
            <a:ln w="25400" algn="ctr">
              <a:solidFill>
                <a:srgbClr val="0070C0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602038" y="1430846"/>
              <a:ext cx="3209925" cy="3305175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236" y="181"/>
                </a:cxn>
                <a:cxn ang="0">
                  <a:pos x="337" y="347"/>
                </a:cxn>
                <a:cxn ang="0">
                  <a:pos x="0" y="347"/>
                </a:cxn>
                <a:cxn ang="0">
                  <a:pos x="38" y="278"/>
                </a:cxn>
                <a:cxn ang="0">
                  <a:pos x="234" y="278"/>
                </a:cxn>
                <a:cxn ang="0">
                  <a:pos x="67" y="0"/>
                </a:cxn>
                <a:cxn ang="0">
                  <a:pos x="131" y="0"/>
                </a:cxn>
              </a:cxnLst>
              <a:rect l="0" t="0" r="r" b="b"/>
              <a:pathLst>
                <a:path w="337" h="347">
                  <a:moveTo>
                    <a:pt x="131" y="0"/>
                  </a:moveTo>
                  <a:lnTo>
                    <a:pt x="236" y="181"/>
                  </a:lnTo>
                  <a:lnTo>
                    <a:pt x="337" y="347"/>
                  </a:lnTo>
                  <a:lnTo>
                    <a:pt x="0" y="347"/>
                  </a:lnTo>
                  <a:lnTo>
                    <a:pt x="38" y="278"/>
                  </a:lnTo>
                  <a:lnTo>
                    <a:pt x="234" y="278"/>
                  </a:lnTo>
                  <a:lnTo>
                    <a:pt x="67" y="0"/>
                  </a:lnTo>
                  <a:lnTo>
                    <a:pt x="131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189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2592388" y="2545271"/>
              <a:ext cx="4219575" cy="2857500"/>
            </a:xfrm>
            <a:custGeom>
              <a:avLst/>
              <a:gdLst/>
              <a:ahLst/>
              <a:cxnLst>
                <a:cxn ang="0">
                  <a:pos x="106" y="230"/>
                </a:cxn>
                <a:cxn ang="0">
                  <a:pos x="443" y="230"/>
                </a:cxn>
                <a:cxn ang="0">
                  <a:pos x="412" y="300"/>
                </a:cxn>
                <a:cxn ang="0">
                  <a:pos x="0" y="300"/>
                </a:cxn>
                <a:cxn ang="0">
                  <a:pos x="170" y="0"/>
                </a:cxn>
                <a:cxn ang="0">
                  <a:pos x="203" y="57"/>
                </a:cxn>
                <a:cxn ang="0">
                  <a:pos x="106" y="230"/>
                </a:cxn>
              </a:cxnLst>
              <a:rect l="0" t="0" r="r" b="b"/>
              <a:pathLst>
                <a:path w="443" h="300">
                  <a:moveTo>
                    <a:pt x="106" y="230"/>
                  </a:moveTo>
                  <a:lnTo>
                    <a:pt x="443" y="230"/>
                  </a:lnTo>
                  <a:lnTo>
                    <a:pt x="412" y="300"/>
                  </a:lnTo>
                  <a:lnTo>
                    <a:pt x="0" y="300"/>
                  </a:lnTo>
                  <a:lnTo>
                    <a:pt x="170" y="0"/>
                  </a:lnTo>
                  <a:lnTo>
                    <a:pt x="203" y="57"/>
                  </a:lnTo>
                  <a:lnTo>
                    <a:pt x="106" y="23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27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TextBox 146"/>
            <p:cNvSpPr txBox="1">
              <a:spLocks noChangeArrowheads="1"/>
            </p:cNvSpPr>
            <p:nvPr/>
          </p:nvSpPr>
          <p:spPr bwMode="auto">
            <a:xfrm>
              <a:off x="3549460" y="4909566"/>
              <a:ext cx="2305430" cy="338554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46"/>
            <p:cNvSpPr txBox="1">
              <a:spLocks noChangeArrowheads="1"/>
            </p:cNvSpPr>
            <p:nvPr/>
          </p:nvSpPr>
          <p:spPr bwMode="auto">
            <a:xfrm rot="18000000">
              <a:off x="2241656" y="3167767"/>
              <a:ext cx="2354768" cy="338554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46"/>
            <p:cNvSpPr txBox="1">
              <a:spLocks noChangeArrowheads="1"/>
            </p:cNvSpPr>
            <p:nvPr/>
          </p:nvSpPr>
          <p:spPr bwMode="auto">
            <a:xfrm rot="3540000">
              <a:off x="4425436" y="3163341"/>
              <a:ext cx="2498246" cy="338554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单击此处天际标题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" name="组合 35"/>
            <p:cNvGrpSpPr>
              <a:grpSpLocks/>
            </p:cNvGrpSpPr>
            <p:nvPr/>
          </p:nvGrpSpPr>
          <p:grpSpPr bwMode="auto">
            <a:xfrm>
              <a:off x="3950208" y="4267200"/>
              <a:ext cx="2081376" cy="324000"/>
              <a:chOff x="3950208" y="4267200"/>
              <a:chExt cx="2081376" cy="324000"/>
            </a:xfrm>
          </p:grpSpPr>
          <p:sp>
            <p:nvSpPr>
              <p:cNvPr id="29" name="燕尾形 28"/>
              <p:cNvSpPr/>
              <p:nvPr/>
            </p:nvSpPr>
            <p:spPr>
              <a:xfrm flipH="1">
                <a:off x="3949700" y="4267708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5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燕尾形 29"/>
              <p:cNvSpPr/>
              <p:nvPr/>
            </p:nvSpPr>
            <p:spPr>
              <a:xfrm flipH="1">
                <a:off x="4260850" y="4267708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4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燕尾形 30"/>
              <p:cNvSpPr/>
              <p:nvPr/>
            </p:nvSpPr>
            <p:spPr>
              <a:xfrm flipH="1">
                <a:off x="4572000" y="4267708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3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燕尾形 31"/>
              <p:cNvSpPr/>
              <p:nvPr/>
            </p:nvSpPr>
            <p:spPr>
              <a:xfrm flipH="1">
                <a:off x="4881563" y="4267708"/>
                <a:ext cx="217487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2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燕尾形 32"/>
              <p:cNvSpPr/>
              <p:nvPr/>
            </p:nvSpPr>
            <p:spPr>
              <a:xfrm flipH="1">
                <a:off x="5192713" y="4267708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1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燕尾形 33"/>
              <p:cNvSpPr/>
              <p:nvPr/>
            </p:nvSpPr>
            <p:spPr>
              <a:xfrm flipH="1">
                <a:off x="5503863" y="4267708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5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燕尾形 34"/>
              <p:cNvSpPr/>
              <p:nvPr/>
            </p:nvSpPr>
            <p:spPr>
              <a:xfrm flipH="1">
                <a:off x="5815013" y="4267708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5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组合 36"/>
            <p:cNvGrpSpPr>
              <a:grpSpLocks/>
            </p:cNvGrpSpPr>
            <p:nvPr/>
          </p:nvGrpSpPr>
          <p:grpSpPr bwMode="auto">
            <a:xfrm rot="7140000">
              <a:off x="2694431" y="3742944"/>
              <a:ext cx="2081376" cy="324000"/>
              <a:chOff x="3950208" y="4267200"/>
              <a:chExt cx="2081376" cy="324000"/>
            </a:xfrm>
          </p:grpSpPr>
          <p:sp>
            <p:nvSpPr>
              <p:cNvPr id="38" name="燕尾形 37"/>
              <p:cNvSpPr/>
              <p:nvPr/>
            </p:nvSpPr>
            <p:spPr>
              <a:xfrm flipH="1">
                <a:off x="3947737" y="4268067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5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燕尾形 38"/>
              <p:cNvSpPr/>
              <p:nvPr/>
            </p:nvSpPr>
            <p:spPr>
              <a:xfrm flipH="1">
                <a:off x="4261056" y="4266823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4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燕尾形 39"/>
              <p:cNvSpPr/>
              <p:nvPr/>
            </p:nvSpPr>
            <p:spPr>
              <a:xfrm flipH="1">
                <a:off x="4570209" y="4267889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3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燕尾形 40"/>
              <p:cNvSpPr/>
              <p:nvPr/>
            </p:nvSpPr>
            <p:spPr>
              <a:xfrm flipH="1">
                <a:off x="4882041" y="4267030"/>
                <a:ext cx="217487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2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燕尾形 41"/>
              <p:cNvSpPr/>
              <p:nvPr/>
            </p:nvSpPr>
            <p:spPr>
              <a:xfrm flipH="1">
                <a:off x="5192681" y="4267711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10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燕尾形 42"/>
              <p:cNvSpPr/>
              <p:nvPr/>
            </p:nvSpPr>
            <p:spPr>
              <a:xfrm flipH="1">
                <a:off x="5502219" y="4270265"/>
                <a:ext cx="215900" cy="322262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5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燕尾形 43"/>
              <p:cNvSpPr/>
              <p:nvPr/>
            </p:nvSpPr>
            <p:spPr>
              <a:xfrm flipH="1">
                <a:off x="5815154" y="4267533"/>
                <a:ext cx="215900" cy="323850"/>
              </a:xfrm>
              <a:prstGeom prst="chevron">
                <a:avLst/>
              </a:prstGeom>
              <a:noFill/>
              <a:ln w="19050">
                <a:solidFill>
                  <a:schemeClr val="bg1">
                    <a:alpha val="5000"/>
                  </a:schemeClr>
                </a:solidFill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" name="组合 44"/>
          <p:cNvGrpSpPr>
            <a:grpSpLocks/>
          </p:cNvGrpSpPr>
          <p:nvPr/>
        </p:nvGrpSpPr>
        <p:grpSpPr bwMode="auto">
          <a:xfrm rot="-7200000">
            <a:off x="3804443" y="2840832"/>
            <a:ext cx="2081213" cy="323850"/>
            <a:chOff x="3950208" y="4267200"/>
            <a:chExt cx="2081376" cy="324000"/>
          </a:xfrm>
        </p:grpSpPr>
        <p:sp>
          <p:nvSpPr>
            <p:cNvPr id="46" name="燕尾形 45"/>
            <p:cNvSpPr/>
            <p:nvPr/>
          </p:nvSpPr>
          <p:spPr>
            <a:xfrm flipH="1">
              <a:off x="3947659" y="4266187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alpha val="5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燕尾形 46"/>
            <p:cNvSpPr/>
            <p:nvPr/>
          </p:nvSpPr>
          <p:spPr>
            <a:xfrm flipH="1">
              <a:off x="4259189" y="4266392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alpha val="4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燕尾形 47"/>
            <p:cNvSpPr/>
            <p:nvPr/>
          </p:nvSpPr>
          <p:spPr>
            <a:xfrm flipH="1">
              <a:off x="4572094" y="4267392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alpha val="3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燕尾形 48"/>
            <p:cNvSpPr/>
            <p:nvPr/>
          </p:nvSpPr>
          <p:spPr>
            <a:xfrm flipH="1">
              <a:off x="4882144" y="4267200"/>
              <a:ext cx="217504" cy="324000"/>
            </a:xfrm>
            <a:prstGeom prst="chevron">
              <a:avLst/>
            </a:prstGeom>
            <a:noFill/>
            <a:ln w="19050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燕尾形 49"/>
            <p:cNvSpPr/>
            <p:nvPr/>
          </p:nvSpPr>
          <p:spPr>
            <a:xfrm flipH="1">
              <a:off x="5191031" y="4265421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alpha val="1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燕尾形 50"/>
            <p:cNvSpPr/>
            <p:nvPr/>
          </p:nvSpPr>
          <p:spPr>
            <a:xfrm flipH="1">
              <a:off x="5503936" y="4266421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alpha val="5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燕尾形 51"/>
            <p:cNvSpPr/>
            <p:nvPr/>
          </p:nvSpPr>
          <p:spPr>
            <a:xfrm flipH="1">
              <a:off x="5815467" y="4266626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alpha val="5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5367" name="TextBox 44"/>
          <p:cNvSpPr txBox="1">
            <a:spLocks noChangeArrowheads="1"/>
          </p:cNvSpPr>
          <p:nvPr/>
        </p:nvSpPr>
        <p:spPr bwMode="auto">
          <a:xfrm>
            <a:off x="5486400" y="257175"/>
            <a:ext cx="299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方正细珊瑚简体" pitchFamily="65" charset="-122"/>
                <a:ea typeface="方正细珊瑚简体" pitchFamily="65" charset="-122"/>
              </a:rPr>
              <a:t>循环关系</a:t>
            </a:r>
          </a:p>
        </p:txBody>
      </p:sp>
      <p:sp>
        <p:nvSpPr>
          <p:cNvPr id="37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Freeform 14"/>
          <p:cNvSpPr>
            <a:spLocks/>
          </p:cNvSpPr>
          <p:nvPr/>
        </p:nvSpPr>
        <p:spPr bwMode="auto">
          <a:xfrm>
            <a:off x="2325688" y="1430846"/>
            <a:ext cx="3505200" cy="3971925"/>
          </a:xfrm>
          <a:custGeom>
            <a:avLst/>
            <a:gdLst/>
            <a:ahLst/>
            <a:cxnLst>
              <a:cxn ang="0">
                <a:pos x="368" y="278"/>
              </a:cxn>
              <a:cxn ang="0">
                <a:pos x="291" y="278"/>
              </a:cxn>
              <a:cxn ang="0">
                <a:pos x="198" y="117"/>
              </a:cxn>
              <a:cxn ang="0">
                <a:pos x="28" y="417"/>
              </a:cxn>
              <a:cxn ang="0">
                <a:pos x="0" y="349"/>
              </a:cxn>
              <a:cxn ang="0">
                <a:pos x="97" y="181"/>
              </a:cxn>
              <a:cxn ang="0">
                <a:pos x="201" y="0"/>
              </a:cxn>
              <a:cxn ang="0">
                <a:pos x="368" y="278"/>
              </a:cxn>
            </a:cxnLst>
            <a:rect l="0" t="0" r="r" b="b"/>
            <a:pathLst>
              <a:path w="368" h="417">
                <a:moveTo>
                  <a:pt x="368" y="278"/>
                </a:moveTo>
                <a:lnTo>
                  <a:pt x="291" y="278"/>
                </a:lnTo>
                <a:lnTo>
                  <a:pt x="198" y="117"/>
                </a:lnTo>
                <a:lnTo>
                  <a:pt x="28" y="417"/>
                </a:lnTo>
                <a:lnTo>
                  <a:pt x="0" y="349"/>
                </a:lnTo>
                <a:lnTo>
                  <a:pt x="97" y="181"/>
                </a:lnTo>
                <a:lnTo>
                  <a:pt x="201" y="0"/>
                </a:lnTo>
                <a:lnTo>
                  <a:pt x="368" y="278"/>
                </a:lnTo>
                <a:close/>
              </a:path>
            </a:pathLst>
          </a:cu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13500000" scaled="1"/>
            <a:tileRect/>
          </a:gradFill>
          <a:ln w="1905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3602038" y="1430846"/>
            <a:ext cx="3209925" cy="3305175"/>
          </a:xfrm>
          <a:custGeom>
            <a:avLst/>
            <a:gdLst/>
            <a:ahLst/>
            <a:cxnLst>
              <a:cxn ang="0">
                <a:pos x="131" y="0"/>
              </a:cxn>
              <a:cxn ang="0">
                <a:pos x="236" y="181"/>
              </a:cxn>
              <a:cxn ang="0">
                <a:pos x="337" y="347"/>
              </a:cxn>
              <a:cxn ang="0">
                <a:pos x="0" y="347"/>
              </a:cxn>
              <a:cxn ang="0">
                <a:pos x="38" y="278"/>
              </a:cxn>
              <a:cxn ang="0">
                <a:pos x="234" y="278"/>
              </a:cxn>
              <a:cxn ang="0">
                <a:pos x="67" y="0"/>
              </a:cxn>
              <a:cxn ang="0">
                <a:pos x="131" y="0"/>
              </a:cxn>
            </a:cxnLst>
            <a:rect l="0" t="0" r="r" b="b"/>
            <a:pathLst>
              <a:path w="337" h="347">
                <a:moveTo>
                  <a:pt x="131" y="0"/>
                </a:moveTo>
                <a:lnTo>
                  <a:pt x="236" y="181"/>
                </a:lnTo>
                <a:lnTo>
                  <a:pt x="337" y="347"/>
                </a:lnTo>
                <a:lnTo>
                  <a:pt x="0" y="347"/>
                </a:lnTo>
                <a:lnTo>
                  <a:pt x="38" y="278"/>
                </a:lnTo>
                <a:lnTo>
                  <a:pt x="234" y="278"/>
                </a:lnTo>
                <a:lnTo>
                  <a:pt x="67" y="0"/>
                </a:lnTo>
                <a:lnTo>
                  <a:pt x="131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189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2592388" y="2545271"/>
            <a:ext cx="4219575" cy="2857500"/>
          </a:xfrm>
          <a:custGeom>
            <a:avLst/>
            <a:gdLst/>
            <a:ahLst/>
            <a:cxnLst>
              <a:cxn ang="0">
                <a:pos x="106" y="230"/>
              </a:cxn>
              <a:cxn ang="0">
                <a:pos x="443" y="230"/>
              </a:cxn>
              <a:cxn ang="0">
                <a:pos x="412" y="300"/>
              </a:cxn>
              <a:cxn ang="0">
                <a:pos x="0" y="300"/>
              </a:cxn>
              <a:cxn ang="0">
                <a:pos x="170" y="0"/>
              </a:cxn>
              <a:cxn ang="0">
                <a:pos x="203" y="57"/>
              </a:cxn>
              <a:cxn ang="0">
                <a:pos x="106" y="230"/>
              </a:cxn>
            </a:cxnLst>
            <a:rect l="0" t="0" r="r" b="b"/>
            <a:pathLst>
              <a:path w="443" h="300">
                <a:moveTo>
                  <a:pt x="106" y="230"/>
                </a:moveTo>
                <a:lnTo>
                  <a:pt x="443" y="230"/>
                </a:lnTo>
                <a:lnTo>
                  <a:pt x="412" y="300"/>
                </a:lnTo>
                <a:lnTo>
                  <a:pt x="0" y="300"/>
                </a:lnTo>
                <a:lnTo>
                  <a:pt x="170" y="0"/>
                </a:lnTo>
                <a:lnTo>
                  <a:pt x="203" y="57"/>
                </a:lnTo>
                <a:lnTo>
                  <a:pt x="106" y="23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5" name="TextBox 146"/>
          <p:cNvSpPr txBox="1">
            <a:spLocks noChangeArrowheads="1"/>
          </p:cNvSpPr>
          <p:nvPr/>
        </p:nvSpPr>
        <p:spPr bwMode="auto">
          <a:xfrm>
            <a:off x="3549460" y="4909566"/>
            <a:ext cx="230543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46"/>
          <p:cNvSpPr txBox="1">
            <a:spLocks noChangeArrowheads="1"/>
          </p:cNvSpPr>
          <p:nvPr/>
        </p:nvSpPr>
        <p:spPr bwMode="auto">
          <a:xfrm rot="18000000">
            <a:off x="2241656" y="3167767"/>
            <a:ext cx="2354768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46"/>
          <p:cNvSpPr txBox="1">
            <a:spLocks noChangeArrowheads="1"/>
          </p:cNvSpPr>
          <p:nvPr/>
        </p:nvSpPr>
        <p:spPr bwMode="auto">
          <a:xfrm rot="3540000">
            <a:off x="4425436" y="3163341"/>
            <a:ext cx="2498246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单击此处天际标题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8" name="TextBox 17"/>
          <p:cNvSpPr txBox="1">
            <a:spLocks noChangeArrowheads="1"/>
          </p:cNvSpPr>
          <p:nvPr/>
        </p:nvSpPr>
        <p:spPr bwMode="auto">
          <a:xfrm>
            <a:off x="1050925" y="2827338"/>
            <a:ext cx="20383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33450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933450"/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</a:p>
        </p:txBody>
      </p:sp>
      <p:sp>
        <p:nvSpPr>
          <p:cNvPr id="16399" name="TextBox 20"/>
          <p:cNvSpPr txBox="1">
            <a:spLocks noChangeArrowheads="1"/>
          </p:cNvSpPr>
          <p:nvPr/>
        </p:nvSpPr>
        <p:spPr bwMode="auto">
          <a:xfrm>
            <a:off x="5991225" y="2827338"/>
            <a:ext cx="20383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33450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33450"/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</a:p>
        </p:txBody>
      </p:sp>
      <p:sp>
        <p:nvSpPr>
          <p:cNvPr id="16400" name="TextBox 23"/>
          <p:cNvSpPr txBox="1">
            <a:spLocks noChangeArrowheads="1"/>
          </p:cNvSpPr>
          <p:nvPr/>
        </p:nvSpPr>
        <p:spPr bwMode="auto">
          <a:xfrm>
            <a:off x="3603625" y="5468938"/>
            <a:ext cx="2197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3450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933450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</a:p>
        </p:txBody>
      </p:sp>
      <p:grpSp>
        <p:nvGrpSpPr>
          <p:cNvPr id="2" name="组合 35"/>
          <p:cNvGrpSpPr>
            <a:grpSpLocks/>
          </p:cNvGrpSpPr>
          <p:nvPr/>
        </p:nvGrpSpPr>
        <p:grpSpPr bwMode="auto">
          <a:xfrm>
            <a:off x="3949700" y="4267200"/>
            <a:ext cx="2081213" cy="323850"/>
            <a:chOff x="3950208" y="4267200"/>
            <a:chExt cx="2081376" cy="324000"/>
          </a:xfrm>
        </p:grpSpPr>
        <p:sp>
          <p:nvSpPr>
            <p:cNvPr id="29" name="燕尾形 28"/>
            <p:cNvSpPr/>
            <p:nvPr/>
          </p:nvSpPr>
          <p:spPr>
            <a:xfrm flipH="1">
              <a:off x="3950208" y="4267200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5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燕尾形 29"/>
            <p:cNvSpPr/>
            <p:nvPr/>
          </p:nvSpPr>
          <p:spPr>
            <a:xfrm flipH="1">
              <a:off x="4261382" y="4267200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4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 flipH="1">
              <a:off x="4572557" y="4267200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3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31"/>
            <p:cNvSpPr/>
            <p:nvPr/>
          </p:nvSpPr>
          <p:spPr>
            <a:xfrm flipH="1">
              <a:off x="4882144" y="4267200"/>
              <a:ext cx="217504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2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 flipH="1">
              <a:off x="5193318" y="4267200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1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燕尾形 33"/>
            <p:cNvSpPr/>
            <p:nvPr/>
          </p:nvSpPr>
          <p:spPr>
            <a:xfrm flipH="1">
              <a:off x="5504493" y="4267200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5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燕尾形 34"/>
            <p:cNvSpPr/>
            <p:nvPr/>
          </p:nvSpPr>
          <p:spPr>
            <a:xfrm flipH="1">
              <a:off x="5815667" y="4267200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5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组合 36"/>
          <p:cNvGrpSpPr>
            <a:grpSpLocks/>
          </p:cNvGrpSpPr>
          <p:nvPr/>
        </p:nvGrpSpPr>
        <p:grpSpPr bwMode="auto">
          <a:xfrm rot="7140000">
            <a:off x="2694781" y="3742532"/>
            <a:ext cx="2081213" cy="323850"/>
            <a:chOff x="3950208" y="4267200"/>
            <a:chExt cx="2081376" cy="324000"/>
          </a:xfrm>
        </p:grpSpPr>
        <p:sp>
          <p:nvSpPr>
            <p:cNvPr id="38" name="燕尾形 37"/>
            <p:cNvSpPr/>
            <p:nvPr/>
          </p:nvSpPr>
          <p:spPr>
            <a:xfrm flipH="1">
              <a:off x="3947767" y="4268237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5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燕尾形 38"/>
            <p:cNvSpPr/>
            <p:nvPr/>
          </p:nvSpPr>
          <p:spPr>
            <a:xfrm flipH="1">
              <a:off x="4261111" y="4266992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4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燕尾形 39"/>
            <p:cNvSpPr/>
            <p:nvPr/>
          </p:nvSpPr>
          <p:spPr>
            <a:xfrm flipH="1">
              <a:off x="4570288" y="4268059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3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燕尾形 40"/>
            <p:cNvSpPr/>
            <p:nvPr/>
          </p:nvSpPr>
          <p:spPr>
            <a:xfrm flipH="1">
              <a:off x="4882144" y="4267200"/>
              <a:ext cx="217504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2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燕尾形 41"/>
            <p:cNvSpPr/>
            <p:nvPr/>
          </p:nvSpPr>
          <p:spPr>
            <a:xfrm flipH="1">
              <a:off x="5192809" y="4267881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1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燕尾形 42"/>
            <p:cNvSpPr/>
            <p:nvPr/>
          </p:nvSpPr>
          <p:spPr>
            <a:xfrm flipH="1">
              <a:off x="5501986" y="4268947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5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燕尾形 43"/>
            <p:cNvSpPr/>
            <p:nvPr/>
          </p:nvSpPr>
          <p:spPr>
            <a:xfrm flipH="1">
              <a:off x="5815330" y="4267703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5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组合 44"/>
          <p:cNvGrpSpPr>
            <a:grpSpLocks/>
          </p:cNvGrpSpPr>
          <p:nvPr/>
        </p:nvGrpSpPr>
        <p:grpSpPr bwMode="auto">
          <a:xfrm rot="-7200000">
            <a:off x="3804443" y="2840832"/>
            <a:ext cx="2081213" cy="323850"/>
            <a:chOff x="3950208" y="4267200"/>
            <a:chExt cx="2081376" cy="324000"/>
          </a:xfrm>
        </p:grpSpPr>
        <p:sp>
          <p:nvSpPr>
            <p:cNvPr id="46" name="燕尾形 45"/>
            <p:cNvSpPr/>
            <p:nvPr/>
          </p:nvSpPr>
          <p:spPr>
            <a:xfrm flipH="1">
              <a:off x="3947659" y="4266187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5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燕尾形 46"/>
            <p:cNvSpPr/>
            <p:nvPr/>
          </p:nvSpPr>
          <p:spPr>
            <a:xfrm flipH="1">
              <a:off x="4259189" y="4266392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4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燕尾形 47"/>
            <p:cNvSpPr/>
            <p:nvPr/>
          </p:nvSpPr>
          <p:spPr>
            <a:xfrm flipH="1">
              <a:off x="4572094" y="4267392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3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燕尾形 48"/>
            <p:cNvSpPr/>
            <p:nvPr/>
          </p:nvSpPr>
          <p:spPr>
            <a:xfrm flipH="1">
              <a:off x="4882144" y="4267200"/>
              <a:ext cx="217504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2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燕尾形 49"/>
            <p:cNvSpPr/>
            <p:nvPr/>
          </p:nvSpPr>
          <p:spPr>
            <a:xfrm flipH="1">
              <a:off x="5191031" y="4265421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10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燕尾形 50"/>
            <p:cNvSpPr/>
            <p:nvPr/>
          </p:nvSpPr>
          <p:spPr>
            <a:xfrm flipH="1">
              <a:off x="5503936" y="4266421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5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燕尾形 51"/>
            <p:cNvSpPr/>
            <p:nvPr/>
          </p:nvSpPr>
          <p:spPr>
            <a:xfrm flipH="1">
              <a:off x="5815467" y="4266626"/>
              <a:ext cx="215917" cy="324000"/>
            </a:xfrm>
            <a:prstGeom prst="chevron">
              <a:avLst/>
            </a:prstGeom>
            <a:noFill/>
            <a:ln w="19050">
              <a:solidFill>
                <a:schemeClr val="bg1">
                  <a:lumMod val="65000"/>
                  <a:alpha val="5000"/>
                </a:schemeClr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486400" y="257175"/>
            <a:ext cx="299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珊瑚简体" pitchFamily="65" charset="-122"/>
                <a:ea typeface="方正细珊瑚简体" pitchFamily="65" charset="-122"/>
              </a:rPr>
              <a:t>循环关系</a:t>
            </a:r>
          </a:p>
        </p:txBody>
      </p:sp>
      <p:sp>
        <p:nvSpPr>
          <p:cNvPr id="37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5"/>
          <p:cNvSpPr>
            <a:spLocks noChangeArrowheads="1"/>
          </p:cNvSpPr>
          <p:nvPr/>
        </p:nvSpPr>
        <p:spPr bwMode="auto">
          <a:xfrm>
            <a:off x="457200" y="3716537"/>
            <a:ext cx="3887788" cy="1512887"/>
          </a:xfrm>
          <a:prstGeom prst="rect">
            <a:avLst/>
          </a:prstGeom>
          <a:solidFill>
            <a:schemeClr val="bg1"/>
          </a:solidFill>
          <a:ln w="6350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39" name="矩形 5"/>
          <p:cNvSpPr>
            <a:spLocks noChangeArrowheads="1"/>
          </p:cNvSpPr>
          <p:nvPr/>
        </p:nvSpPr>
        <p:spPr bwMode="auto">
          <a:xfrm>
            <a:off x="533400" y="3889574"/>
            <a:ext cx="39798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饮水思源，下载不忘</a:t>
            </a:r>
            <a:r>
              <a:rPr lang="en-US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40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关注</a:t>
            </a:r>
            <a:r>
              <a:rPr lang="en-US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0" name="矩形 6"/>
          <p:cNvSpPr>
            <a:spLocks noChangeArrowheads="1"/>
          </p:cNvSpPr>
          <p:nvPr/>
        </p:nvSpPr>
        <p:spPr bwMode="auto">
          <a:xfrm>
            <a:off x="4800600" y="3732412"/>
            <a:ext cx="4163888" cy="1512887"/>
          </a:xfrm>
          <a:prstGeom prst="rect">
            <a:avLst/>
          </a:prstGeom>
          <a:solidFill>
            <a:schemeClr val="bg1"/>
          </a:solidFill>
          <a:ln w="6350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4341" name="Picture 2" descr="http://tp2.sinaimg.cn/1915222345/180/1294476931/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2038" y="3937199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矩形 12"/>
          <p:cNvSpPr>
            <a:spLocks noChangeArrowheads="1"/>
          </p:cNvSpPr>
          <p:nvPr/>
        </p:nvSpPr>
        <p:spPr bwMode="auto">
          <a:xfrm>
            <a:off x="3048000" y="930697"/>
            <a:ext cx="3124200" cy="1938338"/>
          </a:xfrm>
          <a:prstGeom prst="rect">
            <a:avLst/>
          </a:prstGeom>
          <a:solidFill>
            <a:schemeClr val="bg1"/>
          </a:solidFill>
          <a:ln w="9525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zh-CN" altLang="en-US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精品模板    行业案例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zh-CN" altLang="en-US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优质图表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zh-CN" altLang="en-US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创意图片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altLang="zh-CN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endParaRPr lang="en-US" sz="2000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43" name="矩形 13"/>
          <p:cNvSpPr>
            <a:spLocks noChangeArrowheads="1"/>
          </p:cNvSpPr>
          <p:nvPr/>
        </p:nvSpPr>
        <p:spPr bwMode="auto">
          <a:xfrm>
            <a:off x="3048000" y="476672"/>
            <a:ext cx="3124200" cy="473075"/>
          </a:xfrm>
          <a:prstGeom prst="rect">
            <a:avLst/>
          </a:prstGeom>
          <a:solidFill>
            <a:srgbClr val="95373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80PPT-</a:t>
            </a: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我们只分享精品</a:t>
            </a:r>
          </a:p>
        </p:txBody>
      </p:sp>
      <p:sp>
        <p:nvSpPr>
          <p:cNvPr id="14344" name="矩形 14"/>
          <p:cNvSpPr>
            <a:spLocks noChangeArrowheads="1"/>
          </p:cNvSpPr>
          <p:nvPr/>
        </p:nvSpPr>
        <p:spPr bwMode="auto">
          <a:xfrm>
            <a:off x="35496" y="6491969"/>
            <a:ext cx="5673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en-US" altLang="zh-CN" sz="12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来源于网络渠道，感谢作者的辛勤劳动，如作者不喜可私信本人删除！</a:t>
            </a:r>
            <a:endParaRPr lang="en-US" sz="1200" dirty="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9945" name="Picture 5" descr="C:\Documents and Settings\user\桌面\PPT精选B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463974"/>
            <a:ext cx="15144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矩形 16"/>
          <p:cNvSpPr>
            <a:spLocks noChangeArrowheads="1"/>
          </p:cNvSpPr>
          <p:nvPr/>
        </p:nvSpPr>
        <p:spPr bwMode="auto">
          <a:xfrm>
            <a:off x="533400" y="4599187"/>
            <a:ext cx="3565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我们会提供更多更好的</a:t>
            </a:r>
            <a:r>
              <a:rPr lang="en-US" altLang="zh-CN" sz="12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素材，让你不再烦恼！</a:t>
            </a:r>
            <a:endParaRPr lang="en-US" altLang="zh-CN" sz="1200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更多尽在</a:t>
            </a:r>
            <a:r>
              <a:rPr lang="en-US" altLang="zh-CN" sz="24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  <a:hlinkClick r:id="rId5"/>
              </a:rPr>
              <a:t>www.80ppt.com</a:t>
            </a:r>
            <a:endParaRPr lang="en-US" altLang="zh-CN" sz="2400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7" name="矩形 17"/>
          <p:cNvSpPr>
            <a:spLocks noChangeArrowheads="1"/>
          </p:cNvSpPr>
          <p:nvPr/>
        </p:nvSpPr>
        <p:spPr bwMode="auto">
          <a:xfrm>
            <a:off x="6019800" y="4018162"/>
            <a:ext cx="1458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@PPT</a:t>
            </a:r>
            <a:r>
              <a:rPr lang="zh-CN" altLang="en-US" sz="2000" b="1">
                <a:solidFill>
                  <a:srgbClr val="953735"/>
                </a:solidFill>
                <a:latin typeface="微软雅黑" pitchFamily="34" charset="-122"/>
                <a:ea typeface="微软雅黑" pitchFamily="34" charset="-122"/>
              </a:rPr>
              <a:t>精选</a:t>
            </a:r>
            <a:endParaRPr lang="en-US" sz="2000" b="1">
              <a:solidFill>
                <a:srgbClr val="9537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8" name="矩形 19"/>
          <p:cNvSpPr>
            <a:spLocks noChangeArrowheads="1"/>
          </p:cNvSpPr>
          <p:nvPr/>
        </p:nvSpPr>
        <p:spPr bwMode="auto">
          <a:xfrm>
            <a:off x="6019800" y="4426149"/>
            <a:ext cx="2944688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新浪微博最勤劳</a:t>
            </a:r>
            <a:r>
              <a:rPr lang="en-US" altLang="zh-CN" sz="16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分享</a:t>
            </a:r>
            <a:endParaRPr lang="en-US" sz="1600" dirty="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600" dirty="0">
                <a:solidFill>
                  <a:srgbClr val="0D0D0D"/>
                </a:solidFill>
                <a:hlinkClick r:id="rId6"/>
              </a:rPr>
              <a:t>http://weibo.com/pptlove</a:t>
            </a:r>
            <a:endParaRPr lang="zh-CN" altLang="en-US" sz="1600" dirty="0">
              <a:solidFill>
                <a:srgbClr val="0D0D0D"/>
              </a:solidFill>
            </a:endParaRPr>
          </a:p>
        </p:txBody>
      </p:sp>
      <p:pic>
        <p:nvPicPr>
          <p:cNvPr id="14349" name="Picture 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750" y="3856237"/>
            <a:ext cx="7810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39" grpId="0" autoUpdateAnimBg="0"/>
      <p:bldP spid="14340" grpId="0" animBg="1" autoUpdateAnimBg="0"/>
      <p:bldP spid="14344" grpId="0" autoUpdateAnimBg="0"/>
      <p:bldP spid="14346" grpId="0" autoUpdateAnimBg="0"/>
      <p:bldP spid="14347" grpId="0" autoUpdateAnimBg="0"/>
      <p:bldP spid="1434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0" y="257175"/>
            <a:ext cx="299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珊瑚简体" pitchFamily="65" charset="-122"/>
                <a:ea typeface="方正细珊瑚简体" pitchFamily="65" charset="-122"/>
              </a:rPr>
              <a:t>表 格</a:t>
            </a:r>
          </a:p>
        </p:txBody>
      </p:sp>
      <p:sp>
        <p:nvSpPr>
          <p:cNvPr id="3" name="矩形 2"/>
          <p:cNvSpPr/>
          <p:nvPr/>
        </p:nvSpPr>
        <p:spPr>
          <a:xfrm>
            <a:off x="803896" y="2857501"/>
            <a:ext cx="2592000" cy="57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3896" y="3496292"/>
            <a:ext cx="2592000" cy="576000"/>
          </a:xfrm>
          <a:prstGeom prst="rect">
            <a:avLst/>
          </a:pr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5400000" scaled="1"/>
            <a:tileRect/>
          </a:gradFill>
          <a:ln w="1905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3896" y="4135083"/>
            <a:ext cx="2592000" cy="57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3896" y="4773875"/>
            <a:ext cx="2592000" cy="576000"/>
          </a:xfrm>
          <a:prstGeom prst="rect">
            <a:avLst/>
          </a:pr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5400000" scaled="1"/>
            <a:tileRect/>
          </a:gradFill>
          <a:ln w="1905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60750" y="2857500"/>
            <a:ext cx="1511300" cy="576263"/>
          </a:xfrm>
          <a:prstGeom prst="rect">
            <a:avLst/>
          </a:prstGeom>
          <a:solidFill>
            <a:schemeClr val="bg1">
              <a:lumMod val="95000"/>
              <a:alpha val="10000"/>
            </a:schemeClr>
          </a:solidFill>
          <a:ln w="25400" algn="ctr">
            <a:solidFill>
              <a:schemeClr val="bg1">
                <a:lumMod val="95000"/>
                <a:alpha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4352" name="矩形 7"/>
          <p:cNvSpPr>
            <a:spLocks noChangeArrowheads="1"/>
          </p:cNvSpPr>
          <p:nvPr/>
        </p:nvSpPr>
        <p:spPr bwMode="auto">
          <a:xfrm>
            <a:off x="3460750" y="3495675"/>
            <a:ext cx="1511300" cy="576263"/>
          </a:xfrm>
          <a:prstGeom prst="rect">
            <a:avLst/>
          </a:prstGeom>
          <a:solidFill>
            <a:srgbClr val="FFF050">
              <a:alpha val="10196"/>
            </a:srgbClr>
          </a:solidFill>
          <a:ln w="25400" algn="ctr">
            <a:solidFill>
              <a:srgbClr val="FFF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60750" y="4135438"/>
            <a:ext cx="1511300" cy="576262"/>
          </a:xfrm>
          <a:prstGeom prst="rect">
            <a:avLst/>
          </a:prstGeom>
          <a:solidFill>
            <a:schemeClr val="bg1">
              <a:lumMod val="95000"/>
              <a:alpha val="10000"/>
            </a:schemeClr>
          </a:solidFill>
          <a:ln w="25400" algn="ctr">
            <a:solidFill>
              <a:schemeClr val="bg1">
                <a:lumMod val="95000"/>
                <a:alpha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4354" name="矩形 9"/>
          <p:cNvSpPr>
            <a:spLocks noChangeArrowheads="1"/>
          </p:cNvSpPr>
          <p:nvPr/>
        </p:nvSpPr>
        <p:spPr bwMode="auto">
          <a:xfrm>
            <a:off x="3460750" y="4773613"/>
            <a:ext cx="1511300" cy="576262"/>
          </a:xfrm>
          <a:prstGeom prst="rect">
            <a:avLst/>
          </a:prstGeom>
          <a:solidFill>
            <a:srgbClr val="FFF050">
              <a:alpha val="10196"/>
            </a:srgbClr>
          </a:solidFill>
          <a:ln w="25400" algn="ctr">
            <a:solidFill>
              <a:srgbClr val="FFF05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4355" name="矩形 10"/>
          <p:cNvSpPr>
            <a:spLocks noChangeArrowheads="1"/>
          </p:cNvSpPr>
          <p:nvPr/>
        </p:nvSpPr>
        <p:spPr bwMode="auto">
          <a:xfrm>
            <a:off x="3460750" y="2208213"/>
            <a:ext cx="1511300" cy="574675"/>
          </a:xfrm>
          <a:prstGeom prst="rect">
            <a:avLst/>
          </a:prstGeom>
          <a:solidFill>
            <a:schemeClr val="bg1">
              <a:alpha val="25098"/>
            </a:schemeClr>
          </a:solidFill>
          <a:ln w="25400" algn="ctr">
            <a:solidFill>
              <a:schemeClr val="bg1">
                <a:alpha val="25098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4356" name="矩形 11"/>
          <p:cNvSpPr>
            <a:spLocks noChangeArrowheads="1"/>
          </p:cNvSpPr>
          <p:nvPr/>
        </p:nvSpPr>
        <p:spPr bwMode="auto">
          <a:xfrm>
            <a:off x="5040313" y="2208213"/>
            <a:ext cx="1511300" cy="574675"/>
          </a:xfrm>
          <a:prstGeom prst="rect">
            <a:avLst/>
          </a:prstGeom>
          <a:solidFill>
            <a:schemeClr val="bg1">
              <a:alpha val="25098"/>
            </a:schemeClr>
          </a:solidFill>
          <a:ln w="25400" algn="ctr">
            <a:solidFill>
              <a:schemeClr val="bg1">
                <a:alpha val="25098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4357" name="矩形 12"/>
          <p:cNvSpPr>
            <a:spLocks noChangeArrowheads="1"/>
          </p:cNvSpPr>
          <p:nvPr/>
        </p:nvSpPr>
        <p:spPr bwMode="auto">
          <a:xfrm>
            <a:off x="6619875" y="2208213"/>
            <a:ext cx="1512888" cy="574675"/>
          </a:xfrm>
          <a:prstGeom prst="rect">
            <a:avLst/>
          </a:prstGeom>
          <a:solidFill>
            <a:schemeClr val="bg1">
              <a:alpha val="25098"/>
            </a:schemeClr>
          </a:solidFill>
          <a:ln w="25400" algn="ctr">
            <a:solidFill>
              <a:schemeClr val="bg1">
                <a:alpha val="25098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14" name="TextBox 146"/>
          <p:cNvSpPr txBox="1">
            <a:spLocks noChangeArrowheads="1"/>
          </p:cNvSpPr>
          <p:nvPr/>
        </p:nvSpPr>
        <p:spPr bwMode="auto">
          <a:xfrm>
            <a:off x="1094411" y="3615015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6"/>
          <p:cNvSpPr txBox="1">
            <a:spLocks noChangeArrowheads="1"/>
          </p:cNvSpPr>
          <p:nvPr/>
        </p:nvSpPr>
        <p:spPr bwMode="auto">
          <a:xfrm>
            <a:off x="1094411" y="4892486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46"/>
          <p:cNvSpPr txBox="1">
            <a:spLocks noChangeArrowheads="1"/>
          </p:cNvSpPr>
          <p:nvPr/>
        </p:nvSpPr>
        <p:spPr bwMode="auto">
          <a:xfrm>
            <a:off x="1094411" y="4260474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46"/>
          <p:cNvSpPr txBox="1">
            <a:spLocks noChangeArrowheads="1"/>
          </p:cNvSpPr>
          <p:nvPr/>
        </p:nvSpPr>
        <p:spPr bwMode="auto">
          <a:xfrm>
            <a:off x="1094411" y="2976224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40313" y="2857500"/>
            <a:ext cx="1511300" cy="576263"/>
          </a:xfrm>
          <a:prstGeom prst="rect">
            <a:avLst/>
          </a:prstGeom>
          <a:solidFill>
            <a:schemeClr val="bg1">
              <a:lumMod val="95000"/>
              <a:alpha val="10000"/>
            </a:schemeClr>
          </a:solidFill>
          <a:ln w="25400" algn="ctr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4363" name="矩形 18"/>
          <p:cNvSpPr>
            <a:spLocks noChangeArrowheads="1"/>
          </p:cNvSpPr>
          <p:nvPr/>
        </p:nvSpPr>
        <p:spPr bwMode="auto">
          <a:xfrm>
            <a:off x="5040313" y="3495675"/>
            <a:ext cx="1511300" cy="576263"/>
          </a:xfrm>
          <a:prstGeom prst="rect">
            <a:avLst/>
          </a:prstGeom>
          <a:solidFill>
            <a:srgbClr val="FFF050">
              <a:alpha val="10196"/>
            </a:srgbClr>
          </a:solidFill>
          <a:ln w="25400" algn="ctr">
            <a:solidFill>
              <a:srgbClr val="FFF05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40313" y="4135438"/>
            <a:ext cx="1511300" cy="576262"/>
          </a:xfrm>
          <a:prstGeom prst="rect">
            <a:avLst/>
          </a:prstGeom>
          <a:solidFill>
            <a:schemeClr val="bg1">
              <a:lumMod val="95000"/>
              <a:alpha val="10000"/>
            </a:schemeClr>
          </a:solidFill>
          <a:ln w="25400" algn="ctr">
            <a:solidFill>
              <a:schemeClr val="bg1">
                <a:lumMod val="95000"/>
                <a:alpha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4365" name="矩形 20"/>
          <p:cNvSpPr>
            <a:spLocks noChangeArrowheads="1"/>
          </p:cNvSpPr>
          <p:nvPr/>
        </p:nvSpPr>
        <p:spPr bwMode="auto">
          <a:xfrm>
            <a:off x="5040313" y="4773613"/>
            <a:ext cx="1511300" cy="576262"/>
          </a:xfrm>
          <a:prstGeom prst="rect">
            <a:avLst/>
          </a:prstGeom>
          <a:solidFill>
            <a:srgbClr val="FFF050">
              <a:alpha val="10196"/>
            </a:srgbClr>
          </a:solidFill>
          <a:ln w="25400" algn="ctr">
            <a:solidFill>
              <a:srgbClr val="FFF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19875" y="2857500"/>
            <a:ext cx="1512888" cy="576263"/>
          </a:xfrm>
          <a:prstGeom prst="rect">
            <a:avLst/>
          </a:prstGeom>
          <a:solidFill>
            <a:schemeClr val="bg1">
              <a:lumMod val="95000"/>
              <a:alpha val="10000"/>
            </a:schemeClr>
          </a:solidFill>
          <a:ln w="25400" algn="ctr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4367" name="矩形 22"/>
          <p:cNvSpPr>
            <a:spLocks noChangeArrowheads="1"/>
          </p:cNvSpPr>
          <p:nvPr/>
        </p:nvSpPr>
        <p:spPr bwMode="auto">
          <a:xfrm>
            <a:off x="6619875" y="3495675"/>
            <a:ext cx="1512888" cy="576263"/>
          </a:xfrm>
          <a:prstGeom prst="rect">
            <a:avLst/>
          </a:prstGeom>
          <a:solidFill>
            <a:srgbClr val="FFF050">
              <a:alpha val="10196"/>
            </a:srgbClr>
          </a:solidFill>
          <a:ln w="25400" algn="ctr">
            <a:solidFill>
              <a:srgbClr val="FFF05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19875" y="4135438"/>
            <a:ext cx="1512888" cy="576262"/>
          </a:xfrm>
          <a:prstGeom prst="rect">
            <a:avLst/>
          </a:prstGeom>
          <a:solidFill>
            <a:schemeClr val="bg1">
              <a:lumMod val="95000"/>
              <a:alpha val="10000"/>
            </a:schemeClr>
          </a:solidFill>
          <a:ln w="25400" algn="ctr">
            <a:solidFill>
              <a:schemeClr val="bg1">
                <a:lumMod val="95000"/>
                <a:alpha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4369" name="矩形 24"/>
          <p:cNvSpPr>
            <a:spLocks noChangeArrowheads="1"/>
          </p:cNvSpPr>
          <p:nvPr/>
        </p:nvSpPr>
        <p:spPr bwMode="auto">
          <a:xfrm>
            <a:off x="6619875" y="4773613"/>
            <a:ext cx="1512888" cy="576262"/>
          </a:xfrm>
          <a:prstGeom prst="rect">
            <a:avLst/>
          </a:prstGeom>
          <a:solidFill>
            <a:srgbClr val="FFF050">
              <a:alpha val="10196"/>
            </a:srgbClr>
          </a:solidFill>
          <a:ln w="25400" algn="ctr">
            <a:solidFill>
              <a:srgbClr val="FFF05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6" name="同心圆 25"/>
          <p:cNvSpPr>
            <a:spLocks noChangeAspect="1"/>
          </p:cNvSpPr>
          <p:nvPr/>
        </p:nvSpPr>
        <p:spPr>
          <a:xfrm>
            <a:off x="5688013" y="3036888"/>
            <a:ext cx="215900" cy="215900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71" name="矩形 26"/>
          <p:cNvSpPr>
            <a:spLocks noChangeArrowheads="1"/>
          </p:cNvSpPr>
          <p:nvPr/>
        </p:nvSpPr>
        <p:spPr bwMode="auto">
          <a:xfrm>
            <a:off x="803275" y="2208213"/>
            <a:ext cx="2592388" cy="574675"/>
          </a:xfrm>
          <a:prstGeom prst="rect">
            <a:avLst/>
          </a:prstGeom>
          <a:solidFill>
            <a:schemeClr val="bg1">
              <a:alpha val="25098"/>
            </a:schemeClr>
          </a:solidFill>
          <a:ln w="25400" algn="ctr">
            <a:solidFill>
              <a:schemeClr val="bg1">
                <a:alpha val="25098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buClr>
                <a:srgbClr val="FF0000"/>
              </a:buClr>
              <a:buSzPct val="70000"/>
            </a:pPr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8" name="同心圆 27"/>
          <p:cNvSpPr>
            <a:spLocks noChangeAspect="1"/>
          </p:cNvSpPr>
          <p:nvPr/>
        </p:nvSpPr>
        <p:spPr>
          <a:xfrm>
            <a:off x="4108450" y="3676650"/>
            <a:ext cx="215900" cy="215900"/>
          </a:xfrm>
          <a:prstGeom prst="donut">
            <a:avLst/>
          </a:prstGeom>
          <a:solidFill>
            <a:srgbClr val="FFF050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同心圆 28"/>
          <p:cNvSpPr>
            <a:spLocks noChangeAspect="1"/>
          </p:cNvSpPr>
          <p:nvPr/>
        </p:nvSpPr>
        <p:spPr>
          <a:xfrm>
            <a:off x="7267575" y="3676650"/>
            <a:ext cx="215900" cy="215900"/>
          </a:xfrm>
          <a:prstGeom prst="donut">
            <a:avLst/>
          </a:prstGeom>
          <a:solidFill>
            <a:srgbClr val="FFF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乘号 29"/>
          <p:cNvSpPr>
            <a:spLocks noChangeAspect="1"/>
          </p:cNvSpPr>
          <p:nvPr/>
        </p:nvSpPr>
        <p:spPr>
          <a:xfrm>
            <a:off x="4071938" y="3001963"/>
            <a:ext cx="287337" cy="287337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乘号 30"/>
          <p:cNvSpPr>
            <a:spLocks noChangeAspect="1"/>
          </p:cNvSpPr>
          <p:nvPr/>
        </p:nvSpPr>
        <p:spPr>
          <a:xfrm>
            <a:off x="7232650" y="3001963"/>
            <a:ext cx="287338" cy="287337"/>
          </a:xfrm>
          <a:prstGeom prst="mathMultiply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乘号 31"/>
          <p:cNvSpPr>
            <a:spLocks noChangeAspect="1"/>
          </p:cNvSpPr>
          <p:nvPr/>
        </p:nvSpPr>
        <p:spPr>
          <a:xfrm>
            <a:off x="5651500" y="3640138"/>
            <a:ext cx="288925" cy="288925"/>
          </a:xfrm>
          <a:prstGeom prst="mathMultiply">
            <a:avLst/>
          </a:prstGeom>
          <a:solidFill>
            <a:srgbClr val="FFF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乘号 32"/>
          <p:cNvSpPr>
            <a:spLocks noChangeAspect="1"/>
          </p:cNvSpPr>
          <p:nvPr/>
        </p:nvSpPr>
        <p:spPr>
          <a:xfrm>
            <a:off x="4071938" y="4278313"/>
            <a:ext cx="287337" cy="288925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乘号 33"/>
          <p:cNvSpPr>
            <a:spLocks noChangeAspect="1"/>
          </p:cNvSpPr>
          <p:nvPr/>
        </p:nvSpPr>
        <p:spPr>
          <a:xfrm>
            <a:off x="4071938" y="4918075"/>
            <a:ext cx="287337" cy="287338"/>
          </a:xfrm>
          <a:prstGeom prst="mathMultiply">
            <a:avLst/>
          </a:prstGeom>
          <a:solidFill>
            <a:srgbClr val="FFF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乘号 34"/>
          <p:cNvSpPr>
            <a:spLocks noChangeAspect="1"/>
          </p:cNvSpPr>
          <p:nvPr/>
        </p:nvSpPr>
        <p:spPr>
          <a:xfrm>
            <a:off x="5651500" y="4918075"/>
            <a:ext cx="288925" cy="287338"/>
          </a:xfrm>
          <a:prstGeom prst="mathMultiply">
            <a:avLst/>
          </a:prstGeom>
          <a:solidFill>
            <a:srgbClr val="FFF050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6" name="乘号 35"/>
          <p:cNvSpPr>
            <a:spLocks noChangeAspect="1"/>
          </p:cNvSpPr>
          <p:nvPr/>
        </p:nvSpPr>
        <p:spPr>
          <a:xfrm>
            <a:off x="5651500" y="4278313"/>
            <a:ext cx="288925" cy="288925"/>
          </a:xfrm>
          <a:prstGeom prst="mathMultiply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减号 36"/>
          <p:cNvSpPr>
            <a:spLocks noChangeAspect="1"/>
          </p:cNvSpPr>
          <p:nvPr/>
        </p:nvSpPr>
        <p:spPr>
          <a:xfrm>
            <a:off x="7232650" y="4278313"/>
            <a:ext cx="287338" cy="288925"/>
          </a:xfrm>
          <a:prstGeom prst="mathMinus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减号 37"/>
          <p:cNvSpPr>
            <a:spLocks noChangeAspect="1"/>
          </p:cNvSpPr>
          <p:nvPr/>
        </p:nvSpPr>
        <p:spPr>
          <a:xfrm>
            <a:off x="7232650" y="4918075"/>
            <a:ext cx="287338" cy="287338"/>
          </a:xfrm>
          <a:prstGeom prst="mathMinus">
            <a:avLst/>
          </a:prstGeom>
          <a:solidFill>
            <a:srgbClr val="FFF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TextBox 146"/>
          <p:cNvSpPr txBox="1">
            <a:spLocks noChangeArrowheads="1"/>
          </p:cNvSpPr>
          <p:nvPr/>
        </p:nvSpPr>
        <p:spPr bwMode="auto">
          <a:xfrm>
            <a:off x="1094411" y="2326283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146"/>
          <p:cNvSpPr txBox="1">
            <a:spLocks noChangeArrowheads="1"/>
          </p:cNvSpPr>
          <p:nvPr/>
        </p:nvSpPr>
        <p:spPr bwMode="auto">
          <a:xfrm>
            <a:off x="3465180" y="2326283"/>
            <a:ext cx="150176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146"/>
          <p:cNvSpPr txBox="1">
            <a:spLocks noChangeArrowheads="1"/>
          </p:cNvSpPr>
          <p:nvPr/>
        </p:nvSpPr>
        <p:spPr bwMode="auto">
          <a:xfrm>
            <a:off x="5045209" y="2326283"/>
            <a:ext cx="150176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146"/>
          <p:cNvSpPr txBox="1">
            <a:spLocks noChangeArrowheads="1"/>
          </p:cNvSpPr>
          <p:nvPr/>
        </p:nvSpPr>
        <p:spPr bwMode="auto">
          <a:xfrm>
            <a:off x="6625238" y="2326283"/>
            <a:ext cx="150176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30906" y="6347012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9"/>
          <p:cNvSpPr txBox="1">
            <a:spLocks noChangeArrowheads="1"/>
          </p:cNvSpPr>
          <p:nvPr/>
        </p:nvSpPr>
        <p:spPr bwMode="auto">
          <a:xfrm>
            <a:off x="5486400" y="257175"/>
            <a:ext cx="299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方正细珊瑚简体" pitchFamily="65" charset="-122"/>
                <a:ea typeface="方正细珊瑚简体" pitchFamily="65" charset="-122"/>
              </a:rPr>
              <a:t>综合关系</a:t>
            </a:r>
          </a:p>
        </p:txBody>
      </p:sp>
      <p:sp>
        <p:nvSpPr>
          <p:cNvPr id="21" name="右箭头 20"/>
          <p:cNvSpPr/>
          <p:nvPr/>
        </p:nvSpPr>
        <p:spPr>
          <a:xfrm>
            <a:off x="5091383" y="3864188"/>
            <a:ext cx="648000" cy="720000"/>
          </a:xfrm>
          <a:prstGeom prst="rightArrow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perspectiveRelaxedModerately">
              <a:rot lat="18000000" lon="0" rev="0"/>
            </a:camera>
            <a:lightRig rig="flat" dir="t"/>
          </a:scene3d>
          <a:sp3d extrusionH="203200">
            <a:bevelT prst="relaxedInset"/>
          </a:sp3d>
        </p:spPr>
        <p:txBody>
          <a:bodyPr wrap="none" anchor="ctr"/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3" name="左箭头 22"/>
          <p:cNvSpPr/>
          <p:nvPr/>
        </p:nvSpPr>
        <p:spPr>
          <a:xfrm>
            <a:off x="3407393" y="3864188"/>
            <a:ext cx="648000" cy="720000"/>
          </a:xfrm>
          <a:prstGeom prst="leftArrow">
            <a:avLst>
              <a:gd name="adj1" fmla="val 55278"/>
              <a:gd name="adj2" fmla="val 50000"/>
            </a:avLst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perspectiveRelaxedModerately">
              <a:rot lat="18000000" lon="0" rev="0"/>
            </a:camera>
            <a:lightRig rig="flat" dir="t"/>
          </a:scene3d>
          <a:sp3d extrusionH="203200">
            <a:bevelT prst="relaxedInset"/>
          </a:sp3d>
        </p:spPr>
        <p:txBody>
          <a:bodyPr wrap="none" anchor="ctr"/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2" name="组合 70"/>
          <p:cNvGrpSpPr>
            <a:grpSpLocks/>
          </p:cNvGrpSpPr>
          <p:nvPr/>
        </p:nvGrpSpPr>
        <p:grpSpPr bwMode="auto">
          <a:xfrm>
            <a:off x="3540125" y="3379788"/>
            <a:ext cx="2058988" cy="1260475"/>
            <a:chOff x="3590496" y="3418397"/>
            <a:chExt cx="2059838" cy="1260000"/>
          </a:xfrm>
        </p:grpSpPr>
        <p:sp>
          <p:nvSpPr>
            <p:cNvPr id="24" name="椭圆 23"/>
            <p:cNvSpPr/>
            <p:nvPr/>
          </p:nvSpPr>
          <p:spPr bwMode="auto">
            <a:xfrm>
              <a:off x="3951027" y="3418397"/>
              <a:ext cx="1332000" cy="126000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25400" algn="ctr">
              <a:noFill/>
              <a:miter lim="800000"/>
              <a:headEnd/>
              <a:tailEnd/>
            </a:ln>
            <a:effectLst>
              <a:outerShdw blurRad="190500" algn="ctr" rotWithShape="0">
                <a:prstClr val="black">
                  <a:alpha val="40000"/>
                </a:prstClr>
              </a:outerShdw>
            </a:effectLst>
            <a:scene3d>
              <a:camera prst="perspectiveRelaxed" fov="2700000">
                <a:rot lat="18613194" lon="17964376" rev="4035771"/>
              </a:camera>
              <a:lightRig rig="flat" dir="t">
                <a:rot lat="0" lon="0" rev="7800000"/>
              </a:lightRig>
            </a:scene3d>
            <a:sp3d extrusionH="571500" contourW="19050">
              <a:bevelT prst="relaxedInset"/>
              <a:contourClr>
                <a:srgbClr val="A3E3FF"/>
              </a:contourClr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 bwMode="auto">
            <a:xfrm>
              <a:off x="3590496" y="3873629"/>
              <a:ext cx="2059838" cy="33855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indent="-469900" algn="ctr" fontAlgn="ctr">
                <a:spcBef>
                  <a:spcPct val="5000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" name="组合 60"/>
          <p:cNvGrpSpPr>
            <a:grpSpLocks/>
          </p:cNvGrpSpPr>
          <p:nvPr/>
        </p:nvGrpSpPr>
        <p:grpSpPr bwMode="auto">
          <a:xfrm>
            <a:off x="5895975" y="1803400"/>
            <a:ext cx="2486025" cy="3327400"/>
            <a:chOff x="5507316" y="2362876"/>
            <a:chExt cx="3060000" cy="3326724"/>
          </a:xfrm>
        </p:grpSpPr>
        <p:sp>
          <p:nvSpPr>
            <p:cNvPr id="56" name="矩形 55"/>
            <p:cNvSpPr/>
            <p:nvPr/>
          </p:nvSpPr>
          <p:spPr>
            <a:xfrm>
              <a:off x="5507316" y="2642219"/>
              <a:ext cx="3060000" cy="3047381"/>
            </a:xfrm>
            <a:prstGeom prst="rect">
              <a:avLst/>
            </a:prstGeom>
            <a:noFill/>
            <a:ln w="25400">
              <a:solidFill>
                <a:srgbClr val="646464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Freeform 11"/>
            <p:cNvSpPr>
              <a:spLocks/>
            </p:cNvSpPr>
            <p:nvPr/>
          </p:nvSpPr>
          <p:spPr bwMode="auto">
            <a:xfrm>
              <a:off x="5777316" y="2362876"/>
              <a:ext cx="2520000" cy="360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58" name="TextBox 43"/>
            <p:cNvSpPr txBox="1">
              <a:spLocks noChangeArrowheads="1"/>
            </p:cNvSpPr>
            <p:nvPr/>
          </p:nvSpPr>
          <p:spPr bwMode="auto">
            <a:xfrm>
              <a:off x="5939316" y="2388988"/>
              <a:ext cx="2196000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565937" y="3097740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565937" y="3853236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565937" y="4608733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63"/>
          <p:cNvGrpSpPr>
            <a:grpSpLocks/>
          </p:cNvGrpSpPr>
          <p:nvPr/>
        </p:nvGrpSpPr>
        <p:grpSpPr bwMode="auto">
          <a:xfrm>
            <a:off x="688975" y="1803400"/>
            <a:ext cx="2486025" cy="3327400"/>
            <a:chOff x="5507316" y="2362876"/>
            <a:chExt cx="3060000" cy="3326724"/>
          </a:xfrm>
        </p:grpSpPr>
        <p:sp>
          <p:nvSpPr>
            <p:cNvPr id="65" name="矩形 64"/>
            <p:cNvSpPr/>
            <p:nvPr/>
          </p:nvSpPr>
          <p:spPr>
            <a:xfrm>
              <a:off x="5507316" y="2642219"/>
              <a:ext cx="3060000" cy="3047381"/>
            </a:xfrm>
            <a:prstGeom prst="rect">
              <a:avLst/>
            </a:prstGeom>
            <a:noFill/>
            <a:ln w="25400">
              <a:solidFill>
                <a:srgbClr val="646464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5777316" y="2362876"/>
              <a:ext cx="2520000" cy="360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67" name="TextBox 43"/>
            <p:cNvSpPr txBox="1">
              <a:spLocks noChangeArrowheads="1"/>
            </p:cNvSpPr>
            <p:nvPr/>
          </p:nvSpPr>
          <p:spPr bwMode="auto">
            <a:xfrm>
              <a:off x="5939316" y="2388988"/>
              <a:ext cx="2196000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565937" y="3097740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565937" y="3853236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565937" y="4608733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0" y="257175"/>
            <a:ext cx="299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珊瑚简体" pitchFamily="65" charset="-122"/>
                <a:ea typeface="方正细珊瑚简体" pitchFamily="65" charset="-122"/>
              </a:rPr>
              <a:t>综合关系</a:t>
            </a:r>
          </a:p>
        </p:txBody>
      </p:sp>
      <p:sp>
        <p:nvSpPr>
          <p:cNvPr id="43" name="右箭头 42"/>
          <p:cNvSpPr/>
          <p:nvPr/>
        </p:nvSpPr>
        <p:spPr>
          <a:xfrm>
            <a:off x="5091383" y="3864188"/>
            <a:ext cx="648000" cy="720000"/>
          </a:xfrm>
          <a:prstGeom prst="rightArrow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perspectiveRelaxedModerately">
              <a:rot lat="18000000" lon="0" rev="0"/>
            </a:camera>
            <a:lightRig rig="flat" dir="t"/>
          </a:scene3d>
          <a:sp3d extrusionH="203200">
            <a:bevelT prst="relaxedInset"/>
          </a:sp3d>
        </p:spPr>
        <p:txBody>
          <a:bodyPr wrap="none" anchor="ctr"/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3407393" y="3864188"/>
            <a:ext cx="648000" cy="720000"/>
          </a:xfrm>
          <a:prstGeom prst="leftArrow">
            <a:avLst>
              <a:gd name="adj1" fmla="val 55278"/>
              <a:gd name="adj2" fmla="val 50000"/>
            </a:avLst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perspectiveRelaxedModerately">
              <a:rot lat="18000000" lon="0" rev="0"/>
            </a:camera>
            <a:lightRig rig="flat" dir="t"/>
          </a:scene3d>
          <a:sp3d extrusionH="203200">
            <a:bevelT prst="relaxedInset"/>
          </a:sp3d>
        </p:spPr>
        <p:txBody>
          <a:bodyPr wrap="none" anchor="ctr"/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" name="组合 70"/>
          <p:cNvGrpSpPr>
            <a:grpSpLocks/>
          </p:cNvGrpSpPr>
          <p:nvPr/>
        </p:nvGrpSpPr>
        <p:grpSpPr bwMode="auto">
          <a:xfrm>
            <a:off x="3540125" y="3379788"/>
            <a:ext cx="2058988" cy="1260475"/>
            <a:chOff x="3590496" y="3418397"/>
            <a:chExt cx="2059838" cy="1260000"/>
          </a:xfrm>
        </p:grpSpPr>
        <p:sp>
          <p:nvSpPr>
            <p:cNvPr id="46" name="椭圆 45"/>
            <p:cNvSpPr/>
            <p:nvPr/>
          </p:nvSpPr>
          <p:spPr bwMode="auto">
            <a:xfrm>
              <a:off x="3951027" y="3418397"/>
              <a:ext cx="1332000" cy="1260000"/>
            </a:xfrm>
            <a:prstGeom prst="ellipse">
              <a:avLst/>
            </a:prstGeom>
            <a:gradFill flip="none" rotWithShape="1">
              <a:gsLst>
                <a:gs pos="0">
                  <a:srgbClr val="FFF050"/>
                </a:gs>
                <a:gs pos="100000">
                  <a:srgbClr val="FFA500"/>
                </a:gs>
              </a:gsLst>
              <a:lin ang="5400000" scaled="1"/>
              <a:tileRect/>
            </a:gradFill>
            <a:ln w="19050" algn="ctr">
              <a:solidFill>
                <a:srgbClr val="FFA500"/>
              </a:solidFill>
              <a:miter lim="800000"/>
              <a:headEnd/>
              <a:tailEnd/>
            </a:ln>
            <a:effectLst/>
            <a:scene3d>
              <a:camera prst="perspectiveRelaxed">
                <a:rot lat="18000000" lon="0" rev="0"/>
              </a:camera>
              <a:lightRig rig="flat" dir="t"/>
            </a:scene3d>
            <a:sp3d extrusionH="539750" contourW="12700">
              <a:bevelT prst="relaxedInset"/>
              <a:contourClr>
                <a:schemeClr val="bg1"/>
              </a:contourClr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3590496" y="3873629"/>
              <a:ext cx="2059838" cy="33855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p:spPr>
          <p:txBody>
            <a:bodyPr>
              <a:spAutoFit/>
            </a:bodyPr>
            <a:lstStyle/>
            <a:p>
              <a:pPr indent="-469900" algn="ctr" fontAlgn="ctr">
                <a:spcBef>
                  <a:spcPct val="5000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600" dirty="0"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" name="组合 60"/>
          <p:cNvGrpSpPr>
            <a:grpSpLocks/>
          </p:cNvGrpSpPr>
          <p:nvPr/>
        </p:nvGrpSpPr>
        <p:grpSpPr bwMode="auto">
          <a:xfrm>
            <a:off x="5895975" y="1803400"/>
            <a:ext cx="2486025" cy="3327400"/>
            <a:chOff x="5507316" y="2362876"/>
            <a:chExt cx="3060000" cy="3326724"/>
          </a:xfrm>
        </p:grpSpPr>
        <p:sp>
          <p:nvSpPr>
            <p:cNvPr id="49" name="矩形 48"/>
            <p:cNvSpPr/>
            <p:nvPr/>
          </p:nvSpPr>
          <p:spPr>
            <a:xfrm>
              <a:off x="5507316" y="2642219"/>
              <a:ext cx="3060000" cy="3047381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5777316" y="2362876"/>
              <a:ext cx="2520000" cy="360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  <a:ln w="254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51" name="TextBox 43"/>
            <p:cNvSpPr txBox="1">
              <a:spLocks noChangeArrowheads="1"/>
            </p:cNvSpPr>
            <p:nvPr/>
          </p:nvSpPr>
          <p:spPr bwMode="auto">
            <a:xfrm>
              <a:off x="5939316" y="2388988"/>
              <a:ext cx="2196000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565937" y="3097740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565937" y="3853236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565937" y="4608733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63"/>
          <p:cNvGrpSpPr>
            <a:grpSpLocks/>
          </p:cNvGrpSpPr>
          <p:nvPr/>
        </p:nvGrpSpPr>
        <p:grpSpPr bwMode="auto">
          <a:xfrm>
            <a:off x="688975" y="1803400"/>
            <a:ext cx="2486025" cy="3327400"/>
            <a:chOff x="5507316" y="2362876"/>
            <a:chExt cx="3060000" cy="3326724"/>
          </a:xfrm>
        </p:grpSpPr>
        <p:sp>
          <p:nvSpPr>
            <p:cNvPr id="56" name="矩形 55"/>
            <p:cNvSpPr/>
            <p:nvPr/>
          </p:nvSpPr>
          <p:spPr>
            <a:xfrm>
              <a:off x="5507316" y="2642219"/>
              <a:ext cx="3060000" cy="3047381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Freeform 11"/>
            <p:cNvSpPr>
              <a:spLocks/>
            </p:cNvSpPr>
            <p:nvPr/>
          </p:nvSpPr>
          <p:spPr bwMode="auto">
            <a:xfrm>
              <a:off x="5777316" y="2362876"/>
              <a:ext cx="2520000" cy="360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  <a:ln w="254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58" name="TextBox 43"/>
            <p:cNvSpPr txBox="1">
              <a:spLocks noChangeArrowheads="1"/>
            </p:cNvSpPr>
            <p:nvPr/>
          </p:nvSpPr>
          <p:spPr bwMode="auto">
            <a:xfrm>
              <a:off x="5939316" y="2388988"/>
              <a:ext cx="2196000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565937" y="3097740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565937" y="3853236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565937" y="4608733"/>
              <a:ext cx="2942759" cy="523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31"/>
          <p:cNvSpPr/>
          <p:nvPr/>
        </p:nvSpPr>
        <p:spPr>
          <a:xfrm>
            <a:off x="3255963" y="2400300"/>
            <a:ext cx="5399087" cy="1979613"/>
          </a:xfrm>
          <a:prstGeom prst="roundRect">
            <a:avLst>
              <a:gd name="adj" fmla="val 1959"/>
            </a:avLst>
          </a:prstGeom>
          <a:solidFill>
            <a:srgbClr val="0070C0">
              <a:alpha val="10000"/>
            </a:srgbClr>
          </a:solidFill>
          <a:ln w="25400">
            <a:solidFill>
              <a:srgbClr val="0070C0">
                <a:alpha val="30000"/>
              </a:srgb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dirty="0"/>
          </a:p>
        </p:txBody>
      </p:sp>
      <p:sp>
        <p:nvSpPr>
          <p:cNvPr id="26627" name="TextBox 19"/>
          <p:cNvSpPr txBox="1">
            <a:spLocks noChangeArrowheads="1"/>
          </p:cNvSpPr>
          <p:nvPr/>
        </p:nvSpPr>
        <p:spPr bwMode="auto">
          <a:xfrm>
            <a:off x="5486400" y="257175"/>
            <a:ext cx="299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方正细珊瑚简体" pitchFamily="65" charset="-122"/>
                <a:ea typeface="方正细珊瑚简体" pitchFamily="65" charset="-122"/>
              </a:rPr>
              <a:t>综合关系</a:t>
            </a:r>
          </a:p>
        </p:txBody>
      </p:sp>
      <p:sp>
        <p:nvSpPr>
          <p:cNvPr id="31" name="右箭头 30"/>
          <p:cNvSpPr/>
          <p:nvPr/>
        </p:nvSpPr>
        <p:spPr bwMode="auto">
          <a:xfrm>
            <a:off x="2910468" y="2373357"/>
            <a:ext cx="287708" cy="540000"/>
          </a:xfrm>
          <a:prstGeom prst="rightArrow">
            <a:avLst>
              <a:gd name="adj1" fmla="val 64111"/>
              <a:gd name="adj2" fmla="val 63013"/>
            </a:avLst>
          </a:pr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5400000" scaled="0"/>
          </a:gradFill>
          <a:ln w="25400" algn="ctr">
            <a:solidFill>
              <a:srgbClr val="0070C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marL="0" lvl="2" algn="ctr" eaLnBrk="0" fontAlgn="ctr" hangingPunct="0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3" name="圆角矩形 32"/>
          <p:cNvSpPr/>
          <p:nvPr/>
        </p:nvSpPr>
        <p:spPr bwMode="auto">
          <a:xfrm>
            <a:off x="5765800" y="2579688"/>
            <a:ext cx="2735263" cy="1620837"/>
          </a:xfrm>
          <a:prstGeom prst="roundRect">
            <a:avLst>
              <a:gd name="adj" fmla="val 0"/>
            </a:avLst>
          </a:prstGeom>
          <a:solidFill>
            <a:schemeClr val="bg1">
              <a:alpha val="57000"/>
            </a:schemeClr>
          </a:solidFill>
          <a:ln w="25400">
            <a:solidFill>
              <a:srgbClr val="646464"/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dirty="0"/>
          </a:p>
        </p:txBody>
      </p:sp>
      <p:sp>
        <p:nvSpPr>
          <p:cNvPr id="26632" name="TextBox 61"/>
          <p:cNvSpPr txBox="1">
            <a:spLocks noChangeArrowheads="1"/>
          </p:cNvSpPr>
          <p:nvPr/>
        </p:nvSpPr>
        <p:spPr bwMode="auto">
          <a:xfrm>
            <a:off x="5907088" y="2913063"/>
            <a:ext cx="24653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最大的原创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素材站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最强的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制作团队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最高端的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高手学堂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爱好者汇集的大本营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3" name="TextBox 40"/>
          <p:cNvSpPr txBox="1">
            <a:spLocks noChangeArrowheads="1"/>
          </p:cNvSpPr>
          <p:nvPr/>
        </p:nvSpPr>
        <p:spPr bwMode="auto">
          <a:xfrm>
            <a:off x="692150" y="1241425"/>
            <a:ext cx="1895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  <a:buSzPct val="120000"/>
            </a:pPr>
            <a:r>
              <a:rPr lang="zh-CN" altLang="en-US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2" name="组合 43"/>
          <p:cNvGrpSpPr>
            <a:grpSpLocks/>
          </p:cNvGrpSpPr>
          <p:nvPr/>
        </p:nvGrpSpPr>
        <p:grpSpPr bwMode="auto">
          <a:xfrm>
            <a:off x="615950" y="1841500"/>
            <a:ext cx="2127250" cy="374650"/>
            <a:chOff x="908200" y="1804076"/>
            <a:chExt cx="2047432" cy="360000"/>
          </a:xfrm>
        </p:grpSpPr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43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44"/>
          <p:cNvGrpSpPr>
            <a:grpSpLocks/>
          </p:cNvGrpSpPr>
          <p:nvPr/>
        </p:nvGrpSpPr>
        <p:grpSpPr bwMode="auto">
          <a:xfrm>
            <a:off x="615950" y="2459038"/>
            <a:ext cx="2127250" cy="374650"/>
            <a:chOff x="908200" y="1804076"/>
            <a:chExt cx="2047432" cy="360000"/>
          </a:xfrm>
        </p:grpSpPr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25400" algn="ctr">
              <a:solidFill>
                <a:srgbClr val="0070C0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47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7"/>
          <p:cNvGrpSpPr>
            <a:grpSpLocks/>
          </p:cNvGrpSpPr>
          <p:nvPr/>
        </p:nvGrpSpPr>
        <p:grpSpPr bwMode="auto">
          <a:xfrm>
            <a:off x="615950" y="3076575"/>
            <a:ext cx="2127250" cy="374650"/>
            <a:chOff x="908200" y="1804076"/>
            <a:chExt cx="2047432" cy="360000"/>
          </a:xfrm>
        </p:grpSpPr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50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50"/>
          <p:cNvGrpSpPr>
            <a:grpSpLocks/>
          </p:cNvGrpSpPr>
          <p:nvPr/>
        </p:nvGrpSpPr>
        <p:grpSpPr bwMode="auto">
          <a:xfrm>
            <a:off x="615950" y="3694113"/>
            <a:ext cx="2127250" cy="373062"/>
            <a:chOff x="908200" y="1804076"/>
            <a:chExt cx="2047432" cy="360000"/>
          </a:xfrm>
        </p:grpSpPr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54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4"/>
          <p:cNvGrpSpPr>
            <a:grpSpLocks/>
          </p:cNvGrpSpPr>
          <p:nvPr/>
        </p:nvGrpSpPr>
        <p:grpSpPr bwMode="auto">
          <a:xfrm>
            <a:off x="615950" y="4311650"/>
            <a:ext cx="2127250" cy="373063"/>
            <a:chOff x="908200" y="1804076"/>
            <a:chExt cx="2047432" cy="360000"/>
          </a:xfrm>
        </p:grpSpPr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61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3"/>
          <p:cNvGrpSpPr>
            <a:grpSpLocks/>
          </p:cNvGrpSpPr>
          <p:nvPr/>
        </p:nvGrpSpPr>
        <p:grpSpPr bwMode="auto">
          <a:xfrm>
            <a:off x="615950" y="4927600"/>
            <a:ext cx="2127250" cy="374650"/>
            <a:chOff x="908200" y="1804076"/>
            <a:chExt cx="2047432" cy="360000"/>
          </a:xfrm>
        </p:grpSpPr>
        <p:sp>
          <p:nvSpPr>
            <p:cNvPr id="71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2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0" y="257175"/>
            <a:ext cx="299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珊瑚简体" pitchFamily="65" charset="-122"/>
                <a:ea typeface="方正细珊瑚简体" pitchFamily="65" charset="-122"/>
              </a:rPr>
              <a:t>综合关系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3255963" y="2400300"/>
            <a:ext cx="5399087" cy="1979613"/>
          </a:xfrm>
          <a:prstGeom prst="roundRect">
            <a:avLst>
              <a:gd name="adj" fmla="val 1959"/>
            </a:avLst>
          </a:prstGeom>
          <a:solidFill>
            <a:srgbClr val="FFFF00">
              <a:alpha val="10000"/>
            </a:srgbClr>
          </a:solidFill>
          <a:ln w="25400">
            <a:solidFill>
              <a:srgbClr val="FFC000"/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dirty="0"/>
          </a:p>
        </p:txBody>
      </p:sp>
      <p:sp>
        <p:nvSpPr>
          <p:cNvPr id="33" name="右箭头 32"/>
          <p:cNvSpPr/>
          <p:nvPr/>
        </p:nvSpPr>
        <p:spPr bwMode="auto">
          <a:xfrm>
            <a:off x="2910468" y="2373357"/>
            <a:ext cx="287708" cy="540000"/>
          </a:xfrm>
          <a:prstGeom prst="rightArrow">
            <a:avLst>
              <a:gd name="adj1" fmla="val 64111"/>
              <a:gd name="adj2" fmla="val 63013"/>
            </a:avLst>
          </a:pr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5400000" scaled="1"/>
            <a:tileRect/>
          </a:gradFill>
          <a:ln w="1905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marL="0" lvl="2"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4" name="圆角矩形 33"/>
          <p:cNvSpPr/>
          <p:nvPr/>
        </p:nvSpPr>
        <p:spPr bwMode="auto">
          <a:xfrm>
            <a:off x="5765800" y="2579688"/>
            <a:ext cx="2735263" cy="1620837"/>
          </a:xfrm>
          <a:prstGeom prst="roundRect">
            <a:avLst>
              <a:gd name="adj" fmla="val 0"/>
            </a:avLst>
          </a:prstGeom>
          <a:solidFill>
            <a:schemeClr val="bg1">
              <a:alpha val="86000"/>
            </a:schemeClr>
          </a:solidFill>
          <a:ln w="25400">
            <a:solidFill>
              <a:schemeClr val="bg1"/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dirty="0"/>
          </a:p>
        </p:txBody>
      </p:sp>
      <p:sp>
        <p:nvSpPr>
          <p:cNvPr id="35" name="TextBox 61"/>
          <p:cNvSpPr txBox="1">
            <a:spLocks noChangeArrowheads="1"/>
          </p:cNvSpPr>
          <p:nvPr/>
        </p:nvSpPr>
        <p:spPr bwMode="auto">
          <a:xfrm>
            <a:off x="5907088" y="2913063"/>
            <a:ext cx="24653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最大的原创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素材站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最强的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制作团队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最高端的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高手学堂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爱好者汇集的大本营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40"/>
          <p:cNvSpPr txBox="1">
            <a:spLocks noChangeArrowheads="1"/>
          </p:cNvSpPr>
          <p:nvPr/>
        </p:nvSpPr>
        <p:spPr bwMode="auto">
          <a:xfrm>
            <a:off x="692150" y="1241425"/>
            <a:ext cx="1895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  <a:buSzPct val="120000"/>
            </a:pPr>
            <a:r>
              <a:rPr lang="zh-CN" altLang="en-US" sz="2400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3" name="组合 43"/>
          <p:cNvGrpSpPr>
            <a:grpSpLocks/>
          </p:cNvGrpSpPr>
          <p:nvPr/>
        </p:nvGrpSpPr>
        <p:grpSpPr bwMode="auto">
          <a:xfrm>
            <a:off x="615950" y="1841500"/>
            <a:ext cx="2127250" cy="374650"/>
            <a:chOff x="908200" y="1804076"/>
            <a:chExt cx="2047432" cy="360000"/>
          </a:xfrm>
        </p:grpSpPr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  <a:ln w="254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latin typeface="+mn-lt"/>
                <a:ea typeface="微软雅黑" pitchFamily="34" charset="-122"/>
              </a:endParaRPr>
            </a:p>
          </p:txBody>
        </p:sp>
        <p:sp>
          <p:nvSpPr>
            <p:cNvPr id="39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295742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4"/>
          <p:cNvGrpSpPr>
            <a:grpSpLocks/>
          </p:cNvGrpSpPr>
          <p:nvPr/>
        </p:nvGrpSpPr>
        <p:grpSpPr bwMode="auto">
          <a:xfrm>
            <a:off x="615950" y="2459038"/>
            <a:ext cx="2127250" cy="374650"/>
            <a:chOff x="908200" y="1804076"/>
            <a:chExt cx="2047432" cy="360000"/>
          </a:xfrm>
        </p:grpSpPr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rgbClr val="FFF050"/>
                </a:gs>
                <a:gs pos="100000">
                  <a:srgbClr val="FFA500"/>
                </a:gs>
              </a:gsLst>
              <a:lin ang="5400000" scaled="1"/>
              <a:tileRect/>
            </a:gradFill>
            <a:ln w="19050" algn="ctr">
              <a:solidFill>
                <a:srgbClr val="FFA5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42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295742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7"/>
          <p:cNvGrpSpPr>
            <a:grpSpLocks/>
          </p:cNvGrpSpPr>
          <p:nvPr/>
        </p:nvGrpSpPr>
        <p:grpSpPr bwMode="auto">
          <a:xfrm>
            <a:off x="615950" y="3076575"/>
            <a:ext cx="2127250" cy="374650"/>
            <a:chOff x="908200" y="1804076"/>
            <a:chExt cx="2047432" cy="360000"/>
          </a:xfrm>
        </p:grpSpPr>
        <p:sp>
          <p:nvSpPr>
            <p:cNvPr id="48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  <a:ln w="254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latin typeface="+mn-lt"/>
                <a:ea typeface="微软雅黑" pitchFamily="34" charset="-122"/>
              </a:endParaRPr>
            </a:p>
          </p:txBody>
        </p:sp>
        <p:sp>
          <p:nvSpPr>
            <p:cNvPr id="55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295742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0"/>
          <p:cNvGrpSpPr>
            <a:grpSpLocks/>
          </p:cNvGrpSpPr>
          <p:nvPr/>
        </p:nvGrpSpPr>
        <p:grpSpPr bwMode="auto">
          <a:xfrm>
            <a:off x="615950" y="3694113"/>
            <a:ext cx="2127250" cy="373062"/>
            <a:chOff x="908200" y="1804076"/>
            <a:chExt cx="2047432" cy="360000"/>
          </a:xfrm>
        </p:grpSpPr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  <a:ln w="254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latin typeface="+mn-lt"/>
                <a:ea typeface="微软雅黑" pitchFamily="34" charset="-122"/>
              </a:endParaRPr>
            </a:p>
          </p:txBody>
        </p:sp>
        <p:sp>
          <p:nvSpPr>
            <p:cNvPr id="64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615950" y="4311650"/>
            <a:ext cx="2127250" cy="373063"/>
            <a:chOff x="908200" y="1804076"/>
            <a:chExt cx="2047432" cy="360000"/>
          </a:xfrm>
        </p:grpSpPr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  <a:ln w="254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latin typeface="+mn-lt"/>
                <a:ea typeface="微软雅黑" pitchFamily="34" charset="-122"/>
              </a:endParaRPr>
            </a:p>
          </p:txBody>
        </p:sp>
        <p:sp>
          <p:nvSpPr>
            <p:cNvPr id="67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307777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63"/>
          <p:cNvGrpSpPr>
            <a:grpSpLocks/>
          </p:cNvGrpSpPr>
          <p:nvPr/>
        </p:nvGrpSpPr>
        <p:grpSpPr bwMode="auto">
          <a:xfrm>
            <a:off x="615950" y="4927600"/>
            <a:ext cx="2127250" cy="374650"/>
            <a:chOff x="908200" y="1804076"/>
            <a:chExt cx="2047432" cy="360000"/>
          </a:xfrm>
        </p:grpSpPr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908200" y="1804076"/>
              <a:ext cx="2047432" cy="360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  <a:ln w="254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latin typeface="+mn-lt"/>
                <a:ea typeface="微软雅黑" pitchFamily="34" charset="-122"/>
              </a:endParaRPr>
            </a:p>
          </p:txBody>
        </p:sp>
        <p:sp>
          <p:nvSpPr>
            <p:cNvPr id="70" name="TextBox 43"/>
            <p:cNvSpPr txBox="1">
              <a:spLocks noChangeArrowheads="1"/>
            </p:cNvSpPr>
            <p:nvPr/>
          </p:nvSpPr>
          <p:spPr bwMode="auto">
            <a:xfrm>
              <a:off x="1039820" y="1830188"/>
              <a:ext cx="1784191" cy="295742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>
                <a:contourClr>
                  <a:schemeClr val="tx1"/>
                </a:contourClr>
              </a:sp3d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>
            <a:stCxn id="0" idx="3"/>
            <a:endCxn id="0" idx="1"/>
          </p:cNvCxnSpPr>
          <p:nvPr/>
        </p:nvCxnSpPr>
        <p:spPr>
          <a:xfrm flipV="1">
            <a:off x="2919413" y="2928938"/>
            <a:ext cx="719137" cy="877887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0" idx="3"/>
            <a:endCxn id="0" idx="1"/>
          </p:cNvCxnSpPr>
          <p:nvPr/>
        </p:nvCxnSpPr>
        <p:spPr>
          <a:xfrm>
            <a:off x="2919413" y="3806825"/>
            <a:ext cx="719137" cy="877888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0" idx="3"/>
            <a:endCxn id="0" idx="1"/>
          </p:cNvCxnSpPr>
          <p:nvPr/>
        </p:nvCxnSpPr>
        <p:spPr>
          <a:xfrm flipV="1">
            <a:off x="5618163" y="2527300"/>
            <a:ext cx="531812" cy="401638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0" idx="3"/>
            <a:endCxn id="0" idx="1"/>
          </p:cNvCxnSpPr>
          <p:nvPr/>
        </p:nvCxnSpPr>
        <p:spPr>
          <a:xfrm flipV="1">
            <a:off x="5618163" y="4289425"/>
            <a:ext cx="531812" cy="395288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0" idx="3"/>
            <a:endCxn id="0" idx="1"/>
          </p:cNvCxnSpPr>
          <p:nvPr/>
        </p:nvCxnSpPr>
        <p:spPr>
          <a:xfrm>
            <a:off x="5618163" y="4684713"/>
            <a:ext cx="531812" cy="390525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645150" y="4694238"/>
            <a:ext cx="539750" cy="0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0" idx="3"/>
            <a:endCxn id="0" idx="1"/>
          </p:cNvCxnSpPr>
          <p:nvPr/>
        </p:nvCxnSpPr>
        <p:spPr>
          <a:xfrm>
            <a:off x="5618163" y="2928938"/>
            <a:ext cx="531812" cy="369887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5645150" y="2938463"/>
            <a:ext cx="539750" cy="0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149424" y="4127549"/>
            <a:ext cx="1980000" cy="324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49424" y="4517693"/>
            <a:ext cx="1980000" cy="324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49424" y="4913376"/>
            <a:ext cx="1980000" cy="324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8784" y="3572256"/>
            <a:ext cx="1980000" cy="468000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5400000" scaled="0"/>
          </a:gradFill>
          <a:ln w="25400" algn="ctr">
            <a:solidFill>
              <a:srgbClr val="0070C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7" name="TextBox 146"/>
          <p:cNvSpPr txBox="1">
            <a:spLocks noChangeArrowheads="1"/>
          </p:cNvSpPr>
          <p:nvPr/>
        </p:nvSpPr>
        <p:spPr bwMode="auto">
          <a:xfrm>
            <a:off x="6365424" y="4135661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146"/>
          <p:cNvSpPr txBox="1">
            <a:spLocks noChangeArrowheads="1"/>
          </p:cNvSpPr>
          <p:nvPr/>
        </p:nvSpPr>
        <p:spPr bwMode="auto">
          <a:xfrm>
            <a:off x="6365424" y="4525805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146"/>
          <p:cNvSpPr txBox="1">
            <a:spLocks noChangeArrowheads="1"/>
          </p:cNvSpPr>
          <p:nvPr/>
        </p:nvSpPr>
        <p:spPr bwMode="auto">
          <a:xfrm>
            <a:off x="6365424" y="4921488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146"/>
          <p:cNvSpPr txBox="1">
            <a:spLocks noChangeArrowheads="1"/>
          </p:cNvSpPr>
          <p:nvPr/>
        </p:nvSpPr>
        <p:spPr bwMode="auto">
          <a:xfrm>
            <a:off x="1018834" y="3636979"/>
            <a:ext cx="18199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548063" y="2584450"/>
            <a:ext cx="2160587" cy="2413000"/>
          </a:xfrm>
          <a:prstGeom prst="rect">
            <a:avLst/>
          </a:prstGeom>
          <a:solidFill>
            <a:srgbClr val="00B0F0">
              <a:alpha val="10000"/>
            </a:srgbClr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6059488" y="2255838"/>
            <a:ext cx="2160587" cy="1295400"/>
          </a:xfrm>
          <a:prstGeom prst="rect">
            <a:avLst/>
          </a:prstGeom>
          <a:solidFill>
            <a:srgbClr val="00B0F0">
              <a:alpha val="10000"/>
            </a:srgbClr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TextBox 146"/>
          <p:cNvSpPr txBox="1">
            <a:spLocks noChangeArrowheads="1"/>
          </p:cNvSpPr>
          <p:nvPr/>
        </p:nvSpPr>
        <p:spPr bwMode="auto">
          <a:xfrm>
            <a:off x="6089827" y="1839645"/>
            <a:ext cx="2099194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146"/>
          <p:cNvSpPr txBox="1">
            <a:spLocks noChangeArrowheads="1"/>
          </p:cNvSpPr>
          <p:nvPr/>
        </p:nvSpPr>
        <p:spPr bwMode="auto">
          <a:xfrm>
            <a:off x="923299" y="3146651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146"/>
          <p:cNvSpPr txBox="1">
            <a:spLocks noChangeArrowheads="1"/>
          </p:cNvSpPr>
          <p:nvPr/>
        </p:nvSpPr>
        <p:spPr bwMode="auto">
          <a:xfrm>
            <a:off x="3578275" y="2166366"/>
            <a:ext cx="2099194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37872" y="2694432"/>
            <a:ext cx="1980000" cy="468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7872" y="4450080"/>
            <a:ext cx="1980000" cy="468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42" name="TextBox 146"/>
          <p:cNvSpPr txBox="1">
            <a:spLocks noChangeArrowheads="1"/>
          </p:cNvSpPr>
          <p:nvPr/>
        </p:nvSpPr>
        <p:spPr bwMode="auto">
          <a:xfrm>
            <a:off x="3728401" y="4514803"/>
            <a:ext cx="1798942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146"/>
          <p:cNvSpPr txBox="1">
            <a:spLocks noChangeArrowheads="1"/>
          </p:cNvSpPr>
          <p:nvPr/>
        </p:nvSpPr>
        <p:spPr bwMode="auto">
          <a:xfrm>
            <a:off x="3728401" y="2759155"/>
            <a:ext cx="1798942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49424" y="2364574"/>
            <a:ext cx="1980000" cy="324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49424" y="2753352"/>
            <a:ext cx="1980000" cy="324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49424" y="3137400"/>
            <a:ext cx="1980000" cy="324000"/>
          </a:xfrm>
          <a:prstGeom prst="rect">
            <a:avLst/>
          </a:prstGeom>
          <a:gradFill flip="none" rotWithShape="1">
            <a:gsLst>
              <a:gs pos="0">
                <a:srgbClr val="B4B4B4"/>
              </a:gs>
              <a:gs pos="100000">
                <a:srgbClr val="646464"/>
              </a:gs>
            </a:gsLst>
            <a:lin ang="5400000" scaled="1"/>
            <a:tileRect/>
          </a:gradFill>
          <a:ln w="25400" algn="ctr">
            <a:solidFill>
              <a:srgbClr val="646464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40" name="TextBox 146"/>
          <p:cNvSpPr txBox="1">
            <a:spLocks noChangeArrowheads="1"/>
          </p:cNvSpPr>
          <p:nvPr/>
        </p:nvSpPr>
        <p:spPr bwMode="auto">
          <a:xfrm>
            <a:off x="6365424" y="3145512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146"/>
          <p:cNvSpPr txBox="1">
            <a:spLocks noChangeArrowheads="1"/>
          </p:cNvSpPr>
          <p:nvPr/>
        </p:nvSpPr>
        <p:spPr bwMode="auto">
          <a:xfrm>
            <a:off x="6365424" y="2761464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146"/>
          <p:cNvSpPr txBox="1">
            <a:spLocks noChangeArrowheads="1"/>
          </p:cNvSpPr>
          <p:nvPr/>
        </p:nvSpPr>
        <p:spPr bwMode="auto">
          <a:xfrm>
            <a:off x="6365424" y="2372686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21" name="TextBox 47"/>
          <p:cNvSpPr txBox="1">
            <a:spLocks noChangeArrowheads="1"/>
          </p:cNvSpPr>
          <p:nvPr/>
        </p:nvSpPr>
        <p:spPr bwMode="auto">
          <a:xfrm>
            <a:off x="5486400" y="257175"/>
            <a:ext cx="299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方正细珊瑚简体" pitchFamily="65" charset="-122"/>
                <a:ea typeface="方正细珊瑚简体" pitchFamily="65" charset="-122"/>
              </a:rPr>
              <a:t>组织结构图</a:t>
            </a:r>
          </a:p>
        </p:txBody>
      </p:sp>
      <p:sp>
        <p:nvSpPr>
          <p:cNvPr id="46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>
            <a:stCxn id="0" idx="3"/>
            <a:endCxn id="0" idx="1"/>
          </p:cNvCxnSpPr>
          <p:nvPr/>
        </p:nvCxnSpPr>
        <p:spPr>
          <a:xfrm flipV="1">
            <a:off x="2919413" y="2928938"/>
            <a:ext cx="719137" cy="87788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0" idx="3"/>
            <a:endCxn id="0" idx="1"/>
          </p:cNvCxnSpPr>
          <p:nvPr/>
        </p:nvCxnSpPr>
        <p:spPr>
          <a:xfrm>
            <a:off x="2919413" y="3806825"/>
            <a:ext cx="719137" cy="8778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0" idx="3"/>
            <a:endCxn id="0" idx="1"/>
          </p:cNvCxnSpPr>
          <p:nvPr/>
        </p:nvCxnSpPr>
        <p:spPr>
          <a:xfrm flipV="1">
            <a:off x="5618163" y="2527300"/>
            <a:ext cx="531812" cy="40163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0" idx="3"/>
            <a:endCxn id="0" idx="1"/>
          </p:cNvCxnSpPr>
          <p:nvPr/>
        </p:nvCxnSpPr>
        <p:spPr>
          <a:xfrm flipV="1">
            <a:off x="5618163" y="4289425"/>
            <a:ext cx="531812" cy="3952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0" idx="3"/>
            <a:endCxn id="0" idx="1"/>
          </p:cNvCxnSpPr>
          <p:nvPr/>
        </p:nvCxnSpPr>
        <p:spPr>
          <a:xfrm>
            <a:off x="5618163" y="4684713"/>
            <a:ext cx="531812" cy="3905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645150" y="4694238"/>
            <a:ext cx="53975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0" idx="3"/>
            <a:endCxn id="0" idx="1"/>
          </p:cNvCxnSpPr>
          <p:nvPr/>
        </p:nvCxnSpPr>
        <p:spPr>
          <a:xfrm>
            <a:off x="5618163" y="2928938"/>
            <a:ext cx="531812" cy="36988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5645150" y="2938463"/>
            <a:ext cx="53975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149424" y="4127549"/>
            <a:ext cx="1980000" cy="32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49424" y="4517693"/>
            <a:ext cx="1980000" cy="32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49424" y="4913376"/>
            <a:ext cx="1980000" cy="32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8784" y="3572256"/>
            <a:ext cx="1980000" cy="468000"/>
          </a:xfrm>
          <a:prstGeom prst="rect">
            <a:avLst/>
          </a:prstGeom>
          <a:gradFill flip="none" rotWithShape="1">
            <a:gsLst>
              <a:gs pos="0">
                <a:srgbClr val="FFF050"/>
              </a:gs>
              <a:gs pos="100000">
                <a:srgbClr val="FFA500"/>
              </a:gs>
            </a:gsLst>
            <a:lin ang="5400000" scaled="1"/>
            <a:tileRect/>
          </a:gradFill>
          <a:ln w="19050" algn="ctr">
            <a:solidFill>
              <a:srgbClr val="FFA500"/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7" name="TextBox 146"/>
          <p:cNvSpPr txBox="1">
            <a:spLocks noChangeArrowheads="1"/>
          </p:cNvSpPr>
          <p:nvPr/>
        </p:nvSpPr>
        <p:spPr bwMode="auto">
          <a:xfrm>
            <a:off x="6365424" y="4135661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146"/>
          <p:cNvSpPr txBox="1">
            <a:spLocks noChangeArrowheads="1"/>
          </p:cNvSpPr>
          <p:nvPr/>
        </p:nvSpPr>
        <p:spPr bwMode="auto">
          <a:xfrm>
            <a:off x="6365424" y="4525805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146"/>
          <p:cNvSpPr txBox="1">
            <a:spLocks noChangeArrowheads="1"/>
          </p:cNvSpPr>
          <p:nvPr/>
        </p:nvSpPr>
        <p:spPr bwMode="auto">
          <a:xfrm>
            <a:off x="6365424" y="4921488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146"/>
          <p:cNvSpPr txBox="1">
            <a:spLocks noChangeArrowheads="1"/>
          </p:cNvSpPr>
          <p:nvPr/>
        </p:nvSpPr>
        <p:spPr bwMode="auto">
          <a:xfrm>
            <a:off x="1018834" y="3636979"/>
            <a:ext cx="18199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548063" y="2584450"/>
            <a:ext cx="2160587" cy="2413000"/>
          </a:xfrm>
          <a:prstGeom prst="rect">
            <a:avLst/>
          </a:prstGeom>
          <a:solidFill>
            <a:srgbClr val="FFF050">
              <a:alpha val="10000"/>
            </a:srgbClr>
          </a:solidFill>
          <a:ln w="19050">
            <a:solidFill>
              <a:srgbClr val="FFA50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6059488" y="2255838"/>
            <a:ext cx="2160587" cy="1295400"/>
          </a:xfrm>
          <a:prstGeom prst="rect">
            <a:avLst/>
          </a:prstGeom>
          <a:solidFill>
            <a:srgbClr val="FFF050">
              <a:alpha val="10000"/>
            </a:srgbClr>
          </a:solidFill>
          <a:ln w="19050">
            <a:solidFill>
              <a:srgbClr val="FFA50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TextBox 146"/>
          <p:cNvSpPr txBox="1">
            <a:spLocks noChangeArrowheads="1"/>
          </p:cNvSpPr>
          <p:nvPr/>
        </p:nvSpPr>
        <p:spPr bwMode="auto">
          <a:xfrm>
            <a:off x="6089827" y="1839645"/>
            <a:ext cx="2099194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146"/>
          <p:cNvSpPr txBox="1">
            <a:spLocks noChangeArrowheads="1"/>
          </p:cNvSpPr>
          <p:nvPr/>
        </p:nvSpPr>
        <p:spPr bwMode="auto">
          <a:xfrm>
            <a:off x="923299" y="3146651"/>
            <a:ext cx="2010970" cy="3385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rgbClr val="FFF05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rgbClr val="FFF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146"/>
          <p:cNvSpPr txBox="1">
            <a:spLocks noChangeArrowheads="1"/>
          </p:cNvSpPr>
          <p:nvPr/>
        </p:nvSpPr>
        <p:spPr bwMode="auto">
          <a:xfrm>
            <a:off x="3578275" y="2166366"/>
            <a:ext cx="2099194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37872" y="2694432"/>
            <a:ext cx="1980000" cy="46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7872" y="4450080"/>
            <a:ext cx="1980000" cy="46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42" name="TextBox 146"/>
          <p:cNvSpPr txBox="1">
            <a:spLocks noChangeArrowheads="1"/>
          </p:cNvSpPr>
          <p:nvPr/>
        </p:nvSpPr>
        <p:spPr bwMode="auto">
          <a:xfrm>
            <a:off x="3728401" y="4514803"/>
            <a:ext cx="1798942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146"/>
          <p:cNvSpPr txBox="1">
            <a:spLocks noChangeArrowheads="1"/>
          </p:cNvSpPr>
          <p:nvPr/>
        </p:nvSpPr>
        <p:spPr bwMode="auto">
          <a:xfrm>
            <a:off x="3728401" y="2759155"/>
            <a:ext cx="1798942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49424" y="2364574"/>
            <a:ext cx="1980000" cy="32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49424" y="2753352"/>
            <a:ext cx="1980000" cy="32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49424" y="3137400"/>
            <a:ext cx="1980000" cy="32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 w="254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flat" dir="t"/>
          </a:scene3d>
          <a:sp3d>
            <a:bevelT prst="relaxedInset"/>
          </a:sp3d>
        </p:spPr>
        <p:txBody>
          <a:bodyPr wrap="none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2000" dirty="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40" name="TextBox 146"/>
          <p:cNvSpPr txBox="1">
            <a:spLocks noChangeArrowheads="1"/>
          </p:cNvSpPr>
          <p:nvPr/>
        </p:nvSpPr>
        <p:spPr bwMode="auto">
          <a:xfrm>
            <a:off x="6365424" y="3145512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146"/>
          <p:cNvSpPr txBox="1">
            <a:spLocks noChangeArrowheads="1"/>
          </p:cNvSpPr>
          <p:nvPr/>
        </p:nvSpPr>
        <p:spPr bwMode="auto">
          <a:xfrm>
            <a:off x="6365424" y="2761464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146"/>
          <p:cNvSpPr txBox="1">
            <a:spLocks noChangeArrowheads="1"/>
          </p:cNvSpPr>
          <p:nvPr/>
        </p:nvSpPr>
        <p:spPr bwMode="auto">
          <a:xfrm>
            <a:off x="6365424" y="2372686"/>
            <a:ext cx="1548000" cy="30777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86400" y="257175"/>
            <a:ext cx="299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珊瑚简体" pitchFamily="65" charset="-122"/>
                <a:ea typeface="方正细珊瑚简体" pitchFamily="65" charset="-122"/>
              </a:rPr>
              <a:t>组织结构图</a:t>
            </a:r>
          </a:p>
        </p:txBody>
      </p:sp>
      <p:sp>
        <p:nvSpPr>
          <p:cNvPr id="47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多边形 56"/>
          <p:cNvSpPr/>
          <p:nvPr/>
        </p:nvSpPr>
        <p:spPr>
          <a:xfrm>
            <a:off x="2133600" y="1828800"/>
            <a:ext cx="3060000" cy="465667"/>
          </a:xfrm>
          <a:custGeom>
            <a:avLst/>
            <a:gdLst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1847850"/>
              <a:gd name="connsiteY0" fmla="*/ 44450 h 44450"/>
              <a:gd name="connsiteX1" fmla="*/ 1847850 w 1847850"/>
              <a:gd name="connsiteY1" fmla="*/ 0 h 44450"/>
              <a:gd name="connsiteX0" fmla="*/ 0 w 2635250"/>
              <a:gd name="connsiteY0" fmla="*/ 450850 h 450850"/>
              <a:gd name="connsiteX1" fmla="*/ 2635250 w 2635250"/>
              <a:gd name="connsiteY1" fmla="*/ 0 h 450850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3041650"/>
              <a:gd name="connsiteY0" fmla="*/ 361950 h 440267"/>
              <a:gd name="connsiteX1" fmla="*/ 3041650 w 3041650"/>
              <a:gd name="connsiteY1" fmla="*/ 0 h 440267"/>
              <a:gd name="connsiteX0" fmla="*/ 0 w 3041650"/>
              <a:gd name="connsiteY0" fmla="*/ 361950 h 414867"/>
              <a:gd name="connsiteX1" fmla="*/ 3041650 w 3041650"/>
              <a:gd name="connsiteY1" fmla="*/ 0 h 414867"/>
              <a:gd name="connsiteX0" fmla="*/ 0 w 3041650"/>
              <a:gd name="connsiteY0" fmla="*/ 361950 h 465667"/>
              <a:gd name="connsiteX1" fmla="*/ 3041650 w 3041650"/>
              <a:gd name="connsiteY1" fmla="*/ 0 h 465667"/>
              <a:gd name="connsiteX0" fmla="*/ 0 w 3041650"/>
              <a:gd name="connsiteY0" fmla="*/ 361950 h 465667"/>
              <a:gd name="connsiteX1" fmla="*/ 3041650 w 3041650"/>
              <a:gd name="connsiteY1" fmla="*/ 0 h 465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1650" h="465667">
                <a:moveTo>
                  <a:pt x="0" y="361950"/>
                </a:moveTo>
                <a:cubicBezTo>
                  <a:pt x="1068917" y="465667"/>
                  <a:pt x="2404533" y="277283"/>
                  <a:pt x="3041650" y="0"/>
                </a:cubicBezTo>
              </a:path>
            </a:pathLst>
          </a:custGeom>
          <a:ln w="25400"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rgbClr val="646464"/>
                </a:gs>
              </a:gsLst>
              <a:lin ang="5400000" scaled="0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3200400" y="1828800"/>
            <a:ext cx="2012950" cy="936000"/>
          </a:xfrm>
          <a:custGeom>
            <a:avLst/>
            <a:gdLst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1847850"/>
              <a:gd name="connsiteY0" fmla="*/ 44450 h 44450"/>
              <a:gd name="connsiteX1" fmla="*/ 1847850 w 1847850"/>
              <a:gd name="connsiteY1" fmla="*/ 0 h 44450"/>
              <a:gd name="connsiteX0" fmla="*/ 0 w 2635250"/>
              <a:gd name="connsiteY0" fmla="*/ 450850 h 450850"/>
              <a:gd name="connsiteX1" fmla="*/ 2635250 w 2635250"/>
              <a:gd name="connsiteY1" fmla="*/ 0 h 450850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012950"/>
              <a:gd name="connsiteY0" fmla="*/ 869950 h 948267"/>
              <a:gd name="connsiteX1" fmla="*/ 2012950 w 2012950"/>
              <a:gd name="connsiteY1" fmla="*/ 0 h 948267"/>
              <a:gd name="connsiteX0" fmla="*/ 0 w 2012950"/>
              <a:gd name="connsiteY0" fmla="*/ 869950 h 869950"/>
              <a:gd name="connsiteX1" fmla="*/ 2012950 w 2012950"/>
              <a:gd name="connsiteY1" fmla="*/ 0 h 869950"/>
              <a:gd name="connsiteX0" fmla="*/ 0 w 2012950"/>
              <a:gd name="connsiteY0" fmla="*/ 869950 h 869950"/>
              <a:gd name="connsiteX1" fmla="*/ 2012950 w 2012950"/>
              <a:gd name="connsiteY1" fmla="*/ 0 h 869950"/>
              <a:gd name="connsiteX0" fmla="*/ 0 w 2012950"/>
              <a:gd name="connsiteY0" fmla="*/ 869950 h 869950"/>
              <a:gd name="connsiteX1" fmla="*/ 2012950 w 2012950"/>
              <a:gd name="connsiteY1" fmla="*/ 0 h 869950"/>
              <a:gd name="connsiteX0" fmla="*/ 0 w 2012950"/>
              <a:gd name="connsiteY0" fmla="*/ 869950 h 869950"/>
              <a:gd name="connsiteX1" fmla="*/ 2012950 w 2012950"/>
              <a:gd name="connsiteY1" fmla="*/ 0 h 86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12950" h="869950">
                <a:moveTo>
                  <a:pt x="0" y="869950"/>
                </a:moveTo>
                <a:cubicBezTo>
                  <a:pt x="700617" y="770467"/>
                  <a:pt x="1680633" y="340783"/>
                  <a:pt x="2012950" y="0"/>
                </a:cubicBezTo>
              </a:path>
            </a:pathLst>
          </a:custGeom>
          <a:ln w="25400"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rgbClr val="646464"/>
                </a:gs>
              </a:gsLst>
              <a:lin ang="5400000" scaled="0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5145617" y="1828800"/>
            <a:ext cx="137583" cy="1404000"/>
          </a:xfrm>
          <a:custGeom>
            <a:avLst/>
            <a:gdLst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1847850"/>
              <a:gd name="connsiteY0" fmla="*/ 44450 h 44450"/>
              <a:gd name="connsiteX1" fmla="*/ 1847850 w 1847850"/>
              <a:gd name="connsiteY1" fmla="*/ 0 h 44450"/>
              <a:gd name="connsiteX0" fmla="*/ 0 w 2635250"/>
              <a:gd name="connsiteY0" fmla="*/ 450850 h 450850"/>
              <a:gd name="connsiteX1" fmla="*/ 2635250 w 2635250"/>
              <a:gd name="connsiteY1" fmla="*/ 0 h 450850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656167 w 1674284"/>
              <a:gd name="connsiteY0" fmla="*/ 1276350 h 1354667"/>
              <a:gd name="connsiteX1" fmla="*/ 472017 w 1674284"/>
              <a:gd name="connsiteY1" fmla="*/ 0 h 1354667"/>
              <a:gd name="connsiteX0" fmla="*/ 656167 w 656167"/>
              <a:gd name="connsiteY0" fmla="*/ 1276350 h 1276350"/>
              <a:gd name="connsiteX1" fmla="*/ 472017 w 656167"/>
              <a:gd name="connsiteY1" fmla="*/ 0 h 1276350"/>
              <a:gd name="connsiteX0" fmla="*/ 184150 w 184150"/>
              <a:gd name="connsiteY0" fmla="*/ 1276350 h 1276350"/>
              <a:gd name="connsiteX1" fmla="*/ 0 w 184150"/>
              <a:gd name="connsiteY1" fmla="*/ 0 h 1276350"/>
              <a:gd name="connsiteX0" fmla="*/ 249767 w 249767"/>
              <a:gd name="connsiteY0" fmla="*/ 1276350 h 1276350"/>
              <a:gd name="connsiteX1" fmla="*/ 65617 w 249767"/>
              <a:gd name="connsiteY1" fmla="*/ 0 h 1276350"/>
              <a:gd name="connsiteX0" fmla="*/ 249767 w 249767"/>
              <a:gd name="connsiteY0" fmla="*/ 1276350 h 1276350"/>
              <a:gd name="connsiteX1" fmla="*/ 65617 w 249767"/>
              <a:gd name="connsiteY1" fmla="*/ 0 h 1276350"/>
              <a:gd name="connsiteX0" fmla="*/ 313267 w 313267"/>
              <a:gd name="connsiteY0" fmla="*/ 1276350 h 1276350"/>
              <a:gd name="connsiteX1" fmla="*/ 129117 w 313267"/>
              <a:gd name="connsiteY1" fmla="*/ 0 h 1276350"/>
              <a:gd name="connsiteX0" fmla="*/ 287867 w 287867"/>
              <a:gd name="connsiteY0" fmla="*/ 1276350 h 1276350"/>
              <a:gd name="connsiteX1" fmla="*/ 103717 w 287867"/>
              <a:gd name="connsiteY1" fmla="*/ 0 h 1276350"/>
              <a:gd name="connsiteX0" fmla="*/ 313267 w 313267"/>
              <a:gd name="connsiteY0" fmla="*/ 1276350 h 1276350"/>
              <a:gd name="connsiteX1" fmla="*/ 129117 w 313267"/>
              <a:gd name="connsiteY1" fmla="*/ 0 h 1276350"/>
              <a:gd name="connsiteX0" fmla="*/ 287867 w 287867"/>
              <a:gd name="connsiteY0" fmla="*/ 1276350 h 1276350"/>
              <a:gd name="connsiteX1" fmla="*/ 103717 w 287867"/>
              <a:gd name="connsiteY1" fmla="*/ 0 h 1276350"/>
              <a:gd name="connsiteX0" fmla="*/ 287867 w 287867"/>
              <a:gd name="connsiteY0" fmla="*/ 1276350 h 1276350"/>
              <a:gd name="connsiteX1" fmla="*/ 103717 w 287867"/>
              <a:gd name="connsiteY1" fmla="*/ 0 h 1276350"/>
              <a:gd name="connsiteX0" fmla="*/ 249767 w 249767"/>
              <a:gd name="connsiteY0" fmla="*/ 1276350 h 1276350"/>
              <a:gd name="connsiteX1" fmla="*/ 65617 w 249767"/>
              <a:gd name="connsiteY1" fmla="*/ 0 h 1276350"/>
              <a:gd name="connsiteX0" fmla="*/ 150283 w 150283"/>
              <a:gd name="connsiteY0" fmla="*/ 1314450 h 1314450"/>
              <a:gd name="connsiteX1" fmla="*/ 80433 w 150283"/>
              <a:gd name="connsiteY1" fmla="*/ 0 h 1314450"/>
              <a:gd name="connsiteX0" fmla="*/ 135467 w 135467"/>
              <a:gd name="connsiteY0" fmla="*/ 1314450 h 1314450"/>
              <a:gd name="connsiteX1" fmla="*/ 65617 w 135467"/>
              <a:gd name="connsiteY1" fmla="*/ 0 h 1314450"/>
              <a:gd name="connsiteX0" fmla="*/ 137583 w 137583"/>
              <a:gd name="connsiteY0" fmla="*/ 1314450 h 1314450"/>
              <a:gd name="connsiteX1" fmla="*/ 67733 w 137583"/>
              <a:gd name="connsiteY1" fmla="*/ 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7583" h="1314450">
                <a:moveTo>
                  <a:pt x="137583" y="1314450"/>
                </a:moveTo>
                <a:cubicBezTo>
                  <a:pt x="0" y="833967"/>
                  <a:pt x="2116" y="632883"/>
                  <a:pt x="67733" y="0"/>
                </a:cubicBezTo>
              </a:path>
            </a:pathLst>
          </a:custGeom>
          <a:ln w="25400"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rgbClr val="646464"/>
                </a:gs>
              </a:gsLst>
              <a:lin ang="5400000" scaled="0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5213351" y="1828800"/>
            <a:ext cx="2317750" cy="1692000"/>
          </a:xfrm>
          <a:custGeom>
            <a:avLst/>
            <a:gdLst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933450"/>
              <a:gd name="connsiteY0" fmla="*/ 0 h 361950"/>
              <a:gd name="connsiteX1" fmla="*/ 933450 w 933450"/>
              <a:gd name="connsiteY1" fmla="*/ 361950 h 361950"/>
              <a:gd name="connsiteX0" fmla="*/ 0 w 1847850"/>
              <a:gd name="connsiteY0" fmla="*/ 44450 h 44450"/>
              <a:gd name="connsiteX1" fmla="*/ 1847850 w 1847850"/>
              <a:gd name="connsiteY1" fmla="*/ 0 h 44450"/>
              <a:gd name="connsiteX0" fmla="*/ 0 w 2635250"/>
              <a:gd name="connsiteY0" fmla="*/ 450850 h 450850"/>
              <a:gd name="connsiteX1" fmla="*/ 2635250 w 2635250"/>
              <a:gd name="connsiteY1" fmla="*/ 0 h 450850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635250"/>
              <a:gd name="connsiteY0" fmla="*/ 450850 h 529167"/>
              <a:gd name="connsiteX1" fmla="*/ 2635250 w 2635250"/>
              <a:gd name="connsiteY1" fmla="*/ 0 h 5291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0 w 2990850"/>
              <a:gd name="connsiteY0" fmla="*/ 311150 h 389467"/>
              <a:gd name="connsiteX1" fmla="*/ 2990850 w 2990850"/>
              <a:gd name="connsiteY1" fmla="*/ 0 h 389467"/>
              <a:gd name="connsiteX0" fmla="*/ 2637367 w 3655484"/>
              <a:gd name="connsiteY0" fmla="*/ 1555750 h 1634067"/>
              <a:gd name="connsiteX1" fmla="*/ 472017 w 3655484"/>
              <a:gd name="connsiteY1" fmla="*/ 0 h 1634067"/>
              <a:gd name="connsiteX0" fmla="*/ 2165350 w 3183467"/>
              <a:gd name="connsiteY0" fmla="*/ 1555750 h 1634067"/>
              <a:gd name="connsiteX1" fmla="*/ 0 w 3183467"/>
              <a:gd name="connsiteY1" fmla="*/ 0 h 1634067"/>
              <a:gd name="connsiteX0" fmla="*/ 2165350 w 2165350"/>
              <a:gd name="connsiteY0" fmla="*/ 1555750 h 1555750"/>
              <a:gd name="connsiteX1" fmla="*/ 0 w 2165350"/>
              <a:gd name="connsiteY1" fmla="*/ 0 h 1555750"/>
              <a:gd name="connsiteX0" fmla="*/ 2317750 w 2317750"/>
              <a:gd name="connsiteY0" fmla="*/ 1631950 h 1631950"/>
              <a:gd name="connsiteX1" fmla="*/ 0 w 2317750"/>
              <a:gd name="connsiteY1" fmla="*/ 0 h 1631950"/>
              <a:gd name="connsiteX0" fmla="*/ 2317750 w 2317750"/>
              <a:gd name="connsiteY0" fmla="*/ 1631950 h 1631950"/>
              <a:gd name="connsiteX1" fmla="*/ 0 w 2317750"/>
              <a:gd name="connsiteY1" fmla="*/ 0 h 1631950"/>
              <a:gd name="connsiteX0" fmla="*/ 2317750 w 2317750"/>
              <a:gd name="connsiteY0" fmla="*/ 1631950 h 1631950"/>
              <a:gd name="connsiteX1" fmla="*/ 0 w 2317750"/>
              <a:gd name="connsiteY1" fmla="*/ 0 h 1631950"/>
              <a:gd name="connsiteX0" fmla="*/ 2317750 w 2317750"/>
              <a:gd name="connsiteY0" fmla="*/ 1631950 h 1631950"/>
              <a:gd name="connsiteX1" fmla="*/ 0 w 2317750"/>
              <a:gd name="connsiteY1" fmla="*/ 0 h 1631950"/>
              <a:gd name="connsiteX0" fmla="*/ 2317750 w 2317750"/>
              <a:gd name="connsiteY0" fmla="*/ 1631950 h 1631950"/>
              <a:gd name="connsiteX1" fmla="*/ 0 w 2317750"/>
              <a:gd name="connsiteY1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17750" h="1631950">
                <a:moveTo>
                  <a:pt x="2317750" y="1631950"/>
                </a:moveTo>
                <a:cubicBezTo>
                  <a:pt x="1634067" y="1392767"/>
                  <a:pt x="531283" y="848783"/>
                  <a:pt x="0" y="0"/>
                </a:cubicBezTo>
              </a:path>
            </a:pathLst>
          </a:custGeom>
          <a:ln w="25400"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rgbClr val="646464"/>
                </a:gs>
              </a:gsLst>
              <a:lin ang="5400000" scaled="0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70" name="TextBox 2"/>
          <p:cNvSpPr txBox="1">
            <a:spLocks noChangeArrowheads="1"/>
          </p:cNvSpPr>
          <p:nvPr/>
        </p:nvSpPr>
        <p:spPr bwMode="auto">
          <a:xfrm>
            <a:off x="5486400" y="257175"/>
            <a:ext cx="299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方正细珊瑚简体" pitchFamily="65" charset="-122"/>
                <a:ea typeface="方正细珊瑚简体" pitchFamily="65" charset="-122"/>
              </a:rPr>
              <a:t>扩散关系</a:t>
            </a:r>
          </a:p>
        </p:txBody>
      </p:sp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4373563" y="3330575"/>
            <a:ext cx="1728787" cy="1728788"/>
            <a:chOff x="4373602" y="3330663"/>
            <a:chExt cx="1728000" cy="1728000"/>
          </a:xfrm>
        </p:grpSpPr>
        <p:sp>
          <p:nvSpPr>
            <p:cNvPr id="11" name="图文框 10"/>
            <p:cNvSpPr>
              <a:spLocks noChangeAspect="1"/>
            </p:cNvSpPr>
            <p:nvPr/>
          </p:nvSpPr>
          <p:spPr>
            <a:xfrm>
              <a:off x="4373602" y="3330663"/>
              <a:ext cx="1728000" cy="1728000"/>
            </a:xfrm>
            <a:prstGeom prst="frame">
              <a:avLst>
                <a:gd name="adj1" fmla="val 906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scene3d>
              <a:camera prst="perspectiveRelaxedModerately" fov="3000000">
                <a:rot lat="360000" lon="0" rev="0"/>
              </a:camera>
              <a:lightRig rig="flat" dir="t"/>
            </a:scene3d>
            <a:sp3d extrusionH="3810000"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4535602" y="3492663"/>
              <a:ext cx="1404000" cy="1404000"/>
            </a:xfrm>
            <a:prstGeom prst="rect">
              <a:avLst/>
            </a:prstGeom>
            <a:solidFill>
              <a:srgbClr val="89E0FF">
                <a:alpha val="69804"/>
              </a:srgbClr>
            </a:solidFill>
            <a:ln w="19050" algn="ctr">
              <a:solidFill>
                <a:srgbClr val="C5F0FF"/>
              </a:solidFill>
              <a:miter lim="800000"/>
              <a:headEnd/>
              <a:tailEnd/>
            </a:ln>
            <a:effectLst>
              <a:outerShdw blurRad="127000" sx="75000" sy="75000" algn="ctr" rotWithShape="0">
                <a:srgbClr val="002060">
                  <a:alpha val="35000"/>
                </a:srgbClr>
              </a:outerShdw>
            </a:effectLst>
            <a:scene3d>
              <a:camera prst="perspectiveRelaxedModerately" fov="3000000">
                <a:rot lat="360000" lon="0" rev="0"/>
              </a:camera>
              <a:lightRig rig="flat" dir="t"/>
            </a:scene3d>
            <a:sp3d>
              <a:contourClr>
                <a:schemeClr val="bg1"/>
              </a:contourClr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grpSp>
        <p:nvGrpSpPr>
          <p:cNvPr id="3" name="组合 13"/>
          <p:cNvGrpSpPr>
            <a:grpSpLocks noChangeAspect="1"/>
          </p:cNvGrpSpPr>
          <p:nvPr/>
        </p:nvGrpSpPr>
        <p:grpSpPr bwMode="auto">
          <a:xfrm>
            <a:off x="868363" y="1989138"/>
            <a:ext cx="1008062" cy="1008062"/>
            <a:chOff x="836394" y="1988753"/>
            <a:chExt cx="1008000" cy="1008000"/>
          </a:xfrm>
        </p:grpSpPr>
        <p:sp>
          <p:nvSpPr>
            <p:cNvPr id="8" name="图文框 7"/>
            <p:cNvSpPr>
              <a:spLocks noChangeAspect="1"/>
            </p:cNvSpPr>
            <p:nvPr/>
          </p:nvSpPr>
          <p:spPr>
            <a:xfrm>
              <a:off x="836394" y="1988753"/>
              <a:ext cx="1008000" cy="1008000"/>
            </a:xfrm>
            <a:prstGeom prst="frame">
              <a:avLst>
                <a:gd name="adj1" fmla="val 9533"/>
              </a:avLst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81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scene3d>
              <a:camera prst="perspectiveAbove" fov="6000000">
                <a:rot lat="360000" lon="900001" rev="0"/>
              </a:camera>
              <a:lightRig rig="flat" dir="t"/>
            </a:scene3d>
            <a:sp3d extrusionH="2540000"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961008" y="2091934"/>
              <a:ext cx="792000" cy="792000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  <a:ln w="12700" algn="ctr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ffectLst>
              <a:outerShdw blurRad="127000" sx="75000" sy="75000" algn="ctr" rotWithShape="0">
                <a:prstClr val="black">
                  <a:alpha val="35000"/>
                </a:prstClr>
              </a:outerShdw>
            </a:effectLst>
            <a:scene3d>
              <a:camera prst="perspectiveAbove" fov="6000000">
                <a:rot lat="360000" lon="900001" rev="0"/>
              </a:camera>
              <a:lightRig rig="flat" dir="t"/>
            </a:scene3d>
            <a:sp3d>
              <a:contourClr>
                <a:schemeClr val="bg1"/>
              </a:contourClr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grpSp>
        <p:nvGrpSpPr>
          <p:cNvPr id="9" name="组合 14"/>
          <p:cNvGrpSpPr>
            <a:grpSpLocks/>
          </p:cNvGrpSpPr>
          <p:nvPr/>
        </p:nvGrpSpPr>
        <p:grpSpPr bwMode="auto">
          <a:xfrm>
            <a:off x="2224088" y="2808288"/>
            <a:ext cx="1368425" cy="1368425"/>
            <a:chOff x="2224168" y="2808149"/>
            <a:chExt cx="1368000" cy="1368000"/>
          </a:xfrm>
        </p:grpSpPr>
        <p:sp>
          <p:nvSpPr>
            <p:cNvPr id="10" name="图文框 9"/>
            <p:cNvSpPr>
              <a:spLocks noChangeAspect="1"/>
            </p:cNvSpPr>
            <p:nvPr/>
          </p:nvSpPr>
          <p:spPr>
            <a:xfrm>
              <a:off x="2224168" y="2808149"/>
              <a:ext cx="1368000" cy="1368000"/>
            </a:xfrm>
            <a:prstGeom prst="frame">
              <a:avLst>
                <a:gd name="adj1" fmla="val 9060"/>
              </a:avLst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81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scene3d>
              <a:camera prst="perspectiveAbove" fov="5400000">
                <a:rot lat="480000" lon="600000" rev="0"/>
              </a:camera>
              <a:lightRig rig="flat" dir="t"/>
            </a:scene3d>
            <a:sp3d extrusionH="3175000"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2391918" y="2936274"/>
              <a:ext cx="1080000" cy="1080000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  <a:ln w="15875" algn="ctr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ffectLst>
              <a:outerShdw blurRad="127000" sx="75000" sy="75000" algn="ctr" rotWithShape="0">
                <a:prstClr val="black">
                  <a:alpha val="35000"/>
                </a:prstClr>
              </a:outerShdw>
            </a:effectLst>
            <a:scene3d>
              <a:camera prst="perspectiveAbove" fov="5400000">
                <a:rot lat="480000" lon="600000" rev="0"/>
              </a:camera>
              <a:lightRig rig="flat" dir="t"/>
            </a:scene3d>
            <a:sp3d>
              <a:contourClr>
                <a:schemeClr val="bg1"/>
              </a:contourClr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grpSp>
        <p:nvGrpSpPr>
          <p:cNvPr id="13" name="组合 16"/>
          <p:cNvGrpSpPr>
            <a:grpSpLocks noChangeAspect="1"/>
          </p:cNvGrpSpPr>
          <p:nvPr/>
        </p:nvGrpSpPr>
        <p:grpSpPr bwMode="auto">
          <a:xfrm>
            <a:off x="7216775" y="3646488"/>
            <a:ext cx="1223963" cy="1223962"/>
            <a:chOff x="7152429" y="3675047"/>
            <a:chExt cx="1152000" cy="1152000"/>
          </a:xfrm>
        </p:grpSpPr>
        <p:sp>
          <p:nvSpPr>
            <p:cNvPr id="12" name="图文框 11"/>
            <p:cNvSpPr>
              <a:spLocks noChangeAspect="1"/>
            </p:cNvSpPr>
            <p:nvPr/>
          </p:nvSpPr>
          <p:spPr>
            <a:xfrm>
              <a:off x="7152429" y="3675047"/>
              <a:ext cx="1152000" cy="1152000"/>
            </a:xfrm>
            <a:prstGeom prst="frame">
              <a:avLst>
                <a:gd name="adj1" fmla="val 9060"/>
              </a:avLst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2700000" scaled="1"/>
              <a:tileRect/>
            </a:gradFill>
            <a:ln w="12700" algn="ctr">
              <a:noFill/>
              <a:miter lim="800000"/>
              <a:headEnd/>
              <a:tailEnd/>
            </a:ln>
            <a:effectLst/>
            <a:scene3d>
              <a:camera prst="perspectiveAbove" fov="4200000">
                <a:rot lat="572011" lon="20706043" rev="0"/>
              </a:camera>
              <a:lightRig rig="flat" dir="t"/>
            </a:scene3d>
            <a:sp3d extrusionH="1968500"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7250904" y="3780059"/>
              <a:ext cx="914824" cy="914824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  <a:ln w="12700" algn="ctr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ffectLst>
              <a:outerShdw blurRad="127000" sx="75000" sy="75000" algn="ctr" rotWithShape="0">
                <a:prstClr val="black">
                  <a:alpha val="35000"/>
                </a:prstClr>
              </a:outerShdw>
            </a:effectLst>
            <a:scene3d>
              <a:camera prst="perspectiveAbove" fov="4200000">
                <a:rot lat="572011" lon="20706043" rev="0"/>
              </a:camera>
              <a:lightRig rig="flat" dir="t"/>
            </a:scene3d>
            <a:sp3d/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18" name="TextBox 146"/>
          <p:cNvSpPr txBox="1">
            <a:spLocks noChangeArrowheads="1"/>
          </p:cNvSpPr>
          <p:nvPr/>
        </p:nvSpPr>
        <p:spPr bwMode="auto">
          <a:xfrm>
            <a:off x="4659942" y="3902276"/>
            <a:ext cx="115532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46"/>
          <p:cNvSpPr txBox="1">
            <a:spLocks noChangeArrowheads="1"/>
          </p:cNvSpPr>
          <p:nvPr/>
        </p:nvSpPr>
        <p:spPr bwMode="auto">
          <a:xfrm>
            <a:off x="870329" y="2215754"/>
            <a:ext cx="1004372" cy="55399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46"/>
          <p:cNvSpPr txBox="1">
            <a:spLocks noChangeArrowheads="1"/>
          </p:cNvSpPr>
          <p:nvPr/>
        </p:nvSpPr>
        <p:spPr bwMode="auto">
          <a:xfrm>
            <a:off x="2330508" y="3199762"/>
            <a:ext cx="115532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46"/>
          <p:cNvSpPr txBox="1">
            <a:spLocks noChangeArrowheads="1"/>
          </p:cNvSpPr>
          <p:nvPr/>
        </p:nvSpPr>
        <p:spPr bwMode="auto">
          <a:xfrm>
            <a:off x="7215002" y="3929632"/>
            <a:ext cx="115532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>
              <a:contourClr>
                <a:schemeClr val="tx1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3088" y="3006725"/>
            <a:ext cx="16208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98675" y="4192588"/>
            <a:ext cx="16192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91025" y="5076825"/>
            <a:ext cx="16208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8338" y="4903788"/>
            <a:ext cx="16192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6" name="图片 55" descr="2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0088" y="957263"/>
            <a:ext cx="1411287" cy="1439862"/>
          </a:xfrm>
          <a:prstGeom prst="rect">
            <a:avLst/>
          </a:prstGeom>
          <a:effectLst>
            <a:outerShdw blurRad="190500" algn="ctr" rotWithShape="0">
              <a:srgbClr val="4BD0FF"/>
            </a:outerShdw>
          </a:effectLst>
        </p:spPr>
      </p:pic>
      <p:sp>
        <p:nvSpPr>
          <p:cNvPr id="28" name="TextBox 53"/>
          <p:cNvSpPr txBox="1"/>
          <p:nvPr/>
        </p:nvSpPr>
        <p:spPr>
          <a:xfrm>
            <a:off x="5257800" y="6369878"/>
            <a:ext cx="3711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素材由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hi-</a:t>
            </a:r>
            <a:r>
              <a:rPr lang="en-US" altLang="zh-CN" sz="1200" dirty="0" err="1" smtClean="0">
                <a:latin typeface="微软雅黑" pitchFamily="34" charset="-122"/>
                <a:ea typeface="微软雅黑" pitchFamily="34" charset="-122"/>
              </a:rPr>
              <a:t>hoo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提供 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www.ppthi-hoo.com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11996</TotalTime>
  <Words>594</Words>
  <Application>Microsoft Office PowerPoint</Application>
  <PresentationFormat>全屏显示(4:3)</PresentationFormat>
  <Paragraphs>173</Paragraphs>
  <Slides>13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123</cp:lastModifiedBy>
  <cp:revision>307</cp:revision>
  <dcterms:created xsi:type="dcterms:W3CDTF">2010-06-03T03:16:10Z</dcterms:created>
  <dcterms:modified xsi:type="dcterms:W3CDTF">2011-11-20T07:17:57Z</dcterms:modified>
</cp:coreProperties>
</file>