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2" r:id="rId2"/>
  </p:sldMasterIdLst>
  <p:notesMasterIdLst>
    <p:notesMasterId r:id="rId32"/>
  </p:notesMasterIdLst>
  <p:sldIdLst>
    <p:sldId id="256" r:id="rId3"/>
    <p:sldId id="275" r:id="rId4"/>
    <p:sldId id="309" r:id="rId5"/>
    <p:sldId id="257" r:id="rId6"/>
    <p:sldId id="306" r:id="rId7"/>
    <p:sldId id="276" r:id="rId8"/>
    <p:sldId id="284" r:id="rId9"/>
    <p:sldId id="299" r:id="rId10"/>
    <p:sldId id="285" r:id="rId11"/>
    <p:sldId id="287" r:id="rId12"/>
    <p:sldId id="307" r:id="rId13"/>
    <p:sldId id="302" r:id="rId14"/>
    <p:sldId id="301" r:id="rId15"/>
    <p:sldId id="303" r:id="rId16"/>
    <p:sldId id="308" r:id="rId17"/>
    <p:sldId id="310" r:id="rId18"/>
    <p:sldId id="342" r:id="rId19"/>
    <p:sldId id="311" r:id="rId20"/>
    <p:sldId id="312" r:id="rId21"/>
    <p:sldId id="344" r:id="rId22"/>
    <p:sldId id="321" r:id="rId23"/>
    <p:sldId id="337" r:id="rId24"/>
    <p:sldId id="345" r:id="rId25"/>
    <p:sldId id="327" r:id="rId26"/>
    <p:sldId id="330" r:id="rId27"/>
    <p:sldId id="328" r:id="rId28"/>
    <p:sldId id="346" r:id="rId29"/>
    <p:sldId id="341" r:id="rId30"/>
    <p:sldId id="348" r:id="rId31"/>
  </p:sldIdLst>
  <p:sldSz cx="9144000" cy="6858000" type="screen4x3"/>
  <p:notesSz cx="6858000" cy="9144000"/>
  <p:embeddedFontLst>
    <p:embeddedFont>
      <p:font typeface="经典行书简" charset="-122"/>
      <p:regular r:id="rId33"/>
    </p:embeddedFont>
    <p:embeddedFont>
      <p:font typeface="Calibri" pitchFamily="34" charset="0"/>
      <p:regular r:id="rId34"/>
      <p:bold r:id="rId35"/>
      <p:italic r:id="rId36"/>
      <p:boldItalic r:id="rId37"/>
    </p:embeddedFont>
    <p:embeddedFont>
      <p:font typeface="微软雅黑" pitchFamily="34" charset="-122"/>
      <p:regular r:id="rId38"/>
      <p:bold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99FF"/>
    <a:srgbClr val="DDDDDD"/>
    <a:srgbClr val="000000"/>
    <a:srgbClr val="C3D9FF"/>
    <a:srgbClr val="FFC000"/>
    <a:srgbClr val="C6D91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70" d="100"/>
          <a:sy n="70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oyou\Desktop\template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oyou\Desktop\day_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oyou\Desktop\6.1-8.25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oyou\Desktop\6.1-8.25.csv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aoyou\Desktop\&#22825;&#20113;_vip_201010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plotArea>
      <c:layout>
        <c:manualLayout>
          <c:layoutTarget val="inner"/>
          <c:xMode val="edge"/>
          <c:yMode val="edge"/>
          <c:x val="8.5666809034128058E-2"/>
          <c:y val="3.0032976647149892E-2"/>
          <c:w val="0.90514121757033561"/>
          <c:h val="0.8965175987616929"/>
        </c:manualLayout>
      </c:layout>
      <c:lineChart>
        <c:grouping val="standard"/>
        <c:ser>
          <c:idx val="1"/>
          <c:order val="1"/>
          <c:tx>
            <c:strRef>
              <c:f>template!$C$1</c:f>
              <c:strCache>
                <c:ptCount val="1"/>
                <c:pt idx="0">
                  <c:v>首页Click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template!$A$2:$A$200</c:f>
              <c:strCache>
                <c:ptCount val="199"/>
                <c:pt idx="0">
                  <c:v>2010-04-10 星期六</c:v>
                </c:pt>
                <c:pt idx="1">
                  <c:v>2010-04-11 星期日</c:v>
                </c:pt>
                <c:pt idx="2">
                  <c:v>2010-04-12 星期一</c:v>
                </c:pt>
                <c:pt idx="3">
                  <c:v>2010-04-13 星期二</c:v>
                </c:pt>
                <c:pt idx="4">
                  <c:v>2010-04-14 星期三</c:v>
                </c:pt>
                <c:pt idx="5">
                  <c:v>2010-04-15 星期四</c:v>
                </c:pt>
                <c:pt idx="6">
                  <c:v>2010-04-16 星期五</c:v>
                </c:pt>
                <c:pt idx="7">
                  <c:v>2010-04-17 星期六</c:v>
                </c:pt>
                <c:pt idx="8">
                  <c:v>2010-04-18 星期日</c:v>
                </c:pt>
                <c:pt idx="9">
                  <c:v>2010-04-19 星期一</c:v>
                </c:pt>
                <c:pt idx="10">
                  <c:v>2010-04-20 星期二</c:v>
                </c:pt>
                <c:pt idx="11">
                  <c:v>2010-04-21 星期三</c:v>
                </c:pt>
                <c:pt idx="12">
                  <c:v>2010-04-22 星期四</c:v>
                </c:pt>
                <c:pt idx="13">
                  <c:v>2010-04-23 星期五</c:v>
                </c:pt>
                <c:pt idx="14">
                  <c:v>2010-04-24 星期六</c:v>
                </c:pt>
                <c:pt idx="15">
                  <c:v>2010-04-25 星期日</c:v>
                </c:pt>
                <c:pt idx="16">
                  <c:v>2010-04-26 星期一</c:v>
                </c:pt>
                <c:pt idx="17">
                  <c:v>2010-04-27 星期二</c:v>
                </c:pt>
                <c:pt idx="18">
                  <c:v>2010-04-28 星期三</c:v>
                </c:pt>
                <c:pt idx="19">
                  <c:v>2010-04-29 星期四</c:v>
                </c:pt>
                <c:pt idx="20">
                  <c:v>2010-04-30 星期五</c:v>
                </c:pt>
                <c:pt idx="21">
                  <c:v>2010-05-01 星期六</c:v>
                </c:pt>
                <c:pt idx="22">
                  <c:v>2010-05-02 星期日</c:v>
                </c:pt>
                <c:pt idx="23">
                  <c:v>2010-05-03 星期一</c:v>
                </c:pt>
                <c:pt idx="24">
                  <c:v>2010-05-04 星期二</c:v>
                </c:pt>
                <c:pt idx="25">
                  <c:v>2010-05-05 星期三</c:v>
                </c:pt>
                <c:pt idx="26">
                  <c:v>2010-05-06 星期四</c:v>
                </c:pt>
                <c:pt idx="27">
                  <c:v>2010-05-07 星期五</c:v>
                </c:pt>
                <c:pt idx="28">
                  <c:v>2010-05-08 星期六</c:v>
                </c:pt>
                <c:pt idx="29">
                  <c:v>2010-05-09 星期日</c:v>
                </c:pt>
                <c:pt idx="30">
                  <c:v>2010-05-10 星期一</c:v>
                </c:pt>
                <c:pt idx="31">
                  <c:v>2010-05-11 星期二</c:v>
                </c:pt>
                <c:pt idx="32">
                  <c:v>2010-05-12 星期三</c:v>
                </c:pt>
                <c:pt idx="33">
                  <c:v>2010-05-13 星期四</c:v>
                </c:pt>
                <c:pt idx="34">
                  <c:v>2010-05-14 星期五</c:v>
                </c:pt>
                <c:pt idx="35">
                  <c:v>2010-05-15 星期六</c:v>
                </c:pt>
                <c:pt idx="36">
                  <c:v>2010-05-16 星期日</c:v>
                </c:pt>
                <c:pt idx="37">
                  <c:v>2010-05-17 星期一</c:v>
                </c:pt>
                <c:pt idx="38">
                  <c:v>2010-05-18 星期二</c:v>
                </c:pt>
                <c:pt idx="39">
                  <c:v>2010-05-19 星期三</c:v>
                </c:pt>
                <c:pt idx="40">
                  <c:v>2010-05-20 星期四</c:v>
                </c:pt>
                <c:pt idx="41">
                  <c:v>2010-05-21 星期五</c:v>
                </c:pt>
                <c:pt idx="42">
                  <c:v>2010-05-22 星期六</c:v>
                </c:pt>
                <c:pt idx="43">
                  <c:v>2010-05-23 星期日</c:v>
                </c:pt>
                <c:pt idx="44">
                  <c:v>2010-05-24 星期一</c:v>
                </c:pt>
                <c:pt idx="45">
                  <c:v>2010-05-25 星期二</c:v>
                </c:pt>
                <c:pt idx="46">
                  <c:v>2010-05-26 星期三</c:v>
                </c:pt>
                <c:pt idx="47">
                  <c:v>2010-05-27 星期四</c:v>
                </c:pt>
                <c:pt idx="48">
                  <c:v>2010-05-28 星期五</c:v>
                </c:pt>
                <c:pt idx="49">
                  <c:v>2010-05-29 星期六</c:v>
                </c:pt>
                <c:pt idx="50">
                  <c:v>2010-05-30 星期日</c:v>
                </c:pt>
                <c:pt idx="51">
                  <c:v>2010-05-31 星期一</c:v>
                </c:pt>
                <c:pt idx="52">
                  <c:v>2010-06-01 星期二</c:v>
                </c:pt>
                <c:pt idx="53">
                  <c:v>2010-06-02 星期三</c:v>
                </c:pt>
                <c:pt idx="54">
                  <c:v>2010-06-03 星期四</c:v>
                </c:pt>
                <c:pt idx="55">
                  <c:v>2010-06-04 星期五</c:v>
                </c:pt>
                <c:pt idx="56">
                  <c:v>2010-06-05 星期六</c:v>
                </c:pt>
                <c:pt idx="57">
                  <c:v>2010-06-06 星期日</c:v>
                </c:pt>
                <c:pt idx="58">
                  <c:v>2010-06-07 星期一</c:v>
                </c:pt>
                <c:pt idx="59">
                  <c:v>2010-06-08 星期二</c:v>
                </c:pt>
                <c:pt idx="60">
                  <c:v>2010-06-09 星期三</c:v>
                </c:pt>
                <c:pt idx="61">
                  <c:v>2010-06-10 星期四</c:v>
                </c:pt>
                <c:pt idx="62">
                  <c:v>2010-06-11 星期五</c:v>
                </c:pt>
                <c:pt idx="63">
                  <c:v>2010-06-12 星期六</c:v>
                </c:pt>
                <c:pt idx="64">
                  <c:v>2010-06-13 星期日</c:v>
                </c:pt>
                <c:pt idx="65">
                  <c:v>2010-06-14 星期一</c:v>
                </c:pt>
                <c:pt idx="66">
                  <c:v>2010-06-15 星期二</c:v>
                </c:pt>
                <c:pt idx="67">
                  <c:v>2010-06-16 星期三</c:v>
                </c:pt>
                <c:pt idx="68">
                  <c:v>2010-06-17 星期四</c:v>
                </c:pt>
                <c:pt idx="69">
                  <c:v>2010-06-18 星期五</c:v>
                </c:pt>
                <c:pt idx="70">
                  <c:v>2010-06-19 星期六</c:v>
                </c:pt>
                <c:pt idx="71">
                  <c:v>2010-06-20 星期日</c:v>
                </c:pt>
                <c:pt idx="72">
                  <c:v>2010-06-21 星期一</c:v>
                </c:pt>
                <c:pt idx="73">
                  <c:v>2010-06-22 星期二</c:v>
                </c:pt>
                <c:pt idx="74">
                  <c:v>2010-06-23 星期三</c:v>
                </c:pt>
                <c:pt idx="75">
                  <c:v>2010-06-24 星期四</c:v>
                </c:pt>
                <c:pt idx="76">
                  <c:v>2010-06-25 星期五</c:v>
                </c:pt>
                <c:pt idx="77">
                  <c:v>2010-06-26 星期六</c:v>
                </c:pt>
                <c:pt idx="78">
                  <c:v>2010-06-27 星期日</c:v>
                </c:pt>
                <c:pt idx="79">
                  <c:v>2010-06-28 星期一</c:v>
                </c:pt>
                <c:pt idx="80">
                  <c:v>2010-06-29 星期二</c:v>
                </c:pt>
                <c:pt idx="81">
                  <c:v>2010-06-30 星期三</c:v>
                </c:pt>
                <c:pt idx="82">
                  <c:v>2010-07-01 星期四</c:v>
                </c:pt>
                <c:pt idx="83">
                  <c:v>2010-07-02 星期五</c:v>
                </c:pt>
                <c:pt idx="84">
                  <c:v>2010-07-03 星期六</c:v>
                </c:pt>
                <c:pt idx="85">
                  <c:v>2010-07-04 星期日</c:v>
                </c:pt>
                <c:pt idx="86">
                  <c:v>2010-07-05 星期一</c:v>
                </c:pt>
                <c:pt idx="87">
                  <c:v>2010-07-06 星期二</c:v>
                </c:pt>
                <c:pt idx="88">
                  <c:v>2010-07-07 星期三</c:v>
                </c:pt>
                <c:pt idx="89">
                  <c:v>2010-07-08 星期四</c:v>
                </c:pt>
                <c:pt idx="90">
                  <c:v>2010-07-09 星期五</c:v>
                </c:pt>
                <c:pt idx="91">
                  <c:v>2010-07-10 星期六</c:v>
                </c:pt>
                <c:pt idx="92">
                  <c:v>2010-07-11 星期日</c:v>
                </c:pt>
                <c:pt idx="93">
                  <c:v>2010-07-12 星期一</c:v>
                </c:pt>
                <c:pt idx="94">
                  <c:v>2010-07-13 星期二</c:v>
                </c:pt>
                <c:pt idx="95">
                  <c:v>2010-07-14 星期三</c:v>
                </c:pt>
                <c:pt idx="96">
                  <c:v>2010-07-15 星期四</c:v>
                </c:pt>
                <c:pt idx="97">
                  <c:v>2010-07-16 星期五</c:v>
                </c:pt>
                <c:pt idx="98">
                  <c:v>2010-07-17 星期六</c:v>
                </c:pt>
                <c:pt idx="99">
                  <c:v>2010-07-18 星期日</c:v>
                </c:pt>
                <c:pt idx="100">
                  <c:v>2010-07-19 星期一</c:v>
                </c:pt>
                <c:pt idx="101">
                  <c:v>2010-07-20 星期二</c:v>
                </c:pt>
                <c:pt idx="102">
                  <c:v>2010-07-21 星期三</c:v>
                </c:pt>
                <c:pt idx="103">
                  <c:v>2010-07-22 星期四</c:v>
                </c:pt>
                <c:pt idx="104">
                  <c:v>2010-07-23 星期五</c:v>
                </c:pt>
                <c:pt idx="105">
                  <c:v>2010-07-24 星期六</c:v>
                </c:pt>
                <c:pt idx="106">
                  <c:v>2010-07-25 星期日</c:v>
                </c:pt>
                <c:pt idx="107">
                  <c:v>2010-07-26 星期一</c:v>
                </c:pt>
                <c:pt idx="108">
                  <c:v>2010-07-27 星期二</c:v>
                </c:pt>
                <c:pt idx="109">
                  <c:v>2010-07-28 星期三</c:v>
                </c:pt>
                <c:pt idx="110">
                  <c:v>2010-07-29 星期四</c:v>
                </c:pt>
                <c:pt idx="111">
                  <c:v>2010-07-30 星期五</c:v>
                </c:pt>
                <c:pt idx="112">
                  <c:v>2010-07-31 星期六</c:v>
                </c:pt>
                <c:pt idx="113">
                  <c:v>2010-08-01 星期日</c:v>
                </c:pt>
                <c:pt idx="114">
                  <c:v>2010-08-02 星期一</c:v>
                </c:pt>
                <c:pt idx="115">
                  <c:v>2010-08-03 星期二</c:v>
                </c:pt>
                <c:pt idx="116">
                  <c:v>2010-08-04 星期三</c:v>
                </c:pt>
                <c:pt idx="117">
                  <c:v>2010-08-05 星期四</c:v>
                </c:pt>
                <c:pt idx="118">
                  <c:v>2010-08-06 星期五</c:v>
                </c:pt>
                <c:pt idx="119">
                  <c:v>2010-08-07 星期六</c:v>
                </c:pt>
                <c:pt idx="120">
                  <c:v>2010-08-08 星期日</c:v>
                </c:pt>
                <c:pt idx="121">
                  <c:v>2010-08-09 星期一</c:v>
                </c:pt>
                <c:pt idx="122">
                  <c:v>2010-08-10 星期二</c:v>
                </c:pt>
                <c:pt idx="123">
                  <c:v>2010-08-11 星期三</c:v>
                </c:pt>
                <c:pt idx="124">
                  <c:v>2010-08-12 星期四</c:v>
                </c:pt>
                <c:pt idx="125">
                  <c:v>2010-08-13 星期五</c:v>
                </c:pt>
                <c:pt idx="126">
                  <c:v>2010-08-14 星期六</c:v>
                </c:pt>
                <c:pt idx="127">
                  <c:v>2010-08-15 星期日</c:v>
                </c:pt>
                <c:pt idx="128">
                  <c:v>2010-08-16 星期一</c:v>
                </c:pt>
                <c:pt idx="129">
                  <c:v>2010-08-17 星期二</c:v>
                </c:pt>
                <c:pt idx="130">
                  <c:v>2010-08-18 星期三</c:v>
                </c:pt>
                <c:pt idx="131">
                  <c:v>2010-08-19 星期四</c:v>
                </c:pt>
                <c:pt idx="132">
                  <c:v>2010-08-20 星期五</c:v>
                </c:pt>
                <c:pt idx="133">
                  <c:v>2010-08-21 星期六</c:v>
                </c:pt>
                <c:pt idx="134">
                  <c:v>2010-08-22 星期日</c:v>
                </c:pt>
                <c:pt idx="135">
                  <c:v>2010-08-23 星期一</c:v>
                </c:pt>
                <c:pt idx="136">
                  <c:v>2010-08-24 星期二</c:v>
                </c:pt>
                <c:pt idx="137">
                  <c:v>2010-08-25 星期三</c:v>
                </c:pt>
                <c:pt idx="138">
                  <c:v>2010-08-26 星期四</c:v>
                </c:pt>
                <c:pt idx="139">
                  <c:v>2010-08-27 星期五</c:v>
                </c:pt>
                <c:pt idx="140">
                  <c:v>2010-08-28 星期六</c:v>
                </c:pt>
                <c:pt idx="141">
                  <c:v>2010-08-29 星期日</c:v>
                </c:pt>
                <c:pt idx="142">
                  <c:v>2010-08-30 星期一</c:v>
                </c:pt>
                <c:pt idx="143">
                  <c:v>2010-08-31 星期二</c:v>
                </c:pt>
                <c:pt idx="144">
                  <c:v>2010-09-01 星期三</c:v>
                </c:pt>
                <c:pt idx="145">
                  <c:v>2010-09-02 星期四</c:v>
                </c:pt>
                <c:pt idx="146">
                  <c:v>2010-09-03 星期五</c:v>
                </c:pt>
                <c:pt idx="147">
                  <c:v>2010-09-04 星期六</c:v>
                </c:pt>
                <c:pt idx="148">
                  <c:v>2010-09-05 星期日</c:v>
                </c:pt>
                <c:pt idx="149">
                  <c:v>2010-09-06 星期一</c:v>
                </c:pt>
                <c:pt idx="150">
                  <c:v>2010-09-07 星期二</c:v>
                </c:pt>
                <c:pt idx="151">
                  <c:v>2010-09-08 星期三</c:v>
                </c:pt>
                <c:pt idx="152">
                  <c:v>2010-09-09 星期四</c:v>
                </c:pt>
                <c:pt idx="153">
                  <c:v>2010-09-10 星期五</c:v>
                </c:pt>
                <c:pt idx="154">
                  <c:v>2010-09-11 星期六</c:v>
                </c:pt>
                <c:pt idx="155">
                  <c:v>2010-09-12 星期日</c:v>
                </c:pt>
                <c:pt idx="156">
                  <c:v>2010-09-13 星期一</c:v>
                </c:pt>
                <c:pt idx="157">
                  <c:v>2010-09-14 星期二</c:v>
                </c:pt>
                <c:pt idx="158">
                  <c:v>2010-09-15 星期三</c:v>
                </c:pt>
                <c:pt idx="159">
                  <c:v>2010-09-16 星期四</c:v>
                </c:pt>
                <c:pt idx="160">
                  <c:v>2010-09-17 星期五</c:v>
                </c:pt>
                <c:pt idx="161">
                  <c:v>2010-09-18 星期六</c:v>
                </c:pt>
                <c:pt idx="162">
                  <c:v>2010-09-19 星期日</c:v>
                </c:pt>
                <c:pt idx="163">
                  <c:v>2010-09-20 星期一</c:v>
                </c:pt>
                <c:pt idx="164">
                  <c:v>2010-09-21 星期二</c:v>
                </c:pt>
                <c:pt idx="165">
                  <c:v>2010-09-22 星期三</c:v>
                </c:pt>
                <c:pt idx="166">
                  <c:v>2010-09-23 星期四</c:v>
                </c:pt>
                <c:pt idx="167">
                  <c:v>2010-09-24 星期五</c:v>
                </c:pt>
                <c:pt idx="168">
                  <c:v>2010-09-25 星期六</c:v>
                </c:pt>
                <c:pt idx="169">
                  <c:v>2010-09-26 星期日</c:v>
                </c:pt>
                <c:pt idx="170">
                  <c:v>2010-09-27 星期一</c:v>
                </c:pt>
                <c:pt idx="171">
                  <c:v>2010-09-28 星期二</c:v>
                </c:pt>
                <c:pt idx="172">
                  <c:v>2010-09-29 星期三</c:v>
                </c:pt>
                <c:pt idx="173">
                  <c:v>2010-09-30 星期四</c:v>
                </c:pt>
                <c:pt idx="174">
                  <c:v>2010-10-01 星期五</c:v>
                </c:pt>
                <c:pt idx="175">
                  <c:v>2010-10-02 星期六</c:v>
                </c:pt>
                <c:pt idx="176">
                  <c:v>2010-10-03 星期日</c:v>
                </c:pt>
                <c:pt idx="177">
                  <c:v>2010-10-04 星期一</c:v>
                </c:pt>
                <c:pt idx="178">
                  <c:v>2010-10-05 星期二</c:v>
                </c:pt>
                <c:pt idx="179">
                  <c:v>2010-10-06 星期三</c:v>
                </c:pt>
                <c:pt idx="180">
                  <c:v>2010-10-07 星期四</c:v>
                </c:pt>
                <c:pt idx="181">
                  <c:v>2010-10-08 星期五</c:v>
                </c:pt>
                <c:pt idx="182">
                  <c:v>2010-10-09 星期六</c:v>
                </c:pt>
                <c:pt idx="183">
                  <c:v>2010-10-10 星期日</c:v>
                </c:pt>
                <c:pt idx="184">
                  <c:v>2010-10-11 星期一</c:v>
                </c:pt>
                <c:pt idx="185">
                  <c:v>2010-10-12 星期二</c:v>
                </c:pt>
                <c:pt idx="186">
                  <c:v>2010-10-13 星期三</c:v>
                </c:pt>
                <c:pt idx="187">
                  <c:v>2010-10-14 星期四</c:v>
                </c:pt>
                <c:pt idx="188">
                  <c:v>2010-10-15 星期五</c:v>
                </c:pt>
                <c:pt idx="189">
                  <c:v>2010-10-16 星期六</c:v>
                </c:pt>
                <c:pt idx="190">
                  <c:v>2010-10-17 星期日</c:v>
                </c:pt>
                <c:pt idx="191">
                  <c:v>2010-10-18 星期一</c:v>
                </c:pt>
                <c:pt idx="192">
                  <c:v>2010-10-19 星期二</c:v>
                </c:pt>
                <c:pt idx="193">
                  <c:v>2010-10-20 星期三</c:v>
                </c:pt>
                <c:pt idx="194">
                  <c:v>2010-10-21 星期四</c:v>
                </c:pt>
                <c:pt idx="195">
                  <c:v>2010-10-22 星期五</c:v>
                </c:pt>
                <c:pt idx="196">
                  <c:v>2010-10-23 星期六</c:v>
                </c:pt>
                <c:pt idx="197">
                  <c:v>2010-10-24 星期日</c:v>
                </c:pt>
                <c:pt idx="198">
                  <c:v>2010-10-25 星期一</c:v>
                </c:pt>
              </c:strCache>
            </c:strRef>
          </c:cat>
          <c:val>
            <c:numRef>
              <c:f>template!$C$2:$C$200</c:f>
              <c:numCache>
                <c:formatCode>General</c:formatCode>
                <c:ptCount val="199"/>
                <c:pt idx="0">
                  <c:v>36225157</c:v>
                </c:pt>
                <c:pt idx="1">
                  <c:v>36653428</c:v>
                </c:pt>
                <c:pt idx="2">
                  <c:v>37662511</c:v>
                </c:pt>
                <c:pt idx="3">
                  <c:v>37275362</c:v>
                </c:pt>
                <c:pt idx="4">
                  <c:v>36619853</c:v>
                </c:pt>
                <c:pt idx="5">
                  <c:v>35531173</c:v>
                </c:pt>
                <c:pt idx="6">
                  <c:v>38609526</c:v>
                </c:pt>
                <c:pt idx="7">
                  <c:v>34674068</c:v>
                </c:pt>
                <c:pt idx="8">
                  <c:v>35783182</c:v>
                </c:pt>
                <c:pt idx="9">
                  <c:v>41176767</c:v>
                </c:pt>
                <c:pt idx="10">
                  <c:v>39368250</c:v>
                </c:pt>
                <c:pt idx="11">
                  <c:v>49275272</c:v>
                </c:pt>
                <c:pt idx="12">
                  <c:v>40329068</c:v>
                </c:pt>
                <c:pt idx="13">
                  <c:v>36984801</c:v>
                </c:pt>
                <c:pt idx="14">
                  <c:v>35010597</c:v>
                </c:pt>
                <c:pt idx="15">
                  <c:v>36114182</c:v>
                </c:pt>
                <c:pt idx="16">
                  <c:v>39878989</c:v>
                </c:pt>
                <c:pt idx="17">
                  <c:v>36899185</c:v>
                </c:pt>
                <c:pt idx="18">
                  <c:v>38231556</c:v>
                </c:pt>
                <c:pt idx="19">
                  <c:v>36075297</c:v>
                </c:pt>
                <c:pt idx="20">
                  <c:v>36043924</c:v>
                </c:pt>
                <c:pt idx="21">
                  <c:v>30570360</c:v>
                </c:pt>
                <c:pt idx="22">
                  <c:v>32467102</c:v>
                </c:pt>
                <c:pt idx="23">
                  <c:v>35258839</c:v>
                </c:pt>
                <c:pt idx="24">
                  <c:v>40616927</c:v>
                </c:pt>
                <c:pt idx="25">
                  <c:v>42325163</c:v>
                </c:pt>
                <c:pt idx="26">
                  <c:v>41060398</c:v>
                </c:pt>
                <c:pt idx="27">
                  <c:v>40219140</c:v>
                </c:pt>
                <c:pt idx="28">
                  <c:v>38250591</c:v>
                </c:pt>
                <c:pt idx="29">
                  <c:v>37192424</c:v>
                </c:pt>
                <c:pt idx="30">
                  <c:v>39881280</c:v>
                </c:pt>
                <c:pt idx="31">
                  <c:v>39489948</c:v>
                </c:pt>
                <c:pt idx="32">
                  <c:v>39478541</c:v>
                </c:pt>
                <c:pt idx="33">
                  <c:v>39616669</c:v>
                </c:pt>
                <c:pt idx="34">
                  <c:v>39618468</c:v>
                </c:pt>
                <c:pt idx="35">
                  <c:v>36974546</c:v>
                </c:pt>
                <c:pt idx="36">
                  <c:v>37353563</c:v>
                </c:pt>
                <c:pt idx="37">
                  <c:v>40645866</c:v>
                </c:pt>
                <c:pt idx="38">
                  <c:v>39881814</c:v>
                </c:pt>
                <c:pt idx="39">
                  <c:v>39299999</c:v>
                </c:pt>
                <c:pt idx="40">
                  <c:v>39383862</c:v>
                </c:pt>
                <c:pt idx="41">
                  <c:v>39948984</c:v>
                </c:pt>
                <c:pt idx="42">
                  <c:v>38230748</c:v>
                </c:pt>
                <c:pt idx="43">
                  <c:v>36870530</c:v>
                </c:pt>
                <c:pt idx="44">
                  <c:v>41564901</c:v>
                </c:pt>
                <c:pt idx="45">
                  <c:v>41177151</c:v>
                </c:pt>
                <c:pt idx="46">
                  <c:v>40963346</c:v>
                </c:pt>
                <c:pt idx="47">
                  <c:v>41592974</c:v>
                </c:pt>
                <c:pt idx="48">
                  <c:v>40593185</c:v>
                </c:pt>
                <c:pt idx="49">
                  <c:v>37662441</c:v>
                </c:pt>
                <c:pt idx="50">
                  <c:v>37431553</c:v>
                </c:pt>
                <c:pt idx="51">
                  <c:v>40500970</c:v>
                </c:pt>
                <c:pt idx="52">
                  <c:v>40987134</c:v>
                </c:pt>
                <c:pt idx="53">
                  <c:v>42078609</c:v>
                </c:pt>
                <c:pt idx="54">
                  <c:v>40950713</c:v>
                </c:pt>
                <c:pt idx="55">
                  <c:v>40194076</c:v>
                </c:pt>
                <c:pt idx="56">
                  <c:v>36957986</c:v>
                </c:pt>
                <c:pt idx="57">
                  <c:v>36926380</c:v>
                </c:pt>
                <c:pt idx="58">
                  <c:v>41150350</c:v>
                </c:pt>
                <c:pt idx="59">
                  <c:v>40728481</c:v>
                </c:pt>
                <c:pt idx="60">
                  <c:v>40317173</c:v>
                </c:pt>
                <c:pt idx="61">
                  <c:v>41180752</c:v>
                </c:pt>
                <c:pt idx="62">
                  <c:v>40837919</c:v>
                </c:pt>
                <c:pt idx="63">
                  <c:v>40320242</c:v>
                </c:pt>
                <c:pt idx="64">
                  <c:v>39882401</c:v>
                </c:pt>
                <c:pt idx="65">
                  <c:v>37086204</c:v>
                </c:pt>
                <c:pt idx="66">
                  <c:v>36200691</c:v>
                </c:pt>
                <c:pt idx="67">
                  <c:v>34936613</c:v>
                </c:pt>
                <c:pt idx="68">
                  <c:v>41715231</c:v>
                </c:pt>
                <c:pt idx="69">
                  <c:v>39736378</c:v>
                </c:pt>
                <c:pt idx="70">
                  <c:v>38596892</c:v>
                </c:pt>
                <c:pt idx="71">
                  <c:v>37971682</c:v>
                </c:pt>
                <c:pt idx="72">
                  <c:v>41452068</c:v>
                </c:pt>
                <c:pt idx="73">
                  <c:v>41165350</c:v>
                </c:pt>
                <c:pt idx="74">
                  <c:v>40724269</c:v>
                </c:pt>
                <c:pt idx="75">
                  <c:v>41745655</c:v>
                </c:pt>
                <c:pt idx="76">
                  <c:v>41039489</c:v>
                </c:pt>
                <c:pt idx="77">
                  <c:v>36553171</c:v>
                </c:pt>
                <c:pt idx="78">
                  <c:v>36325222</c:v>
                </c:pt>
                <c:pt idx="79">
                  <c:v>39854220</c:v>
                </c:pt>
                <c:pt idx="80">
                  <c:v>38758484</c:v>
                </c:pt>
                <c:pt idx="81">
                  <c:v>37573801</c:v>
                </c:pt>
                <c:pt idx="82">
                  <c:v>37617019</c:v>
                </c:pt>
                <c:pt idx="83">
                  <c:v>36536440</c:v>
                </c:pt>
                <c:pt idx="84">
                  <c:v>33728962</c:v>
                </c:pt>
                <c:pt idx="85">
                  <c:v>34428111</c:v>
                </c:pt>
                <c:pt idx="86">
                  <c:v>38478289</c:v>
                </c:pt>
                <c:pt idx="87">
                  <c:v>38259747</c:v>
                </c:pt>
                <c:pt idx="88">
                  <c:v>38745671</c:v>
                </c:pt>
                <c:pt idx="89">
                  <c:v>37890289</c:v>
                </c:pt>
                <c:pt idx="90">
                  <c:v>37836401</c:v>
                </c:pt>
                <c:pt idx="91">
                  <c:v>35007191</c:v>
                </c:pt>
                <c:pt idx="92">
                  <c:v>35450840</c:v>
                </c:pt>
                <c:pt idx="93">
                  <c:v>39610332</c:v>
                </c:pt>
                <c:pt idx="94">
                  <c:v>39107999</c:v>
                </c:pt>
                <c:pt idx="95">
                  <c:v>38284101</c:v>
                </c:pt>
                <c:pt idx="96">
                  <c:v>38868316</c:v>
                </c:pt>
                <c:pt idx="97">
                  <c:v>38053326</c:v>
                </c:pt>
                <c:pt idx="98">
                  <c:v>34367790</c:v>
                </c:pt>
                <c:pt idx="99">
                  <c:v>34213554</c:v>
                </c:pt>
                <c:pt idx="100">
                  <c:v>40437144</c:v>
                </c:pt>
                <c:pt idx="101">
                  <c:v>39399811</c:v>
                </c:pt>
                <c:pt idx="102">
                  <c:v>39296557</c:v>
                </c:pt>
                <c:pt idx="103">
                  <c:v>38721777</c:v>
                </c:pt>
                <c:pt idx="104">
                  <c:v>37928652</c:v>
                </c:pt>
                <c:pt idx="105">
                  <c:v>33868629</c:v>
                </c:pt>
                <c:pt idx="106">
                  <c:v>34435229</c:v>
                </c:pt>
                <c:pt idx="107">
                  <c:v>39091366</c:v>
                </c:pt>
                <c:pt idx="108">
                  <c:v>39256787</c:v>
                </c:pt>
                <c:pt idx="109">
                  <c:v>38278066</c:v>
                </c:pt>
                <c:pt idx="110">
                  <c:v>38113572</c:v>
                </c:pt>
                <c:pt idx="111">
                  <c:v>36779566</c:v>
                </c:pt>
                <c:pt idx="112">
                  <c:v>34331239</c:v>
                </c:pt>
                <c:pt idx="113">
                  <c:v>34008031</c:v>
                </c:pt>
                <c:pt idx="114">
                  <c:v>38431851</c:v>
                </c:pt>
                <c:pt idx="115">
                  <c:v>38576543</c:v>
                </c:pt>
                <c:pt idx="116">
                  <c:v>38665397</c:v>
                </c:pt>
                <c:pt idx="117">
                  <c:v>39082412</c:v>
                </c:pt>
                <c:pt idx="118">
                  <c:v>38186064</c:v>
                </c:pt>
                <c:pt idx="119">
                  <c:v>35059919</c:v>
                </c:pt>
                <c:pt idx="120">
                  <c:v>35179463</c:v>
                </c:pt>
                <c:pt idx="121">
                  <c:v>39814256</c:v>
                </c:pt>
                <c:pt idx="122">
                  <c:v>39241350</c:v>
                </c:pt>
                <c:pt idx="123">
                  <c:v>39502730</c:v>
                </c:pt>
                <c:pt idx="124">
                  <c:v>39222795</c:v>
                </c:pt>
                <c:pt idx="125">
                  <c:v>39118625</c:v>
                </c:pt>
                <c:pt idx="126">
                  <c:v>36459132</c:v>
                </c:pt>
                <c:pt idx="127">
                  <c:v>45573985</c:v>
                </c:pt>
                <c:pt idx="128">
                  <c:v>38514929</c:v>
                </c:pt>
                <c:pt idx="129">
                  <c:v>39950726</c:v>
                </c:pt>
                <c:pt idx="130">
                  <c:v>40275068</c:v>
                </c:pt>
                <c:pt idx="131">
                  <c:v>40407564</c:v>
                </c:pt>
                <c:pt idx="132">
                  <c:v>39232924</c:v>
                </c:pt>
                <c:pt idx="133">
                  <c:v>36830220</c:v>
                </c:pt>
                <c:pt idx="134">
                  <c:v>36901104</c:v>
                </c:pt>
                <c:pt idx="135">
                  <c:v>42876600</c:v>
                </c:pt>
                <c:pt idx="136">
                  <c:v>44083688</c:v>
                </c:pt>
                <c:pt idx="137">
                  <c:v>43331807</c:v>
                </c:pt>
                <c:pt idx="138">
                  <c:v>45175652</c:v>
                </c:pt>
                <c:pt idx="139">
                  <c:v>44010337</c:v>
                </c:pt>
                <c:pt idx="140">
                  <c:v>39752455</c:v>
                </c:pt>
                <c:pt idx="141">
                  <c:v>39843416</c:v>
                </c:pt>
                <c:pt idx="142">
                  <c:v>45486077</c:v>
                </c:pt>
                <c:pt idx="143">
                  <c:v>44456842</c:v>
                </c:pt>
                <c:pt idx="144">
                  <c:v>43390458</c:v>
                </c:pt>
                <c:pt idx="145">
                  <c:v>43724128</c:v>
                </c:pt>
                <c:pt idx="146">
                  <c:v>43610440</c:v>
                </c:pt>
                <c:pt idx="147">
                  <c:v>41251322</c:v>
                </c:pt>
                <c:pt idx="148">
                  <c:v>40847918</c:v>
                </c:pt>
                <c:pt idx="149">
                  <c:v>44848227</c:v>
                </c:pt>
                <c:pt idx="150">
                  <c:v>45634044</c:v>
                </c:pt>
                <c:pt idx="151">
                  <c:v>44390357</c:v>
                </c:pt>
                <c:pt idx="152">
                  <c:v>44897250</c:v>
                </c:pt>
                <c:pt idx="153">
                  <c:v>44051055</c:v>
                </c:pt>
                <c:pt idx="154">
                  <c:v>42295458</c:v>
                </c:pt>
                <c:pt idx="155">
                  <c:v>41743558</c:v>
                </c:pt>
                <c:pt idx="156">
                  <c:v>45743304</c:v>
                </c:pt>
                <c:pt idx="157">
                  <c:v>45382787</c:v>
                </c:pt>
                <c:pt idx="158">
                  <c:v>44420589</c:v>
                </c:pt>
                <c:pt idx="159">
                  <c:v>45557329</c:v>
                </c:pt>
                <c:pt idx="160">
                  <c:v>45492814</c:v>
                </c:pt>
                <c:pt idx="161">
                  <c:v>43545146</c:v>
                </c:pt>
                <c:pt idx="162">
                  <c:v>46388108</c:v>
                </c:pt>
                <c:pt idx="163">
                  <c:v>45737102</c:v>
                </c:pt>
                <c:pt idx="164">
                  <c:v>45241106</c:v>
                </c:pt>
                <c:pt idx="165">
                  <c:v>40029611</c:v>
                </c:pt>
                <c:pt idx="166">
                  <c:v>44691801</c:v>
                </c:pt>
                <c:pt idx="167">
                  <c:v>46307798</c:v>
                </c:pt>
                <c:pt idx="168">
                  <c:v>51427872</c:v>
                </c:pt>
                <c:pt idx="169">
                  <c:v>51019040</c:v>
                </c:pt>
                <c:pt idx="170">
                  <c:v>49740412</c:v>
                </c:pt>
                <c:pt idx="171">
                  <c:v>49922500</c:v>
                </c:pt>
                <c:pt idx="172">
                  <c:v>47442154</c:v>
                </c:pt>
                <c:pt idx="173">
                  <c:v>45345472</c:v>
                </c:pt>
                <c:pt idx="174">
                  <c:v>40234894</c:v>
                </c:pt>
                <c:pt idx="175">
                  <c:v>40559781</c:v>
                </c:pt>
                <c:pt idx="176">
                  <c:v>39548242</c:v>
                </c:pt>
                <c:pt idx="177">
                  <c:v>41355612</c:v>
                </c:pt>
                <c:pt idx="178">
                  <c:v>42543280</c:v>
                </c:pt>
                <c:pt idx="179">
                  <c:v>44447498</c:v>
                </c:pt>
                <c:pt idx="180">
                  <c:v>46544249</c:v>
                </c:pt>
                <c:pt idx="181">
                  <c:v>51482972</c:v>
                </c:pt>
                <c:pt idx="182">
                  <c:v>52159352</c:v>
                </c:pt>
                <c:pt idx="183">
                  <c:v>48969367</c:v>
                </c:pt>
                <c:pt idx="184">
                  <c:v>53512661</c:v>
                </c:pt>
                <c:pt idx="185">
                  <c:v>53351778</c:v>
                </c:pt>
                <c:pt idx="186">
                  <c:v>53234845</c:v>
                </c:pt>
                <c:pt idx="187">
                  <c:v>54272765</c:v>
                </c:pt>
                <c:pt idx="188">
                  <c:v>52153294</c:v>
                </c:pt>
                <c:pt idx="189">
                  <c:v>48028607</c:v>
                </c:pt>
                <c:pt idx="190">
                  <c:v>48718420</c:v>
                </c:pt>
                <c:pt idx="191">
                  <c:v>54115648</c:v>
                </c:pt>
                <c:pt idx="192">
                  <c:v>53624704</c:v>
                </c:pt>
                <c:pt idx="193">
                  <c:v>53876711</c:v>
                </c:pt>
                <c:pt idx="194">
                  <c:v>55177290</c:v>
                </c:pt>
                <c:pt idx="195">
                  <c:v>56587339</c:v>
                </c:pt>
                <c:pt idx="196">
                  <c:v>53407718</c:v>
                </c:pt>
                <c:pt idx="197">
                  <c:v>53295547</c:v>
                </c:pt>
                <c:pt idx="198">
                  <c:v>60561085</c:v>
                </c:pt>
              </c:numCache>
            </c:numRef>
          </c:val>
          <c:smooth val="1"/>
        </c:ser>
        <c:marker val="1"/>
        <c:axId val="72120960"/>
        <c:axId val="72143232"/>
      </c:lineChart>
      <c:lineChart>
        <c:grouping val="standard"/>
        <c:ser>
          <c:idx val="0"/>
          <c:order val="0"/>
          <c:tx>
            <c:strRef>
              <c:f>template!$B$1</c:f>
              <c:strCache>
                <c:ptCount val="1"/>
                <c:pt idx="0">
                  <c:v>VIP频道Click</c:v>
                </c:pt>
              </c:strCache>
            </c:strRef>
          </c:tx>
          <c:spPr>
            <a:ln w="22225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template!$A$2:$A$200</c:f>
              <c:strCache>
                <c:ptCount val="199"/>
                <c:pt idx="0">
                  <c:v>2010-04-10 星期六</c:v>
                </c:pt>
                <c:pt idx="1">
                  <c:v>2010-04-11 星期日</c:v>
                </c:pt>
                <c:pt idx="2">
                  <c:v>2010-04-12 星期一</c:v>
                </c:pt>
                <c:pt idx="3">
                  <c:v>2010-04-13 星期二</c:v>
                </c:pt>
                <c:pt idx="4">
                  <c:v>2010-04-14 星期三</c:v>
                </c:pt>
                <c:pt idx="5">
                  <c:v>2010-04-15 星期四</c:v>
                </c:pt>
                <c:pt idx="6">
                  <c:v>2010-04-16 星期五</c:v>
                </c:pt>
                <c:pt idx="7">
                  <c:v>2010-04-17 星期六</c:v>
                </c:pt>
                <c:pt idx="8">
                  <c:v>2010-04-18 星期日</c:v>
                </c:pt>
                <c:pt idx="9">
                  <c:v>2010-04-19 星期一</c:v>
                </c:pt>
                <c:pt idx="10">
                  <c:v>2010-04-20 星期二</c:v>
                </c:pt>
                <c:pt idx="11">
                  <c:v>2010-04-21 星期三</c:v>
                </c:pt>
                <c:pt idx="12">
                  <c:v>2010-04-22 星期四</c:v>
                </c:pt>
                <c:pt idx="13">
                  <c:v>2010-04-23 星期五</c:v>
                </c:pt>
                <c:pt idx="14">
                  <c:v>2010-04-24 星期六</c:v>
                </c:pt>
                <c:pt idx="15">
                  <c:v>2010-04-25 星期日</c:v>
                </c:pt>
                <c:pt idx="16">
                  <c:v>2010-04-26 星期一</c:v>
                </c:pt>
                <c:pt idx="17">
                  <c:v>2010-04-27 星期二</c:v>
                </c:pt>
                <c:pt idx="18">
                  <c:v>2010-04-28 星期三</c:v>
                </c:pt>
                <c:pt idx="19">
                  <c:v>2010-04-29 星期四</c:v>
                </c:pt>
                <c:pt idx="20">
                  <c:v>2010-04-30 星期五</c:v>
                </c:pt>
                <c:pt idx="21">
                  <c:v>2010-05-01 星期六</c:v>
                </c:pt>
                <c:pt idx="22">
                  <c:v>2010-05-02 星期日</c:v>
                </c:pt>
                <c:pt idx="23">
                  <c:v>2010-05-03 星期一</c:v>
                </c:pt>
                <c:pt idx="24">
                  <c:v>2010-05-04 星期二</c:v>
                </c:pt>
                <c:pt idx="25">
                  <c:v>2010-05-05 星期三</c:v>
                </c:pt>
                <c:pt idx="26">
                  <c:v>2010-05-06 星期四</c:v>
                </c:pt>
                <c:pt idx="27">
                  <c:v>2010-05-07 星期五</c:v>
                </c:pt>
                <c:pt idx="28">
                  <c:v>2010-05-08 星期六</c:v>
                </c:pt>
                <c:pt idx="29">
                  <c:v>2010-05-09 星期日</c:v>
                </c:pt>
                <c:pt idx="30">
                  <c:v>2010-05-10 星期一</c:v>
                </c:pt>
                <c:pt idx="31">
                  <c:v>2010-05-11 星期二</c:v>
                </c:pt>
                <c:pt idx="32">
                  <c:v>2010-05-12 星期三</c:v>
                </c:pt>
                <c:pt idx="33">
                  <c:v>2010-05-13 星期四</c:v>
                </c:pt>
                <c:pt idx="34">
                  <c:v>2010-05-14 星期五</c:v>
                </c:pt>
                <c:pt idx="35">
                  <c:v>2010-05-15 星期六</c:v>
                </c:pt>
                <c:pt idx="36">
                  <c:v>2010-05-16 星期日</c:v>
                </c:pt>
                <c:pt idx="37">
                  <c:v>2010-05-17 星期一</c:v>
                </c:pt>
                <c:pt idx="38">
                  <c:v>2010-05-18 星期二</c:v>
                </c:pt>
                <c:pt idx="39">
                  <c:v>2010-05-19 星期三</c:v>
                </c:pt>
                <c:pt idx="40">
                  <c:v>2010-05-20 星期四</c:v>
                </c:pt>
                <c:pt idx="41">
                  <c:v>2010-05-21 星期五</c:v>
                </c:pt>
                <c:pt idx="42">
                  <c:v>2010-05-22 星期六</c:v>
                </c:pt>
                <c:pt idx="43">
                  <c:v>2010-05-23 星期日</c:v>
                </c:pt>
                <c:pt idx="44">
                  <c:v>2010-05-24 星期一</c:v>
                </c:pt>
                <c:pt idx="45">
                  <c:v>2010-05-25 星期二</c:v>
                </c:pt>
                <c:pt idx="46">
                  <c:v>2010-05-26 星期三</c:v>
                </c:pt>
                <c:pt idx="47">
                  <c:v>2010-05-27 星期四</c:v>
                </c:pt>
                <c:pt idx="48">
                  <c:v>2010-05-28 星期五</c:v>
                </c:pt>
                <c:pt idx="49">
                  <c:v>2010-05-29 星期六</c:v>
                </c:pt>
                <c:pt idx="50">
                  <c:v>2010-05-30 星期日</c:v>
                </c:pt>
                <c:pt idx="51">
                  <c:v>2010-05-31 星期一</c:v>
                </c:pt>
                <c:pt idx="52">
                  <c:v>2010-06-01 星期二</c:v>
                </c:pt>
                <c:pt idx="53">
                  <c:v>2010-06-02 星期三</c:v>
                </c:pt>
                <c:pt idx="54">
                  <c:v>2010-06-03 星期四</c:v>
                </c:pt>
                <c:pt idx="55">
                  <c:v>2010-06-04 星期五</c:v>
                </c:pt>
                <c:pt idx="56">
                  <c:v>2010-06-05 星期六</c:v>
                </c:pt>
                <c:pt idx="57">
                  <c:v>2010-06-06 星期日</c:v>
                </c:pt>
                <c:pt idx="58">
                  <c:v>2010-06-07 星期一</c:v>
                </c:pt>
                <c:pt idx="59">
                  <c:v>2010-06-08 星期二</c:v>
                </c:pt>
                <c:pt idx="60">
                  <c:v>2010-06-09 星期三</c:v>
                </c:pt>
                <c:pt idx="61">
                  <c:v>2010-06-10 星期四</c:v>
                </c:pt>
                <c:pt idx="62">
                  <c:v>2010-06-11 星期五</c:v>
                </c:pt>
                <c:pt idx="63">
                  <c:v>2010-06-12 星期六</c:v>
                </c:pt>
                <c:pt idx="64">
                  <c:v>2010-06-13 星期日</c:v>
                </c:pt>
                <c:pt idx="65">
                  <c:v>2010-06-14 星期一</c:v>
                </c:pt>
                <c:pt idx="66">
                  <c:v>2010-06-15 星期二</c:v>
                </c:pt>
                <c:pt idx="67">
                  <c:v>2010-06-16 星期三</c:v>
                </c:pt>
                <c:pt idx="68">
                  <c:v>2010-06-17 星期四</c:v>
                </c:pt>
                <c:pt idx="69">
                  <c:v>2010-06-18 星期五</c:v>
                </c:pt>
                <c:pt idx="70">
                  <c:v>2010-06-19 星期六</c:v>
                </c:pt>
                <c:pt idx="71">
                  <c:v>2010-06-20 星期日</c:v>
                </c:pt>
                <c:pt idx="72">
                  <c:v>2010-06-21 星期一</c:v>
                </c:pt>
                <c:pt idx="73">
                  <c:v>2010-06-22 星期二</c:v>
                </c:pt>
                <c:pt idx="74">
                  <c:v>2010-06-23 星期三</c:v>
                </c:pt>
                <c:pt idx="75">
                  <c:v>2010-06-24 星期四</c:v>
                </c:pt>
                <c:pt idx="76">
                  <c:v>2010-06-25 星期五</c:v>
                </c:pt>
                <c:pt idx="77">
                  <c:v>2010-06-26 星期六</c:v>
                </c:pt>
                <c:pt idx="78">
                  <c:v>2010-06-27 星期日</c:v>
                </c:pt>
                <c:pt idx="79">
                  <c:v>2010-06-28 星期一</c:v>
                </c:pt>
                <c:pt idx="80">
                  <c:v>2010-06-29 星期二</c:v>
                </c:pt>
                <c:pt idx="81">
                  <c:v>2010-06-30 星期三</c:v>
                </c:pt>
                <c:pt idx="82">
                  <c:v>2010-07-01 星期四</c:v>
                </c:pt>
                <c:pt idx="83">
                  <c:v>2010-07-02 星期五</c:v>
                </c:pt>
                <c:pt idx="84">
                  <c:v>2010-07-03 星期六</c:v>
                </c:pt>
                <c:pt idx="85">
                  <c:v>2010-07-04 星期日</c:v>
                </c:pt>
                <c:pt idx="86">
                  <c:v>2010-07-05 星期一</c:v>
                </c:pt>
                <c:pt idx="87">
                  <c:v>2010-07-06 星期二</c:v>
                </c:pt>
                <c:pt idx="88">
                  <c:v>2010-07-07 星期三</c:v>
                </c:pt>
                <c:pt idx="89">
                  <c:v>2010-07-08 星期四</c:v>
                </c:pt>
                <c:pt idx="90">
                  <c:v>2010-07-09 星期五</c:v>
                </c:pt>
                <c:pt idx="91">
                  <c:v>2010-07-10 星期六</c:v>
                </c:pt>
                <c:pt idx="92">
                  <c:v>2010-07-11 星期日</c:v>
                </c:pt>
                <c:pt idx="93">
                  <c:v>2010-07-12 星期一</c:v>
                </c:pt>
                <c:pt idx="94">
                  <c:v>2010-07-13 星期二</c:v>
                </c:pt>
                <c:pt idx="95">
                  <c:v>2010-07-14 星期三</c:v>
                </c:pt>
                <c:pt idx="96">
                  <c:v>2010-07-15 星期四</c:v>
                </c:pt>
                <c:pt idx="97">
                  <c:v>2010-07-16 星期五</c:v>
                </c:pt>
                <c:pt idx="98">
                  <c:v>2010-07-17 星期六</c:v>
                </c:pt>
                <c:pt idx="99">
                  <c:v>2010-07-18 星期日</c:v>
                </c:pt>
                <c:pt idx="100">
                  <c:v>2010-07-19 星期一</c:v>
                </c:pt>
                <c:pt idx="101">
                  <c:v>2010-07-20 星期二</c:v>
                </c:pt>
                <c:pt idx="102">
                  <c:v>2010-07-21 星期三</c:v>
                </c:pt>
                <c:pt idx="103">
                  <c:v>2010-07-22 星期四</c:v>
                </c:pt>
                <c:pt idx="104">
                  <c:v>2010-07-23 星期五</c:v>
                </c:pt>
                <c:pt idx="105">
                  <c:v>2010-07-24 星期六</c:v>
                </c:pt>
                <c:pt idx="106">
                  <c:v>2010-07-25 星期日</c:v>
                </c:pt>
                <c:pt idx="107">
                  <c:v>2010-07-26 星期一</c:v>
                </c:pt>
                <c:pt idx="108">
                  <c:v>2010-07-27 星期二</c:v>
                </c:pt>
                <c:pt idx="109">
                  <c:v>2010-07-28 星期三</c:v>
                </c:pt>
                <c:pt idx="110">
                  <c:v>2010-07-29 星期四</c:v>
                </c:pt>
                <c:pt idx="111">
                  <c:v>2010-07-30 星期五</c:v>
                </c:pt>
                <c:pt idx="112">
                  <c:v>2010-07-31 星期六</c:v>
                </c:pt>
                <c:pt idx="113">
                  <c:v>2010-08-01 星期日</c:v>
                </c:pt>
                <c:pt idx="114">
                  <c:v>2010-08-02 星期一</c:v>
                </c:pt>
                <c:pt idx="115">
                  <c:v>2010-08-03 星期二</c:v>
                </c:pt>
                <c:pt idx="116">
                  <c:v>2010-08-04 星期三</c:v>
                </c:pt>
                <c:pt idx="117">
                  <c:v>2010-08-05 星期四</c:v>
                </c:pt>
                <c:pt idx="118">
                  <c:v>2010-08-06 星期五</c:v>
                </c:pt>
                <c:pt idx="119">
                  <c:v>2010-08-07 星期六</c:v>
                </c:pt>
                <c:pt idx="120">
                  <c:v>2010-08-08 星期日</c:v>
                </c:pt>
                <c:pt idx="121">
                  <c:v>2010-08-09 星期一</c:v>
                </c:pt>
                <c:pt idx="122">
                  <c:v>2010-08-10 星期二</c:v>
                </c:pt>
                <c:pt idx="123">
                  <c:v>2010-08-11 星期三</c:v>
                </c:pt>
                <c:pt idx="124">
                  <c:v>2010-08-12 星期四</c:v>
                </c:pt>
                <c:pt idx="125">
                  <c:v>2010-08-13 星期五</c:v>
                </c:pt>
                <c:pt idx="126">
                  <c:v>2010-08-14 星期六</c:v>
                </c:pt>
                <c:pt idx="127">
                  <c:v>2010-08-15 星期日</c:v>
                </c:pt>
                <c:pt idx="128">
                  <c:v>2010-08-16 星期一</c:v>
                </c:pt>
                <c:pt idx="129">
                  <c:v>2010-08-17 星期二</c:v>
                </c:pt>
                <c:pt idx="130">
                  <c:v>2010-08-18 星期三</c:v>
                </c:pt>
                <c:pt idx="131">
                  <c:v>2010-08-19 星期四</c:v>
                </c:pt>
                <c:pt idx="132">
                  <c:v>2010-08-20 星期五</c:v>
                </c:pt>
                <c:pt idx="133">
                  <c:v>2010-08-21 星期六</c:v>
                </c:pt>
                <c:pt idx="134">
                  <c:v>2010-08-22 星期日</c:v>
                </c:pt>
                <c:pt idx="135">
                  <c:v>2010-08-23 星期一</c:v>
                </c:pt>
                <c:pt idx="136">
                  <c:v>2010-08-24 星期二</c:v>
                </c:pt>
                <c:pt idx="137">
                  <c:v>2010-08-25 星期三</c:v>
                </c:pt>
                <c:pt idx="138">
                  <c:v>2010-08-26 星期四</c:v>
                </c:pt>
                <c:pt idx="139">
                  <c:v>2010-08-27 星期五</c:v>
                </c:pt>
                <c:pt idx="140">
                  <c:v>2010-08-28 星期六</c:v>
                </c:pt>
                <c:pt idx="141">
                  <c:v>2010-08-29 星期日</c:v>
                </c:pt>
                <c:pt idx="142">
                  <c:v>2010-08-30 星期一</c:v>
                </c:pt>
                <c:pt idx="143">
                  <c:v>2010-08-31 星期二</c:v>
                </c:pt>
                <c:pt idx="144">
                  <c:v>2010-09-01 星期三</c:v>
                </c:pt>
                <c:pt idx="145">
                  <c:v>2010-09-02 星期四</c:v>
                </c:pt>
                <c:pt idx="146">
                  <c:v>2010-09-03 星期五</c:v>
                </c:pt>
                <c:pt idx="147">
                  <c:v>2010-09-04 星期六</c:v>
                </c:pt>
                <c:pt idx="148">
                  <c:v>2010-09-05 星期日</c:v>
                </c:pt>
                <c:pt idx="149">
                  <c:v>2010-09-06 星期一</c:v>
                </c:pt>
                <c:pt idx="150">
                  <c:v>2010-09-07 星期二</c:v>
                </c:pt>
                <c:pt idx="151">
                  <c:v>2010-09-08 星期三</c:v>
                </c:pt>
                <c:pt idx="152">
                  <c:v>2010-09-09 星期四</c:v>
                </c:pt>
                <c:pt idx="153">
                  <c:v>2010-09-10 星期五</c:v>
                </c:pt>
                <c:pt idx="154">
                  <c:v>2010-09-11 星期六</c:v>
                </c:pt>
                <c:pt idx="155">
                  <c:v>2010-09-12 星期日</c:v>
                </c:pt>
                <c:pt idx="156">
                  <c:v>2010-09-13 星期一</c:v>
                </c:pt>
                <c:pt idx="157">
                  <c:v>2010-09-14 星期二</c:v>
                </c:pt>
                <c:pt idx="158">
                  <c:v>2010-09-15 星期三</c:v>
                </c:pt>
                <c:pt idx="159">
                  <c:v>2010-09-16 星期四</c:v>
                </c:pt>
                <c:pt idx="160">
                  <c:v>2010-09-17 星期五</c:v>
                </c:pt>
                <c:pt idx="161">
                  <c:v>2010-09-18 星期六</c:v>
                </c:pt>
                <c:pt idx="162">
                  <c:v>2010-09-19 星期日</c:v>
                </c:pt>
                <c:pt idx="163">
                  <c:v>2010-09-20 星期一</c:v>
                </c:pt>
                <c:pt idx="164">
                  <c:v>2010-09-21 星期二</c:v>
                </c:pt>
                <c:pt idx="165">
                  <c:v>2010-09-22 星期三</c:v>
                </c:pt>
                <c:pt idx="166">
                  <c:v>2010-09-23 星期四</c:v>
                </c:pt>
                <c:pt idx="167">
                  <c:v>2010-09-24 星期五</c:v>
                </c:pt>
                <c:pt idx="168">
                  <c:v>2010-09-25 星期六</c:v>
                </c:pt>
                <c:pt idx="169">
                  <c:v>2010-09-26 星期日</c:v>
                </c:pt>
                <c:pt idx="170">
                  <c:v>2010-09-27 星期一</c:v>
                </c:pt>
                <c:pt idx="171">
                  <c:v>2010-09-28 星期二</c:v>
                </c:pt>
                <c:pt idx="172">
                  <c:v>2010-09-29 星期三</c:v>
                </c:pt>
                <c:pt idx="173">
                  <c:v>2010-09-30 星期四</c:v>
                </c:pt>
                <c:pt idx="174">
                  <c:v>2010-10-01 星期五</c:v>
                </c:pt>
                <c:pt idx="175">
                  <c:v>2010-10-02 星期六</c:v>
                </c:pt>
                <c:pt idx="176">
                  <c:v>2010-10-03 星期日</c:v>
                </c:pt>
                <c:pt idx="177">
                  <c:v>2010-10-04 星期一</c:v>
                </c:pt>
                <c:pt idx="178">
                  <c:v>2010-10-05 星期二</c:v>
                </c:pt>
                <c:pt idx="179">
                  <c:v>2010-10-06 星期三</c:v>
                </c:pt>
                <c:pt idx="180">
                  <c:v>2010-10-07 星期四</c:v>
                </c:pt>
                <c:pt idx="181">
                  <c:v>2010-10-08 星期五</c:v>
                </c:pt>
                <c:pt idx="182">
                  <c:v>2010-10-09 星期六</c:v>
                </c:pt>
                <c:pt idx="183">
                  <c:v>2010-10-10 星期日</c:v>
                </c:pt>
                <c:pt idx="184">
                  <c:v>2010-10-11 星期一</c:v>
                </c:pt>
                <c:pt idx="185">
                  <c:v>2010-10-12 星期二</c:v>
                </c:pt>
                <c:pt idx="186">
                  <c:v>2010-10-13 星期三</c:v>
                </c:pt>
                <c:pt idx="187">
                  <c:v>2010-10-14 星期四</c:v>
                </c:pt>
                <c:pt idx="188">
                  <c:v>2010-10-15 星期五</c:v>
                </c:pt>
                <c:pt idx="189">
                  <c:v>2010-10-16 星期六</c:v>
                </c:pt>
                <c:pt idx="190">
                  <c:v>2010-10-17 星期日</c:v>
                </c:pt>
                <c:pt idx="191">
                  <c:v>2010-10-18 星期一</c:v>
                </c:pt>
                <c:pt idx="192">
                  <c:v>2010-10-19 星期二</c:v>
                </c:pt>
                <c:pt idx="193">
                  <c:v>2010-10-20 星期三</c:v>
                </c:pt>
                <c:pt idx="194">
                  <c:v>2010-10-21 星期四</c:v>
                </c:pt>
                <c:pt idx="195">
                  <c:v>2010-10-22 星期五</c:v>
                </c:pt>
                <c:pt idx="196">
                  <c:v>2010-10-23 星期六</c:v>
                </c:pt>
                <c:pt idx="197">
                  <c:v>2010-10-24 星期日</c:v>
                </c:pt>
                <c:pt idx="198">
                  <c:v>2010-10-25 星期一</c:v>
                </c:pt>
              </c:strCache>
            </c:strRef>
          </c:cat>
          <c:val>
            <c:numRef>
              <c:f>template!$B$2:$B$200</c:f>
              <c:numCache>
                <c:formatCode>General</c:formatCode>
                <c:ptCount val="199"/>
                <c:pt idx="0">
                  <c:v>111567</c:v>
                </c:pt>
                <c:pt idx="1">
                  <c:v>112703</c:v>
                </c:pt>
                <c:pt idx="2">
                  <c:v>114837</c:v>
                </c:pt>
                <c:pt idx="3">
                  <c:v>152091</c:v>
                </c:pt>
                <c:pt idx="4">
                  <c:v>132168</c:v>
                </c:pt>
                <c:pt idx="5">
                  <c:v>167161</c:v>
                </c:pt>
                <c:pt idx="6">
                  <c:v>405446</c:v>
                </c:pt>
                <c:pt idx="7">
                  <c:v>342175</c:v>
                </c:pt>
                <c:pt idx="8">
                  <c:v>304000</c:v>
                </c:pt>
                <c:pt idx="9">
                  <c:v>191116</c:v>
                </c:pt>
                <c:pt idx="10">
                  <c:v>140549</c:v>
                </c:pt>
                <c:pt idx="11">
                  <c:v>200304</c:v>
                </c:pt>
                <c:pt idx="12">
                  <c:v>119601</c:v>
                </c:pt>
                <c:pt idx="13">
                  <c:v>101907</c:v>
                </c:pt>
                <c:pt idx="14">
                  <c:v>100216</c:v>
                </c:pt>
                <c:pt idx="15">
                  <c:v>94644</c:v>
                </c:pt>
                <c:pt idx="16">
                  <c:v>111348</c:v>
                </c:pt>
                <c:pt idx="17">
                  <c:v>128288</c:v>
                </c:pt>
                <c:pt idx="18">
                  <c:v>113841</c:v>
                </c:pt>
                <c:pt idx="19">
                  <c:v>95071</c:v>
                </c:pt>
                <c:pt idx="20">
                  <c:v>81803</c:v>
                </c:pt>
                <c:pt idx="21">
                  <c:v>67016</c:v>
                </c:pt>
                <c:pt idx="22">
                  <c:v>67557</c:v>
                </c:pt>
                <c:pt idx="23">
                  <c:v>79267</c:v>
                </c:pt>
                <c:pt idx="24">
                  <c:v>94892</c:v>
                </c:pt>
                <c:pt idx="25">
                  <c:v>120222</c:v>
                </c:pt>
                <c:pt idx="26">
                  <c:v>129187</c:v>
                </c:pt>
                <c:pt idx="27">
                  <c:v>118327</c:v>
                </c:pt>
                <c:pt idx="28">
                  <c:v>115378</c:v>
                </c:pt>
                <c:pt idx="29">
                  <c:v>106757</c:v>
                </c:pt>
                <c:pt idx="30">
                  <c:v>113763</c:v>
                </c:pt>
                <c:pt idx="31">
                  <c:v>167263</c:v>
                </c:pt>
                <c:pt idx="32">
                  <c:v>189356</c:v>
                </c:pt>
                <c:pt idx="33">
                  <c:v>153486</c:v>
                </c:pt>
                <c:pt idx="34">
                  <c:v>125876</c:v>
                </c:pt>
                <c:pt idx="35">
                  <c:v>115291</c:v>
                </c:pt>
                <c:pt idx="36">
                  <c:v>111153</c:v>
                </c:pt>
                <c:pt idx="37">
                  <c:v>141678</c:v>
                </c:pt>
                <c:pt idx="38">
                  <c:v>129326</c:v>
                </c:pt>
                <c:pt idx="39">
                  <c:v>150475</c:v>
                </c:pt>
                <c:pt idx="40">
                  <c:v>120727</c:v>
                </c:pt>
                <c:pt idx="41">
                  <c:v>137954</c:v>
                </c:pt>
                <c:pt idx="42">
                  <c:v>138987</c:v>
                </c:pt>
                <c:pt idx="43">
                  <c:v>127680</c:v>
                </c:pt>
                <c:pt idx="44">
                  <c:v>143599</c:v>
                </c:pt>
                <c:pt idx="45">
                  <c:v>150418</c:v>
                </c:pt>
                <c:pt idx="46">
                  <c:v>148357</c:v>
                </c:pt>
                <c:pt idx="47">
                  <c:v>147296</c:v>
                </c:pt>
                <c:pt idx="48">
                  <c:v>144863</c:v>
                </c:pt>
                <c:pt idx="49">
                  <c:v>123094</c:v>
                </c:pt>
                <c:pt idx="50">
                  <c:v>115663</c:v>
                </c:pt>
                <c:pt idx="51">
                  <c:v>134731</c:v>
                </c:pt>
                <c:pt idx="52">
                  <c:v>134550</c:v>
                </c:pt>
                <c:pt idx="53">
                  <c:v>131998</c:v>
                </c:pt>
                <c:pt idx="54">
                  <c:v>161570</c:v>
                </c:pt>
                <c:pt idx="55">
                  <c:v>178725</c:v>
                </c:pt>
                <c:pt idx="56">
                  <c:v>169753</c:v>
                </c:pt>
                <c:pt idx="57">
                  <c:v>137299</c:v>
                </c:pt>
                <c:pt idx="58">
                  <c:v>199283</c:v>
                </c:pt>
                <c:pt idx="59">
                  <c:v>209109</c:v>
                </c:pt>
                <c:pt idx="60">
                  <c:v>198574</c:v>
                </c:pt>
                <c:pt idx="61">
                  <c:v>162622</c:v>
                </c:pt>
                <c:pt idx="62">
                  <c:v>167263</c:v>
                </c:pt>
                <c:pt idx="63">
                  <c:v>149524</c:v>
                </c:pt>
                <c:pt idx="64">
                  <c:v>163011</c:v>
                </c:pt>
                <c:pt idx="65">
                  <c:v>138555</c:v>
                </c:pt>
                <c:pt idx="66">
                  <c:v>121005</c:v>
                </c:pt>
                <c:pt idx="67">
                  <c:v>111927</c:v>
                </c:pt>
                <c:pt idx="68">
                  <c:v>146930</c:v>
                </c:pt>
                <c:pt idx="69">
                  <c:v>134441</c:v>
                </c:pt>
                <c:pt idx="70">
                  <c:v>110771</c:v>
                </c:pt>
                <c:pt idx="71">
                  <c:v>111075</c:v>
                </c:pt>
                <c:pt idx="72">
                  <c:v>143172</c:v>
                </c:pt>
                <c:pt idx="73">
                  <c:v>149148</c:v>
                </c:pt>
                <c:pt idx="74">
                  <c:v>199679</c:v>
                </c:pt>
                <c:pt idx="75">
                  <c:v>200305</c:v>
                </c:pt>
                <c:pt idx="76">
                  <c:v>199991</c:v>
                </c:pt>
                <c:pt idx="77">
                  <c:v>144693</c:v>
                </c:pt>
                <c:pt idx="78">
                  <c:v>121038</c:v>
                </c:pt>
                <c:pt idx="79">
                  <c:v>179217</c:v>
                </c:pt>
                <c:pt idx="80">
                  <c:v>173670</c:v>
                </c:pt>
                <c:pt idx="81">
                  <c:v>180775</c:v>
                </c:pt>
                <c:pt idx="82">
                  <c:v>159385</c:v>
                </c:pt>
                <c:pt idx="83">
                  <c:v>149695</c:v>
                </c:pt>
                <c:pt idx="84">
                  <c:v>121537</c:v>
                </c:pt>
                <c:pt idx="85">
                  <c:v>108741</c:v>
                </c:pt>
                <c:pt idx="86">
                  <c:v>156265</c:v>
                </c:pt>
                <c:pt idx="87">
                  <c:v>160634</c:v>
                </c:pt>
                <c:pt idx="88">
                  <c:v>185997</c:v>
                </c:pt>
                <c:pt idx="89">
                  <c:v>160144</c:v>
                </c:pt>
                <c:pt idx="90">
                  <c:v>188228</c:v>
                </c:pt>
                <c:pt idx="91">
                  <c:v>144597</c:v>
                </c:pt>
                <c:pt idx="92">
                  <c:v>132018</c:v>
                </c:pt>
                <c:pt idx="93">
                  <c:v>199666</c:v>
                </c:pt>
                <c:pt idx="94">
                  <c:v>167310</c:v>
                </c:pt>
                <c:pt idx="95">
                  <c:v>175725</c:v>
                </c:pt>
                <c:pt idx="96">
                  <c:v>151186</c:v>
                </c:pt>
                <c:pt idx="97">
                  <c:v>183805</c:v>
                </c:pt>
                <c:pt idx="98">
                  <c:v>149042</c:v>
                </c:pt>
                <c:pt idx="99">
                  <c:v>127498</c:v>
                </c:pt>
                <c:pt idx="100">
                  <c:v>187883</c:v>
                </c:pt>
                <c:pt idx="101">
                  <c:v>186585</c:v>
                </c:pt>
                <c:pt idx="102">
                  <c:v>241631</c:v>
                </c:pt>
                <c:pt idx="103">
                  <c:v>206859</c:v>
                </c:pt>
                <c:pt idx="104">
                  <c:v>222763</c:v>
                </c:pt>
                <c:pt idx="105">
                  <c:v>166512</c:v>
                </c:pt>
                <c:pt idx="106">
                  <c:v>154491</c:v>
                </c:pt>
                <c:pt idx="107">
                  <c:v>215780</c:v>
                </c:pt>
                <c:pt idx="108">
                  <c:v>191429</c:v>
                </c:pt>
                <c:pt idx="109">
                  <c:v>234282</c:v>
                </c:pt>
                <c:pt idx="110">
                  <c:v>236915</c:v>
                </c:pt>
                <c:pt idx="111">
                  <c:v>270191</c:v>
                </c:pt>
                <c:pt idx="112">
                  <c:v>203360</c:v>
                </c:pt>
                <c:pt idx="113">
                  <c:v>184162</c:v>
                </c:pt>
                <c:pt idx="114">
                  <c:v>241383</c:v>
                </c:pt>
                <c:pt idx="115">
                  <c:v>223969</c:v>
                </c:pt>
                <c:pt idx="116">
                  <c:v>284724</c:v>
                </c:pt>
                <c:pt idx="117">
                  <c:v>278455</c:v>
                </c:pt>
                <c:pt idx="118">
                  <c:v>281035</c:v>
                </c:pt>
                <c:pt idx="119">
                  <c:v>217513</c:v>
                </c:pt>
                <c:pt idx="120">
                  <c:v>210480</c:v>
                </c:pt>
                <c:pt idx="121">
                  <c:v>258371</c:v>
                </c:pt>
                <c:pt idx="122">
                  <c:v>241969</c:v>
                </c:pt>
                <c:pt idx="123">
                  <c:v>267851</c:v>
                </c:pt>
                <c:pt idx="124">
                  <c:v>280564</c:v>
                </c:pt>
                <c:pt idx="125">
                  <c:v>287197</c:v>
                </c:pt>
                <c:pt idx="126">
                  <c:v>223695</c:v>
                </c:pt>
                <c:pt idx="127">
                  <c:v>236873</c:v>
                </c:pt>
                <c:pt idx="128">
                  <c:v>249098</c:v>
                </c:pt>
                <c:pt idx="129">
                  <c:v>273508</c:v>
                </c:pt>
                <c:pt idx="130">
                  <c:v>256962</c:v>
                </c:pt>
                <c:pt idx="131">
                  <c:v>252690</c:v>
                </c:pt>
                <c:pt idx="132">
                  <c:v>271626</c:v>
                </c:pt>
                <c:pt idx="133">
                  <c:v>195302</c:v>
                </c:pt>
                <c:pt idx="134">
                  <c:v>168928</c:v>
                </c:pt>
                <c:pt idx="135">
                  <c:v>239009</c:v>
                </c:pt>
                <c:pt idx="136">
                  <c:v>243720</c:v>
                </c:pt>
                <c:pt idx="137">
                  <c:v>267171</c:v>
                </c:pt>
                <c:pt idx="138">
                  <c:v>337453</c:v>
                </c:pt>
                <c:pt idx="139">
                  <c:v>339454</c:v>
                </c:pt>
                <c:pt idx="140">
                  <c:v>246036</c:v>
                </c:pt>
                <c:pt idx="141">
                  <c:v>207825</c:v>
                </c:pt>
                <c:pt idx="142">
                  <c:v>316904</c:v>
                </c:pt>
                <c:pt idx="143">
                  <c:v>314114</c:v>
                </c:pt>
                <c:pt idx="144">
                  <c:v>356818</c:v>
                </c:pt>
                <c:pt idx="145">
                  <c:v>303168</c:v>
                </c:pt>
                <c:pt idx="146">
                  <c:v>318209</c:v>
                </c:pt>
                <c:pt idx="147">
                  <c:v>235712</c:v>
                </c:pt>
                <c:pt idx="148">
                  <c:v>210483</c:v>
                </c:pt>
                <c:pt idx="149">
                  <c:v>291280</c:v>
                </c:pt>
                <c:pt idx="150">
                  <c:v>279395</c:v>
                </c:pt>
                <c:pt idx="151">
                  <c:v>336604</c:v>
                </c:pt>
                <c:pt idx="152">
                  <c:v>310831</c:v>
                </c:pt>
                <c:pt idx="153">
                  <c:v>323507</c:v>
                </c:pt>
                <c:pt idx="154">
                  <c:v>284197</c:v>
                </c:pt>
                <c:pt idx="155">
                  <c:v>245658</c:v>
                </c:pt>
                <c:pt idx="156">
                  <c:v>345416</c:v>
                </c:pt>
                <c:pt idx="157">
                  <c:v>331380</c:v>
                </c:pt>
                <c:pt idx="158">
                  <c:v>328366</c:v>
                </c:pt>
                <c:pt idx="159">
                  <c:v>299947</c:v>
                </c:pt>
                <c:pt idx="160">
                  <c:v>323491</c:v>
                </c:pt>
                <c:pt idx="161">
                  <c:v>277838</c:v>
                </c:pt>
                <c:pt idx="162">
                  <c:v>270636</c:v>
                </c:pt>
                <c:pt idx="163">
                  <c:v>329443</c:v>
                </c:pt>
                <c:pt idx="164">
                  <c:v>301813</c:v>
                </c:pt>
                <c:pt idx="165">
                  <c:v>228645</c:v>
                </c:pt>
                <c:pt idx="166">
                  <c:v>230194</c:v>
                </c:pt>
                <c:pt idx="167">
                  <c:v>230724</c:v>
                </c:pt>
                <c:pt idx="168">
                  <c:v>352042</c:v>
                </c:pt>
                <c:pt idx="169">
                  <c:v>324523</c:v>
                </c:pt>
                <c:pt idx="170">
                  <c:v>369568</c:v>
                </c:pt>
                <c:pt idx="171">
                  <c:v>350437</c:v>
                </c:pt>
                <c:pt idx="172">
                  <c:v>349223</c:v>
                </c:pt>
                <c:pt idx="173">
                  <c:v>321826</c:v>
                </c:pt>
                <c:pt idx="174">
                  <c:v>227204</c:v>
                </c:pt>
                <c:pt idx="175">
                  <c:v>200187</c:v>
                </c:pt>
                <c:pt idx="176">
                  <c:v>186646</c:v>
                </c:pt>
                <c:pt idx="177">
                  <c:v>194765</c:v>
                </c:pt>
                <c:pt idx="178">
                  <c:v>197617</c:v>
                </c:pt>
                <c:pt idx="179">
                  <c:v>206615</c:v>
                </c:pt>
                <c:pt idx="180">
                  <c:v>218473</c:v>
                </c:pt>
                <c:pt idx="181">
                  <c:v>333933</c:v>
                </c:pt>
                <c:pt idx="182">
                  <c:v>331026</c:v>
                </c:pt>
                <c:pt idx="183">
                  <c:v>277340</c:v>
                </c:pt>
                <c:pt idx="184">
                  <c:v>363060</c:v>
                </c:pt>
                <c:pt idx="185">
                  <c:v>358082</c:v>
                </c:pt>
                <c:pt idx="186">
                  <c:v>386591</c:v>
                </c:pt>
                <c:pt idx="187">
                  <c:v>423464</c:v>
                </c:pt>
                <c:pt idx="188">
                  <c:v>445430</c:v>
                </c:pt>
                <c:pt idx="189">
                  <c:v>364155</c:v>
                </c:pt>
                <c:pt idx="190">
                  <c:v>326067</c:v>
                </c:pt>
                <c:pt idx="191">
                  <c:v>487364</c:v>
                </c:pt>
                <c:pt idx="192">
                  <c:v>496505</c:v>
                </c:pt>
                <c:pt idx="193">
                  <c:v>466739</c:v>
                </c:pt>
                <c:pt idx="194">
                  <c:v>466254</c:v>
                </c:pt>
                <c:pt idx="195">
                  <c:v>457194</c:v>
                </c:pt>
                <c:pt idx="196">
                  <c:v>399434</c:v>
                </c:pt>
                <c:pt idx="197">
                  <c:v>348227</c:v>
                </c:pt>
                <c:pt idx="198">
                  <c:v>520671</c:v>
                </c:pt>
              </c:numCache>
            </c:numRef>
          </c:val>
          <c:smooth val="1"/>
        </c:ser>
        <c:marker val="1"/>
        <c:axId val="72146304"/>
        <c:axId val="72144768"/>
      </c:lineChart>
      <c:catAx>
        <c:axId val="72120960"/>
        <c:scaling>
          <c:orientation val="minMax"/>
        </c:scaling>
        <c:delete val="1"/>
        <c:axPos val="b"/>
        <c:tickLblPos val="nextTo"/>
        <c:crossAx val="72143232"/>
        <c:crosses val="autoZero"/>
        <c:auto val="1"/>
        <c:lblAlgn val="ctr"/>
        <c:lblOffset val="100"/>
        <c:tickLblSkip val="30"/>
        <c:tickMarkSkip val="30"/>
      </c:catAx>
      <c:valAx>
        <c:axId val="721432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72120960"/>
        <c:crosses val="autoZero"/>
        <c:crossBetween val="between"/>
      </c:valAx>
      <c:valAx>
        <c:axId val="72144768"/>
        <c:scaling>
          <c:orientation val="minMax"/>
        </c:scaling>
        <c:axPos val="r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72146304"/>
        <c:crosses val="max"/>
        <c:crossBetween val="between"/>
      </c:valAx>
      <c:catAx>
        <c:axId val="72146304"/>
        <c:scaling>
          <c:orientation val="minMax"/>
        </c:scaling>
        <c:delete val="1"/>
        <c:axPos val="b"/>
        <c:tickLblPos val="nextTo"/>
        <c:crossAx val="72144768"/>
        <c:crosses val="autoZero"/>
        <c:auto val="1"/>
        <c:lblAlgn val="ctr"/>
        <c:lblOffset val="100"/>
      </c:catAx>
      <c:sp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7.1185476815398094E-2"/>
          <c:y val="2.6121008939221181E-2"/>
          <c:w val="0.89407618455587801"/>
          <c:h val="0.84949159717253275"/>
        </c:manualLayout>
      </c:layout>
      <c:lineChart>
        <c:grouping val="standard"/>
        <c:ser>
          <c:idx val="2"/>
          <c:order val="0"/>
          <c:tx>
            <c:strRef>
              <c:f>Sheet2!$D$3</c:f>
              <c:strCache>
                <c:ptCount val="1"/>
                <c:pt idx="0">
                  <c:v>引导成交金额</c:v>
                </c:pt>
              </c:strCache>
            </c:strRef>
          </c:tx>
          <c:spPr>
            <a:ln w="22225">
              <a:solidFill>
                <a:schemeClr val="accent6">
                  <a:lumMod val="75000"/>
                  <a:alpha val="74000"/>
                </a:schemeClr>
              </a:solidFill>
            </a:ln>
          </c:spPr>
          <c:marker>
            <c:symbol val="none"/>
          </c:marker>
          <c:trendline>
            <c:spPr>
              <a:ln w="19050">
                <a:solidFill>
                  <a:srgbClr val="6599FF"/>
                </a:solidFill>
                <a:prstDash val="sysDash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c:spPr>
            <c:trendlineType val="poly"/>
            <c:order val="6"/>
          </c:trendline>
          <c:cat>
            <c:numRef>
              <c:f>Sheet2!$A$4:$A$142</c:f>
              <c:numCache>
                <c:formatCode>yyyy/m/d</c:formatCode>
                <c:ptCount val="139"/>
                <c:pt idx="0">
                  <c:v>40337</c:v>
                </c:pt>
                <c:pt idx="1">
                  <c:v>40338</c:v>
                </c:pt>
                <c:pt idx="2">
                  <c:v>40339</c:v>
                </c:pt>
                <c:pt idx="3">
                  <c:v>40340</c:v>
                </c:pt>
                <c:pt idx="4">
                  <c:v>40341</c:v>
                </c:pt>
                <c:pt idx="5">
                  <c:v>40342</c:v>
                </c:pt>
                <c:pt idx="6">
                  <c:v>40343</c:v>
                </c:pt>
                <c:pt idx="7">
                  <c:v>40344</c:v>
                </c:pt>
                <c:pt idx="8">
                  <c:v>40345</c:v>
                </c:pt>
                <c:pt idx="9">
                  <c:v>40346</c:v>
                </c:pt>
                <c:pt idx="10">
                  <c:v>40347</c:v>
                </c:pt>
                <c:pt idx="11">
                  <c:v>40348</c:v>
                </c:pt>
                <c:pt idx="12">
                  <c:v>40349</c:v>
                </c:pt>
                <c:pt idx="13">
                  <c:v>40350</c:v>
                </c:pt>
                <c:pt idx="14">
                  <c:v>40351</c:v>
                </c:pt>
                <c:pt idx="15">
                  <c:v>40352</c:v>
                </c:pt>
                <c:pt idx="16">
                  <c:v>40353</c:v>
                </c:pt>
                <c:pt idx="17">
                  <c:v>40354</c:v>
                </c:pt>
                <c:pt idx="18">
                  <c:v>40355</c:v>
                </c:pt>
                <c:pt idx="19">
                  <c:v>40356</c:v>
                </c:pt>
                <c:pt idx="20">
                  <c:v>40357</c:v>
                </c:pt>
                <c:pt idx="21">
                  <c:v>40358</c:v>
                </c:pt>
                <c:pt idx="22">
                  <c:v>40359</c:v>
                </c:pt>
                <c:pt idx="23">
                  <c:v>40360</c:v>
                </c:pt>
                <c:pt idx="24">
                  <c:v>40361</c:v>
                </c:pt>
                <c:pt idx="25">
                  <c:v>40362</c:v>
                </c:pt>
                <c:pt idx="26">
                  <c:v>40363</c:v>
                </c:pt>
                <c:pt idx="27">
                  <c:v>40364</c:v>
                </c:pt>
                <c:pt idx="28">
                  <c:v>40365</c:v>
                </c:pt>
                <c:pt idx="29">
                  <c:v>40366</c:v>
                </c:pt>
                <c:pt idx="30">
                  <c:v>40367</c:v>
                </c:pt>
                <c:pt idx="31">
                  <c:v>40368</c:v>
                </c:pt>
                <c:pt idx="32">
                  <c:v>40369</c:v>
                </c:pt>
                <c:pt idx="33">
                  <c:v>40370</c:v>
                </c:pt>
                <c:pt idx="34">
                  <c:v>40371</c:v>
                </c:pt>
                <c:pt idx="35">
                  <c:v>40372</c:v>
                </c:pt>
                <c:pt idx="36">
                  <c:v>40373</c:v>
                </c:pt>
                <c:pt idx="37">
                  <c:v>40374</c:v>
                </c:pt>
                <c:pt idx="38">
                  <c:v>40375</c:v>
                </c:pt>
                <c:pt idx="39">
                  <c:v>40376</c:v>
                </c:pt>
                <c:pt idx="40">
                  <c:v>40377</c:v>
                </c:pt>
                <c:pt idx="41">
                  <c:v>40378</c:v>
                </c:pt>
                <c:pt idx="42">
                  <c:v>40379</c:v>
                </c:pt>
                <c:pt idx="43">
                  <c:v>40380</c:v>
                </c:pt>
                <c:pt idx="44">
                  <c:v>40381</c:v>
                </c:pt>
                <c:pt idx="45">
                  <c:v>40382</c:v>
                </c:pt>
                <c:pt idx="46">
                  <c:v>40383</c:v>
                </c:pt>
                <c:pt idx="47">
                  <c:v>40384</c:v>
                </c:pt>
                <c:pt idx="48">
                  <c:v>40385</c:v>
                </c:pt>
                <c:pt idx="49">
                  <c:v>40386</c:v>
                </c:pt>
                <c:pt idx="50">
                  <c:v>40387</c:v>
                </c:pt>
                <c:pt idx="51">
                  <c:v>40388</c:v>
                </c:pt>
                <c:pt idx="52">
                  <c:v>40389</c:v>
                </c:pt>
                <c:pt idx="53">
                  <c:v>40390</c:v>
                </c:pt>
                <c:pt idx="54">
                  <c:v>40391</c:v>
                </c:pt>
                <c:pt idx="55">
                  <c:v>40392</c:v>
                </c:pt>
                <c:pt idx="56">
                  <c:v>40393</c:v>
                </c:pt>
                <c:pt idx="57">
                  <c:v>40394</c:v>
                </c:pt>
                <c:pt idx="58">
                  <c:v>40395</c:v>
                </c:pt>
                <c:pt idx="59">
                  <c:v>40396</c:v>
                </c:pt>
                <c:pt idx="60">
                  <c:v>40397</c:v>
                </c:pt>
                <c:pt idx="61">
                  <c:v>40398</c:v>
                </c:pt>
                <c:pt idx="62">
                  <c:v>40399</c:v>
                </c:pt>
                <c:pt idx="63">
                  <c:v>40400</c:v>
                </c:pt>
                <c:pt idx="64">
                  <c:v>40401</c:v>
                </c:pt>
                <c:pt idx="65">
                  <c:v>40402</c:v>
                </c:pt>
                <c:pt idx="66">
                  <c:v>40403</c:v>
                </c:pt>
                <c:pt idx="67">
                  <c:v>40404</c:v>
                </c:pt>
                <c:pt idx="68">
                  <c:v>40405</c:v>
                </c:pt>
                <c:pt idx="69">
                  <c:v>40406</c:v>
                </c:pt>
                <c:pt idx="70">
                  <c:v>40407</c:v>
                </c:pt>
                <c:pt idx="71">
                  <c:v>40408</c:v>
                </c:pt>
                <c:pt idx="72">
                  <c:v>40409</c:v>
                </c:pt>
                <c:pt idx="73">
                  <c:v>40410</c:v>
                </c:pt>
                <c:pt idx="74">
                  <c:v>40411</c:v>
                </c:pt>
                <c:pt idx="75">
                  <c:v>40412</c:v>
                </c:pt>
                <c:pt idx="76">
                  <c:v>40413</c:v>
                </c:pt>
                <c:pt idx="77">
                  <c:v>40414</c:v>
                </c:pt>
                <c:pt idx="78">
                  <c:v>40415</c:v>
                </c:pt>
                <c:pt idx="79">
                  <c:v>40416</c:v>
                </c:pt>
                <c:pt idx="80">
                  <c:v>40417</c:v>
                </c:pt>
                <c:pt idx="81">
                  <c:v>40418</c:v>
                </c:pt>
                <c:pt idx="82">
                  <c:v>40419</c:v>
                </c:pt>
                <c:pt idx="83">
                  <c:v>40420</c:v>
                </c:pt>
                <c:pt idx="84">
                  <c:v>40421</c:v>
                </c:pt>
                <c:pt idx="85">
                  <c:v>40422</c:v>
                </c:pt>
                <c:pt idx="86">
                  <c:v>40423</c:v>
                </c:pt>
                <c:pt idx="87">
                  <c:v>40424</c:v>
                </c:pt>
                <c:pt idx="88">
                  <c:v>40425</c:v>
                </c:pt>
                <c:pt idx="89">
                  <c:v>40426</c:v>
                </c:pt>
                <c:pt idx="90">
                  <c:v>40427</c:v>
                </c:pt>
                <c:pt idx="91">
                  <c:v>40428</c:v>
                </c:pt>
                <c:pt idx="92">
                  <c:v>40429</c:v>
                </c:pt>
                <c:pt idx="93">
                  <c:v>40430</c:v>
                </c:pt>
                <c:pt idx="94">
                  <c:v>40431</c:v>
                </c:pt>
                <c:pt idx="95">
                  <c:v>40432</c:v>
                </c:pt>
                <c:pt idx="96">
                  <c:v>40433</c:v>
                </c:pt>
                <c:pt idx="97">
                  <c:v>40434</c:v>
                </c:pt>
                <c:pt idx="98">
                  <c:v>40435</c:v>
                </c:pt>
                <c:pt idx="99">
                  <c:v>40436</c:v>
                </c:pt>
                <c:pt idx="100">
                  <c:v>40437</c:v>
                </c:pt>
                <c:pt idx="101">
                  <c:v>40438</c:v>
                </c:pt>
                <c:pt idx="102">
                  <c:v>40439</c:v>
                </c:pt>
                <c:pt idx="103">
                  <c:v>40440</c:v>
                </c:pt>
                <c:pt idx="104">
                  <c:v>40441</c:v>
                </c:pt>
                <c:pt idx="105">
                  <c:v>40442</c:v>
                </c:pt>
                <c:pt idx="106">
                  <c:v>40443</c:v>
                </c:pt>
                <c:pt idx="107">
                  <c:v>40444</c:v>
                </c:pt>
                <c:pt idx="108">
                  <c:v>40445</c:v>
                </c:pt>
                <c:pt idx="109">
                  <c:v>40446</c:v>
                </c:pt>
                <c:pt idx="110">
                  <c:v>40447</c:v>
                </c:pt>
                <c:pt idx="111">
                  <c:v>40448</c:v>
                </c:pt>
                <c:pt idx="112">
                  <c:v>40449</c:v>
                </c:pt>
                <c:pt idx="113">
                  <c:v>40450</c:v>
                </c:pt>
                <c:pt idx="114">
                  <c:v>40451</c:v>
                </c:pt>
                <c:pt idx="115">
                  <c:v>40452</c:v>
                </c:pt>
                <c:pt idx="116">
                  <c:v>40453</c:v>
                </c:pt>
                <c:pt idx="117">
                  <c:v>40454</c:v>
                </c:pt>
                <c:pt idx="118">
                  <c:v>40455</c:v>
                </c:pt>
                <c:pt idx="119">
                  <c:v>40456</c:v>
                </c:pt>
                <c:pt idx="120">
                  <c:v>40457</c:v>
                </c:pt>
                <c:pt idx="121">
                  <c:v>40458</c:v>
                </c:pt>
                <c:pt idx="122">
                  <c:v>40459</c:v>
                </c:pt>
                <c:pt idx="123">
                  <c:v>40460</c:v>
                </c:pt>
                <c:pt idx="124">
                  <c:v>40461</c:v>
                </c:pt>
                <c:pt idx="125">
                  <c:v>40462</c:v>
                </c:pt>
                <c:pt idx="126">
                  <c:v>40463</c:v>
                </c:pt>
                <c:pt idx="127">
                  <c:v>40464</c:v>
                </c:pt>
                <c:pt idx="128">
                  <c:v>40465</c:v>
                </c:pt>
                <c:pt idx="129">
                  <c:v>40466</c:v>
                </c:pt>
                <c:pt idx="130">
                  <c:v>40467</c:v>
                </c:pt>
                <c:pt idx="131">
                  <c:v>40468</c:v>
                </c:pt>
                <c:pt idx="132">
                  <c:v>40469</c:v>
                </c:pt>
                <c:pt idx="133">
                  <c:v>40470</c:v>
                </c:pt>
                <c:pt idx="134">
                  <c:v>40471</c:v>
                </c:pt>
                <c:pt idx="135">
                  <c:v>40472</c:v>
                </c:pt>
                <c:pt idx="136">
                  <c:v>40473</c:v>
                </c:pt>
                <c:pt idx="137">
                  <c:v>40474</c:v>
                </c:pt>
                <c:pt idx="138">
                  <c:v>40475</c:v>
                </c:pt>
              </c:numCache>
            </c:numRef>
          </c:cat>
          <c:val>
            <c:numRef>
              <c:f>Sheet2!$D$4:$D$142</c:f>
              <c:numCache>
                <c:formatCode>#,##0</c:formatCode>
                <c:ptCount val="139"/>
                <c:pt idx="0">
                  <c:v>18198216</c:v>
                </c:pt>
                <c:pt idx="1">
                  <c:v>16245534</c:v>
                </c:pt>
                <c:pt idx="2">
                  <c:v>15939864</c:v>
                </c:pt>
                <c:pt idx="3">
                  <c:v>14746798</c:v>
                </c:pt>
                <c:pt idx="4">
                  <c:v>13248323</c:v>
                </c:pt>
                <c:pt idx="5">
                  <c:v>12128671</c:v>
                </c:pt>
                <c:pt idx="6">
                  <c:v>11722215</c:v>
                </c:pt>
                <c:pt idx="7">
                  <c:v>11046529</c:v>
                </c:pt>
                <c:pt idx="8">
                  <c:v>10425879</c:v>
                </c:pt>
                <c:pt idx="9">
                  <c:v>16473800</c:v>
                </c:pt>
                <c:pt idx="10">
                  <c:v>14225692</c:v>
                </c:pt>
                <c:pt idx="11">
                  <c:v>11854595</c:v>
                </c:pt>
                <c:pt idx="12">
                  <c:v>10963280</c:v>
                </c:pt>
                <c:pt idx="13">
                  <c:v>15907597</c:v>
                </c:pt>
                <c:pt idx="14">
                  <c:v>15996146</c:v>
                </c:pt>
                <c:pt idx="15">
                  <c:v>16828392</c:v>
                </c:pt>
                <c:pt idx="16">
                  <c:v>15617687</c:v>
                </c:pt>
                <c:pt idx="17">
                  <c:v>15270589</c:v>
                </c:pt>
                <c:pt idx="18">
                  <c:v>11552443</c:v>
                </c:pt>
                <c:pt idx="19">
                  <c:v>11388833</c:v>
                </c:pt>
                <c:pt idx="20">
                  <c:v>16327746</c:v>
                </c:pt>
                <c:pt idx="21">
                  <c:v>16224085</c:v>
                </c:pt>
                <c:pt idx="22">
                  <c:v>14566372</c:v>
                </c:pt>
                <c:pt idx="23">
                  <c:v>15001356</c:v>
                </c:pt>
                <c:pt idx="24">
                  <c:v>14145279</c:v>
                </c:pt>
                <c:pt idx="25">
                  <c:v>11149256</c:v>
                </c:pt>
                <c:pt idx="26">
                  <c:v>11679361</c:v>
                </c:pt>
                <c:pt idx="27">
                  <c:v>15546844</c:v>
                </c:pt>
                <c:pt idx="28">
                  <c:v>17242550</c:v>
                </c:pt>
                <c:pt idx="29">
                  <c:v>14888874</c:v>
                </c:pt>
                <c:pt idx="30">
                  <c:v>14251390</c:v>
                </c:pt>
                <c:pt idx="31">
                  <c:v>14495594</c:v>
                </c:pt>
                <c:pt idx="32">
                  <c:v>11489329</c:v>
                </c:pt>
                <c:pt idx="33">
                  <c:v>12333325</c:v>
                </c:pt>
                <c:pt idx="34">
                  <c:v>16478780</c:v>
                </c:pt>
                <c:pt idx="35">
                  <c:v>15253346</c:v>
                </c:pt>
                <c:pt idx="36">
                  <c:v>14753508</c:v>
                </c:pt>
                <c:pt idx="37">
                  <c:v>14623451</c:v>
                </c:pt>
                <c:pt idx="38">
                  <c:v>13775455</c:v>
                </c:pt>
                <c:pt idx="39">
                  <c:v>12539891</c:v>
                </c:pt>
                <c:pt idx="40">
                  <c:v>12482247</c:v>
                </c:pt>
                <c:pt idx="41">
                  <c:v>16355968</c:v>
                </c:pt>
                <c:pt idx="42">
                  <c:v>16020912</c:v>
                </c:pt>
                <c:pt idx="43">
                  <c:v>18073435</c:v>
                </c:pt>
                <c:pt idx="44">
                  <c:v>16269531</c:v>
                </c:pt>
                <c:pt idx="45">
                  <c:v>16531671</c:v>
                </c:pt>
                <c:pt idx="46">
                  <c:v>12475130</c:v>
                </c:pt>
                <c:pt idx="47">
                  <c:v>11571586</c:v>
                </c:pt>
                <c:pt idx="48">
                  <c:v>16688833</c:v>
                </c:pt>
                <c:pt idx="49">
                  <c:v>18183459</c:v>
                </c:pt>
                <c:pt idx="50">
                  <c:v>16847753</c:v>
                </c:pt>
                <c:pt idx="51">
                  <c:v>17451863</c:v>
                </c:pt>
                <c:pt idx="52">
                  <c:v>15801247</c:v>
                </c:pt>
                <c:pt idx="53">
                  <c:v>13176939</c:v>
                </c:pt>
                <c:pt idx="54">
                  <c:v>13646660</c:v>
                </c:pt>
                <c:pt idx="55">
                  <c:v>19087942</c:v>
                </c:pt>
                <c:pt idx="56">
                  <c:v>18023381</c:v>
                </c:pt>
                <c:pt idx="57">
                  <c:v>18483891</c:v>
                </c:pt>
                <c:pt idx="58">
                  <c:v>17637400</c:v>
                </c:pt>
                <c:pt idx="59">
                  <c:v>16579357</c:v>
                </c:pt>
                <c:pt idx="60">
                  <c:v>12651629</c:v>
                </c:pt>
                <c:pt idx="61">
                  <c:v>12837917</c:v>
                </c:pt>
                <c:pt idx="62">
                  <c:v>18135362</c:v>
                </c:pt>
                <c:pt idx="63">
                  <c:v>17265421</c:v>
                </c:pt>
                <c:pt idx="64">
                  <c:v>16825399</c:v>
                </c:pt>
                <c:pt idx="65">
                  <c:v>17441690</c:v>
                </c:pt>
                <c:pt idx="66">
                  <c:v>15515834</c:v>
                </c:pt>
                <c:pt idx="67">
                  <c:v>12921879</c:v>
                </c:pt>
                <c:pt idx="68">
                  <c:v>15176400</c:v>
                </c:pt>
                <c:pt idx="69">
                  <c:v>16975155</c:v>
                </c:pt>
                <c:pt idx="70">
                  <c:v>17300216</c:v>
                </c:pt>
                <c:pt idx="71">
                  <c:v>17561858</c:v>
                </c:pt>
                <c:pt idx="72">
                  <c:v>17576595</c:v>
                </c:pt>
                <c:pt idx="73">
                  <c:v>17170494</c:v>
                </c:pt>
                <c:pt idx="74">
                  <c:v>13302520</c:v>
                </c:pt>
                <c:pt idx="75">
                  <c:v>12452560</c:v>
                </c:pt>
                <c:pt idx="76">
                  <c:v>20464967</c:v>
                </c:pt>
                <c:pt idx="77">
                  <c:v>17650184</c:v>
                </c:pt>
                <c:pt idx="78">
                  <c:v>18310733</c:v>
                </c:pt>
                <c:pt idx="79">
                  <c:v>19881244</c:v>
                </c:pt>
                <c:pt idx="80">
                  <c:v>20865876</c:v>
                </c:pt>
                <c:pt idx="81">
                  <c:v>16415649</c:v>
                </c:pt>
                <c:pt idx="82">
                  <c:v>15362856</c:v>
                </c:pt>
                <c:pt idx="83">
                  <c:v>23511702</c:v>
                </c:pt>
                <c:pt idx="84">
                  <c:v>21997246</c:v>
                </c:pt>
                <c:pt idx="85">
                  <c:v>23184926</c:v>
                </c:pt>
                <c:pt idx="86">
                  <c:v>21802197</c:v>
                </c:pt>
                <c:pt idx="87">
                  <c:v>22288086</c:v>
                </c:pt>
                <c:pt idx="88">
                  <c:v>16936158</c:v>
                </c:pt>
                <c:pt idx="89">
                  <c:v>15615212</c:v>
                </c:pt>
                <c:pt idx="90">
                  <c:v>23054138</c:v>
                </c:pt>
                <c:pt idx="91">
                  <c:v>21816319</c:v>
                </c:pt>
                <c:pt idx="92">
                  <c:v>21724815</c:v>
                </c:pt>
                <c:pt idx="93">
                  <c:v>21420964</c:v>
                </c:pt>
                <c:pt idx="94">
                  <c:v>20781374</c:v>
                </c:pt>
                <c:pt idx="95">
                  <c:v>18379341</c:v>
                </c:pt>
                <c:pt idx="96">
                  <c:v>16909122</c:v>
                </c:pt>
                <c:pt idx="97">
                  <c:v>23802308</c:v>
                </c:pt>
                <c:pt idx="98">
                  <c:v>23680959</c:v>
                </c:pt>
                <c:pt idx="99">
                  <c:v>22696524</c:v>
                </c:pt>
                <c:pt idx="100">
                  <c:v>22894341</c:v>
                </c:pt>
                <c:pt idx="101">
                  <c:v>23529338</c:v>
                </c:pt>
                <c:pt idx="102">
                  <c:v>19187913</c:v>
                </c:pt>
                <c:pt idx="103">
                  <c:v>21405869</c:v>
                </c:pt>
                <c:pt idx="104">
                  <c:v>23297325</c:v>
                </c:pt>
                <c:pt idx="105">
                  <c:v>19592441</c:v>
                </c:pt>
                <c:pt idx="106">
                  <c:v>12213655</c:v>
                </c:pt>
                <c:pt idx="107">
                  <c:v>18257450</c:v>
                </c:pt>
                <c:pt idx="108">
                  <c:v>19759598</c:v>
                </c:pt>
                <c:pt idx="109">
                  <c:v>24352701</c:v>
                </c:pt>
                <c:pt idx="110">
                  <c:v>26227319</c:v>
                </c:pt>
                <c:pt idx="111">
                  <c:v>25100808</c:v>
                </c:pt>
                <c:pt idx="112">
                  <c:v>26181808</c:v>
                </c:pt>
                <c:pt idx="113">
                  <c:v>22261227</c:v>
                </c:pt>
                <c:pt idx="114">
                  <c:v>16235217</c:v>
                </c:pt>
                <c:pt idx="115">
                  <c:v>11896534</c:v>
                </c:pt>
                <c:pt idx="116">
                  <c:v>11940803</c:v>
                </c:pt>
                <c:pt idx="117">
                  <c:v>12793716</c:v>
                </c:pt>
                <c:pt idx="118">
                  <c:v>17186309</c:v>
                </c:pt>
                <c:pt idx="119">
                  <c:v>19594061</c:v>
                </c:pt>
                <c:pt idx="120">
                  <c:v>19923560</c:v>
                </c:pt>
                <c:pt idx="121">
                  <c:v>21048021</c:v>
                </c:pt>
                <c:pt idx="122">
                  <c:v>24710096</c:v>
                </c:pt>
                <c:pt idx="123">
                  <c:v>25180329</c:v>
                </c:pt>
                <c:pt idx="124">
                  <c:v>20918237</c:v>
                </c:pt>
                <c:pt idx="125">
                  <c:v>24384495</c:v>
                </c:pt>
                <c:pt idx="126">
                  <c:v>26119048</c:v>
                </c:pt>
                <c:pt idx="127">
                  <c:v>24634106</c:v>
                </c:pt>
                <c:pt idx="128">
                  <c:v>26306208</c:v>
                </c:pt>
                <c:pt idx="129">
                  <c:v>23747415</c:v>
                </c:pt>
                <c:pt idx="130">
                  <c:v>21662416</c:v>
                </c:pt>
                <c:pt idx="131">
                  <c:v>20967566</c:v>
                </c:pt>
                <c:pt idx="132">
                  <c:v>31056299</c:v>
                </c:pt>
                <c:pt idx="133">
                  <c:v>31819023</c:v>
                </c:pt>
                <c:pt idx="134">
                  <c:v>29285554</c:v>
                </c:pt>
                <c:pt idx="135">
                  <c:v>29533680</c:v>
                </c:pt>
                <c:pt idx="136">
                  <c:v>25960279</c:v>
                </c:pt>
                <c:pt idx="137">
                  <c:v>22868867</c:v>
                </c:pt>
                <c:pt idx="138">
                  <c:v>23651090</c:v>
                </c:pt>
              </c:numCache>
            </c:numRef>
          </c:val>
          <c:smooth val="1"/>
        </c:ser>
        <c:marker val="1"/>
        <c:axId val="72682880"/>
        <c:axId val="72692864"/>
      </c:lineChart>
      <c:dateAx>
        <c:axId val="72682880"/>
        <c:scaling>
          <c:orientation val="minMax"/>
        </c:scaling>
        <c:axPos val="b"/>
        <c:numFmt formatCode="yyyy/m/d" sourceLinked="1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72692864"/>
        <c:crosses val="autoZero"/>
        <c:auto val="1"/>
        <c:lblOffset val="100"/>
        <c:baseTimeUnit val="days"/>
        <c:majorUnit val="15"/>
        <c:majorTimeUnit val="days"/>
      </c:dateAx>
      <c:valAx>
        <c:axId val="72692864"/>
        <c:scaling>
          <c:orientation val="minMax"/>
        </c:scaling>
        <c:axPos val="l"/>
        <c:numFmt formatCode="#,##0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72682880"/>
        <c:crosses val="autoZero"/>
        <c:crossBetween val="between"/>
      </c:valAx>
      <c:sp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  <a:ln w="25400">
          <a:noFill/>
        </a:ln>
      </c:spPr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8.5279060179685992E-2"/>
          <c:y val="0.20427092446777489"/>
          <c:w val="0.91357456082103727"/>
          <c:h val="0.57134915427238264"/>
        </c:manualLayout>
      </c:layout>
      <c:lineChart>
        <c:grouping val="standard"/>
        <c:ser>
          <c:idx val="0"/>
          <c:order val="0"/>
          <c:tx>
            <c:strRef>
              <c:f>卡通!$G$9</c:f>
              <c:strCache>
                <c:ptCount val="1"/>
                <c:pt idx="0">
                  <c:v>卡通兑换体验数</c:v>
                </c:pt>
              </c:strCache>
            </c:strRef>
          </c:tx>
          <c:spPr>
            <a:ln w="22225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卡通!$F$10:$F$114</c:f>
              <c:numCache>
                <c:formatCode>yyyy/m/d</c:formatCode>
                <c:ptCount val="105"/>
                <c:pt idx="0">
                  <c:v>40372</c:v>
                </c:pt>
                <c:pt idx="1">
                  <c:v>40373</c:v>
                </c:pt>
                <c:pt idx="2">
                  <c:v>40374</c:v>
                </c:pt>
                <c:pt idx="3">
                  <c:v>40375</c:v>
                </c:pt>
                <c:pt idx="4">
                  <c:v>40376</c:v>
                </c:pt>
                <c:pt idx="5">
                  <c:v>40377</c:v>
                </c:pt>
                <c:pt idx="6">
                  <c:v>40378</c:v>
                </c:pt>
                <c:pt idx="7">
                  <c:v>40379</c:v>
                </c:pt>
                <c:pt idx="8">
                  <c:v>40380</c:v>
                </c:pt>
                <c:pt idx="9">
                  <c:v>40381</c:v>
                </c:pt>
                <c:pt idx="10">
                  <c:v>40382</c:v>
                </c:pt>
                <c:pt idx="11">
                  <c:v>40383</c:v>
                </c:pt>
                <c:pt idx="12">
                  <c:v>40384</c:v>
                </c:pt>
                <c:pt idx="13">
                  <c:v>40385</c:v>
                </c:pt>
                <c:pt idx="14">
                  <c:v>40386</c:v>
                </c:pt>
                <c:pt idx="15">
                  <c:v>40387</c:v>
                </c:pt>
                <c:pt idx="16">
                  <c:v>40388</c:v>
                </c:pt>
                <c:pt idx="17">
                  <c:v>40389</c:v>
                </c:pt>
                <c:pt idx="18">
                  <c:v>40390</c:v>
                </c:pt>
                <c:pt idx="19">
                  <c:v>40391</c:v>
                </c:pt>
                <c:pt idx="20">
                  <c:v>40392</c:v>
                </c:pt>
                <c:pt idx="21">
                  <c:v>40393</c:v>
                </c:pt>
                <c:pt idx="22">
                  <c:v>40394</c:v>
                </c:pt>
                <c:pt idx="23">
                  <c:v>40395</c:v>
                </c:pt>
                <c:pt idx="24">
                  <c:v>40396</c:v>
                </c:pt>
                <c:pt idx="25">
                  <c:v>40397</c:v>
                </c:pt>
                <c:pt idx="26">
                  <c:v>40398</c:v>
                </c:pt>
                <c:pt idx="27">
                  <c:v>40399</c:v>
                </c:pt>
                <c:pt idx="28">
                  <c:v>40400</c:v>
                </c:pt>
                <c:pt idx="29">
                  <c:v>40401</c:v>
                </c:pt>
                <c:pt idx="30">
                  <c:v>40402</c:v>
                </c:pt>
                <c:pt idx="31">
                  <c:v>40403</c:v>
                </c:pt>
                <c:pt idx="32">
                  <c:v>40404</c:v>
                </c:pt>
                <c:pt idx="33">
                  <c:v>40405</c:v>
                </c:pt>
                <c:pt idx="34">
                  <c:v>40406</c:v>
                </c:pt>
                <c:pt idx="35">
                  <c:v>40407</c:v>
                </c:pt>
                <c:pt idx="36">
                  <c:v>40408</c:v>
                </c:pt>
                <c:pt idx="37">
                  <c:v>40409</c:v>
                </c:pt>
                <c:pt idx="38">
                  <c:v>40410</c:v>
                </c:pt>
                <c:pt idx="39">
                  <c:v>40411</c:v>
                </c:pt>
                <c:pt idx="40">
                  <c:v>40412</c:v>
                </c:pt>
                <c:pt idx="41">
                  <c:v>40413</c:v>
                </c:pt>
                <c:pt idx="42">
                  <c:v>40414</c:v>
                </c:pt>
                <c:pt idx="43">
                  <c:v>40415</c:v>
                </c:pt>
                <c:pt idx="44">
                  <c:v>40416</c:v>
                </c:pt>
                <c:pt idx="45">
                  <c:v>40417</c:v>
                </c:pt>
                <c:pt idx="46">
                  <c:v>40418</c:v>
                </c:pt>
                <c:pt idx="47">
                  <c:v>40419</c:v>
                </c:pt>
                <c:pt idx="48">
                  <c:v>40420</c:v>
                </c:pt>
                <c:pt idx="49">
                  <c:v>40421</c:v>
                </c:pt>
                <c:pt idx="50">
                  <c:v>40422</c:v>
                </c:pt>
                <c:pt idx="51">
                  <c:v>40423</c:v>
                </c:pt>
                <c:pt idx="52">
                  <c:v>40424</c:v>
                </c:pt>
                <c:pt idx="53">
                  <c:v>40425</c:v>
                </c:pt>
                <c:pt idx="54">
                  <c:v>40426</c:v>
                </c:pt>
                <c:pt idx="55">
                  <c:v>40427</c:v>
                </c:pt>
                <c:pt idx="56">
                  <c:v>40428</c:v>
                </c:pt>
                <c:pt idx="57">
                  <c:v>40429</c:v>
                </c:pt>
                <c:pt idx="58">
                  <c:v>40430</c:v>
                </c:pt>
                <c:pt idx="59">
                  <c:v>40431</c:v>
                </c:pt>
                <c:pt idx="60">
                  <c:v>40432</c:v>
                </c:pt>
                <c:pt idx="61">
                  <c:v>40433</c:v>
                </c:pt>
                <c:pt idx="62">
                  <c:v>40434</c:v>
                </c:pt>
                <c:pt idx="63">
                  <c:v>40435</c:v>
                </c:pt>
                <c:pt idx="64">
                  <c:v>40436</c:v>
                </c:pt>
                <c:pt idx="65">
                  <c:v>40437</c:v>
                </c:pt>
                <c:pt idx="66">
                  <c:v>40438</c:v>
                </c:pt>
                <c:pt idx="67">
                  <c:v>40439</c:v>
                </c:pt>
                <c:pt idx="68">
                  <c:v>40440</c:v>
                </c:pt>
                <c:pt idx="69">
                  <c:v>40441</c:v>
                </c:pt>
                <c:pt idx="70">
                  <c:v>40442</c:v>
                </c:pt>
                <c:pt idx="71">
                  <c:v>40443</c:v>
                </c:pt>
                <c:pt idx="72">
                  <c:v>40444</c:v>
                </c:pt>
                <c:pt idx="73">
                  <c:v>40445</c:v>
                </c:pt>
                <c:pt idx="74">
                  <c:v>40446</c:v>
                </c:pt>
                <c:pt idx="75">
                  <c:v>40447</c:v>
                </c:pt>
                <c:pt idx="76">
                  <c:v>40448</c:v>
                </c:pt>
                <c:pt idx="77">
                  <c:v>40449</c:v>
                </c:pt>
                <c:pt idx="78">
                  <c:v>40450</c:v>
                </c:pt>
                <c:pt idx="79">
                  <c:v>40451</c:v>
                </c:pt>
                <c:pt idx="80">
                  <c:v>40452</c:v>
                </c:pt>
                <c:pt idx="81">
                  <c:v>40453</c:v>
                </c:pt>
                <c:pt idx="82">
                  <c:v>40454</c:v>
                </c:pt>
                <c:pt idx="83">
                  <c:v>40455</c:v>
                </c:pt>
                <c:pt idx="84">
                  <c:v>40456</c:v>
                </c:pt>
                <c:pt idx="85">
                  <c:v>40457</c:v>
                </c:pt>
                <c:pt idx="86">
                  <c:v>40458</c:v>
                </c:pt>
                <c:pt idx="87">
                  <c:v>40459</c:v>
                </c:pt>
                <c:pt idx="88">
                  <c:v>40460</c:v>
                </c:pt>
                <c:pt idx="89">
                  <c:v>40461</c:v>
                </c:pt>
                <c:pt idx="90">
                  <c:v>40462</c:v>
                </c:pt>
                <c:pt idx="91">
                  <c:v>40463</c:v>
                </c:pt>
                <c:pt idx="92">
                  <c:v>40464</c:v>
                </c:pt>
                <c:pt idx="93">
                  <c:v>40465</c:v>
                </c:pt>
                <c:pt idx="94">
                  <c:v>40466</c:v>
                </c:pt>
                <c:pt idx="95">
                  <c:v>40467</c:v>
                </c:pt>
                <c:pt idx="96">
                  <c:v>40468</c:v>
                </c:pt>
                <c:pt idx="97">
                  <c:v>40469</c:v>
                </c:pt>
                <c:pt idx="98">
                  <c:v>40470</c:v>
                </c:pt>
                <c:pt idx="99">
                  <c:v>40471</c:v>
                </c:pt>
                <c:pt idx="100">
                  <c:v>40472</c:v>
                </c:pt>
                <c:pt idx="101">
                  <c:v>40473</c:v>
                </c:pt>
                <c:pt idx="102">
                  <c:v>40474</c:v>
                </c:pt>
                <c:pt idx="103">
                  <c:v>40475</c:v>
                </c:pt>
                <c:pt idx="104">
                  <c:v>40476</c:v>
                </c:pt>
              </c:numCache>
            </c:numRef>
          </c:cat>
          <c:val>
            <c:numRef>
              <c:f>卡通!$G$10:$G$114</c:f>
              <c:numCache>
                <c:formatCode>General</c:formatCode>
                <c:ptCount val="105"/>
                <c:pt idx="0">
                  <c:v>6541</c:v>
                </c:pt>
                <c:pt idx="1">
                  <c:v>10018</c:v>
                </c:pt>
                <c:pt idx="2">
                  <c:v>10000</c:v>
                </c:pt>
                <c:pt idx="3">
                  <c:v>9610</c:v>
                </c:pt>
                <c:pt idx="4">
                  <c:v>10467</c:v>
                </c:pt>
                <c:pt idx="5">
                  <c:v>10165</c:v>
                </c:pt>
                <c:pt idx="6">
                  <c:v>10521</c:v>
                </c:pt>
                <c:pt idx="7">
                  <c:v>11776</c:v>
                </c:pt>
                <c:pt idx="8">
                  <c:v>12322</c:v>
                </c:pt>
                <c:pt idx="9">
                  <c:v>11739</c:v>
                </c:pt>
                <c:pt idx="10">
                  <c:v>11958</c:v>
                </c:pt>
                <c:pt idx="11">
                  <c:v>10926</c:v>
                </c:pt>
                <c:pt idx="12">
                  <c:v>11574</c:v>
                </c:pt>
                <c:pt idx="13">
                  <c:v>11335</c:v>
                </c:pt>
                <c:pt idx="14">
                  <c:v>20010</c:v>
                </c:pt>
                <c:pt idx="15">
                  <c:v>11486</c:v>
                </c:pt>
                <c:pt idx="16">
                  <c:v>11158</c:v>
                </c:pt>
                <c:pt idx="17">
                  <c:v>10705</c:v>
                </c:pt>
                <c:pt idx="18">
                  <c:v>10065</c:v>
                </c:pt>
                <c:pt idx="19">
                  <c:v>10361</c:v>
                </c:pt>
                <c:pt idx="20">
                  <c:v>11796</c:v>
                </c:pt>
                <c:pt idx="21">
                  <c:v>15775</c:v>
                </c:pt>
                <c:pt idx="22">
                  <c:v>20075</c:v>
                </c:pt>
                <c:pt idx="23">
                  <c:v>20016</c:v>
                </c:pt>
                <c:pt idx="24">
                  <c:v>20026</c:v>
                </c:pt>
                <c:pt idx="25">
                  <c:v>19962</c:v>
                </c:pt>
                <c:pt idx="26">
                  <c:v>20028</c:v>
                </c:pt>
                <c:pt idx="27">
                  <c:v>20053</c:v>
                </c:pt>
                <c:pt idx="28">
                  <c:v>20001</c:v>
                </c:pt>
                <c:pt idx="29">
                  <c:v>20050</c:v>
                </c:pt>
                <c:pt idx="30">
                  <c:v>20010</c:v>
                </c:pt>
                <c:pt idx="31">
                  <c:v>20039</c:v>
                </c:pt>
                <c:pt idx="32">
                  <c:v>20010</c:v>
                </c:pt>
                <c:pt idx="33">
                  <c:v>20066</c:v>
                </c:pt>
                <c:pt idx="34">
                  <c:v>20001</c:v>
                </c:pt>
                <c:pt idx="35">
                  <c:v>12332</c:v>
                </c:pt>
                <c:pt idx="36">
                  <c:v>11178</c:v>
                </c:pt>
                <c:pt idx="37">
                  <c:v>10494</c:v>
                </c:pt>
                <c:pt idx="38">
                  <c:v>10894</c:v>
                </c:pt>
                <c:pt idx="39">
                  <c:v>9976</c:v>
                </c:pt>
                <c:pt idx="40">
                  <c:v>10016</c:v>
                </c:pt>
                <c:pt idx="41">
                  <c:v>11341</c:v>
                </c:pt>
                <c:pt idx="42">
                  <c:v>11233</c:v>
                </c:pt>
                <c:pt idx="43">
                  <c:v>11198</c:v>
                </c:pt>
                <c:pt idx="44">
                  <c:v>11886</c:v>
                </c:pt>
                <c:pt idx="45">
                  <c:v>11967</c:v>
                </c:pt>
                <c:pt idx="46">
                  <c:v>11338</c:v>
                </c:pt>
                <c:pt idx="47">
                  <c:v>11804</c:v>
                </c:pt>
                <c:pt idx="48">
                  <c:v>12410</c:v>
                </c:pt>
                <c:pt idx="49">
                  <c:v>12550</c:v>
                </c:pt>
                <c:pt idx="50">
                  <c:v>12866</c:v>
                </c:pt>
                <c:pt idx="51">
                  <c:v>12669</c:v>
                </c:pt>
                <c:pt idx="52">
                  <c:v>12566</c:v>
                </c:pt>
                <c:pt idx="53">
                  <c:v>12478</c:v>
                </c:pt>
                <c:pt idx="54">
                  <c:v>12831</c:v>
                </c:pt>
                <c:pt idx="55">
                  <c:v>12938</c:v>
                </c:pt>
                <c:pt idx="56">
                  <c:v>13013</c:v>
                </c:pt>
                <c:pt idx="57">
                  <c:v>14359</c:v>
                </c:pt>
                <c:pt idx="58">
                  <c:v>15215</c:v>
                </c:pt>
                <c:pt idx="59">
                  <c:v>14665</c:v>
                </c:pt>
                <c:pt idx="60">
                  <c:v>15295</c:v>
                </c:pt>
                <c:pt idx="61">
                  <c:v>15904</c:v>
                </c:pt>
                <c:pt idx="62">
                  <c:v>15563</c:v>
                </c:pt>
                <c:pt idx="63">
                  <c:v>14201</c:v>
                </c:pt>
                <c:pt idx="64">
                  <c:v>13931</c:v>
                </c:pt>
                <c:pt idx="65">
                  <c:v>13660</c:v>
                </c:pt>
                <c:pt idx="66">
                  <c:v>16030</c:v>
                </c:pt>
                <c:pt idx="67">
                  <c:v>16060</c:v>
                </c:pt>
                <c:pt idx="68">
                  <c:v>16429</c:v>
                </c:pt>
                <c:pt idx="69">
                  <c:v>15373</c:v>
                </c:pt>
                <c:pt idx="70">
                  <c:v>14601</c:v>
                </c:pt>
                <c:pt idx="71">
                  <c:v>12270</c:v>
                </c:pt>
                <c:pt idx="72">
                  <c:v>15295</c:v>
                </c:pt>
                <c:pt idx="73">
                  <c:v>16473</c:v>
                </c:pt>
                <c:pt idx="74">
                  <c:v>17559</c:v>
                </c:pt>
                <c:pt idx="75">
                  <c:v>17586</c:v>
                </c:pt>
                <c:pt idx="76">
                  <c:v>17409</c:v>
                </c:pt>
                <c:pt idx="77">
                  <c:v>16859</c:v>
                </c:pt>
                <c:pt idx="78">
                  <c:v>15741</c:v>
                </c:pt>
                <c:pt idx="79">
                  <c:v>15395</c:v>
                </c:pt>
                <c:pt idx="80">
                  <c:v>12490</c:v>
                </c:pt>
                <c:pt idx="81">
                  <c:v>13112</c:v>
                </c:pt>
                <c:pt idx="82">
                  <c:v>13407</c:v>
                </c:pt>
                <c:pt idx="83">
                  <c:v>15733</c:v>
                </c:pt>
                <c:pt idx="84">
                  <c:v>16627</c:v>
                </c:pt>
                <c:pt idx="85">
                  <c:v>17402</c:v>
                </c:pt>
                <c:pt idx="86">
                  <c:v>18528</c:v>
                </c:pt>
                <c:pt idx="87">
                  <c:v>19564</c:v>
                </c:pt>
                <c:pt idx="88">
                  <c:v>19951</c:v>
                </c:pt>
                <c:pt idx="89">
                  <c:v>20060</c:v>
                </c:pt>
                <c:pt idx="90">
                  <c:v>18891</c:v>
                </c:pt>
                <c:pt idx="91">
                  <c:v>19038</c:v>
                </c:pt>
                <c:pt idx="92">
                  <c:v>19184</c:v>
                </c:pt>
                <c:pt idx="93">
                  <c:v>19534</c:v>
                </c:pt>
                <c:pt idx="94">
                  <c:v>19089</c:v>
                </c:pt>
                <c:pt idx="95">
                  <c:v>18880</c:v>
                </c:pt>
                <c:pt idx="96">
                  <c:v>20005</c:v>
                </c:pt>
                <c:pt idx="97">
                  <c:v>20058</c:v>
                </c:pt>
                <c:pt idx="98">
                  <c:v>19696</c:v>
                </c:pt>
                <c:pt idx="99">
                  <c:v>19144</c:v>
                </c:pt>
                <c:pt idx="100">
                  <c:v>19173</c:v>
                </c:pt>
                <c:pt idx="101">
                  <c:v>17729</c:v>
                </c:pt>
                <c:pt idx="102">
                  <c:v>18405</c:v>
                </c:pt>
                <c:pt idx="103">
                  <c:v>19757</c:v>
                </c:pt>
                <c:pt idx="104">
                  <c:v>20050</c:v>
                </c:pt>
              </c:numCache>
            </c:numRef>
          </c:val>
          <c:smooth val="1"/>
        </c:ser>
        <c:marker val="1"/>
        <c:axId val="73067520"/>
        <c:axId val="73069312"/>
      </c:lineChart>
      <c:dateAx>
        <c:axId val="73067520"/>
        <c:scaling>
          <c:orientation val="minMax"/>
        </c:scaling>
        <c:axPos val="b"/>
        <c:numFmt formatCode="yyyy/m/d" sourceLinked="1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73069312"/>
        <c:crosses val="autoZero"/>
        <c:auto val="1"/>
        <c:lblOffset val="100"/>
        <c:baseTimeUnit val="days"/>
      </c:dateAx>
      <c:valAx>
        <c:axId val="7306931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73067520"/>
        <c:crosses val="autoZero"/>
        <c:crossBetween val="between"/>
      </c:valAx>
      <c:sp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</c:spPr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8.5279060179685992E-2"/>
          <c:y val="0.16544750656167986"/>
          <c:w val="0.82994445756503465"/>
          <c:h val="0.62685520559930075"/>
        </c:manualLayout>
      </c:layout>
      <c:lineChart>
        <c:grouping val="standard"/>
        <c:ser>
          <c:idx val="0"/>
          <c:order val="0"/>
          <c:tx>
            <c:strRef>
              <c:f>Sheet3!$B$1</c:f>
              <c:strCache>
                <c:ptCount val="1"/>
                <c:pt idx="0">
                  <c:v>当日新增体验数</c:v>
                </c:pt>
              </c:strCache>
            </c:strRef>
          </c:tx>
          <c:spPr>
            <a:ln w="22225">
              <a:solidFill>
                <a:srgbClr val="6599FF"/>
              </a:solidFill>
            </a:ln>
          </c:spPr>
          <c:marker>
            <c:symbol val="none"/>
          </c:marker>
          <c:cat>
            <c:numRef>
              <c:f>Sheet3!$A$2:$A$63</c:f>
              <c:numCache>
                <c:formatCode>yyyy/m/d</c:formatCode>
                <c:ptCount val="62"/>
                <c:pt idx="0">
                  <c:v>40415</c:v>
                </c:pt>
                <c:pt idx="1">
                  <c:v>40416</c:v>
                </c:pt>
                <c:pt idx="2">
                  <c:v>40417</c:v>
                </c:pt>
                <c:pt idx="3">
                  <c:v>40418</c:v>
                </c:pt>
                <c:pt idx="4">
                  <c:v>40419</c:v>
                </c:pt>
                <c:pt idx="5">
                  <c:v>40420</c:v>
                </c:pt>
                <c:pt idx="6">
                  <c:v>40421</c:v>
                </c:pt>
                <c:pt idx="7">
                  <c:v>40422</c:v>
                </c:pt>
                <c:pt idx="8">
                  <c:v>40423</c:v>
                </c:pt>
                <c:pt idx="9">
                  <c:v>40424</c:v>
                </c:pt>
                <c:pt idx="10">
                  <c:v>40425</c:v>
                </c:pt>
                <c:pt idx="11">
                  <c:v>40426</c:v>
                </c:pt>
                <c:pt idx="12">
                  <c:v>40427</c:v>
                </c:pt>
                <c:pt idx="13">
                  <c:v>40428</c:v>
                </c:pt>
                <c:pt idx="14">
                  <c:v>40429</c:v>
                </c:pt>
                <c:pt idx="15">
                  <c:v>40430</c:v>
                </c:pt>
                <c:pt idx="16">
                  <c:v>40431</c:v>
                </c:pt>
                <c:pt idx="17">
                  <c:v>40432</c:v>
                </c:pt>
                <c:pt idx="18">
                  <c:v>40433</c:v>
                </c:pt>
                <c:pt idx="19">
                  <c:v>40434</c:v>
                </c:pt>
                <c:pt idx="20">
                  <c:v>40435</c:v>
                </c:pt>
                <c:pt idx="21">
                  <c:v>40436</c:v>
                </c:pt>
                <c:pt idx="22">
                  <c:v>40437</c:v>
                </c:pt>
                <c:pt idx="23">
                  <c:v>40438</c:v>
                </c:pt>
                <c:pt idx="24">
                  <c:v>40439</c:v>
                </c:pt>
                <c:pt idx="25">
                  <c:v>40440</c:v>
                </c:pt>
                <c:pt idx="26">
                  <c:v>40441</c:v>
                </c:pt>
                <c:pt idx="27">
                  <c:v>40442</c:v>
                </c:pt>
                <c:pt idx="28">
                  <c:v>40443</c:v>
                </c:pt>
                <c:pt idx="29">
                  <c:v>40444</c:v>
                </c:pt>
                <c:pt idx="30">
                  <c:v>40445</c:v>
                </c:pt>
                <c:pt idx="31">
                  <c:v>40446</c:v>
                </c:pt>
                <c:pt idx="32">
                  <c:v>40447</c:v>
                </c:pt>
                <c:pt idx="33">
                  <c:v>40448</c:v>
                </c:pt>
                <c:pt idx="34">
                  <c:v>40449</c:v>
                </c:pt>
                <c:pt idx="35">
                  <c:v>40450</c:v>
                </c:pt>
                <c:pt idx="36">
                  <c:v>40451</c:v>
                </c:pt>
                <c:pt idx="37">
                  <c:v>40452</c:v>
                </c:pt>
                <c:pt idx="38">
                  <c:v>40453</c:v>
                </c:pt>
                <c:pt idx="39">
                  <c:v>40454</c:v>
                </c:pt>
                <c:pt idx="40">
                  <c:v>40455</c:v>
                </c:pt>
                <c:pt idx="41">
                  <c:v>40456</c:v>
                </c:pt>
                <c:pt idx="42">
                  <c:v>40457</c:v>
                </c:pt>
                <c:pt idx="43">
                  <c:v>40458</c:v>
                </c:pt>
                <c:pt idx="44">
                  <c:v>40459</c:v>
                </c:pt>
                <c:pt idx="45">
                  <c:v>40460</c:v>
                </c:pt>
                <c:pt idx="46">
                  <c:v>40461</c:v>
                </c:pt>
                <c:pt idx="47">
                  <c:v>40462</c:v>
                </c:pt>
                <c:pt idx="48">
                  <c:v>40463</c:v>
                </c:pt>
                <c:pt idx="49">
                  <c:v>40464</c:v>
                </c:pt>
                <c:pt idx="50">
                  <c:v>40465</c:v>
                </c:pt>
                <c:pt idx="51">
                  <c:v>40466</c:v>
                </c:pt>
                <c:pt idx="52">
                  <c:v>40467</c:v>
                </c:pt>
                <c:pt idx="53">
                  <c:v>40468</c:v>
                </c:pt>
                <c:pt idx="54">
                  <c:v>40469</c:v>
                </c:pt>
                <c:pt idx="55">
                  <c:v>40470</c:v>
                </c:pt>
                <c:pt idx="56">
                  <c:v>40471</c:v>
                </c:pt>
                <c:pt idx="57">
                  <c:v>40472</c:v>
                </c:pt>
                <c:pt idx="58">
                  <c:v>40473</c:v>
                </c:pt>
                <c:pt idx="59">
                  <c:v>40474</c:v>
                </c:pt>
                <c:pt idx="60">
                  <c:v>40475</c:v>
                </c:pt>
                <c:pt idx="61">
                  <c:v>40476</c:v>
                </c:pt>
              </c:numCache>
            </c:numRef>
          </c:cat>
          <c:val>
            <c:numRef>
              <c:f>Sheet3!$B$2:$B$63</c:f>
              <c:numCache>
                <c:formatCode>General</c:formatCode>
                <c:ptCount val="62"/>
                <c:pt idx="0">
                  <c:v>1047</c:v>
                </c:pt>
                <c:pt idx="1">
                  <c:v>6817</c:v>
                </c:pt>
                <c:pt idx="2">
                  <c:v>4763</c:v>
                </c:pt>
                <c:pt idx="3">
                  <c:v>3554</c:v>
                </c:pt>
                <c:pt idx="4">
                  <c:v>3074</c:v>
                </c:pt>
                <c:pt idx="5">
                  <c:v>3401</c:v>
                </c:pt>
                <c:pt idx="6">
                  <c:v>3013</c:v>
                </c:pt>
                <c:pt idx="7">
                  <c:v>2943</c:v>
                </c:pt>
                <c:pt idx="8">
                  <c:v>2775</c:v>
                </c:pt>
                <c:pt idx="9">
                  <c:v>2490</c:v>
                </c:pt>
                <c:pt idx="10">
                  <c:v>2116</c:v>
                </c:pt>
                <c:pt idx="11">
                  <c:v>2061</c:v>
                </c:pt>
                <c:pt idx="12">
                  <c:v>2363</c:v>
                </c:pt>
                <c:pt idx="13">
                  <c:v>2272</c:v>
                </c:pt>
                <c:pt idx="14">
                  <c:v>2314</c:v>
                </c:pt>
                <c:pt idx="15">
                  <c:v>2152</c:v>
                </c:pt>
                <c:pt idx="16">
                  <c:v>1994</c:v>
                </c:pt>
                <c:pt idx="17">
                  <c:v>1722</c:v>
                </c:pt>
                <c:pt idx="18">
                  <c:v>1823</c:v>
                </c:pt>
                <c:pt idx="19">
                  <c:v>1967</c:v>
                </c:pt>
                <c:pt idx="20">
                  <c:v>3508</c:v>
                </c:pt>
                <c:pt idx="21">
                  <c:v>4749</c:v>
                </c:pt>
                <c:pt idx="22">
                  <c:v>6684</c:v>
                </c:pt>
                <c:pt idx="23">
                  <c:v>6000</c:v>
                </c:pt>
                <c:pt idx="24">
                  <c:v>5274</c:v>
                </c:pt>
                <c:pt idx="25">
                  <c:v>4092</c:v>
                </c:pt>
                <c:pt idx="26">
                  <c:v>3391</c:v>
                </c:pt>
                <c:pt idx="27">
                  <c:v>2484</c:v>
                </c:pt>
                <c:pt idx="28">
                  <c:v>1588</c:v>
                </c:pt>
                <c:pt idx="29">
                  <c:v>1759</c:v>
                </c:pt>
                <c:pt idx="30">
                  <c:v>1937</c:v>
                </c:pt>
                <c:pt idx="31">
                  <c:v>2155</c:v>
                </c:pt>
                <c:pt idx="32">
                  <c:v>2272</c:v>
                </c:pt>
                <c:pt idx="33">
                  <c:v>2141</c:v>
                </c:pt>
                <c:pt idx="34">
                  <c:v>1941</c:v>
                </c:pt>
                <c:pt idx="35">
                  <c:v>1769</c:v>
                </c:pt>
                <c:pt idx="36">
                  <c:v>1506</c:v>
                </c:pt>
                <c:pt idx="37">
                  <c:v>1145</c:v>
                </c:pt>
                <c:pt idx="38">
                  <c:v>1126</c:v>
                </c:pt>
                <c:pt idx="39">
                  <c:v>1186</c:v>
                </c:pt>
                <c:pt idx="40">
                  <c:v>1331</c:v>
                </c:pt>
                <c:pt idx="41">
                  <c:v>1418</c:v>
                </c:pt>
                <c:pt idx="42">
                  <c:v>1525</c:v>
                </c:pt>
                <c:pt idx="43">
                  <c:v>1688</c:v>
                </c:pt>
                <c:pt idx="44">
                  <c:v>1930</c:v>
                </c:pt>
                <c:pt idx="45">
                  <c:v>1847</c:v>
                </c:pt>
                <c:pt idx="46">
                  <c:v>1665</c:v>
                </c:pt>
                <c:pt idx="47">
                  <c:v>1813</c:v>
                </c:pt>
                <c:pt idx="48">
                  <c:v>1852</c:v>
                </c:pt>
                <c:pt idx="49">
                  <c:v>1787</c:v>
                </c:pt>
                <c:pt idx="50">
                  <c:v>1907</c:v>
                </c:pt>
                <c:pt idx="51">
                  <c:v>1809</c:v>
                </c:pt>
                <c:pt idx="52">
                  <c:v>1731</c:v>
                </c:pt>
                <c:pt idx="53">
                  <c:v>2577</c:v>
                </c:pt>
                <c:pt idx="54">
                  <c:v>4003</c:v>
                </c:pt>
                <c:pt idx="55">
                  <c:v>3725</c:v>
                </c:pt>
                <c:pt idx="56">
                  <c:v>2884</c:v>
                </c:pt>
                <c:pt idx="57">
                  <c:v>2406</c:v>
                </c:pt>
                <c:pt idx="58">
                  <c:v>1945</c:v>
                </c:pt>
                <c:pt idx="59">
                  <c:v>1805</c:v>
                </c:pt>
                <c:pt idx="60">
                  <c:v>1726</c:v>
                </c:pt>
                <c:pt idx="61">
                  <c:v>1963</c:v>
                </c:pt>
              </c:numCache>
            </c:numRef>
          </c:val>
          <c:smooth val="1"/>
        </c:ser>
        <c:marker val="1"/>
        <c:axId val="73097216"/>
        <c:axId val="73098752"/>
      </c:lineChart>
      <c:dateAx>
        <c:axId val="73097216"/>
        <c:scaling>
          <c:orientation val="minMax"/>
        </c:scaling>
        <c:axPos val="b"/>
        <c:numFmt formatCode="yyyy/m/d" sourceLinked="1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73098752"/>
        <c:crosses val="autoZero"/>
        <c:auto val="1"/>
        <c:lblOffset val="100"/>
        <c:baseTimeUnit val="days"/>
        <c:majorUnit val="15"/>
        <c:majorTimeUnit val="days"/>
      </c:dateAx>
      <c:valAx>
        <c:axId val="730987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73097216"/>
        <c:crosses val="autoZero"/>
        <c:crossBetween val="between"/>
      </c:valAx>
      <c:sp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</c:spPr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0015507436570428"/>
          <c:y val="0.20140055409740457"/>
          <c:w val="0.88362401574803162"/>
          <c:h val="0.67893919510061262"/>
        </c:manualLayout>
      </c:layout>
      <c:barChart>
        <c:barDir val="col"/>
        <c:grouping val="clustered"/>
        <c:ser>
          <c:idx val="0"/>
          <c:order val="0"/>
          <c:tx>
            <c:strRef>
              <c:f>Sheet1!$E$22</c:f>
              <c:strCache>
                <c:ptCount val="1"/>
                <c:pt idx="0">
                  <c:v>会员价值(ARPU)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4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Sheet1!$D$23:$D$27</c:f>
              <c:strCache>
                <c:ptCount val="5"/>
                <c:pt idx="0">
                  <c:v>6月</c:v>
                </c:pt>
                <c:pt idx="1">
                  <c:v>7月</c:v>
                </c:pt>
                <c:pt idx="2">
                  <c:v>8月</c:v>
                </c:pt>
                <c:pt idx="3">
                  <c:v>9月</c:v>
                </c:pt>
                <c:pt idx="4">
                  <c:v>10月</c:v>
                </c:pt>
              </c:strCache>
            </c:strRef>
          </c:cat>
          <c:val>
            <c:numRef>
              <c:f>Sheet1!$E$23:$E$27</c:f>
              <c:numCache>
                <c:formatCode>General</c:formatCode>
                <c:ptCount val="5"/>
                <c:pt idx="0">
                  <c:v>2270</c:v>
                </c:pt>
                <c:pt idx="1">
                  <c:v>2279</c:v>
                </c:pt>
                <c:pt idx="2">
                  <c:v>2294</c:v>
                </c:pt>
                <c:pt idx="3">
                  <c:v>2327</c:v>
                </c:pt>
                <c:pt idx="4">
                  <c:v>2351</c:v>
                </c:pt>
              </c:numCache>
            </c:numRef>
          </c:val>
        </c:ser>
        <c:axId val="68777088"/>
        <c:axId val="68778624"/>
      </c:barChart>
      <c:catAx>
        <c:axId val="6877708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8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68778624"/>
        <c:crosses val="autoZero"/>
        <c:auto val="1"/>
        <c:lblAlgn val="ctr"/>
        <c:lblOffset val="100"/>
      </c:catAx>
      <c:valAx>
        <c:axId val="6877862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68777088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46A91-8A93-41D9-8AC6-5815E513A398}" type="datetimeFigureOut">
              <a:rPr lang="zh-CN" altLang="en-US" smtClean="0"/>
              <a:pPr/>
              <a:t>2011/12/12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53C69-1AC1-4B49-A6FC-FD26B1226E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176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87253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182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40776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574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981076"/>
            <a:ext cx="4027487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81076"/>
            <a:ext cx="4027488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15889"/>
            <a:ext cx="2051050" cy="62388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6" y="115889"/>
            <a:ext cx="6003925" cy="62388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-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116417"/>
            <a:ext cx="8207375" cy="64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980017"/>
            <a:ext cx="8207375" cy="537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微软雅黑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微软雅黑" pitchFamily="34" charset="-122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微软雅黑" pitchFamily="34" charset="-122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微软雅黑" pitchFamily="34" charset="-122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微软雅黑" pitchFamily="34" charset="-122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微软雅黑" pitchFamily="34" charset="-122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hyperlink" Target="http://t.sina.com.cn/pptlove" TargetMode="External"/><Relationship Id="rId4" Type="http://schemas.openxmlformats.org/officeDocument/2006/relationships/hyperlink" Target="http://weibo.com/pptlov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4876800" cy="364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25900" y="2568714"/>
            <a:ext cx="430530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如何写总结和规划</a:t>
            </a:r>
            <a:endParaRPr lang="en-US" altLang="zh-CN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pic>
        <p:nvPicPr>
          <p:cNvPr id="1026" name="Picture 2" descr="C:\Users\leekeywang\Desktop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796748"/>
            <a:ext cx="304800" cy="318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0150" y="3746500"/>
            <a:ext cx="742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演</a:t>
            </a:r>
            <a:endParaRPr lang="en-US" altLang="zh-CN" b="1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说</a:t>
            </a:r>
            <a:endParaRPr lang="en-US" altLang="zh-CN" b="1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非</a:t>
            </a:r>
            <a:endParaRPr lang="en-US" altLang="zh-CN" b="1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常</a:t>
            </a:r>
            <a:endParaRPr lang="en-US" altLang="zh-CN" b="1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道</a:t>
            </a:r>
            <a:endParaRPr lang="en-US" b="1" dirty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6567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Oval 16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600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总结一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8077200" y="498382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467600" y="5538440"/>
            <a:ext cx="167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r>
              <a:rPr lang="zh-CN" altLang="en-US" sz="3200" b="1" dirty="0" smtClean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二</a:t>
            </a:r>
            <a:endParaRPr lang="en-US" altLang="zh-CN" sz="1600" b="1" dirty="0" smtClean="0">
              <a:solidFill>
                <a:srgbClr val="FFC000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pic>
        <p:nvPicPr>
          <p:cNvPr id="10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204" y="1847271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2971800" y="3048000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971800" y="4264767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2133600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部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分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一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30322" y="3352800"/>
            <a:ext cx="50468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总结部分二</a:t>
            </a:r>
            <a:endParaRPr lang="en-US" altLang="zh-CN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2599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D:\PPT\PPT\图片素材\tre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714827"/>
            <a:ext cx="2323773" cy="2323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4800" y="5486400"/>
            <a:ext cx="1600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总结二</a:t>
            </a:r>
            <a:endParaRPr lang="en-US" altLang="zh-CN" sz="1600" b="1" dirty="0" smtClean="0">
              <a:solidFill>
                <a:srgbClr val="FFC000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6096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Oval 31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AutoShape 3" descr="https://mail.alibaba-inc.com/owa/attachment.ashx?id=RgAAAAAu9WUZZbLHTZs7YRFEosVLBwAdw%2bpemULrR5aFCO5xZctPAFPwSjw2AAB9qtE4rSqwQayL1y2YYsNrABKe7hB7AAAJ&amp;attcnt=1&amp;attid0=EAB0KBIHy%2baPSY82Us871812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AutoShape 4" descr="https://mail.alibaba-inc.com/owa/attachment.ashx?id=RgAAAAAu9WUZZbLHTZs7YRFEosVLBwAdw%2bpemULrR5aFCO5xZctPAFPwSjw2AAB9qtE4rSqwQayL1y2YYsNrABKe7hB7AAAJ&amp;attcnt=1&amp;attid0=EAA6%2fXy3ueBOTpYRfm8%2b3pzR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AutoShape 5" descr="https://mail.alibaba-inc.com/owa/attachment.ashx?id=RgAAAAAu9WUZZbLHTZs7YRFEosVLBwAdw%2bpemULrR5aFCO5xZctPAFPwSjw2AAB9qtE4rSqwQayL1y2YYsNrABKe7hB7AAAJ&amp;attcnt=1&amp;attid0=EAAga13BNkjRRrdhV1uVvmo0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AutoShape 6" descr="https://mail.alibaba-inc.com/owa/attachment.ashx?id=RgAAAAAu9WUZZbLHTZs7YRFEosVLBwAdw%2bpemULrR5aFCO5xZctPAFPwSjw2AAB9qtE4rSqwQayL1y2YYsNrABKe7hB7AAAJ&amp;attcnt=1&amp;attid0=EAAvb1oCy9t1TZE4dN3725QQ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AutoShape 7" descr="https://mail.alibaba-inc.com/owa/attachment.ashx?id=RgAAAAAu9WUZZbLHTZs7YRFEosVLBwAdw%2bpemULrR5aFCO5xZctPAFPwSjw2AAB9qtE4rSqwQayL1y2YYsNrABKe7hB7AAAJ&amp;attcnt=1&amp;attid0=EABWR5nyEMAUR5c8fdWeVvR6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AutoShape 8" descr="https://mail.alibaba-inc.com/owa/attachment.ashx?id=RgAAAAAu9WUZZbLHTZs7YRFEosVLBwAdw%2bpemULrR5aFCO5xZctPAFPwSjw2AAB9qtE4rSqwQayL1y2YYsNrABKe7hB7AAAJ&amp;attcnt=1&amp;attid0=EAC8lNJAhT0pQqxQnGQg8%2foU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AutoShape 9" descr="https://mail.alibaba-inc.com/owa/attachment.ashx?id=RgAAAAAu9WUZZbLHTZs7YRFEosVLBwAdw%2bpemULrR5aFCO5xZctPAFPwSjw2AAB9qtE4rSqwQayL1y2YYsNrABKe7hB7AAAJ&amp;attcnt=1&amp;attid0=EAA4E6j%2bdCPYSpcYJodxZjOn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AutoShape 10" descr="https://mail.alibaba-inc.com/owa/attachment.ashx?id=RgAAAAAu9WUZZbLHTZs7YRFEosVLBwAdw%2bpemULrR5aFCO5xZctPAFPwSjw2AAB9qtE4rSqwQayL1y2YYsNrABKe7hB7AAAJ&amp;attcnt=1&amp;attid0=EAAL3o%2bqDLSoR4uipzMh3HOa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AutoShape 11" descr="https://mail.alibaba-inc.com/owa/attachment.ashx?id=RgAAAAAu9WUZZbLHTZs7YRFEosVLBwAdw%2bpemULrR5aFCO5xZctPAFPwSjw2AAB9qtE4rSqwQayL1y2YYsNrABKe7hB7AAAJ&amp;attcnt=1&amp;attid0=EAAl5UCMYfObT6apslU6Boe%2f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AutoShape 12" descr="https://mail.alibaba-inc.com/owa/attachment.ashx?id=RgAAAAAu9WUZZbLHTZs7YRFEosVLBwAdw%2bpemULrR5aFCO5xZctPAFPwSjw2AAB9qtE4rSqwQayL1y2YYsNrABKe7hB7AAAJ&amp;attcnt=1&amp;attid0=EACYliw2IZj0RYsrRNmT%2f8H%2f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AutoShape 13" descr="https://mail.alibaba-inc.com/owa/attachment.ashx?id=RgAAAAAu9WUZZbLHTZs7YRFEosVLBwAdw%2bpemULrR5aFCO5xZctPAFPwSjw2AAB9qtE4rSqwQayL1y2YYsNrABKe7hB7AAAJ&amp;attcnt=1&amp;attid0=EACM1wxqvzsSSIEoaHE6E8dG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AutoShape 2" descr="https://mail.alibaba-inc.com/owa/attachment.ashx?id=RgAAAAAu9WUZZbLHTZs7YRFEosVLBwAdw%2bpemULrR5aFCO5xZctPAFPwSjw2AAB9qtE4rSqwQayL1y2YYsNrABKe7hB7AAAJ&amp;attcnt=1&amp;attid0=EAA%2fV6hS62PySLjT7%2fWZP7X6"/>
          <p:cNvSpPr>
            <a:spLocks noChangeAspect="1" noChangeArrowheads="1"/>
          </p:cNvSpPr>
          <p:nvPr/>
        </p:nvSpPr>
        <p:spPr bwMode="auto">
          <a:xfrm>
            <a:off x="33338" y="-68263"/>
            <a:ext cx="152400" cy="152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3429000" y="2743200"/>
            <a:ext cx="49149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完成了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目标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了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标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了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标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276600" y="2590800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76600" y="1676400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部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分二</a:t>
            </a:r>
            <a:endParaRPr lang="en-US" altLang="zh-CN" sz="32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37579707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762000" y="489858"/>
            <a:ext cx="317007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工作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一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6096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-Shape 17"/>
          <p:cNvSpPr/>
          <p:nvPr/>
        </p:nvSpPr>
        <p:spPr>
          <a:xfrm rot="5400000">
            <a:off x="2395887" y="3322613"/>
            <a:ext cx="987101" cy="2273675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L-Shape 18"/>
          <p:cNvSpPr/>
          <p:nvPr/>
        </p:nvSpPr>
        <p:spPr>
          <a:xfrm rot="5400000">
            <a:off x="4655024" y="2448723"/>
            <a:ext cx="765497" cy="2268853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L-Shape 20"/>
          <p:cNvSpPr/>
          <p:nvPr/>
        </p:nvSpPr>
        <p:spPr>
          <a:xfrm rot="5400000">
            <a:off x="6847185" y="1888711"/>
            <a:ext cx="760822" cy="2110792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2362200" y="42672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建立</a:t>
            </a:r>
            <a:endParaRPr lang="zh-CN" altLang="en-US" sz="2000" dirty="0">
              <a:solidFill>
                <a:srgbClr val="65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20384" y="3419317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优化</a:t>
            </a:r>
            <a:endParaRPr lang="zh-CN" altLang="en-US" sz="2000" dirty="0">
              <a:solidFill>
                <a:srgbClr val="65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9400" y="280029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完善</a:t>
            </a:r>
            <a:endParaRPr lang="zh-CN" altLang="en-US" sz="2000" dirty="0">
              <a:solidFill>
                <a:srgbClr val="65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52600" y="3287931"/>
            <a:ext cx="215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ABCDEFG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Oval 31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04800" y="5486400"/>
            <a:ext cx="1600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总结二</a:t>
            </a:r>
            <a:endParaRPr lang="en-US" altLang="zh-CN" sz="1600" b="1" dirty="0" smtClean="0">
              <a:solidFill>
                <a:srgbClr val="FFC000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38573" y="5517130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工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作一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67400" y="5539472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工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作二</a:t>
            </a:r>
            <a:endParaRPr lang="en-US" altLang="zh-CN" sz="2400" dirty="0" smtClean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477000" y="4983826"/>
            <a:ext cx="381000" cy="393159"/>
          </a:xfrm>
          <a:prstGeom prst="ellipse">
            <a:avLst/>
          </a:prstGeom>
          <a:solidFill>
            <a:srgbClr val="6599FF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Oval 41"/>
          <p:cNvSpPr/>
          <p:nvPr/>
        </p:nvSpPr>
        <p:spPr>
          <a:xfrm>
            <a:off x="3602562" y="4996616"/>
            <a:ext cx="381000" cy="393159"/>
          </a:xfrm>
          <a:prstGeom prst="ellipse">
            <a:avLst/>
          </a:prstGeom>
          <a:solidFill>
            <a:srgbClr val="6599FF"/>
          </a:solidFill>
          <a:ln>
            <a:noFill/>
          </a:ln>
          <a:effectLst>
            <a:glow rad="889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Group 43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45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Oval 45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31918" y="2547796"/>
            <a:ext cx="215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ABCDEFG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10300" y="1905000"/>
            <a:ext cx="215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ABCDEFG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6444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6096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D:\PPT\PPT\图片素材\tre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047" y="1498036"/>
            <a:ext cx="1701582" cy="1701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2385737" y="2873127"/>
            <a:ext cx="1210589" cy="400110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ctr">
              <a:defRPr sz="200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</a:rPr>
              <a:t>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760876" y="2818604"/>
            <a:ext cx="1210589" cy="400110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algn="ctr">
              <a:defRPr sz="200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</a:rPr>
              <a:t>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75057" y="3429000"/>
            <a:ext cx="3131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       </a:t>
            </a:r>
            <a:r>
              <a:rPr lang="zh-CN" altLang="en-US" sz="14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可</a:t>
            </a:r>
            <a:r>
              <a:rPr lang="zh-CN" altLang="en-US" sz="14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以是工作一的细分工作成绩</a:t>
            </a:r>
            <a:endParaRPr lang="en-US" altLang="zh-CN" sz="1400" dirty="0" smtClean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2986" y="510938"/>
            <a:ext cx="317007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工作一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0" y="4797152"/>
            <a:ext cx="9540552" cy="1551022"/>
            <a:chOff x="0" y="4797152"/>
            <a:chExt cx="9540552" cy="1551022"/>
          </a:xfrm>
        </p:grpSpPr>
        <p:sp>
          <p:nvSpPr>
            <p:cNvPr id="45" name="Right Arrow 44"/>
            <p:cNvSpPr/>
            <p:nvPr/>
          </p:nvSpPr>
          <p:spPr>
            <a:xfrm>
              <a:off x="0" y="4797152"/>
              <a:ext cx="9540552" cy="792088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830737" y="4983826"/>
              <a:ext cx="381000" cy="3931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glow rad="889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4800" y="5486400"/>
              <a:ext cx="1600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C000"/>
                  </a:solidFill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总结二</a:t>
              </a:r>
              <a:endParaRPr lang="en-US" altLang="zh-CN" sz="1600" b="1" dirty="0" smtClean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  <a:cs typeface="经典行书简" pitchFamily="49" charset="-122"/>
                </a:rPr>
                <a:t>        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38573" y="5517130"/>
              <a:ext cx="160020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工作一</a:t>
              </a:r>
              <a:endPara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5539472"/>
              <a:ext cx="160020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工作二</a:t>
              </a:r>
              <a:endParaRPr lang="en-US" altLang="zh-CN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477000" y="4983826"/>
              <a:ext cx="381000" cy="393159"/>
            </a:xfrm>
            <a:prstGeom prst="ellipse">
              <a:avLst/>
            </a:prstGeom>
            <a:solidFill>
              <a:srgbClr val="6599FF">
                <a:alpha val="4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53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Oval 53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Oval 54"/>
          <p:cNvSpPr/>
          <p:nvPr/>
        </p:nvSpPr>
        <p:spPr>
          <a:xfrm>
            <a:off x="3602562" y="4996616"/>
            <a:ext cx="381000" cy="393159"/>
          </a:xfrm>
          <a:prstGeom prst="ellipse">
            <a:avLst/>
          </a:prstGeom>
          <a:solidFill>
            <a:srgbClr val="6599FF"/>
          </a:solidFill>
          <a:ln>
            <a:noFill/>
          </a:ln>
          <a:effectLst>
            <a:glow rad="889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19"/>
          <p:cNvSpPr/>
          <p:nvPr/>
        </p:nvSpPr>
        <p:spPr>
          <a:xfrm>
            <a:off x="4869281" y="3427511"/>
            <a:ext cx="3131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       </a:t>
            </a:r>
            <a:r>
              <a:rPr lang="zh-CN" altLang="en-US" sz="14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可</a:t>
            </a:r>
            <a:r>
              <a:rPr lang="zh-CN" altLang="en-US" sz="14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以是工作一的细分工作成绩</a:t>
            </a:r>
            <a:endParaRPr lang="en-US" altLang="zh-CN" sz="1400" dirty="0" smtClean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46608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6096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43000" y="514559"/>
            <a:ext cx="225154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工作二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90600" y="1295400"/>
            <a:ext cx="7999638" cy="1314379"/>
            <a:chOff x="0" y="2362200"/>
            <a:chExt cx="9144000" cy="1447800"/>
          </a:xfrm>
        </p:grpSpPr>
        <p:grpSp>
          <p:nvGrpSpPr>
            <p:cNvPr id="19" name="Group 18"/>
            <p:cNvGrpSpPr/>
            <p:nvPr/>
          </p:nvGrpSpPr>
          <p:grpSpPr>
            <a:xfrm>
              <a:off x="0" y="2997958"/>
              <a:ext cx="9144000" cy="152400"/>
              <a:chOff x="0" y="3200400"/>
              <a:chExt cx="9144000" cy="152400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0" y="3200400"/>
                <a:ext cx="9144000" cy="0"/>
              </a:xfrm>
              <a:prstGeom prst="line">
                <a:avLst/>
              </a:prstGeom>
              <a:ln>
                <a:solidFill>
                  <a:srgbClr val="C3D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0" y="3276600"/>
                <a:ext cx="9144000" cy="0"/>
              </a:xfrm>
              <a:prstGeom prst="line">
                <a:avLst/>
              </a:prstGeom>
              <a:ln w="63500">
                <a:solidFill>
                  <a:srgbClr val="C3D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0" y="3352800"/>
                <a:ext cx="9144000" cy="0"/>
              </a:xfrm>
              <a:prstGeom prst="line">
                <a:avLst/>
              </a:prstGeom>
              <a:ln>
                <a:solidFill>
                  <a:srgbClr val="C3D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val 20"/>
            <p:cNvSpPr/>
            <p:nvPr/>
          </p:nvSpPr>
          <p:spPr>
            <a:xfrm>
              <a:off x="457200" y="2464558"/>
              <a:ext cx="1219200" cy="1219200"/>
            </a:xfrm>
            <a:prstGeom prst="ellipse">
              <a:avLst/>
            </a:prstGeom>
            <a:solidFill>
              <a:srgbClr val="C3D9FF"/>
            </a:solidFill>
            <a:ln>
              <a:solidFill>
                <a:srgbClr val="C3D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全年工作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42900" y="2362200"/>
              <a:ext cx="1447800" cy="1447800"/>
            </a:xfrm>
            <a:prstGeom prst="ellipse">
              <a:avLst/>
            </a:prstGeom>
            <a:noFill/>
            <a:ln>
              <a:solidFill>
                <a:srgbClr val="C3D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388358" y="2743200"/>
              <a:ext cx="659642" cy="659642"/>
              <a:chOff x="2388358" y="2743200"/>
              <a:chExt cx="659642" cy="659642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476500" y="2819400"/>
                <a:ext cx="495300" cy="495300"/>
              </a:xfrm>
              <a:prstGeom prst="ellipse">
                <a:avLst/>
              </a:prstGeom>
              <a:solidFill>
                <a:srgbClr val="C3D9FF"/>
              </a:solidFill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88358" y="2743200"/>
                <a:ext cx="659642" cy="659642"/>
              </a:xfrm>
              <a:prstGeom prst="ellipse">
                <a:avLst/>
              </a:prstGeom>
              <a:noFill/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607558" y="2743200"/>
              <a:ext cx="659642" cy="659642"/>
              <a:chOff x="2388358" y="2743200"/>
              <a:chExt cx="659642" cy="65964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476500" y="2819400"/>
                <a:ext cx="495300" cy="495300"/>
              </a:xfrm>
              <a:prstGeom prst="ellipse">
                <a:avLst/>
              </a:prstGeom>
              <a:solidFill>
                <a:srgbClr val="C3D9FF"/>
              </a:solidFill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388358" y="2743200"/>
                <a:ext cx="659642" cy="659642"/>
              </a:xfrm>
              <a:prstGeom prst="ellipse">
                <a:avLst/>
              </a:prstGeom>
              <a:noFill/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826758" y="2743200"/>
              <a:ext cx="659642" cy="659642"/>
              <a:chOff x="2388358" y="2743200"/>
              <a:chExt cx="659642" cy="659642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476500" y="2819400"/>
                <a:ext cx="495300" cy="495300"/>
              </a:xfrm>
              <a:prstGeom prst="ellipse">
                <a:avLst/>
              </a:prstGeom>
              <a:solidFill>
                <a:srgbClr val="C3D9FF"/>
              </a:solidFill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388358" y="2743200"/>
                <a:ext cx="659642" cy="659642"/>
              </a:xfrm>
              <a:prstGeom prst="ellipse">
                <a:avLst/>
              </a:prstGeom>
              <a:noFill/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6045958" y="2735239"/>
              <a:ext cx="659642" cy="659642"/>
              <a:chOff x="2388358" y="2743200"/>
              <a:chExt cx="659642" cy="65964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2476500" y="2819400"/>
                <a:ext cx="495300" cy="495300"/>
              </a:xfrm>
              <a:prstGeom prst="ellipse">
                <a:avLst/>
              </a:prstGeom>
              <a:solidFill>
                <a:srgbClr val="C3D9FF"/>
              </a:solidFill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88358" y="2743200"/>
                <a:ext cx="659642" cy="659642"/>
              </a:xfrm>
              <a:prstGeom prst="ellipse">
                <a:avLst/>
              </a:prstGeom>
              <a:noFill/>
              <a:ln>
                <a:solidFill>
                  <a:srgbClr val="C3D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51" name="Round Same Side Corner Rectangle 50"/>
          <p:cNvSpPr/>
          <p:nvPr/>
        </p:nvSpPr>
        <p:spPr>
          <a:xfrm>
            <a:off x="1601977" y="2809973"/>
            <a:ext cx="1446023" cy="1831664"/>
          </a:xfrm>
          <a:prstGeom prst="round2SameRect">
            <a:avLst/>
          </a:prstGeom>
          <a:solidFill>
            <a:srgbClr val="C3D9FF"/>
          </a:solidFill>
          <a:ln>
            <a:solidFill>
              <a:srgbClr val="C3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完成了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Round Same Side Corner Rectangle 51"/>
          <p:cNvSpPr/>
          <p:nvPr/>
        </p:nvSpPr>
        <p:spPr>
          <a:xfrm>
            <a:off x="3347867" y="2950082"/>
            <a:ext cx="1452733" cy="1755464"/>
          </a:xfrm>
          <a:prstGeom prst="round2SameRect">
            <a:avLst/>
          </a:prstGeom>
          <a:solidFill>
            <a:srgbClr val="C3D9FF"/>
          </a:solidFill>
          <a:ln>
            <a:solidFill>
              <a:srgbClr val="C3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完成了</a:t>
            </a:r>
            <a:r>
              <a:rPr lang="en-US" altLang="zh-CN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Round Same Side Corner Rectangle 52"/>
          <p:cNvSpPr/>
          <p:nvPr/>
        </p:nvSpPr>
        <p:spPr>
          <a:xfrm>
            <a:off x="5100467" y="3067017"/>
            <a:ext cx="1452733" cy="1708183"/>
          </a:xfrm>
          <a:prstGeom prst="round2SameRect">
            <a:avLst/>
          </a:prstGeom>
          <a:solidFill>
            <a:srgbClr val="C3D9FF"/>
          </a:solidFill>
          <a:ln>
            <a:solidFill>
              <a:srgbClr val="C3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完成了</a:t>
            </a:r>
            <a:r>
              <a:rPr lang="en-US" altLang="zh-CN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>
            <a:off x="6853067" y="3016217"/>
            <a:ext cx="1452733" cy="1623340"/>
          </a:xfrm>
          <a:prstGeom prst="round2SameRect">
            <a:avLst/>
          </a:prstGeom>
          <a:solidFill>
            <a:srgbClr val="C3D9FF"/>
          </a:solidFill>
          <a:ln>
            <a:solidFill>
              <a:srgbClr val="C3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完成了</a:t>
            </a:r>
            <a:r>
              <a:rPr lang="en-US" altLang="zh-CN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Round Same Side Corner Rectangle 54"/>
          <p:cNvSpPr/>
          <p:nvPr/>
        </p:nvSpPr>
        <p:spPr>
          <a:xfrm>
            <a:off x="6853067" y="2837097"/>
            <a:ext cx="1452733" cy="345889"/>
          </a:xfrm>
          <a:prstGeom prst="round2SameRect">
            <a:avLst>
              <a:gd name="adj1" fmla="val 50000"/>
              <a:gd name="adj2" fmla="val 1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Round Same Side Corner Rectangle 55"/>
          <p:cNvSpPr/>
          <p:nvPr/>
        </p:nvSpPr>
        <p:spPr>
          <a:xfrm>
            <a:off x="5100467" y="2837097"/>
            <a:ext cx="1452733" cy="345889"/>
          </a:xfrm>
          <a:prstGeom prst="round2SameRect">
            <a:avLst>
              <a:gd name="adj1" fmla="val 50000"/>
              <a:gd name="adj2" fmla="val 1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Round Same Side Corner Rectangle 56"/>
          <p:cNvSpPr/>
          <p:nvPr/>
        </p:nvSpPr>
        <p:spPr>
          <a:xfrm>
            <a:off x="3335925" y="2834254"/>
            <a:ext cx="1452733" cy="345889"/>
          </a:xfrm>
          <a:prstGeom prst="round2SameRect">
            <a:avLst>
              <a:gd name="adj1" fmla="val 50000"/>
              <a:gd name="adj2" fmla="val 1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Round Same Side Corner Rectangle 57"/>
          <p:cNvSpPr/>
          <p:nvPr/>
        </p:nvSpPr>
        <p:spPr>
          <a:xfrm>
            <a:off x="1595267" y="2819400"/>
            <a:ext cx="1452733" cy="345889"/>
          </a:xfrm>
          <a:prstGeom prst="round2SameRect">
            <a:avLst>
              <a:gd name="adj1" fmla="val 50000"/>
              <a:gd name="adj2" fmla="val 1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2209800" y="2217761"/>
            <a:ext cx="1032341" cy="596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3950458" y="2242517"/>
            <a:ext cx="455382" cy="596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569539" y="2217761"/>
            <a:ext cx="145461" cy="599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733238" y="2209800"/>
            <a:ext cx="734362" cy="60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0" y="4797152"/>
            <a:ext cx="9540552" cy="1551022"/>
            <a:chOff x="0" y="4797152"/>
            <a:chExt cx="9540552" cy="1551022"/>
          </a:xfrm>
        </p:grpSpPr>
        <p:sp>
          <p:nvSpPr>
            <p:cNvPr id="73" name="Right Arrow 72"/>
            <p:cNvSpPr/>
            <p:nvPr/>
          </p:nvSpPr>
          <p:spPr>
            <a:xfrm>
              <a:off x="0" y="4797152"/>
              <a:ext cx="9540552" cy="792088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3581385" y="4996616"/>
              <a:ext cx="381000" cy="393159"/>
            </a:xfrm>
            <a:prstGeom prst="ellipse">
              <a:avLst/>
            </a:prstGeom>
            <a:solidFill>
              <a:srgbClr val="6599FF">
                <a:alpha val="4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830737" y="4983826"/>
              <a:ext cx="381000" cy="3931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glow rad="889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04800" y="5486400"/>
              <a:ext cx="16190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C000"/>
                  </a:solidFill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总</a:t>
              </a:r>
              <a:r>
                <a:rPr lang="zh-CN" altLang="en-US" sz="3200" b="1" dirty="0" smtClean="0">
                  <a:solidFill>
                    <a:srgbClr val="FFC000"/>
                  </a:solidFill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结二</a:t>
              </a:r>
              <a:endParaRPr lang="en-US" altLang="zh-CN" sz="1600" b="1" dirty="0" smtClean="0">
                <a:solidFill>
                  <a:srgbClr val="FFC000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  <a:cs typeface="经典行书简" pitchFamily="49" charset="-122"/>
                </a:rPr>
                <a:t>        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038573" y="5517130"/>
              <a:ext cx="160020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工作一</a:t>
              </a:r>
              <a:endParaRPr lang="en-US" altLang="zh-CN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867400" y="5539472"/>
              <a:ext cx="160020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经典行书简" pitchFamily="49" charset="-122"/>
                  <a:ea typeface="经典行书简" pitchFamily="49" charset="-122"/>
                  <a:cs typeface="经典行书简" pitchFamily="49" charset="-122"/>
                </a:rPr>
                <a:t>工作二</a:t>
              </a:r>
              <a:endParaRPr lang="en-US" altLang="zh-CN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83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Oval 83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Oval 84"/>
          <p:cNvSpPr/>
          <p:nvPr/>
        </p:nvSpPr>
        <p:spPr>
          <a:xfrm>
            <a:off x="6476001" y="4996616"/>
            <a:ext cx="381000" cy="393159"/>
          </a:xfrm>
          <a:prstGeom prst="ellipse">
            <a:avLst/>
          </a:prstGeom>
          <a:solidFill>
            <a:srgbClr val="6599FF"/>
          </a:solidFill>
          <a:ln>
            <a:noFill/>
          </a:ln>
          <a:effectLst>
            <a:glow rad="889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956811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771" y="1839686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200" y="1839686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05767" y="4180072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3200" y="4166629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95400" y="502124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29400" y="50001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892800" y="5009328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Oval 32"/>
          <p:cNvSpPr/>
          <p:nvPr/>
        </p:nvSpPr>
        <p:spPr>
          <a:xfrm>
            <a:off x="2515367" y="5006120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92756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30086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952946" y="2716376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71800" y="3693659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7707" y="4640901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86" y="1868750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4072" y="1843718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4072" y="2831885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愿景          定位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4773" y="377354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计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224699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30086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952946" y="2716376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71800" y="3693659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7707" y="4640901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86" y="1868750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4072" y="1843718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现状</a:t>
            </a:r>
            <a:r>
              <a:rPr lang="en-US" altLang="zh-CN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现状</a:t>
            </a:r>
            <a:r>
              <a:rPr lang="en-US" altLang="zh-CN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4072" y="2831885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愿景          定位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4773" y="377354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计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2230795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1266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89651186"/>
              </p:ext>
            </p:extLst>
          </p:nvPr>
        </p:nvGraphicFramePr>
        <p:xfrm>
          <a:off x="1366794" y="1708656"/>
          <a:ext cx="35052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86400" y="2817479"/>
            <a:ext cx="3101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注意强调你的数据。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369348" y="2137325"/>
            <a:ext cx="738174" cy="1143360"/>
            <a:chOff x="4495800" y="1524000"/>
            <a:chExt cx="738174" cy="1143360"/>
          </a:xfrm>
        </p:grpSpPr>
        <p:sp>
          <p:nvSpPr>
            <p:cNvPr id="5" name="Oval 4"/>
            <p:cNvSpPr/>
            <p:nvPr/>
          </p:nvSpPr>
          <p:spPr>
            <a:xfrm>
              <a:off x="4495800" y="1524000"/>
              <a:ext cx="685800" cy="685800"/>
            </a:xfrm>
            <a:prstGeom prst="ellipse">
              <a:avLst/>
            </a:prstGeom>
            <a:solidFill>
              <a:srgbClr val="DDDDDD">
                <a:alpha val="25098"/>
              </a:srgbClr>
            </a:solidFill>
            <a:ln w="3175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ctangle 11"/>
            <p:cNvSpPr/>
            <p:nvPr/>
          </p:nvSpPr>
          <p:spPr>
            <a:xfrm rot="19309307">
              <a:off x="5188255" y="2079502"/>
              <a:ext cx="45719" cy="58785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6400800" y="5000135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850154" y="5517129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状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67400" y="5539472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状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23" name="Oval 22"/>
          <p:cNvSpPr/>
          <p:nvPr/>
        </p:nvSpPr>
        <p:spPr>
          <a:xfrm>
            <a:off x="3459754" y="500249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964420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1266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Oval 55"/>
          <p:cNvSpPr/>
          <p:nvPr/>
        </p:nvSpPr>
        <p:spPr>
          <a:xfrm>
            <a:off x="3337791" y="498754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Oval 56"/>
          <p:cNvSpPr/>
          <p:nvPr/>
        </p:nvSpPr>
        <p:spPr>
          <a:xfrm>
            <a:off x="6412345" y="497112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2850154" y="5517129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867400" y="5539472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</p:spTree>
    <p:extLst>
      <p:ext uri="{BB962C8B-B14F-4D97-AF65-F5344CB8AC3E}">
        <p14:creationId xmlns="" xmlns:p14="http://schemas.microsoft.com/office/powerpoint/2010/main" val="662601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771" y="1839686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200" y="1839686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Oval 16"/>
          <p:cNvSpPr/>
          <p:nvPr/>
        </p:nvSpPr>
        <p:spPr>
          <a:xfrm>
            <a:off x="2515367" y="5011021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905767" y="4180072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83200" y="4166629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956300" y="500178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502124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50001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010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30086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952946" y="2716376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71800" y="3693659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7707" y="4640901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86" y="1868750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4072" y="1843718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4072" y="2831885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愿景          定位</a:t>
            </a:r>
            <a:endParaRPr lang="en-US" altLang="zh-CN" dirty="0" smtClean="0">
              <a:solidFill>
                <a:srgbClr val="6599FF"/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4773" y="377354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计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3656969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1266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537380" y="2067450"/>
            <a:ext cx="1210589" cy="400110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ctr">
              <a:defRPr sz="200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</a:rPr>
              <a:t>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040134" y="2067450"/>
            <a:ext cx="1210589" cy="400110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algn="ctr">
              <a:defRPr sz="200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</a:rPr>
              <a:t>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1066800" y="3342928"/>
            <a:ext cx="1475581" cy="432048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A</a:t>
            </a:r>
            <a:endParaRPr lang="zh-CN" altLang="en-US" sz="16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5587182" y="3317375"/>
            <a:ext cx="1058246" cy="433388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A</a:t>
            </a:r>
            <a:endParaRPr lang="zh-CN" altLang="en-US" sz="16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6832222" y="3307399"/>
            <a:ext cx="1058246" cy="433388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B</a:t>
            </a:r>
            <a:endParaRPr lang="zh-CN" altLang="en-US" sz="16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2680928" y="3341587"/>
            <a:ext cx="933494" cy="433387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B</a:t>
            </a:r>
            <a:endParaRPr lang="zh-CN" altLang="en-US" sz="16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0" name="Rectangle 12"/>
          <p:cNvSpPr>
            <a:spLocks noChangeArrowheads="1"/>
          </p:cNvSpPr>
          <p:nvPr/>
        </p:nvSpPr>
        <p:spPr bwMode="auto">
          <a:xfrm>
            <a:off x="3752970" y="3316464"/>
            <a:ext cx="1186827" cy="433387"/>
          </a:xfrm>
          <a:prstGeom prst="roundRect">
            <a:avLst/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C</a:t>
            </a:r>
            <a:endParaRPr lang="zh-CN" altLang="en-US" sz="16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42" name="组合 4"/>
          <p:cNvGrpSpPr>
            <a:grpSpLocks/>
          </p:cNvGrpSpPr>
          <p:nvPr/>
        </p:nvGrpSpPr>
        <p:grpSpPr bwMode="auto">
          <a:xfrm>
            <a:off x="1074560" y="3895440"/>
            <a:ext cx="7993240" cy="901712"/>
            <a:chOff x="1003789" y="2940051"/>
            <a:chExt cx="7127631" cy="2981324"/>
          </a:xfrm>
        </p:grpSpPr>
        <p:sp>
          <p:nvSpPr>
            <p:cNvPr id="43" name="Arc 3"/>
            <p:cNvSpPr>
              <a:spLocks/>
            </p:cNvSpPr>
            <p:nvPr/>
          </p:nvSpPr>
          <p:spPr bwMode="auto">
            <a:xfrm>
              <a:off x="1078398" y="2941639"/>
              <a:ext cx="6989524" cy="911225"/>
            </a:xfrm>
            <a:custGeom>
              <a:avLst/>
              <a:gdLst>
                <a:gd name="G0" fmla="+- 21600 0 0"/>
                <a:gd name="G1" fmla="+- 726 0 0"/>
                <a:gd name="G2" fmla="+- 21600 0 0"/>
                <a:gd name="T0" fmla="*/ 43194 w 43200"/>
                <a:gd name="T1" fmla="*/ 233 h 22326"/>
                <a:gd name="T2" fmla="*/ 12 w 43200"/>
                <a:gd name="T3" fmla="*/ 0 h 22326"/>
                <a:gd name="T4" fmla="*/ 21600 w 43200"/>
                <a:gd name="T5" fmla="*/ 726 h 22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326" fill="none" extrusionOk="0">
                  <a:moveTo>
                    <a:pt x="43194" y="232"/>
                  </a:moveTo>
                  <a:cubicBezTo>
                    <a:pt x="43198" y="397"/>
                    <a:pt x="43200" y="561"/>
                    <a:pt x="43200" y="726"/>
                  </a:cubicBezTo>
                  <a:cubicBezTo>
                    <a:pt x="43200" y="12655"/>
                    <a:pt x="33529" y="22326"/>
                    <a:pt x="21600" y="22326"/>
                  </a:cubicBezTo>
                  <a:cubicBezTo>
                    <a:pt x="9670" y="22326"/>
                    <a:pt x="0" y="12655"/>
                    <a:pt x="0" y="726"/>
                  </a:cubicBezTo>
                  <a:cubicBezTo>
                    <a:pt x="-1" y="483"/>
                    <a:pt x="4" y="241"/>
                    <a:pt x="12" y="0"/>
                  </a:cubicBezTo>
                </a:path>
                <a:path w="43200" h="22326" stroke="0" extrusionOk="0">
                  <a:moveTo>
                    <a:pt x="43194" y="232"/>
                  </a:moveTo>
                  <a:cubicBezTo>
                    <a:pt x="43198" y="397"/>
                    <a:pt x="43200" y="561"/>
                    <a:pt x="43200" y="726"/>
                  </a:cubicBezTo>
                  <a:cubicBezTo>
                    <a:pt x="43200" y="12655"/>
                    <a:pt x="33529" y="22326"/>
                    <a:pt x="21600" y="22326"/>
                  </a:cubicBezTo>
                  <a:cubicBezTo>
                    <a:pt x="9670" y="22326"/>
                    <a:pt x="0" y="12655"/>
                    <a:pt x="0" y="726"/>
                  </a:cubicBezTo>
                  <a:cubicBezTo>
                    <a:pt x="-1" y="483"/>
                    <a:pt x="4" y="241"/>
                    <a:pt x="12" y="0"/>
                  </a:cubicBezTo>
                  <a:lnTo>
                    <a:pt x="21600" y="726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Arc 4"/>
            <p:cNvSpPr>
              <a:spLocks/>
            </p:cNvSpPr>
            <p:nvPr/>
          </p:nvSpPr>
          <p:spPr bwMode="auto">
            <a:xfrm>
              <a:off x="3110329" y="2944814"/>
              <a:ext cx="2924075" cy="285750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43200 w 43200"/>
                <a:gd name="T1" fmla="*/ 0 h 21600"/>
                <a:gd name="T2" fmla="*/ 0 w 43200"/>
                <a:gd name="T3" fmla="*/ 0 h 21600"/>
                <a:gd name="T4" fmla="*/ 21600 w 432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00" fill="none" extrusionOk="0">
                  <a:moveTo>
                    <a:pt x="43200" y="0"/>
                  </a:moveTo>
                  <a:cubicBezTo>
                    <a:pt x="43200" y="11929"/>
                    <a:pt x="33529" y="21600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</a:path>
                <a:path w="43200" h="21600" stroke="0" extrusionOk="0">
                  <a:moveTo>
                    <a:pt x="43200" y="0"/>
                  </a:moveTo>
                  <a:cubicBezTo>
                    <a:pt x="43200" y="11929"/>
                    <a:pt x="33529" y="21600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254878" y="3360739"/>
              <a:ext cx="633390" cy="342900"/>
            </a:xfrm>
            <a:custGeom>
              <a:avLst/>
              <a:gdLst/>
              <a:ahLst/>
              <a:cxnLst>
                <a:cxn ang="0">
                  <a:pos x="48" y="213"/>
                </a:cxn>
                <a:cxn ang="0">
                  <a:pos x="408" y="213"/>
                </a:cxn>
                <a:cxn ang="0">
                  <a:pos x="288" y="45"/>
                </a:cxn>
                <a:cxn ang="0">
                  <a:pos x="432" y="45"/>
                </a:cxn>
                <a:cxn ang="0">
                  <a:pos x="215" y="0"/>
                </a:cxn>
                <a:cxn ang="0">
                  <a:pos x="0" y="45"/>
                </a:cxn>
                <a:cxn ang="0">
                  <a:pos x="144" y="45"/>
                </a:cxn>
                <a:cxn ang="0">
                  <a:pos x="48" y="213"/>
                </a:cxn>
              </a:cxnLst>
              <a:rect l="0" t="0" r="r" b="b"/>
              <a:pathLst>
                <a:path w="432" h="213">
                  <a:moveTo>
                    <a:pt x="48" y="213"/>
                  </a:moveTo>
                  <a:lnTo>
                    <a:pt x="408" y="213"/>
                  </a:lnTo>
                  <a:lnTo>
                    <a:pt x="288" y="45"/>
                  </a:lnTo>
                  <a:lnTo>
                    <a:pt x="432" y="45"/>
                  </a:lnTo>
                  <a:lnTo>
                    <a:pt x="215" y="0"/>
                  </a:lnTo>
                  <a:lnTo>
                    <a:pt x="0" y="45"/>
                  </a:lnTo>
                  <a:lnTo>
                    <a:pt x="144" y="45"/>
                  </a:lnTo>
                  <a:lnTo>
                    <a:pt x="48" y="2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Line 6"/>
            <p:cNvSpPr>
              <a:spLocks noChangeShapeType="1"/>
            </p:cNvSpPr>
            <p:nvPr/>
          </p:nvSpPr>
          <p:spPr bwMode="auto">
            <a:xfrm>
              <a:off x="1003789" y="2940051"/>
              <a:ext cx="7127631" cy="4763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47" name="Group 7"/>
            <p:cNvGrpSpPr>
              <a:grpSpLocks/>
            </p:cNvGrpSpPr>
            <p:nvPr/>
          </p:nvGrpSpPr>
          <p:grpSpPr bwMode="auto">
            <a:xfrm>
              <a:off x="2051539" y="2944813"/>
              <a:ext cx="5040923" cy="2976562"/>
              <a:chOff x="1388" y="1855"/>
              <a:chExt cx="3440" cy="1875"/>
            </a:xfrm>
          </p:grpSpPr>
          <p:sp>
            <p:nvSpPr>
              <p:cNvPr id="84" name="Line 8"/>
              <p:cNvSpPr>
                <a:spLocks noChangeShapeType="1"/>
              </p:cNvSpPr>
              <p:nvPr/>
            </p:nvSpPr>
            <p:spPr bwMode="auto">
              <a:xfrm flipV="1">
                <a:off x="1388" y="1855"/>
                <a:ext cx="1732" cy="1875"/>
              </a:xfrm>
              <a:prstGeom prst="line">
                <a:avLst/>
              </a:prstGeom>
              <a:noFill/>
              <a:ln w="254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5" name="Line 9"/>
              <p:cNvSpPr>
                <a:spLocks noChangeShapeType="1"/>
              </p:cNvSpPr>
              <p:nvPr/>
            </p:nvSpPr>
            <p:spPr bwMode="auto">
              <a:xfrm>
                <a:off x="3120" y="1855"/>
                <a:ext cx="1708" cy="1875"/>
              </a:xfrm>
              <a:prstGeom prst="line">
                <a:avLst/>
              </a:prstGeom>
              <a:noFill/>
              <a:ln w="254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 flipV="1">
              <a:off x="1013314" y="2952751"/>
              <a:ext cx="3559053" cy="915988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Line 11"/>
            <p:cNvSpPr>
              <a:spLocks noChangeShapeType="1"/>
            </p:cNvSpPr>
            <p:nvPr/>
          </p:nvSpPr>
          <p:spPr bwMode="auto">
            <a:xfrm>
              <a:off x="4572367" y="2944814"/>
              <a:ext cx="3559053" cy="915987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Line 12"/>
            <p:cNvSpPr>
              <a:spLocks noChangeShapeType="1"/>
            </p:cNvSpPr>
            <p:nvPr/>
          </p:nvSpPr>
          <p:spPr bwMode="auto">
            <a:xfrm flipV="1">
              <a:off x="1013314" y="2944814"/>
              <a:ext cx="3559053" cy="45720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4572367" y="2944814"/>
              <a:ext cx="3559053" cy="45720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Line 14"/>
            <p:cNvSpPr>
              <a:spLocks noChangeShapeType="1"/>
            </p:cNvSpPr>
            <p:nvPr/>
          </p:nvSpPr>
          <p:spPr bwMode="auto">
            <a:xfrm flipV="1">
              <a:off x="1013314" y="2944814"/>
              <a:ext cx="3559053" cy="152400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Line 15"/>
            <p:cNvSpPr>
              <a:spLocks noChangeShapeType="1"/>
            </p:cNvSpPr>
            <p:nvPr/>
          </p:nvSpPr>
          <p:spPr bwMode="auto">
            <a:xfrm>
              <a:off x="4572367" y="2944814"/>
              <a:ext cx="3559053" cy="152400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5205757" y="3317876"/>
              <a:ext cx="930243" cy="330200"/>
            </a:xfrm>
            <a:custGeom>
              <a:avLst/>
              <a:gdLst/>
              <a:ahLst/>
              <a:cxnLst>
                <a:cxn ang="0">
                  <a:pos x="369" y="208"/>
                </a:cxn>
                <a:cxn ang="0">
                  <a:pos x="635" y="172"/>
                </a:cxn>
                <a:cxn ang="0">
                  <a:pos x="272" y="28"/>
                </a:cxn>
                <a:cxn ang="0">
                  <a:pos x="372" y="10"/>
                </a:cxn>
                <a:cxn ang="0">
                  <a:pos x="108" y="0"/>
                </a:cxn>
                <a:cxn ang="0">
                  <a:pos x="0" y="58"/>
                </a:cxn>
                <a:cxn ang="0">
                  <a:pos x="118" y="44"/>
                </a:cxn>
                <a:cxn ang="0">
                  <a:pos x="369" y="208"/>
                </a:cxn>
              </a:cxnLst>
              <a:rect l="0" t="0" r="r" b="b"/>
              <a:pathLst>
                <a:path w="635" h="208">
                  <a:moveTo>
                    <a:pt x="369" y="208"/>
                  </a:moveTo>
                  <a:lnTo>
                    <a:pt x="635" y="172"/>
                  </a:lnTo>
                  <a:lnTo>
                    <a:pt x="272" y="28"/>
                  </a:lnTo>
                  <a:lnTo>
                    <a:pt x="372" y="10"/>
                  </a:lnTo>
                  <a:lnTo>
                    <a:pt x="108" y="0"/>
                  </a:lnTo>
                  <a:lnTo>
                    <a:pt x="0" y="58"/>
                  </a:lnTo>
                  <a:lnTo>
                    <a:pt x="118" y="44"/>
                  </a:lnTo>
                  <a:lnTo>
                    <a:pt x="369" y="2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 flipH="1">
              <a:off x="3003971" y="3317876"/>
              <a:ext cx="930243" cy="330200"/>
            </a:xfrm>
            <a:custGeom>
              <a:avLst/>
              <a:gdLst/>
              <a:ahLst/>
              <a:cxnLst>
                <a:cxn ang="0">
                  <a:pos x="369" y="208"/>
                </a:cxn>
                <a:cxn ang="0">
                  <a:pos x="635" y="172"/>
                </a:cxn>
                <a:cxn ang="0">
                  <a:pos x="272" y="28"/>
                </a:cxn>
                <a:cxn ang="0">
                  <a:pos x="372" y="10"/>
                </a:cxn>
                <a:cxn ang="0">
                  <a:pos x="108" y="0"/>
                </a:cxn>
                <a:cxn ang="0">
                  <a:pos x="0" y="58"/>
                </a:cxn>
                <a:cxn ang="0">
                  <a:pos x="118" y="44"/>
                </a:cxn>
                <a:cxn ang="0">
                  <a:pos x="369" y="208"/>
                </a:cxn>
              </a:cxnLst>
              <a:rect l="0" t="0" r="r" b="b"/>
              <a:pathLst>
                <a:path w="635" h="208">
                  <a:moveTo>
                    <a:pt x="369" y="208"/>
                  </a:moveTo>
                  <a:lnTo>
                    <a:pt x="635" y="172"/>
                  </a:lnTo>
                  <a:lnTo>
                    <a:pt x="272" y="28"/>
                  </a:lnTo>
                  <a:lnTo>
                    <a:pt x="372" y="10"/>
                  </a:lnTo>
                  <a:lnTo>
                    <a:pt x="108" y="0"/>
                  </a:lnTo>
                  <a:lnTo>
                    <a:pt x="0" y="58"/>
                  </a:lnTo>
                  <a:lnTo>
                    <a:pt x="118" y="44"/>
                  </a:lnTo>
                  <a:lnTo>
                    <a:pt x="369" y="2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86" name="Picture 4" descr="D:\PPT\PPT\图片素材\tre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410" y="853450"/>
            <a:ext cx="1414772" cy="14147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7" name="Straight Connector 86"/>
          <p:cNvCxnSpPr/>
          <p:nvPr/>
        </p:nvCxnSpPr>
        <p:spPr>
          <a:xfrm rot="5400000">
            <a:off x="1915836" y="2207042"/>
            <a:ext cx="875368" cy="1338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3022562" y="2438400"/>
            <a:ext cx="5000" cy="874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022562" y="2438400"/>
            <a:ext cx="1203709" cy="848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525316" y="2438400"/>
            <a:ext cx="715916" cy="839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5996192" y="2438400"/>
            <a:ext cx="529124" cy="8498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6346142" y="499661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2760668" y="5520149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愿景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67400" y="5539472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定位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3351572" y="500249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721545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1266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31"/>
          <p:cNvSpPr>
            <a:spLocks noChangeArrowheads="1"/>
          </p:cNvSpPr>
          <p:nvPr/>
        </p:nvSpPr>
        <p:spPr bwMode="auto">
          <a:xfrm>
            <a:off x="2643188" y="1157287"/>
            <a:ext cx="1009650" cy="431800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A</a:t>
            </a:r>
            <a:endParaRPr lang="zh-CN" altLang="en-US" sz="20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8" name="Rectangle 32"/>
          <p:cNvSpPr>
            <a:spLocks noChangeArrowheads="1"/>
          </p:cNvSpPr>
          <p:nvPr/>
        </p:nvSpPr>
        <p:spPr bwMode="auto">
          <a:xfrm>
            <a:off x="2643188" y="3314700"/>
            <a:ext cx="1009650" cy="431800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B</a:t>
            </a:r>
            <a:endParaRPr lang="zh-CN" altLang="en-US" sz="20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49" name="AutoShape 33"/>
          <p:cNvCxnSpPr>
            <a:cxnSpLocks noChangeShapeType="1"/>
          </p:cNvCxnSpPr>
          <p:nvPr/>
        </p:nvCxnSpPr>
        <p:spPr bwMode="auto">
          <a:xfrm flipV="1">
            <a:off x="2068513" y="1373187"/>
            <a:ext cx="574675" cy="1077913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0" name="AutoShape 34"/>
          <p:cNvCxnSpPr>
            <a:cxnSpLocks noChangeShapeType="1"/>
          </p:cNvCxnSpPr>
          <p:nvPr/>
        </p:nvCxnSpPr>
        <p:spPr bwMode="auto">
          <a:xfrm>
            <a:off x="2068513" y="2451100"/>
            <a:ext cx="574675" cy="1079500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" name="Rectangle 35"/>
          <p:cNvSpPr>
            <a:spLocks noChangeArrowheads="1"/>
          </p:cNvSpPr>
          <p:nvPr/>
        </p:nvSpPr>
        <p:spPr bwMode="auto">
          <a:xfrm>
            <a:off x="4443413" y="865187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A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2" name="Rectangle 36"/>
          <p:cNvSpPr>
            <a:spLocks noChangeArrowheads="1"/>
          </p:cNvSpPr>
          <p:nvPr/>
        </p:nvSpPr>
        <p:spPr bwMode="auto">
          <a:xfrm>
            <a:off x="4443413" y="1516062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B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3" name="Rectangle 37"/>
          <p:cNvSpPr>
            <a:spLocks noChangeArrowheads="1"/>
          </p:cNvSpPr>
          <p:nvPr/>
        </p:nvSpPr>
        <p:spPr bwMode="auto">
          <a:xfrm>
            <a:off x="4443413" y="2487612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A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4" name="Rectangle 38"/>
          <p:cNvSpPr>
            <a:spLocks noChangeArrowheads="1"/>
          </p:cNvSpPr>
          <p:nvPr/>
        </p:nvSpPr>
        <p:spPr bwMode="auto">
          <a:xfrm>
            <a:off x="4443413" y="2919412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B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55" name="AutoShape 39"/>
          <p:cNvCxnSpPr>
            <a:cxnSpLocks noChangeShapeType="1"/>
          </p:cNvCxnSpPr>
          <p:nvPr/>
        </p:nvCxnSpPr>
        <p:spPr bwMode="auto">
          <a:xfrm flipV="1">
            <a:off x="3652838" y="1046162"/>
            <a:ext cx="790575" cy="327025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6" name="AutoShape 40"/>
          <p:cNvCxnSpPr>
            <a:cxnSpLocks noChangeShapeType="1"/>
          </p:cNvCxnSpPr>
          <p:nvPr/>
        </p:nvCxnSpPr>
        <p:spPr bwMode="auto">
          <a:xfrm>
            <a:off x="3652838" y="1373187"/>
            <a:ext cx="790575" cy="323850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7" name="Rectangle 41"/>
          <p:cNvSpPr>
            <a:spLocks noChangeArrowheads="1"/>
          </p:cNvSpPr>
          <p:nvPr/>
        </p:nvSpPr>
        <p:spPr bwMode="auto">
          <a:xfrm>
            <a:off x="4443413" y="3351212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C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8" name="Rectangle 42"/>
          <p:cNvSpPr>
            <a:spLocks noChangeArrowheads="1"/>
          </p:cNvSpPr>
          <p:nvPr/>
        </p:nvSpPr>
        <p:spPr bwMode="auto">
          <a:xfrm>
            <a:off x="4443413" y="3783012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D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59" name="AutoShape 43"/>
          <p:cNvCxnSpPr>
            <a:cxnSpLocks noChangeShapeType="1"/>
          </p:cNvCxnSpPr>
          <p:nvPr/>
        </p:nvCxnSpPr>
        <p:spPr bwMode="auto">
          <a:xfrm flipV="1">
            <a:off x="3652838" y="2668587"/>
            <a:ext cx="790575" cy="862013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44"/>
          <p:cNvCxnSpPr>
            <a:cxnSpLocks noChangeShapeType="1"/>
          </p:cNvCxnSpPr>
          <p:nvPr/>
        </p:nvCxnSpPr>
        <p:spPr bwMode="auto">
          <a:xfrm flipV="1">
            <a:off x="3652838" y="3100387"/>
            <a:ext cx="790575" cy="430213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1" name="AutoShape 45"/>
          <p:cNvCxnSpPr>
            <a:cxnSpLocks noChangeShapeType="1"/>
          </p:cNvCxnSpPr>
          <p:nvPr/>
        </p:nvCxnSpPr>
        <p:spPr bwMode="auto">
          <a:xfrm>
            <a:off x="3652838" y="3530600"/>
            <a:ext cx="790575" cy="1587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2" name="AutoShape 46"/>
          <p:cNvCxnSpPr>
            <a:cxnSpLocks noChangeShapeType="1"/>
          </p:cNvCxnSpPr>
          <p:nvPr/>
        </p:nvCxnSpPr>
        <p:spPr bwMode="auto">
          <a:xfrm>
            <a:off x="3652838" y="3530600"/>
            <a:ext cx="790575" cy="433387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3" name="Rectangle 47"/>
          <p:cNvSpPr>
            <a:spLocks noChangeArrowheads="1"/>
          </p:cNvSpPr>
          <p:nvPr/>
        </p:nvSpPr>
        <p:spPr bwMode="auto">
          <a:xfrm>
            <a:off x="4443413" y="4287837"/>
            <a:ext cx="1009650" cy="360363"/>
          </a:xfrm>
          <a:prstGeom prst="roundRect">
            <a:avLst>
              <a:gd name="adj" fmla="val 16667"/>
            </a:avLst>
          </a:prstGeom>
          <a:solidFill>
            <a:srgbClr val="65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E</a:t>
            </a:r>
            <a:endParaRPr lang="en-US" altLang="zh-CN" sz="14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64" name="AutoShape 48"/>
          <p:cNvCxnSpPr>
            <a:cxnSpLocks noChangeShapeType="1"/>
          </p:cNvCxnSpPr>
          <p:nvPr/>
        </p:nvCxnSpPr>
        <p:spPr bwMode="auto">
          <a:xfrm>
            <a:off x="3652838" y="3530600"/>
            <a:ext cx="790575" cy="938212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AutoShape 50"/>
          <p:cNvSpPr>
            <a:spLocks/>
          </p:cNvSpPr>
          <p:nvPr/>
        </p:nvSpPr>
        <p:spPr bwMode="auto">
          <a:xfrm>
            <a:off x="5853113" y="865187"/>
            <a:ext cx="468312" cy="3673475"/>
          </a:xfrm>
          <a:prstGeom prst="leftBrace">
            <a:avLst>
              <a:gd name="adj1" fmla="val 15361"/>
              <a:gd name="adj2" fmla="val 4953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0" y="1984374"/>
            <a:ext cx="1371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2760668" y="5520149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愿景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867400" y="5539472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定位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370268" y="499661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Oval 74"/>
          <p:cNvSpPr/>
          <p:nvPr/>
        </p:nvSpPr>
        <p:spPr>
          <a:xfrm>
            <a:off x="6477000" y="500249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5011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30086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952946" y="2716376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71800" y="3693659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7707" y="4640901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86" y="1868750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4072" y="1843718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4072" y="2831885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愿景          定位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4773" y="377354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计</a:t>
            </a:r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划</a:t>
            </a:r>
            <a:r>
              <a:rPr lang="en-US" altLang="zh-CN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1841927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4400" y="533400"/>
            <a:ext cx="26206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grpSp>
        <p:nvGrpSpPr>
          <p:cNvPr id="9" name="Group 2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10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57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Right Arrow 1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5486400"/>
            <a:ext cx="112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Oval 14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Oval 15"/>
          <p:cNvSpPr/>
          <p:nvPr/>
        </p:nvSpPr>
        <p:spPr>
          <a:xfrm>
            <a:off x="2819400" y="4991870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Oval 16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划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1367818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90600" y="533400"/>
            <a:ext cx="26206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grpSp>
        <p:nvGrpSpPr>
          <p:cNvPr id="49" name="Group 2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50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Oval 57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Right Arrow 19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3400" y="5486400"/>
            <a:ext cx="112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Oval 23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Oval 24"/>
          <p:cNvSpPr/>
          <p:nvPr/>
        </p:nvSpPr>
        <p:spPr>
          <a:xfrm>
            <a:off x="4770276" y="500170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Oval 25"/>
          <p:cNvSpPr/>
          <p:nvPr/>
        </p:nvSpPr>
        <p:spPr>
          <a:xfrm>
            <a:off x="2828113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划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805366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84544" y="533400"/>
            <a:ext cx="26206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grpSp>
        <p:nvGrpSpPr>
          <p:cNvPr id="8" name="Group 2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9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57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Right Arrow 16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33400" y="5486400"/>
            <a:ext cx="112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Oval 19"/>
          <p:cNvSpPr/>
          <p:nvPr/>
        </p:nvSpPr>
        <p:spPr>
          <a:xfrm>
            <a:off x="2828113" y="497112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Oval 20"/>
          <p:cNvSpPr/>
          <p:nvPr/>
        </p:nvSpPr>
        <p:spPr>
          <a:xfrm>
            <a:off x="6801634" y="498382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Oval 21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划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</a:p>
        </p:txBody>
      </p:sp>
      <p:grpSp>
        <p:nvGrpSpPr>
          <p:cNvPr id="35" name="Group 4"/>
          <p:cNvGrpSpPr>
            <a:grpSpLocks/>
          </p:cNvGrpSpPr>
          <p:nvPr/>
        </p:nvGrpSpPr>
        <p:grpSpPr bwMode="auto">
          <a:xfrm>
            <a:off x="1371600" y="1183813"/>
            <a:ext cx="3047026" cy="3200400"/>
            <a:chOff x="533400" y="1447800"/>
            <a:chExt cx="3276600" cy="4267200"/>
          </a:xfrm>
        </p:grpSpPr>
        <p:sp>
          <p:nvSpPr>
            <p:cNvPr id="36" name="Isosceles Triangle 35"/>
            <p:cNvSpPr/>
            <p:nvPr/>
          </p:nvSpPr>
          <p:spPr>
            <a:xfrm>
              <a:off x="533400" y="1447800"/>
              <a:ext cx="3276600" cy="4267200"/>
            </a:xfrm>
            <a:prstGeom prst="triangle">
              <a:avLst/>
            </a:prstGeom>
            <a:solidFill>
              <a:srgbClr val="C3D9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1524352" y="2896330"/>
              <a:ext cx="121910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14113" y="4191487"/>
              <a:ext cx="236261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709078" y="2977915"/>
            <a:ext cx="24447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pPr algn="ctr"/>
            <a:r>
              <a:rPr lang="zh-CN" altLang="en-US" sz="4000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endParaRPr lang="en-US" altLang="zh-CN" sz="4000" dirty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的目标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9180" y="1567880"/>
            <a:ext cx="999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endParaRPr lang="en-US" altLang="zh-CN" sz="2800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</a:t>
            </a:r>
            <a:endParaRPr lang="zh-CN" altLang="en-US" sz="1200" dirty="0"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75013" y="2286000"/>
            <a:ext cx="17073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endParaRPr lang="en-US" altLang="zh-CN" sz="4000" dirty="0" smtClean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的目标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4453262" y="2286000"/>
            <a:ext cx="2891955" cy="1316901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spcBef>
                <a:spcPct val="20000"/>
              </a:spcBef>
              <a:defRPr/>
            </a:pPr>
            <a:endParaRPr lang="en-US" altLang="zh-CN" sz="2800" b="1" dirty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189361" y="2518562"/>
            <a:ext cx="13644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800" b="1" dirty="0" smtClean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</a:t>
            </a:r>
            <a:r>
              <a:rPr lang="zh-CN" altLang="en-US" sz="2800" b="1" dirty="0"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划</a:t>
            </a:r>
            <a:endParaRPr lang="en-US" altLang="zh-CN" sz="2800" b="1" dirty="0"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540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30086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952946" y="2716376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71800" y="3693659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67707" y="4640901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86" y="1868750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4072" y="1843718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现状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现状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4072" y="2831885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目标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愿景          定位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4773" y="377354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计划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计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计划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963237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/>
          <p:nvPr/>
        </p:nvSpPr>
        <p:spPr>
          <a:xfrm>
            <a:off x="0" y="4797152"/>
            <a:ext cx="57912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Oval 16"/>
          <p:cNvSpPr/>
          <p:nvPr/>
        </p:nvSpPr>
        <p:spPr>
          <a:xfrm>
            <a:off x="2515367" y="5011021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502124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943600" y="4958760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024152"/>
            <a:ext cx="9144000" cy="186204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THANKS</a:t>
            </a:r>
            <a:endParaRPr lang="zh-CN" altLang="en-US" sz="11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9354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57200" y="4724402"/>
            <a:ext cx="3887788" cy="151341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33403" y="4798485"/>
            <a:ext cx="39805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饮水思源，下载不忘</a:t>
            </a:r>
            <a:r>
              <a:rPr lang="en-US" altLang="zh-CN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关注</a:t>
            </a:r>
            <a:r>
              <a:rPr lang="en-US" altLang="zh-CN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0600" y="4724402"/>
            <a:ext cx="3887788" cy="151341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1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4927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3048000" y="1598085"/>
            <a:ext cx="31242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精品模板    行业案例</a:t>
            </a:r>
            <a:endParaRPr lang="zh-CN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优质图表</a:t>
            </a:r>
            <a:endParaRPr lang="zh-CN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创意图片</a:t>
            </a: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zh-CN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endParaRPr lang="en-US" altLang="zh-CN" sz="2000" dirty="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48000" y="1143000"/>
            <a:ext cx="3124200" cy="47413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itchFamily="34" charset="-122"/>
                <a:cs typeface="Arial" pitchFamily="34" charset="0"/>
              </a:rPr>
              <a:t>我们只分享精品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29003" y="6400800"/>
            <a:ext cx="5674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charset="0"/>
              <a:buChar char="•"/>
            </a:pPr>
            <a:r>
              <a:rPr lang="zh-CN" altLang="en-US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en-US" altLang="zh-CN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来源于网络渠道，感谢作者的辛勤劳动，如作者不喜可私信本人删除！</a:t>
            </a:r>
            <a:endParaRPr lang="en-US" altLang="zh-CN" sz="120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17" name="Picture 5" descr="C:\Documents and Settings\user\桌面\PPT精选B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3" y="2057400"/>
            <a:ext cx="1514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33400" y="5484285"/>
            <a:ext cx="3576428" cy="68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2300"/>
              </a:lnSpc>
            </a:pPr>
            <a:r>
              <a:rPr lang="zh-CN" altLang="en-US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我们会提供更多更好的</a:t>
            </a:r>
            <a:r>
              <a:rPr lang="en-US" altLang="zh-CN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素材，让你不再烦恼！</a:t>
            </a:r>
            <a:endParaRPr lang="en-US" altLang="zh-CN" sz="1200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ts val="2300"/>
              </a:lnSpc>
            </a:pPr>
            <a:r>
              <a:rPr lang="zh-CN" altLang="en-US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欢迎访问：</a:t>
            </a:r>
            <a:r>
              <a:rPr lang="en-US" altLang="zh-CN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www.80ppt.com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019801" y="5010151"/>
            <a:ext cx="14590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@PPT</a:t>
            </a:r>
            <a:r>
              <a:rPr lang="zh-CN" altLang="en-US" sz="2000" b="1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精选</a:t>
            </a:r>
            <a:endParaRPr lang="en-US" altLang="zh-CN" sz="2000" b="1">
              <a:solidFill>
                <a:srgbClr val="99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019800" y="5418668"/>
            <a:ext cx="2628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2400"/>
              </a:lnSpc>
            </a:pPr>
            <a:r>
              <a:rPr lang="zh-CN" altLang="en-US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新浪微博最勤劳</a:t>
            </a:r>
            <a:r>
              <a:rPr lang="en-US" altLang="zh-CN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分享</a:t>
            </a:r>
            <a:endParaRPr lang="en-US" altLang="zh-CN" sz="160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en-US" altLang="zh-CN" sz="1600">
                <a:solidFill>
                  <a:srgbClr val="0D0D0D"/>
                </a:solidFill>
                <a:ea typeface="微软雅黑" pitchFamily="34" charset="-122"/>
                <a:hlinkClick r:id="rId4"/>
              </a:rPr>
              <a:t>http://weibo.com/pptlove</a:t>
            </a:r>
            <a:endParaRPr lang="zh-CN" altLang="en-US" sz="1600">
              <a:solidFill>
                <a:srgbClr val="0D0D0D"/>
              </a:solidFill>
              <a:ea typeface="微软雅黑" pitchFamily="34" charset="-122"/>
            </a:endParaRPr>
          </a:p>
        </p:txBody>
      </p:sp>
      <p:pic>
        <p:nvPicPr>
          <p:cNvPr id="4109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750" y="4811185"/>
            <a:ext cx="781050" cy="23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  <p:bldP spid="7" grpId="0" animBg="1"/>
      <p:bldP spid="15" grpId="0"/>
      <p:bldP spid="17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838200" y="1219200"/>
            <a:ext cx="7239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Documents and Settings\shaoyou\桌面\Picture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2763"/>
            <a:ext cx="1657350" cy="858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Oval 16"/>
          <p:cNvSpPr/>
          <p:nvPr/>
        </p:nvSpPr>
        <p:spPr>
          <a:xfrm>
            <a:off x="2515367" y="5009328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771" y="1839686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6" cstate="email">
            <a:grayscl/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200" y="1839686"/>
            <a:ext cx="1600200" cy="235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05767" y="4180072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3200" y="4166629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规划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56300" y="500178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295400" y="502124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29400" y="50001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99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219200" y="5393294"/>
            <a:ext cx="16002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endParaRPr lang="en-US" altLang="zh-CN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pic>
        <p:nvPicPr>
          <p:cNvPr id="31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204" y="1847271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2971800" y="3048000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971800" y="4264767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828800" y="5000135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048000" y="2133600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部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分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一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30322" y="3352800"/>
            <a:ext cx="50468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总结部分二</a:t>
            </a:r>
            <a:endParaRPr lang="en-US" altLang="zh-CN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19200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4165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144000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3400" y="5486400"/>
            <a:ext cx="11266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C:\Users\leekeywang\Desktop\CE420750FG001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204" y="1847271"/>
            <a:ext cx="1558192" cy="2357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00400" y="2895600"/>
            <a:ext cx="49149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完成了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目标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了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标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通过项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了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标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4200045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8000" y="2743200"/>
            <a:ext cx="449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830737" y="5000135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828800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总结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部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分</a:t>
            </a:r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一</a:t>
            </a:r>
            <a:endParaRPr lang="en-US" altLang="zh-CN" sz="1600" b="1" dirty="0" smtClean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B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项目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C</a:t>
            </a:r>
          </a:p>
        </p:txBody>
      </p:sp>
    </p:spTree>
    <p:extLst>
      <p:ext uri="{BB962C8B-B14F-4D97-AF65-F5344CB8AC3E}">
        <p14:creationId xmlns="" xmlns:p14="http://schemas.microsoft.com/office/powerpoint/2010/main" val="2639081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40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Oval 39"/>
          <p:cNvSpPr/>
          <p:nvPr/>
        </p:nvSpPr>
        <p:spPr>
          <a:xfrm>
            <a:off x="4767721" y="499661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ight Arrow 2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Oval 22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28600" y="5486400"/>
            <a:ext cx="1431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结一</a:t>
            </a:r>
            <a:endParaRPr lang="en-US" altLang="zh-CN" sz="1600" b="1" dirty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819400" y="49890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Oval 30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819400" y="4991870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Oval 41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371600" y="533400"/>
            <a:ext cx="26206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57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Oval 57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47800" y="1295400"/>
            <a:ext cx="68005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场，</a:t>
            </a:r>
            <a:r>
              <a:rPr lang="en-US" altLang="zh-CN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月份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，</a:t>
            </a:r>
            <a:r>
              <a:rPr lang="zh-CN" altLang="en-US" dirty="0">
                <a:latin typeface="Arial" pitchFamily="34" charset="0"/>
                <a:ea typeface="微软雅黑" pitchFamily="34" charset="-122"/>
                <a:cs typeface="Arial" pitchFamily="34" charset="0"/>
              </a:rPr>
              <a:t>成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交</a:t>
            </a:r>
            <a:r>
              <a:rPr lang="en-US" altLang="zh-CN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25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万，各项指标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。</a:t>
            </a:r>
            <a:r>
              <a:rPr lang="en-US" altLang="zh-CN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月</a:t>
            </a:r>
            <a:r>
              <a:rPr lang="en-US" altLang="zh-CN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15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全年完成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成交（要用</a:t>
            </a:r>
            <a:r>
              <a:rPr lang="zh-CN" altLang="en-US" dirty="0">
                <a:latin typeface="Arial" pitchFamily="34" charset="0"/>
                <a:ea typeface="微软雅黑" pitchFamily="34" charset="-122"/>
                <a:cs typeface="Arial" pitchFamily="34" charset="0"/>
              </a:rPr>
              <a:t>数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据说话）</a:t>
            </a:r>
            <a:endParaRPr lang="zh-CN" altLang="en-US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47800" y="2958405"/>
            <a:ext cx="7467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rgbClr val="6599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72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场，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上线，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合作完成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_______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（</a:t>
            </a:r>
            <a:r>
              <a:rPr lang="zh-CN" altLang="en-US" dirty="0">
                <a:latin typeface="Arial" pitchFamily="34" charset="0"/>
                <a:ea typeface="微软雅黑" pitchFamily="34" charset="-122"/>
                <a:cs typeface="Arial" pitchFamily="34" charset="0"/>
              </a:rPr>
              <a:t>用客</a:t>
            </a:r>
            <a:r>
              <a:rPr lang="zh-CN" altLang="en-US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观事实说话）</a:t>
            </a:r>
            <a:endParaRPr lang="zh-CN" altLang="en-US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72573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89976" y="531869"/>
            <a:ext cx="256016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B-</a:t>
            </a: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数据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83207514"/>
              </p:ext>
            </p:extLst>
          </p:nvPr>
        </p:nvGraphicFramePr>
        <p:xfrm>
          <a:off x="1183482" y="1211943"/>
          <a:ext cx="7462838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28800" y="4212772"/>
            <a:ext cx="678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针对图表的说明，突出重点数据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如峰值</a:t>
            </a:r>
            <a:r>
              <a:rPr lang="en-US" altLang="zh-CN" sz="28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万，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平均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值</a:t>
            </a:r>
            <a:r>
              <a:rPr lang="en-US" altLang="zh-CN" sz="2800" dirty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en-US" altLang="zh-CN" sz="28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万，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成率</a:t>
            </a:r>
            <a:r>
              <a:rPr lang="en-US" altLang="zh-CN" sz="2800" dirty="0" smtClean="0">
                <a:solidFill>
                  <a:srgbClr val="6599FF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endParaRPr lang="zh-CN" altLang="en-US" sz="2800" dirty="0">
              <a:solidFill>
                <a:srgbClr val="65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8358" y="4252582"/>
            <a:ext cx="721465" cy="646331"/>
          </a:xfrm>
          <a:prstGeom prst="rect">
            <a:avLst/>
          </a:prstGeom>
          <a:solidFill>
            <a:srgbClr val="65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全年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23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Oval 23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Oval 28"/>
          <p:cNvSpPr/>
          <p:nvPr/>
        </p:nvSpPr>
        <p:spPr>
          <a:xfrm>
            <a:off x="4767721" y="499661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Right Arrow 29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Oval 30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Oval 32"/>
          <p:cNvSpPr/>
          <p:nvPr/>
        </p:nvSpPr>
        <p:spPr>
          <a:xfrm>
            <a:off x="2819400" y="49890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Oval 33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2819400" y="4991870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Oval 38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28600" y="5486400"/>
            <a:ext cx="1431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结一</a:t>
            </a:r>
            <a:endParaRPr lang="en-US" altLang="zh-CN" sz="1600" b="1" dirty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9137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 uiExpand="1">
        <p:bldSub>
          <a:bldChart bld="series"/>
        </p:bldSub>
      </p:bldGraphic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67518522"/>
              </p:ext>
            </p:extLst>
          </p:nvPr>
        </p:nvGraphicFramePr>
        <p:xfrm>
          <a:off x="1211737" y="1285545"/>
          <a:ext cx="7366000" cy="2967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29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val 30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4765166" y="50017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Oval 22"/>
          <p:cNvSpPr/>
          <p:nvPr/>
        </p:nvSpPr>
        <p:spPr>
          <a:xfrm>
            <a:off x="4767721" y="499661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Right Arrow 29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Oval 32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Oval 34"/>
          <p:cNvSpPr/>
          <p:nvPr/>
        </p:nvSpPr>
        <p:spPr>
          <a:xfrm>
            <a:off x="2819400" y="49890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Oval 35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770276" y="4991870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489976" y="531869"/>
            <a:ext cx="256016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B-</a:t>
            </a: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数据</a:t>
            </a:r>
            <a:endParaRPr lang="en-US" altLang="zh-CN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28800" y="44196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你也可以在使用趋势线功能，让老板了解运营的趋势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18358" y="4252582"/>
            <a:ext cx="721465" cy="646331"/>
          </a:xfrm>
          <a:prstGeom prst="rect">
            <a:avLst/>
          </a:prstGeom>
          <a:solidFill>
            <a:srgbClr val="65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全年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8600" y="5486400"/>
            <a:ext cx="1431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结一</a:t>
            </a:r>
            <a:endParaRPr lang="en-US" altLang="zh-CN" sz="1600" b="1" dirty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9999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 uiExpand="1">
        <p:bldSub>
          <a:bldChart bld="series"/>
        </p:bldSub>
      </p:bldGraphic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4797152"/>
            <a:ext cx="9540552" cy="792088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98830" y="543580"/>
            <a:ext cx="346357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</a:p>
        </p:txBody>
      </p:sp>
      <p:sp>
        <p:nvSpPr>
          <p:cNvPr id="17" name="Oval 16"/>
          <p:cNvSpPr/>
          <p:nvPr/>
        </p:nvSpPr>
        <p:spPr>
          <a:xfrm>
            <a:off x="830737" y="4983826"/>
            <a:ext cx="381000" cy="393159"/>
          </a:xfrm>
          <a:prstGeom prst="ellipse">
            <a:avLst/>
          </a:prstGeom>
          <a:solidFill>
            <a:srgbClr val="C3D9FF"/>
          </a:solidFill>
          <a:ln>
            <a:noFill/>
          </a:ln>
          <a:effectLst>
            <a:glow rad="88900">
              <a:srgbClr val="C3D9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021237" y="596900"/>
            <a:ext cx="0" cy="43742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819400" y="4989006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Oval 20"/>
          <p:cNvSpPr/>
          <p:nvPr/>
        </p:nvSpPr>
        <p:spPr>
          <a:xfrm>
            <a:off x="6781800" y="4991870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2112926" y="5562025"/>
            <a:ext cx="1811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60676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2034" y="5567523"/>
            <a:ext cx="160020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项目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C</a:t>
            </a:r>
            <a:endParaRPr lang="en-US" altLang="zh-CN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706776" y="4983825"/>
            <a:ext cx="381000" cy="393159"/>
          </a:xfrm>
          <a:prstGeom prst="ellipse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46444" y="453321"/>
            <a:ext cx="653733" cy="645696"/>
            <a:chOff x="846444" y="453321"/>
            <a:chExt cx="653733" cy="645696"/>
          </a:xfrm>
        </p:grpSpPr>
        <p:pic>
          <p:nvPicPr>
            <p:cNvPr id="24" name="Picture 2" descr="C:\Users\shaoyou\Desktop\Picture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667957">
              <a:off x="854481" y="453321"/>
              <a:ext cx="645696" cy="6456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Oval 25"/>
            <p:cNvSpPr/>
            <p:nvPr/>
          </p:nvSpPr>
          <p:spPr>
            <a:xfrm>
              <a:off x="846444" y="596900"/>
              <a:ext cx="381000" cy="393159"/>
            </a:xfrm>
            <a:prstGeom prst="ellipse">
              <a:avLst/>
            </a:prstGeom>
            <a:solidFill>
              <a:srgbClr val="C3D9FF"/>
            </a:solidFill>
            <a:ln>
              <a:noFill/>
            </a:ln>
            <a:effectLst>
              <a:glow rad="88900">
                <a:srgbClr val="C3D9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6781800" y="4996616"/>
            <a:ext cx="381000" cy="3931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glow rad="889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248400" y="1915180"/>
            <a:ext cx="2285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也可以做数据的对比，此处可以写数据的注释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86607461"/>
              </p:ext>
            </p:extLst>
          </p:nvPr>
        </p:nvGraphicFramePr>
        <p:xfrm>
          <a:off x="1371600" y="902699"/>
          <a:ext cx="398319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85471695"/>
              </p:ext>
            </p:extLst>
          </p:nvPr>
        </p:nvGraphicFramePr>
        <p:xfrm>
          <a:off x="1450453" y="2971800"/>
          <a:ext cx="4251164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1013694" y="3276600"/>
            <a:ext cx="78941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" y="5486400"/>
            <a:ext cx="1431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总</a:t>
            </a:r>
            <a:r>
              <a:rPr lang="zh-CN" altLang="en-US" sz="3200" b="1" dirty="0" smtClean="0">
                <a:solidFill>
                  <a:srgbClr val="6599FF"/>
                </a:solidFill>
                <a:latin typeface="经典行书简" pitchFamily="49" charset="-122"/>
                <a:ea typeface="经典行书简" pitchFamily="49" charset="-122"/>
                <a:cs typeface="经典行书简" pitchFamily="49" charset="-122"/>
              </a:rPr>
              <a:t>结一</a:t>
            </a:r>
            <a:endParaRPr lang="en-US" altLang="zh-CN" sz="1600" b="1" dirty="0">
              <a:solidFill>
                <a:srgbClr val="6599FF"/>
              </a:solidFill>
              <a:latin typeface="经典行书简" pitchFamily="49" charset="-122"/>
              <a:ea typeface="经典行书简" pitchFamily="49" charset="-122"/>
              <a:cs typeface="经典行书简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经典行书简" pitchFamily="49" charset="-122"/>
              </a:rPr>
              <a:t>       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经典行书简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4151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649</Words>
  <Application>Microsoft Office PowerPoint</Application>
  <PresentationFormat>全屏显示(4:3)</PresentationFormat>
  <Paragraphs>253</Paragraphs>
  <Slides>29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Arial</vt:lpstr>
      <vt:lpstr>宋体</vt:lpstr>
      <vt:lpstr>Wingdings</vt:lpstr>
      <vt:lpstr>经典行书简</vt:lpstr>
      <vt:lpstr>Calibri</vt:lpstr>
      <vt:lpstr>微软雅黑</vt:lpstr>
      <vt:lpstr>Office Theme</vt:lpstr>
      <vt:lpstr>微笑PPT - 小A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规划模板-演说非常道</dc:title>
  <dc:creator>shaoyou@taobao.com</dc:creator>
  <cp:lastModifiedBy>BONY</cp:lastModifiedBy>
  <cp:revision>239</cp:revision>
  <dcterms:created xsi:type="dcterms:W3CDTF">2006-08-16T00:00:00Z</dcterms:created>
  <dcterms:modified xsi:type="dcterms:W3CDTF">2011-12-12T12:50:11Z</dcterms:modified>
</cp:coreProperties>
</file>