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57" r:id="rId3"/>
    <p:sldId id="258" r:id="rId4"/>
    <p:sldId id="262" r:id="rId5"/>
    <p:sldId id="263" r:id="rId6"/>
    <p:sldId id="264" r:id="rId7"/>
    <p:sldId id="265" r:id="rId8"/>
    <p:sldId id="266" r:id="rId9"/>
    <p:sldId id="267" r:id="rId10"/>
    <p:sldId id="268" r:id="rId11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718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3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C1BE5B-39DE-461F-98F7-CE97766B0100}" type="datetimeFigureOut">
              <a:rPr lang="zh-CN" altLang="en-US"/>
              <a:pPr>
                <a:defRPr/>
              </a:pPr>
              <a:t>2015/1/15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DA5CDF-4784-4E96-8668-13689BA3BF0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166A49-2212-4D36-BB6F-4AC4A0104F27}" type="datetimeFigureOut">
              <a:rPr lang="zh-CN" altLang="en-US"/>
              <a:pPr>
                <a:defRPr/>
              </a:pPr>
              <a:t>2015/1/15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9C43E2-C06E-4E9A-81F4-27560BB1D9F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AC7385-F9D6-4A01-B5AD-4B08D2A40DA0}" type="datetimeFigureOut">
              <a:rPr lang="zh-CN" altLang="en-US"/>
              <a:pPr>
                <a:defRPr/>
              </a:pPr>
              <a:t>2015/1/15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935075-5890-449D-AF5D-09B659D79CD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FF2CCE-8DFC-4C0C-B0C0-8DFC821FE370}" type="datetimeFigureOut">
              <a:rPr lang="zh-CN" altLang="en-US"/>
              <a:pPr>
                <a:defRPr/>
              </a:pPr>
              <a:t>2015/1/15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8C3759-85F0-4851-8109-2D71425C5F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D1349A-0CBD-4693-AF22-0820F2488C49}" type="datetimeFigureOut">
              <a:rPr lang="zh-CN" altLang="en-US"/>
              <a:pPr>
                <a:defRPr/>
              </a:pPr>
              <a:t>2015/1/15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832DF0-3FA6-44FB-A200-1C14F7E7B6C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CAD548-59C8-4F33-930A-5F1FDC97BE78}" type="datetimeFigureOut">
              <a:rPr lang="zh-CN" altLang="en-US"/>
              <a:pPr>
                <a:defRPr/>
              </a:pPr>
              <a:t>2015/1/15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3C112B-D305-40B5-8C9A-823217A9815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AFF8D8-51DD-4F20-AD0A-8F5339D4C983}" type="datetimeFigureOut">
              <a:rPr lang="zh-CN" altLang="en-US"/>
              <a:pPr>
                <a:defRPr/>
              </a:pPr>
              <a:t>2015/1/15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EB65E7-BAF4-457A-80CC-FC27A4406CE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A30814-6CCB-4B57-8D21-95218AB3965F}" type="datetimeFigureOut">
              <a:rPr lang="zh-CN" altLang="en-US"/>
              <a:pPr>
                <a:defRPr/>
              </a:pPr>
              <a:t>2015/1/15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90F2FD-D476-48E7-AAD5-F5E22C44A91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65645B-3369-4475-889F-BA42AF2DFE84}" type="datetimeFigureOut">
              <a:rPr lang="zh-CN" altLang="en-US"/>
              <a:pPr>
                <a:defRPr/>
              </a:pPr>
              <a:t>2015/1/15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F8A5B5-B71A-4331-94DE-DA26FEF1690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94268-5E5B-4484-9247-53BF03D9BE6D}" type="datetimeFigureOut">
              <a:rPr lang="zh-CN" altLang="en-US"/>
              <a:pPr>
                <a:defRPr/>
              </a:pPr>
              <a:t>2015/1/15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5C5DD3-EAC7-4ABF-8FA4-6B6144E6084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836C6F-9B73-4009-9FE4-CD010C46DB63}" type="datetimeFigureOut">
              <a:rPr lang="zh-CN" altLang="en-US"/>
              <a:pPr>
                <a:defRPr/>
              </a:pPr>
              <a:t>2015/1/15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C8861-70EC-440E-9962-C03F8E829DF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F0F2A31-85EC-48F9-BDBA-2554515A5B83}" type="datetimeFigureOut">
              <a:rPr lang="zh-CN" altLang="en-US"/>
              <a:pPr>
                <a:defRPr/>
              </a:pPr>
              <a:t>2015/1/15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41CE99F-8726-4E60-9FBE-5A59862A2A4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片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07704" y="1700808"/>
            <a:ext cx="861774" cy="302433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4400" dirty="0" smtClean="0">
                <a:latin typeface="+mj-lt"/>
              </a:rPr>
              <a:t>POWEPOINT</a:t>
            </a:r>
            <a:endParaRPr lang="zh-CN" altLang="en-US" sz="3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27784" y="1556792"/>
            <a:ext cx="461665" cy="295232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适用于清爽及相关类别演示</a:t>
            </a:r>
            <a:endParaRPr lang="zh-CN" altLang="en-US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2094692" y="4653136"/>
            <a:ext cx="677108" cy="108012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3200" dirty="0" smtClean="0">
                <a:latin typeface="微软雅黑" pitchFamily="34" charset="-122"/>
                <a:ea typeface="微软雅黑" pitchFamily="34" charset="-122"/>
              </a:rPr>
              <a:t>模板</a:t>
            </a:r>
            <a:endParaRPr lang="zh-CN" altLang="en-US" sz="32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矩形 8"/>
          <p:cNvSpPr>
            <a:spLocks noChangeArrowheads="1"/>
          </p:cNvSpPr>
          <p:nvPr/>
        </p:nvSpPr>
        <p:spPr bwMode="auto">
          <a:xfrm>
            <a:off x="3611563" y="857250"/>
            <a:ext cx="2032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11267" name="矩形 7"/>
          <p:cNvSpPr>
            <a:spLocks noChangeArrowheads="1"/>
          </p:cNvSpPr>
          <p:nvPr/>
        </p:nvSpPr>
        <p:spPr bwMode="auto">
          <a:xfrm>
            <a:off x="928688" y="2786063"/>
            <a:ext cx="17859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68" name="矩形 7"/>
          <p:cNvSpPr>
            <a:spLocks noChangeArrowheads="1"/>
          </p:cNvSpPr>
          <p:nvPr/>
        </p:nvSpPr>
        <p:spPr bwMode="auto">
          <a:xfrm>
            <a:off x="6786563" y="477361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69" name="矩形 6"/>
          <p:cNvSpPr>
            <a:spLocks noChangeArrowheads="1"/>
          </p:cNvSpPr>
          <p:nvPr/>
        </p:nvSpPr>
        <p:spPr bwMode="auto">
          <a:xfrm>
            <a:off x="6786563" y="278606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70" name="矩形 6"/>
          <p:cNvSpPr>
            <a:spLocks noChangeArrowheads="1"/>
          </p:cNvSpPr>
          <p:nvPr/>
        </p:nvSpPr>
        <p:spPr bwMode="auto">
          <a:xfrm>
            <a:off x="928688" y="485775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1"/>
          <p:cNvSpPr txBox="1">
            <a:spLocks noChangeArrowheads="1"/>
          </p:cNvSpPr>
          <p:nvPr/>
        </p:nvSpPr>
        <p:spPr bwMode="auto">
          <a:xfrm>
            <a:off x="4071938" y="5715000"/>
            <a:ext cx="1143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目录</a:t>
            </a:r>
          </a:p>
        </p:txBody>
      </p:sp>
      <p:sp>
        <p:nvSpPr>
          <p:cNvPr id="3075" name="矩形 8"/>
          <p:cNvSpPr>
            <a:spLocks noChangeArrowheads="1"/>
          </p:cNvSpPr>
          <p:nvPr/>
        </p:nvSpPr>
        <p:spPr bwMode="auto">
          <a:xfrm>
            <a:off x="5000625" y="250031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76" name="矩形 8"/>
          <p:cNvSpPr>
            <a:spLocks noChangeArrowheads="1"/>
          </p:cNvSpPr>
          <p:nvPr/>
        </p:nvSpPr>
        <p:spPr bwMode="auto">
          <a:xfrm>
            <a:off x="642938" y="250031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77" name="矩形 6"/>
          <p:cNvSpPr>
            <a:spLocks noChangeArrowheads="1"/>
          </p:cNvSpPr>
          <p:nvPr/>
        </p:nvSpPr>
        <p:spPr bwMode="auto">
          <a:xfrm>
            <a:off x="2571750" y="250031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78" name="矩形 8"/>
          <p:cNvSpPr>
            <a:spLocks noChangeArrowheads="1"/>
          </p:cNvSpPr>
          <p:nvPr/>
        </p:nvSpPr>
        <p:spPr bwMode="auto">
          <a:xfrm>
            <a:off x="7000875" y="250031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矩形 8"/>
          <p:cNvSpPr>
            <a:spLocks noChangeArrowheads="1"/>
          </p:cNvSpPr>
          <p:nvPr/>
        </p:nvSpPr>
        <p:spPr bwMode="auto">
          <a:xfrm>
            <a:off x="3643313" y="357188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4099" name="矩形 9"/>
          <p:cNvSpPr>
            <a:spLocks noChangeArrowheads="1"/>
          </p:cNvSpPr>
          <p:nvPr/>
        </p:nvSpPr>
        <p:spPr bwMode="auto">
          <a:xfrm>
            <a:off x="6143625" y="30003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0" name="矩形 7"/>
          <p:cNvSpPr>
            <a:spLocks noChangeArrowheads="1"/>
          </p:cNvSpPr>
          <p:nvPr/>
        </p:nvSpPr>
        <p:spPr bwMode="auto">
          <a:xfrm>
            <a:off x="1643063" y="307181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1" name="矩形 6"/>
          <p:cNvSpPr>
            <a:spLocks noChangeArrowheads="1"/>
          </p:cNvSpPr>
          <p:nvPr/>
        </p:nvSpPr>
        <p:spPr bwMode="auto">
          <a:xfrm>
            <a:off x="2428875" y="550068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2" name="矩形 5"/>
          <p:cNvSpPr>
            <a:spLocks noChangeArrowheads="1"/>
          </p:cNvSpPr>
          <p:nvPr/>
        </p:nvSpPr>
        <p:spPr bwMode="auto">
          <a:xfrm>
            <a:off x="5643563" y="542925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3" name="矩形 6"/>
          <p:cNvSpPr>
            <a:spLocks noChangeArrowheads="1"/>
          </p:cNvSpPr>
          <p:nvPr/>
        </p:nvSpPr>
        <p:spPr bwMode="auto">
          <a:xfrm>
            <a:off x="4000500" y="17145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8"/>
          <p:cNvSpPr>
            <a:spLocks noChangeArrowheads="1"/>
          </p:cNvSpPr>
          <p:nvPr/>
        </p:nvSpPr>
        <p:spPr bwMode="auto">
          <a:xfrm>
            <a:off x="3611563" y="857250"/>
            <a:ext cx="2032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5123" name="矩形 7"/>
          <p:cNvSpPr>
            <a:spLocks noChangeArrowheads="1"/>
          </p:cNvSpPr>
          <p:nvPr/>
        </p:nvSpPr>
        <p:spPr bwMode="auto">
          <a:xfrm>
            <a:off x="1071563" y="4214813"/>
            <a:ext cx="17859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4" name="矩形 7"/>
          <p:cNvSpPr>
            <a:spLocks noChangeArrowheads="1"/>
          </p:cNvSpPr>
          <p:nvPr/>
        </p:nvSpPr>
        <p:spPr bwMode="auto">
          <a:xfrm>
            <a:off x="6572250" y="421481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5" name="矩形 6"/>
          <p:cNvSpPr>
            <a:spLocks noChangeArrowheads="1"/>
          </p:cNvSpPr>
          <p:nvPr/>
        </p:nvSpPr>
        <p:spPr bwMode="auto">
          <a:xfrm>
            <a:off x="3857625" y="40005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矩形 8"/>
          <p:cNvSpPr>
            <a:spLocks noChangeArrowheads="1"/>
          </p:cNvSpPr>
          <p:nvPr/>
        </p:nvSpPr>
        <p:spPr bwMode="auto">
          <a:xfrm>
            <a:off x="3611563" y="857250"/>
            <a:ext cx="2032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6147" name="矩形 7"/>
          <p:cNvSpPr>
            <a:spLocks noChangeArrowheads="1"/>
          </p:cNvSpPr>
          <p:nvPr/>
        </p:nvSpPr>
        <p:spPr bwMode="auto">
          <a:xfrm>
            <a:off x="1928813" y="4071938"/>
            <a:ext cx="17859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8" name="矩形 7"/>
          <p:cNvSpPr>
            <a:spLocks noChangeArrowheads="1"/>
          </p:cNvSpPr>
          <p:nvPr/>
        </p:nvSpPr>
        <p:spPr bwMode="auto">
          <a:xfrm>
            <a:off x="3786188" y="371475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9" name="矩形 5"/>
          <p:cNvSpPr>
            <a:spLocks noChangeArrowheads="1"/>
          </p:cNvSpPr>
          <p:nvPr/>
        </p:nvSpPr>
        <p:spPr bwMode="auto">
          <a:xfrm>
            <a:off x="5643563" y="407193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矩形 8"/>
          <p:cNvSpPr>
            <a:spLocks noChangeArrowheads="1"/>
          </p:cNvSpPr>
          <p:nvPr/>
        </p:nvSpPr>
        <p:spPr bwMode="auto">
          <a:xfrm>
            <a:off x="3540125" y="857250"/>
            <a:ext cx="2032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7171" name="矩形 9"/>
          <p:cNvSpPr>
            <a:spLocks noChangeArrowheads="1"/>
          </p:cNvSpPr>
          <p:nvPr/>
        </p:nvSpPr>
        <p:spPr bwMode="auto">
          <a:xfrm>
            <a:off x="3786188" y="41433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2" name="矩形 5"/>
          <p:cNvSpPr>
            <a:spLocks noChangeArrowheads="1"/>
          </p:cNvSpPr>
          <p:nvPr/>
        </p:nvSpPr>
        <p:spPr bwMode="auto">
          <a:xfrm>
            <a:off x="1143000" y="39290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3" name="矩形 6"/>
          <p:cNvSpPr>
            <a:spLocks noChangeArrowheads="1"/>
          </p:cNvSpPr>
          <p:nvPr/>
        </p:nvSpPr>
        <p:spPr bwMode="auto">
          <a:xfrm>
            <a:off x="6572250" y="378618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矩形 8"/>
          <p:cNvSpPr>
            <a:spLocks noChangeArrowheads="1"/>
          </p:cNvSpPr>
          <p:nvPr/>
        </p:nvSpPr>
        <p:spPr bwMode="auto">
          <a:xfrm>
            <a:off x="3643313" y="785813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8195" name="矩形 9"/>
          <p:cNvSpPr>
            <a:spLocks noChangeArrowheads="1"/>
          </p:cNvSpPr>
          <p:nvPr/>
        </p:nvSpPr>
        <p:spPr bwMode="auto">
          <a:xfrm>
            <a:off x="4000500" y="435768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6" name="矩形 7"/>
          <p:cNvSpPr>
            <a:spLocks noChangeArrowheads="1"/>
          </p:cNvSpPr>
          <p:nvPr/>
        </p:nvSpPr>
        <p:spPr bwMode="auto">
          <a:xfrm>
            <a:off x="4000500" y="38576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7" name="矩形 9"/>
          <p:cNvSpPr>
            <a:spLocks noChangeArrowheads="1"/>
          </p:cNvSpPr>
          <p:nvPr/>
        </p:nvSpPr>
        <p:spPr bwMode="auto">
          <a:xfrm>
            <a:off x="3929063" y="342900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8" name="矩形 6"/>
          <p:cNvSpPr>
            <a:spLocks noChangeArrowheads="1"/>
          </p:cNvSpPr>
          <p:nvPr/>
        </p:nvSpPr>
        <p:spPr bwMode="auto">
          <a:xfrm>
            <a:off x="3929063" y="292893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矩形 8"/>
          <p:cNvSpPr>
            <a:spLocks noChangeArrowheads="1"/>
          </p:cNvSpPr>
          <p:nvPr/>
        </p:nvSpPr>
        <p:spPr bwMode="auto">
          <a:xfrm>
            <a:off x="3611563" y="857250"/>
            <a:ext cx="2032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9219" name="矩形 7"/>
          <p:cNvSpPr>
            <a:spLocks noChangeArrowheads="1"/>
          </p:cNvSpPr>
          <p:nvPr/>
        </p:nvSpPr>
        <p:spPr bwMode="auto">
          <a:xfrm>
            <a:off x="2357438" y="3071813"/>
            <a:ext cx="17859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0" name="矩形 9"/>
          <p:cNvSpPr>
            <a:spLocks noChangeArrowheads="1"/>
          </p:cNvSpPr>
          <p:nvPr/>
        </p:nvSpPr>
        <p:spPr bwMode="auto">
          <a:xfrm>
            <a:off x="5072063" y="30003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1" name="矩形 7"/>
          <p:cNvSpPr>
            <a:spLocks noChangeArrowheads="1"/>
          </p:cNvSpPr>
          <p:nvPr/>
        </p:nvSpPr>
        <p:spPr bwMode="auto">
          <a:xfrm>
            <a:off x="2357438" y="485775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2" name="矩形 9"/>
          <p:cNvSpPr>
            <a:spLocks noChangeArrowheads="1"/>
          </p:cNvSpPr>
          <p:nvPr/>
        </p:nvSpPr>
        <p:spPr bwMode="auto">
          <a:xfrm>
            <a:off x="4786313" y="421481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矩形 8"/>
          <p:cNvSpPr>
            <a:spLocks noChangeArrowheads="1"/>
          </p:cNvSpPr>
          <p:nvPr/>
        </p:nvSpPr>
        <p:spPr bwMode="auto">
          <a:xfrm>
            <a:off x="3611563" y="857250"/>
            <a:ext cx="2032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10243" name="矩形 9"/>
          <p:cNvSpPr>
            <a:spLocks noChangeArrowheads="1"/>
          </p:cNvSpPr>
          <p:nvPr/>
        </p:nvSpPr>
        <p:spPr bwMode="auto">
          <a:xfrm>
            <a:off x="6715125" y="38576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4" name="矩形 7"/>
          <p:cNvSpPr>
            <a:spLocks noChangeArrowheads="1"/>
          </p:cNvSpPr>
          <p:nvPr/>
        </p:nvSpPr>
        <p:spPr bwMode="auto">
          <a:xfrm>
            <a:off x="2286000" y="38576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5" name="矩形 6"/>
          <p:cNvSpPr>
            <a:spLocks noChangeArrowheads="1"/>
          </p:cNvSpPr>
          <p:nvPr/>
        </p:nvSpPr>
        <p:spPr bwMode="auto">
          <a:xfrm>
            <a:off x="4500563" y="392906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1062</TotalTime>
  <Words>247</Words>
  <Application>Microsoft Office PowerPoint</Application>
  <PresentationFormat>全屏显示(4:3)</PresentationFormat>
  <Paragraphs>45</Paragraphs>
  <Slides>10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1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bj</dc:creator>
  <cp:lastModifiedBy>Administrator</cp:lastModifiedBy>
  <cp:revision>35</cp:revision>
  <dcterms:created xsi:type="dcterms:W3CDTF">2013-10-30T09:04:50Z</dcterms:created>
  <dcterms:modified xsi:type="dcterms:W3CDTF">2015-01-15T01:40:56Z</dcterms:modified>
</cp:coreProperties>
</file>