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-318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86556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64036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35000"/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16598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1.png"/><Relationship Id="rId1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6.jpeg"/><Relationship Id="rId12" Type="http://schemas.microsoft.com/office/2007/relationships/hdphoto" Target="../media/hdphoto2.wdp"/><Relationship Id="rId17" Type="http://schemas.openxmlformats.org/officeDocument/2006/relationships/image" Target="../media/image13.png"/><Relationship Id="rId2" Type="http://schemas.openxmlformats.org/officeDocument/2006/relationships/image" Target="../media/image2.png"/><Relationship Id="rId16" Type="http://schemas.microsoft.com/office/2007/relationships/hdphoto" Target="../media/hdphoto4.wdp"/><Relationship Id="rId20" Type="http://schemas.microsoft.com/office/2007/relationships/hdphoto" Target="../media/hdphoto6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2.png"/><Relationship Id="rId10" Type="http://schemas.openxmlformats.org/officeDocument/2006/relationships/image" Target="../media/image9.png"/><Relationship Id="rId19" Type="http://schemas.openxmlformats.org/officeDocument/2006/relationships/image" Target="../media/image1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microsoft.com/office/2007/relationships/hdphoto" Target="../media/hdphoto8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microsoft.com/office/2007/relationships/hdphoto" Target="../media/hdphoto7.wdp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38.png"/><Relationship Id="rId4" Type="http://schemas.microsoft.com/office/2007/relationships/hdphoto" Target="../media/hdphoto9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29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40.png"/><Relationship Id="rId4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microsoft.com/office/2007/relationships/hdphoto" Target="../media/hdphoto5.wdp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microsoft.com/office/2007/relationships/hdphoto" Target="../media/hdphoto4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microsoft.com/office/2007/relationships/hdphoto" Target="../media/hdphoto5.wdp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microsoft.com/office/2007/relationships/hdphoto" Target="../media/hdphoto4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microsoft.com/office/2007/relationships/hdphoto" Target="../media/hdphoto5.wdp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microsoft.com/office/2007/relationships/hdphoto" Target="../media/hdphoto4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1.png"/><Relationship Id="rId1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6.jpeg"/><Relationship Id="rId12" Type="http://schemas.microsoft.com/office/2007/relationships/hdphoto" Target="../media/hdphoto2.wdp"/><Relationship Id="rId17" Type="http://schemas.openxmlformats.org/officeDocument/2006/relationships/image" Target="../media/image13.png"/><Relationship Id="rId2" Type="http://schemas.openxmlformats.org/officeDocument/2006/relationships/image" Target="../media/image2.png"/><Relationship Id="rId16" Type="http://schemas.microsoft.com/office/2007/relationships/hdphoto" Target="../media/hdphoto4.wdp"/><Relationship Id="rId20" Type="http://schemas.microsoft.com/office/2007/relationships/hdphoto" Target="../media/hdphoto6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2.png"/><Relationship Id="rId10" Type="http://schemas.openxmlformats.org/officeDocument/2006/relationships/image" Target="../media/image9.png"/><Relationship Id="rId19" Type="http://schemas.openxmlformats.org/officeDocument/2006/relationships/image" Target="../media/image1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microsoft.com/office/2007/relationships/hdphoto" Target="../media/hdphoto5.wdp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6507122" y="959150"/>
            <a:ext cx="781663" cy="1494903"/>
            <a:chOff x="6499774" y="1003043"/>
            <a:chExt cx="781663" cy="149490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rgbClr val="F260BE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-25000"/>
                      </a14:imgEffect>
                      <a14:imgEffect>
                        <a14:colorTemperature colorTemp="112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499774" y="1003043"/>
              <a:ext cx="781663" cy="1494903"/>
            </a:xfrm>
            <a:prstGeom prst="rect">
              <a:avLst/>
            </a:prstGeom>
          </p:spPr>
        </p:pic>
        <p:sp>
          <p:nvSpPr>
            <p:cNvPr id="110" name="文本框 109"/>
            <p:cNvSpPr txBox="1"/>
            <p:nvPr/>
          </p:nvSpPr>
          <p:spPr>
            <a:xfrm rot="20297536">
              <a:off x="6654177" y="1145472"/>
              <a:ext cx="48637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300" b="1" spc="1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</a:t>
              </a:r>
              <a:endParaRPr lang="zh-CN" altLang="en-US" sz="1300" b="1" spc="1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22" y="2625300"/>
            <a:ext cx="1363523" cy="13573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22" y="1166813"/>
            <a:ext cx="1363523" cy="13635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0827" y="1750202"/>
            <a:ext cx="1564964" cy="15602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3297" y="1252482"/>
            <a:ext cx="1443706" cy="14076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7854" y="2767593"/>
            <a:ext cx="1110953" cy="110928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147945" y="1479959"/>
            <a:ext cx="23716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en-US" altLang="zh-CN" sz="5900" b="1" dirty="0" smtClean="0">
                <a:solidFill>
                  <a:srgbClr val="F260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5900" b="1" dirty="0">
              <a:solidFill>
                <a:srgbClr val="F260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66891" y="2378403"/>
            <a:ext cx="295533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zh-CN" altLang="en-US" sz="3900" b="1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3900" b="1" dirty="0">
                <a:solidFill>
                  <a:srgbClr val="F260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结婚</a:t>
            </a:r>
            <a:r>
              <a:rPr lang="zh-CN" altLang="en-US" sz="3900" b="1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啦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189896" y="2378403"/>
            <a:ext cx="3909392" cy="0"/>
          </a:xfrm>
          <a:prstGeom prst="line">
            <a:avLst/>
          </a:prstGeom>
          <a:ln w="12700">
            <a:solidFill>
              <a:srgbClr val="FDA5C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7592" y="2793554"/>
            <a:ext cx="800707" cy="119892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235" y="2630922"/>
            <a:ext cx="634881" cy="139452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8820" y="2782950"/>
            <a:ext cx="146341" cy="14533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49267" y="2910240"/>
            <a:ext cx="162788" cy="21534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0230" y="2552424"/>
            <a:ext cx="162788" cy="21534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9141" y="2255402"/>
            <a:ext cx="162788" cy="215346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8288" y="2307184"/>
            <a:ext cx="146341" cy="145334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7328" y="2256176"/>
            <a:ext cx="162788" cy="215346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6475" y="2307958"/>
            <a:ext cx="146341" cy="14533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0584" y="2255402"/>
            <a:ext cx="162788" cy="215346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9731" y="2307184"/>
            <a:ext cx="146341" cy="14533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7146" y="2257590"/>
            <a:ext cx="162788" cy="215346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6293" y="2309372"/>
            <a:ext cx="146341" cy="145334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2716" y="2254444"/>
            <a:ext cx="162788" cy="215346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71863" y="2306226"/>
            <a:ext cx="146341" cy="145334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7501" y="2254444"/>
            <a:ext cx="162788" cy="215346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6648" y="2306226"/>
            <a:ext cx="146341" cy="145334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2854" y="2254444"/>
            <a:ext cx="162788" cy="215346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2001" y="2306226"/>
            <a:ext cx="146341" cy="145334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7023" y="2253587"/>
            <a:ext cx="162788" cy="215346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6170" y="2305369"/>
            <a:ext cx="146341" cy="145334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2251" y="2260802"/>
            <a:ext cx="162788" cy="215346"/>
          </a:xfrm>
          <a:prstGeom prst="rect">
            <a:avLst/>
          </a:prstGeom>
        </p:spPr>
      </p:pic>
      <p:sp>
        <p:nvSpPr>
          <p:cNvPr id="95" name="文本框 94"/>
          <p:cNvSpPr txBox="1"/>
          <p:nvPr/>
        </p:nvSpPr>
        <p:spPr>
          <a:xfrm>
            <a:off x="3189896" y="3065764"/>
            <a:ext cx="25661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适用于婚礼、婚庆策划及相关类别演示</a:t>
            </a:r>
          </a:p>
        </p:txBody>
      </p:sp>
      <p:grpSp>
        <p:nvGrpSpPr>
          <p:cNvPr id="114" name="组合 113"/>
          <p:cNvGrpSpPr/>
          <p:nvPr/>
        </p:nvGrpSpPr>
        <p:grpSpPr>
          <a:xfrm>
            <a:off x="6864320" y="1074247"/>
            <a:ext cx="868437" cy="1366554"/>
            <a:chOff x="6856972" y="1118140"/>
            <a:chExt cx="868437" cy="136655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9" cstate="print">
              <a:duotone>
                <a:prstClr val="black"/>
                <a:srgbClr val="FDA5C7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20">
                      <a14:imgEffect>
                        <a14:colorTemperature colorTemp="11200"/>
                      </a14:imgEffect>
                      <a14:imgEffect>
                        <a14:saturation sat="30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56972" y="1118140"/>
              <a:ext cx="623859" cy="1366554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 rot="426149">
              <a:off x="7110112" y="1262606"/>
              <a:ext cx="61529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9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ve</a:t>
              </a:r>
              <a:endParaRPr lang="zh-CN" altLang="en-US" sz="900" b="1" spc="9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2560" y="2283225"/>
            <a:ext cx="146341" cy="14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6057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5930" y="945297"/>
            <a:ext cx="1620923" cy="32488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39707" y="945297"/>
            <a:ext cx="1634836" cy="324880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813376" y="2625399"/>
            <a:ext cx="1865969" cy="581663"/>
            <a:chOff x="1731602" y="2647701"/>
            <a:chExt cx="1865969" cy="581663"/>
          </a:xfrm>
        </p:grpSpPr>
        <p:sp>
          <p:nvSpPr>
            <p:cNvPr id="22" name="文本框 21"/>
            <p:cNvSpPr txBox="1"/>
            <p:nvPr/>
          </p:nvSpPr>
          <p:spPr>
            <a:xfrm>
              <a:off x="1739036" y="2647701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731602" y="2829254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813376" y="2149245"/>
            <a:ext cx="1434790" cy="457498"/>
            <a:chOff x="1731602" y="2112075"/>
            <a:chExt cx="1434790" cy="457498"/>
          </a:xfrm>
        </p:grpSpPr>
        <p:sp>
          <p:nvSpPr>
            <p:cNvPr id="25" name="文本框 24"/>
            <p:cNvSpPr txBox="1"/>
            <p:nvPr/>
          </p:nvSpPr>
          <p:spPr>
            <a:xfrm>
              <a:off x="1739036" y="2338741"/>
              <a:ext cx="12787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Invitation Design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731602" y="2112075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请柬设计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94790" y="1419318"/>
            <a:ext cx="1362642" cy="509133"/>
            <a:chOff x="3491674" y="1165234"/>
            <a:chExt cx="1362642" cy="509133"/>
          </a:xfrm>
        </p:grpSpPr>
        <p:sp>
          <p:nvSpPr>
            <p:cNvPr id="28" name="文本框 27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510260" y="1443535"/>
              <a:ext cx="127715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723" y="3054358"/>
            <a:ext cx="981453" cy="98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4007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3196683" y="1166813"/>
            <a:ext cx="4761612" cy="2809875"/>
          </a:xfrm>
          <a:prstGeom prst="parallelogram">
            <a:avLst/>
          </a:prstGeom>
          <a:blipFill dpi="0" rotWithShape="1">
            <a:blip r:embed="rId2" cstate="print"/>
            <a:srcRect/>
            <a:stretch>
              <a:fillRect t="-25000" b="-3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23441" y="2632833"/>
            <a:ext cx="1865969" cy="581663"/>
            <a:chOff x="1263251" y="2632833"/>
            <a:chExt cx="1865969" cy="581663"/>
          </a:xfrm>
        </p:grpSpPr>
        <p:sp>
          <p:nvSpPr>
            <p:cNvPr id="12" name="文本框 11"/>
            <p:cNvSpPr txBox="1"/>
            <p:nvPr/>
          </p:nvSpPr>
          <p:spPr>
            <a:xfrm>
              <a:off x="1270685" y="2632833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63251" y="2814386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4855" y="1419318"/>
            <a:ext cx="1362642" cy="509133"/>
            <a:chOff x="3491674" y="1165234"/>
            <a:chExt cx="1362642" cy="509133"/>
          </a:xfrm>
        </p:grpSpPr>
        <p:sp>
          <p:nvSpPr>
            <p:cNvPr id="17" name="文本框 16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10260" y="1443535"/>
              <a:ext cx="127715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23441" y="2134377"/>
            <a:ext cx="1434790" cy="464932"/>
            <a:chOff x="1263251" y="2104641"/>
            <a:chExt cx="1434790" cy="464932"/>
          </a:xfrm>
        </p:grpSpPr>
        <p:sp>
          <p:nvSpPr>
            <p:cNvPr id="13" name="文本框 12"/>
            <p:cNvSpPr txBox="1"/>
            <p:nvPr/>
          </p:nvSpPr>
          <p:spPr>
            <a:xfrm>
              <a:off x="1270685" y="2338741"/>
              <a:ext cx="14273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 car design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63251" y="2104641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婚车设计</a:t>
              </a: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148" y="2929052"/>
            <a:ext cx="1106759" cy="110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1551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1096923" y="1166813"/>
            <a:ext cx="4761612" cy="2809875"/>
          </a:xfrm>
          <a:prstGeom prst="parallelogram">
            <a:avLst/>
          </a:prstGeom>
          <a:blipFill dpi="0" rotWithShape="1">
            <a:blip r:embed="rId2" cstate="print"/>
            <a:srcRect/>
            <a:stretch>
              <a:fillRect l="-9000" t="-13000" r="-9000" b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83805" y="2632833"/>
            <a:ext cx="1865969" cy="581663"/>
            <a:chOff x="6339919" y="2632833"/>
            <a:chExt cx="1865969" cy="581663"/>
          </a:xfrm>
        </p:grpSpPr>
        <p:sp>
          <p:nvSpPr>
            <p:cNvPr id="12" name="文本框 11"/>
            <p:cNvSpPr txBox="1"/>
            <p:nvPr/>
          </p:nvSpPr>
          <p:spPr>
            <a:xfrm>
              <a:off x="6347353" y="2632833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39919" y="2814386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83805" y="2141811"/>
            <a:ext cx="1434790" cy="457498"/>
            <a:chOff x="6339919" y="2112075"/>
            <a:chExt cx="1434790" cy="457498"/>
          </a:xfrm>
        </p:grpSpPr>
        <p:sp>
          <p:nvSpPr>
            <p:cNvPr id="13" name="文本框 12"/>
            <p:cNvSpPr txBox="1"/>
            <p:nvPr/>
          </p:nvSpPr>
          <p:spPr>
            <a:xfrm>
              <a:off x="6347353" y="2338741"/>
              <a:ext cx="14273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 car design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339919" y="2112075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婚车设计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65219" y="1404450"/>
            <a:ext cx="1362642" cy="509133"/>
            <a:chOff x="3491674" y="1165234"/>
            <a:chExt cx="1362642" cy="509133"/>
          </a:xfrm>
        </p:grpSpPr>
        <p:sp>
          <p:nvSpPr>
            <p:cNvPr id="17" name="文本框 16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10260" y="1443535"/>
              <a:ext cx="127715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6802" y="2848276"/>
            <a:ext cx="688886" cy="116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4901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3196683" y="1166813"/>
            <a:ext cx="4761612" cy="2809875"/>
          </a:xfrm>
          <a:prstGeom prst="parallelogram">
            <a:avLst/>
          </a:prstGeom>
          <a:blipFill dpi="0" rotWithShape="1">
            <a:blip r:embed="rId2" cstate="print"/>
            <a:srcRect/>
            <a:stretch>
              <a:fillRect t="-13000" r="-17000" b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38315" y="2640267"/>
            <a:ext cx="1865969" cy="581663"/>
            <a:chOff x="1263251" y="2632833"/>
            <a:chExt cx="1865969" cy="581663"/>
          </a:xfrm>
        </p:grpSpPr>
        <p:sp>
          <p:nvSpPr>
            <p:cNvPr id="12" name="文本框 11"/>
            <p:cNvSpPr txBox="1"/>
            <p:nvPr/>
          </p:nvSpPr>
          <p:spPr>
            <a:xfrm>
              <a:off x="1270685" y="2632833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63251" y="2814386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38315" y="2134377"/>
            <a:ext cx="1434790" cy="472366"/>
            <a:chOff x="1263251" y="2104641"/>
            <a:chExt cx="1434790" cy="472366"/>
          </a:xfrm>
        </p:grpSpPr>
        <p:sp>
          <p:nvSpPr>
            <p:cNvPr id="13" name="文本框 12"/>
            <p:cNvSpPr txBox="1"/>
            <p:nvPr/>
          </p:nvSpPr>
          <p:spPr>
            <a:xfrm>
              <a:off x="1270685" y="2346175"/>
              <a:ext cx="14273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 car design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63251" y="2104641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婚车设计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19729" y="1411884"/>
            <a:ext cx="1362642" cy="509133"/>
            <a:chOff x="3491674" y="1165234"/>
            <a:chExt cx="1362642" cy="509133"/>
          </a:xfrm>
        </p:grpSpPr>
        <p:sp>
          <p:nvSpPr>
            <p:cNvPr id="17" name="文本框 16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10260" y="1443535"/>
              <a:ext cx="127715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553" y="3076660"/>
            <a:ext cx="981453" cy="98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0578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43180" y="2387217"/>
            <a:ext cx="1865969" cy="596531"/>
            <a:chOff x="6666205" y="2517300"/>
            <a:chExt cx="1865969" cy="596531"/>
          </a:xfrm>
        </p:grpSpPr>
        <p:sp>
          <p:nvSpPr>
            <p:cNvPr id="12" name="文本框 11"/>
            <p:cNvSpPr txBox="1"/>
            <p:nvPr/>
          </p:nvSpPr>
          <p:spPr>
            <a:xfrm>
              <a:off x="6673639" y="2517300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66205" y="2713721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43180" y="1866459"/>
            <a:ext cx="1434790" cy="479800"/>
            <a:chOff x="6666205" y="1996542"/>
            <a:chExt cx="1434790" cy="479800"/>
          </a:xfrm>
        </p:grpSpPr>
        <p:sp>
          <p:nvSpPr>
            <p:cNvPr id="13" name="文本框 12"/>
            <p:cNvSpPr txBox="1"/>
            <p:nvPr/>
          </p:nvSpPr>
          <p:spPr>
            <a:xfrm>
              <a:off x="6673639" y="2245510"/>
              <a:ext cx="12787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Flowers scheme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66205" y="1996542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鲜花方案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38178" y="2106359"/>
            <a:ext cx="1362642" cy="509133"/>
            <a:chOff x="3491674" y="1165234"/>
            <a:chExt cx="1362642" cy="509133"/>
          </a:xfrm>
        </p:grpSpPr>
        <p:sp>
          <p:nvSpPr>
            <p:cNvPr id="17" name="文本框 16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10260" y="1443535"/>
              <a:ext cx="127715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2833" y="1166813"/>
            <a:ext cx="2818334" cy="28098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148" y="2958788"/>
            <a:ext cx="1106759" cy="110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1986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41407" y="2509866"/>
            <a:ext cx="1865969" cy="603965"/>
            <a:chOff x="6386011" y="2539602"/>
            <a:chExt cx="1865969" cy="603965"/>
          </a:xfrm>
        </p:grpSpPr>
        <p:sp>
          <p:nvSpPr>
            <p:cNvPr id="12" name="文本框 11"/>
            <p:cNvSpPr txBox="1"/>
            <p:nvPr/>
          </p:nvSpPr>
          <p:spPr>
            <a:xfrm>
              <a:off x="6393445" y="2539602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86011" y="2743457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41407" y="1996542"/>
            <a:ext cx="1434790" cy="479800"/>
            <a:chOff x="6386011" y="2026278"/>
            <a:chExt cx="1434790" cy="479800"/>
          </a:xfrm>
        </p:grpSpPr>
        <p:sp>
          <p:nvSpPr>
            <p:cNvPr id="13" name="文本框 12"/>
            <p:cNvSpPr txBox="1"/>
            <p:nvPr/>
          </p:nvSpPr>
          <p:spPr>
            <a:xfrm>
              <a:off x="6393445" y="2275246"/>
              <a:ext cx="12787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Flowers scheme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386011" y="2026278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鲜花方案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67622" y="2179006"/>
            <a:ext cx="1362642" cy="509133"/>
            <a:chOff x="3491674" y="1165234"/>
            <a:chExt cx="1362642" cy="509133"/>
          </a:xfrm>
        </p:grpSpPr>
        <p:sp>
          <p:nvSpPr>
            <p:cNvPr id="17" name="文本框 16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10260" y="1443535"/>
              <a:ext cx="127715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6406" y="1131888"/>
            <a:ext cx="2814493" cy="29107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6802" y="2855710"/>
            <a:ext cx="688886" cy="116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8023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41814" y="2469948"/>
            <a:ext cx="1865969" cy="603965"/>
            <a:chOff x="2889775" y="2509865"/>
            <a:chExt cx="1865969" cy="603965"/>
          </a:xfrm>
        </p:grpSpPr>
        <p:sp>
          <p:nvSpPr>
            <p:cNvPr id="12" name="文本框 11"/>
            <p:cNvSpPr txBox="1"/>
            <p:nvPr/>
          </p:nvSpPr>
          <p:spPr>
            <a:xfrm>
              <a:off x="2897209" y="2509865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89775" y="2713720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41814" y="1956624"/>
            <a:ext cx="1434790" cy="479800"/>
            <a:chOff x="2889775" y="1996541"/>
            <a:chExt cx="1434790" cy="479800"/>
          </a:xfrm>
        </p:grpSpPr>
        <p:sp>
          <p:nvSpPr>
            <p:cNvPr id="13" name="文本框 12"/>
            <p:cNvSpPr txBox="1"/>
            <p:nvPr/>
          </p:nvSpPr>
          <p:spPr>
            <a:xfrm>
              <a:off x="2897209" y="2245509"/>
              <a:ext cx="12787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Flowers scheme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889775" y="1996541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鲜花方案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37962" y="2164670"/>
            <a:ext cx="1362642" cy="509133"/>
            <a:chOff x="3491674" y="1165234"/>
            <a:chExt cx="1362642" cy="509133"/>
          </a:xfrm>
        </p:grpSpPr>
        <p:sp>
          <p:nvSpPr>
            <p:cNvPr id="17" name="文本框 16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10260" y="1443535"/>
              <a:ext cx="127715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5744" y="1166813"/>
            <a:ext cx="2809875" cy="28098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509" y="3081347"/>
            <a:ext cx="981453" cy="98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3428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633199" y="2628146"/>
            <a:ext cx="1865969" cy="581663"/>
            <a:chOff x="1731602" y="2647701"/>
            <a:chExt cx="1865969" cy="581663"/>
          </a:xfrm>
        </p:grpSpPr>
        <p:sp>
          <p:nvSpPr>
            <p:cNvPr id="20" name="文本框 19"/>
            <p:cNvSpPr txBox="1"/>
            <p:nvPr/>
          </p:nvSpPr>
          <p:spPr>
            <a:xfrm>
              <a:off x="1739036" y="2647701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731602" y="2829254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33199" y="2174294"/>
            <a:ext cx="1434790" cy="457498"/>
            <a:chOff x="1731602" y="2112075"/>
            <a:chExt cx="1434790" cy="457498"/>
          </a:xfrm>
        </p:grpSpPr>
        <p:sp>
          <p:nvSpPr>
            <p:cNvPr id="23" name="文本框 22"/>
            <p:cNvSpPr txBox="1"/>
            <p:nvPr/>
          </p:nvSpPr>
          <p:spPr>
            <a:xfrm>
              <a:off x="1739036" y="2338741"/>
              <a:ext cx="12787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Venue layout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31602" y="2112075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会场布置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14613" y="1481537"/>
            <a:ext cx="1362642" cy="535543"/>
            <a:chOff x="3491674" y="1165234"/>
            <a:chExt cx="1362642" cy="535543"/>
          </a:xfrm>
        </p:grpSpPr>
        <p:sp>
          <p:nvSpPr>
            <p:cNvPr id="26" name="文本框 25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510260" y="1446862"/>
              <a:ext cx="1277150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9573" y="2918978"/>
            <a:ext cx="1106759" cy="11067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7490" y="1173317"/>
            <a:ext cx="4212707" cy="28098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004169" y="3472357"/>
            <a:ext cx="750849" cy="500816"/>
            <a:chOff x="5004169" y="3472357"/>
            <a:chExt cx="750849" cy="5008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sharpenSoften amount="-1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04169" y="3472357"/>
              <a:ext cx="750849" cy="500816"/>
            </a:xfrm>
            <a:prstGeom prst="rect">
              <a:avLst/>
            </a:prstGeom>
          </p:spPr>
        </p:pic>
        <p:sp>
          <p:nvSpPr>
            <p:cNvPr id="5" name="燕尾形 4"/>
            <p:cNvSpPr/>
            <p:nvPr/>
          </p:nvSpPr>
          <p:spPr>
            <a:xfrm>
              <a:off x="5614613" y="3647905"/>
              <a:ext cx="109334" cy="186295"/>
            </a:xfrm>
            <a:prstGeom prst="chevron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02209" y="3478117"/>
            <a:ext cx="750849" cy="500816"/>
            <a:chOff x="5802209" y="3478117"/>
            <a:chExt cx="750849" cy="5008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sharpenSoften amount="-1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02209" y="3478117"/>
              <a:ext cx="750849" cy="500816"/>
            </a:xfrm>
            <a:prstGeom prst="rect">
              <a:avLst/>
            </a:prstGeom>
          </p:spPr>
        </p:pic>
        <p:sp>
          <p:nvSpPr>
            <p:cNvPr id="16" name="燕尾形 15"/>
            <p:cNvSpPr/>
            <p:nvPr/>
          </p:nvSpPr>
          <p:spPr>
            <a:xfrm>
              <a:off x="6406829" y="3647904"/>
              <a:ext cx="109334" cy="186295"/>
            </a:xfrm>
            <a:prstGeom prst="chevron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47847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849893" y="2374379"/>
            <a:ext cx="1865969" cy="581663"/>
            <a:chOff x="1731602" y="2647701"/>
            <a:chExt cx="1865969" cy="581663"/>
          </a:xfrm>
        </p:grpSpPr>
        <p:sp>
          <p:nvSpPr>
            <p:cNvPr id="20" name="文本框 19"/>
            <p:cNvSpPr txBox="1"/>
            <p:nvPr/>
          </p:nvSpPr>
          <p:spPr>
            <a:xfrm>
              <a:off x="1739036" y="2647701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731602" y="2829254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49893" y="1898225"/>
            <a:ext cx="1434790" cy="457498"/>
            <a:chOff x="1731602" y="2112075"/>
            <a:chExt cx="1434790" cy="457498"/>
          </a:xfrm>
        </p:grpSpPr>
        <p:sp>
          <p:nvSpPr>
            <p:cNvPr id="23" name="文本框 22"/>
            <p:cNvSpPr txBox="1"/>
            <p:nvPr/>
          </p:nvSpPr>
          <p:spPr>
            <a:xfrm>
              <a:off x="1739036" y="2338741"/>
              <a:ext cx="12787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Venue layout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31602" y="2112075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会场布置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24032" y="2037548"/>
            <a:ext cx="1362642" cy="535543"/>
            <a:chOff x="3491674" y="1165234"/>
            <a:chExt cx="1362642" cy="535543"/>
          </a:xfrm>
        </p:grpSpPr>
        <p:sp>
          <p:nvSpPr>
            <p:cNvPr id="26" name="文本框 25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510260" y="1446862"/>
              <a:ext cx="1277150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7657" y="1169494"/>
            <a:ext cx="4208687" cy="280719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28833" y="3475872"/>
            <a:ext cx="750848" cy="500816"/>
            <a:chOff x="1628833" y="3475872"/>
            <a:chExt cx="750848" cy="5008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harpenSoften amount="-1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28833" y="3475872"/>
              <a:ext cx="750848" cy="500816"/>
            </a:xfrm>
            <a:prstGeom prst="rect">
              <a:avLst/>
            </a:prstGeom>
          </p:spPr>
        </p:pic>
        <p:sp>
          <p:nvSpPr>
            <p:cNvPr id="16" name="燕尾形 15"/>
            <p:cNvSpPr/>
            <p:nvPr/>
          </p:nvSpPr>
          <p:spPr>
            <a:xfrm>
              <a:off x="2241151" y="3633132"/>
              <a:ext cx="109334" cy="186295"/>
            </a:xfrm>
            <a:prstGeom prst="chevron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64320" y="3475872"/>
            <a:ext cx="750849" cy="500816"/>
            <a:chOff x="5802209" y="3478117"/>
            <a:chExt cx="750849" cy="50081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sharpenSoften amount="-1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02209" y="3478117"/>
              <a:ext cx="750849" cy="500816"/>
            </a:xfrm>
            <a:prstGeom prst="rect">
              <a:avLst/>
            </a:prstGeom>
          </p:spPr>
        </p:pic>
        <p:sp>
          <p:nvSpPr>
            <p:cNvPr id="29" name="燕尾形 28"/>
            <p:cNvSpPr/>
            <p:nvPr/>
          </p:nvSpPr>
          <p:spPr>
            <a:xfrm>
              <a:off x="6406829" y="3647904"/>
              <a:ext cx="109334" cy="186295"/>
            </a:xfrm>
            <a:prstGeom prst="chevron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07482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31833" y="2393603"/>
            <a:ext cx="1865969" cy="581663"/>
            <a:chOff x="1731602" y="2647701"/>
            <a:chExt cx="1865969" cy="581663"/>
          </a:xfrm>
        </p:grpSpPr>
        <p:sp>
          <p:nvSpPr>
            <p:cNvPr id="20" name="文本框 19"/>
            <p:cNvSpPr txBox="1"/>
            <p:nvPr/>
          </p:nvSpPr>
          <p:spPr>
            <a:xfrm>
              <a:off x="1739036" y="2647701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731602" y="2829254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31833" y="1917449"/>
            <a:ext cx="1434790" cy="457498"/>
            <a:chOff x="1731602" y="2112075"/>
            <a:chExt cx="1434790" cy="457498"/>
          </a:xfrm>
        </p:grpSpPr>
        <p:sp>
          <p:nvSpPr>
            <p:cNvPr id="23" name="文本框 22"/>
            <p:cNvSpPr txBox="1"/>
            <p:nvPr/>
          </p:nvSpPr>
          <p:spPr>
            <a:xfrm>
              <a:off x="1739036" y="2338741"/>
              <a:ext cx="12787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Venue layout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31602" y="2112075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会场布置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1138" y="2092969"/>
            <a:ext cx="1362642" cy="535543"/>
            <a:chOff x="3491674" y="1165234"/>
            <a:chExt cx="1362642" cy="535543"/>
          </a:xfrm>
        </p:grpSpPr>
        <p:sp>
          <p:nvSpPr>
            <p:cNvPr id="26" name="文本框 25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510260" y="1446862"/>
              <a:ext cx="1277150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9398" y="1166813"/>
            <a:ext cx="4222595" cy="281647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221466" y="3475872"/>
            <a:ext cx="750849" cy="500816"/>
            <a:chOff x="5004169" y="3472357"/>
            <a:chExt cx="750849" cy="50081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harpenSoften amount="-1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04169" y="3472357"/>
              <a:ext cx="750849" cy="500816"/>
            </a:xfrm>
            <a:prstGeom prst="rect">
              <a:avLst/>
            </a:prstGeom>
          </p:spPr>
        </p:pic>
        <p:sp>
          <p:nvSpPr>
            <p:cNvPr id="16" name="燕尾形 15"/>
            <p:cNvSpPr/>
            <p:nvPr/>
          </p:nvSpPr>
          <p:spPr>
            <a:xfrm>
              <a:off x="5614613" y="3647905"/>
              <a:ext cx="109334" cy="186295"/>
            </a:xfrm>
            <a:prstGeom prst="chevron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43535" y="3475034"/>
            <a:ext cx="750848" cy="500816"/>
            <a:chOff x="1628833" y="3475872"/>
            <a:chExt cx="750848" cy="50081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sharpenSoften amount="-1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28833" y="3475872"/>
              <a:ext cx="750848" cy="500816"/>
            </a:xfrm>
            <a:prstGeom prst="rect">
              <a:avLst/>
            </a:prstGeom>
          </p:spPr>
        </p:pic>
        <p:sp>
          <p:nvSpPr>
            <p:cNvPr id="28" name="燕尾形 27"/>
            <p:cNvSpPr/>
            <p:nvPr/>
          </p:nvSpPr>
          <p:spPr>
            <a:xfrm>
              <a:off x="2241151" y="3633132"/>
              <a:ext cx="109334" cy="186295"/>
            </a:xfrm>
            <a:prstGeom prst="chevron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846" y="3086776"/>
            <a:ext cx="981453" cy="98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0204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65751" y="1964884"/>
            <a:ext cx="960555" cy="2011804"/>
            <a:chOff x="265751" y="1964884"/>
            <a:chExt cx="960555" cy="2011804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5751" y="2777765"/>
              <a:ext cx="800707" cy="1198923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444643" y="1964884"/>
              <a:ext cx="781663" cy="1494903"/>
              <a:chOff x="6499774" y="1003043"/>
              <a:chExt cx="781663" cy="1494903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rgbClr val="F260BE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sharpenSoften amount="-25000"/>
                        </a14:imgEffect>
                        <a14:imgEffect>
                          <a14:colorTemperature colorTemp="11200"/>
                        </a14:imgEffect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499774" y="1003043"/>
                <a:ext cx="781663" cy="1494903"/>
              </a:xfrm>
              <a:prstGeom prst="rect">
                <a:avLst/>
              </a:prstGeom>
            </p:spPr>
          </p:pic>
          <p:sp>
            <p:nvSpPr>
              <p:cNvPr id="35" name="文本框 34"/>
              <p:cNvSpPr txBox="1"/>
              <p:nvPr/>
            </p:nvSpPr>
            <p:spPr>
              <a:xfrm rot="20297536">
                <a:off x="6696563" y="1137744"/>
                <a:ext cx="486379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300" b="1" spc="1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7994312" y="2029059"/>
            <a:ext cx="886545" cy="1947629"/>
            <a:chOff x="7994312" y="2029059"/>
            <a:chExt cx="886545" cy="1947629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70073" y="2582160"/>
              <a:ext cx="634881" cy="1394528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7994312" y="2029059"/>
              <a:ext cx="886545" cy="1366554"/>
              <a:chOff x="6856972" y="1118140"/>
              <a:chExt cx="886545" cy="1366554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rgbClr val="FDA5C7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7">
                        <a14:imgEffect>
                          <a14:colorTemperature colorTemp="11200"/>
                        </a14:imgEffect>
                        <a14:imgEffect>
                          <a14:saturation sat="300000"/>
                        </a14:imgEffect>
                        <a14:imgEffect>
                          <a14:brightnessContrast bright="4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856972" y="1118140"/>
                <a:ext cx="623859" cy="1366554"/>
              </a:xfrm>
              <a:prstGeom prst="rect">
                <a:avLst/>
              </a:prstGeom>
            </p:spPr>
          </p:pic>
          <p:sp>
            <p:nvSpPr>
              <p:cNvPr id="38" name="文本框 37"/>
              <p:cNvSpPr txBox="1"/>
              <p:nvPr/>
            </p:nvSpPr>
            <p:spPr>
              <a:xfrm rot="426149">
                <a:off x="7128220" y="1289767"/>
                <a:ext cx="61529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900" b="1" spc="9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</p:grpSp>
      </p:grpSp>
      <p:cxnSp>
        <p:nvCxnSpPr>
          <p:cNvPr id="25" name="直接连接符 24"/>
          <p:cNvCxnSpPr/>
          <p:nvPr/>
        </p:nvCxnSpPr>
        <p:spPr>
          <a:xfrm flipV="1">
            <a:off x="1317847" y="2347376"/>
            <a:ext cx="6521490" cy="19194"/>
          </a:xfrm>
          <a:prstGeom prst="line">
            <a:avLst/>
          </a:prstGeom>
          <a:ln w="12700">
            <a:solidFill>
              <a:srgbClr val="FDA5C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504630" y="1766673"/>
            <a:ext cx="1321109" cy="1947504"/>
            <a:chOff x="1504630" y="1982264"/>
            <a:chExt cx="1321109" cy="1947504"/>
          </a:xfrm>
        </p:grpSpPr>
        <p:sp>
          <p:nvSpPr>
            <p:cNvPr id="22" name="任意多边形 21"/>
            <p:cNvSpPr/>
            <p:nvPr/>
          </p:nvSpPr>
          <p:spPr>
            <a:xfrm>
              <a:off x="2072541" y="3074841"/>
              <a:ext cx="123640" cy="854927"/>
            </a:xfrm>
            <a:custGeom>
              <a:avLst/>
              <a:gdLst>
                <a:gd name="connsiteX0" fmla="*/ 113398 w 196703"/>
                <a:gd name="connsiteY0" fmla="*/ 0 h 854927"/>
                <a:gd name="connsiteX1" fmla="*/ 1886 w 196703"/>
                <a:gd name="connsiteY1" fmla="*/ 304800 h 854927"/>
                <a:gd name="connsiteX2" fmla="*/ 195174 w 196703"/>
                <a:gd name="connsiteY2" fmla="*/ 587298 h 854927"/>
                <a:gd name="connsiteX3" fmla="*/ 91096 w 196703"/>
                <a:gd name="connsiteY3" fmla="*/ 854927 h 854927"/>
                <a:gd name="connsiteX0" fmla="*/ 111535 w 123640"/>
                <a:gd name="connsiteY0" fmla="*/ 0 h 854927"/>
                <a:gd name="connsiteX1" fmla="*/ 23 w 123640"/>
                <a:gd name="connsiteY1" fmla="*/ 304800 h 854927"/>
                <a:gd name="connsiteX2" fmla="*/ 118969 w 123640"/>
                <a:gd name="connsiteY2" fmla="*/ 587298 h 854927"/>
                <a:gd name="connsiteX3" fmla="*/ 89233 w 123640"/>
                <a:gd name="connsiteY3" fmla="*/ 854927 h 85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640" h="854927">
                  <a:moveTo>
                    <a:pt x="111535" y="0"/>
                  </a:moveTo>
                  <a:cubicBezTo>
                    <a:pt x="48964" y="103458"/>
                    <a:pt x="-1216" y="206917"/>
                    <a:pt x="23" y="304800"/>
                  </a:cubicBezTo>
                  <a:cubicBezTo>
                    <a:pt x="1262" y="402683"/>
                    <a:pt x="104101" y="495610"/>
                    <a:pt x="118969" y="587298"/>
                  </a:cubicBezTo>
                  <a:cubicBezTo>
                    <a:pt x="133837" y="678986"/>
                    <a:pt x="110296" y="807844"/>
                    <a:pt x="89233" y="854927"/>
                  </a:cubicBezTo>
                </a:path>
              </a:pathLst>
            </a:custGeom>
            <a:noFill/>
            <a:ln>
              <a:solidFill>
                <a:srgbClr val="C2C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心形 6"/>
            <p:cNvSpPr/>
            <p:nvPr/>
          </p:nvSpPr>
          <p:spPr>
            <a:xfrm>
              <a:off x="1504630" y="1982264"/>
              <a:ext cx="1321109" cy="1140804"/>
            </a:xfrm>
            <a:prstGeom prst="heart">
              <a:avLst/>
            </a:prstGeom>
            <a:solidFill>
              <a:srgbClr val="F26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723158" y="2337913"/>
              <a:ext cx="99493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350" b="1" spc="1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婚礼主题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118878" y="1799524"/>
            <a:ext cx="1321109" cy="1868026"/>
            <a:chOff x="3118878" y="2015115"/>
            <a:chExt cx="1321109" cy="1868026"/>
          </a:xfrm>
        </p:grpSpPr>
        <p:sp>
          <p:nvSpPr>
            <p:cNvPr id="62" name="任意多边形 61"/>
            <p:cNvSpPr/>
            <p:nvPr/>
          </p:nvSpPr>
          <p:spPr>
            <a:xfrm flipH="1" flipV="1">
              <a:off x="3768699" y="3028214"/>
              <a:ext cx="128990" cy="854927"/>
            </a:xfrm>
            <a:custGeom>
              <a:avLst/>
              <a:gdLst>
                <a:gd name="connsiteX0" fmla="*/ 113398 w 196703"/>
                <a:gd name="connsiteY0" fmla="*/ 0 h 854927"/>
                <a:gd name="connsiteX1" fmla="*/ 1886 w 196703"/>
                <a:gd name="connsiteY1" fmla="*/ 304800 h 854927"/>
                <a:gd name="connsiteX2" fmla="*/ 195174 w 196703"/>
                <a:gd name="connsiteY2" fmla="*/ 587298 h 854927"/>
                <a:gd name="connsiteX3" fmla="*/ 91096 w 196703"/>
                <a:gd name="connsiteY3" fmla="*/ 854927 h 854927"/>
                <a:gd name="connsiteX0" fmla="*/ 111829 w 144478"/>
                <a:gd name="connsiteY0" fmla="*/ 0 h 854927"/>
                <a:gd name="connsiteX1" fmla="*/ 317 w 144478"/>
                <a:gd name="connsiteY1" fmla="*/ 304800 h 854927"/>
                <a:gd name="connsiteX2" fmla="*/ 141566 w 144478"/>
                <a:gd name="connsiteY2" fmla="*/ 579864 h 854927"/>
                <a:gd name="connsiteX3" fmla="*/ 89527 w 144478"/>
                <a:gd name="connsiteY3" fmla="*/ 854927 h 854927"/>
                <a:gd name="connsiteX0" fmla="*/ 97067 w 128990"/>
                <a:gd name="connsiteY0" fmla="*/ 0 h 854927"/>
                <a:gd name="connsiteX1" fmla="*/ 423 w 128990"/>
                <a:gd name="connsiteY1" fmla="*/ 297366 h 854927"/>
                <a:gd name="connsiteX2" fmla="*/ 126804 w 128990"/>
                <a:gd name="connsiteY2" fmla="*/ 579864 h 854927"/>
                <a:gd name="connsiteX3" fmla="*/ 74765 w 128990"/>
                <a:gd name="connsiteY3" fmla="*/ 854927 h 85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90" h="854927">
                  <a:moveTo>
                    <a:pt x="97067" y="0"/>
                  </a:moveTo>
                  <a:cubicBezTo>
                    <a:pt x="34496" y="103458"/>
                    <a:pt x="-4533" y="200722"/>
                    <a:pt x="423" y="297366"/>
                  </a:cubicBezTo>
                  <a:cubicBezTo>
                    <a:pt x="5379" y="394010"/>
                    <a:pt x="114414" y="486937"/>
                    <a:pt x="126804" y="579864"/>
                  </a:cubicBezTo>
                  <a:cubicBezTo>
                    <a:pt x="139194" y="672791"/>
                    <a:pt x="95828" y="807844"/>
                    <a:pt x="74765" y="854927"/>
                  </a:cubicBezTo>
                </a:path>
              </a:pathLst>
            </a:custGeom>
            <a:noFill/>
            <a:ln>
              <a:solidFill>
                <a:srgbClr val="C2C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1" name="心形 40"/>
            <p:cNvSpPr/>
            <p:nvPr/>
          </p:nvSpPr>
          <p:spPr>
            <a:xfrm>
              <a:off x="3118878" y="2015115"/>
              <a:ext cx="1321109" cy="1140804"/>
            </a:xfrm>
            <a:prstGeom prst="heart">
              <a:avLst/>
            </a:prstGeom>
            <a:solidFill>
              <a:srgbClr val="FDA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344713" y="2370882"/>
              <a:ext cx="99493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350" b="1" spc="1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718569" y="1799524"/>
            <a:ext cx="1321109" cy="1907320"/>
            <a:chOff x="4674831" y="2015115"/>
            <a:chExt cx="1321109" cy="1907320"/>
          </a:xfrm>
        </p:grpSpPr>
        <p:sp>
          <p:nvSpPr>
            <p:cNvPr id="63" name="任意多边形 62"/>
            <p:cNvSpPr/>
            <p:nvPr/>
          </p:nvSpPr>
          <p:spPr>
            <a:xfrm>
              <a:off x="5278436" y="3067508"/>
              <a:ext cx="111532" cy="854927"/>
            </a:xfrm>
            <a:custGeom>
              <a:avLst/>
              <a:gdLst>
                <a:gd name="connsiteX0" fmla="*/ 113398 w 196703"/>
                <a:gd name="connsiteY0" fmla="*/ 0 h 854927"/>
                <a:gd name="connsiteX1" fmla="*/ 1886 w 196703"/>
                <a:gd name="connsiteY1" fmla="*/ 304800 h 854927"/>
                <a:gd name="connsiteX2" fmla="*/ 195174 w 196703"/>
                <a:gd name="connsiteY2" fmla="*/ 587298 h 854927"/>
                <a:gd name="connsiteX3" fmla="*/ 91096 w 196703"/>
                <a:gd name="connsiteY3" fmla="*/ 854927 h 854927"/>
                <a:gd name="connsiteX0" fmla="*/ 111525 w 111532"/>
                <a:gd name="connsiteY0" fmla="*/ 0 h 854927"/>
                <a:gd name="connsiteX1" fmla="*/ 13 w 111532"/>
                <a:gd name="connsiteY1" fmla="*/ 304800 h 854927"/>
                <a:gd name="connsiteX2" fmla="*/ 104092 w 111532"/>
                <a:gd name="connsiteY2" fmla="*/ 624469 h 854927"/>
                <a:gd name="connsiteX3" fmla="*/ 89223 w 111532"/>
                <a:gd name="connsiteY3" fmla="*/ 854927 h 85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532" h="854927">
                  <a:moveTo>
                    <a:pt x="111525" y="0"/>
                  </a:moveTo>
                  <a:cubicBezTo>
                    <a:pt x="48954" y="103458"/>
                    <a:pt x="1252" y="200722"/>
                    <a:pt x="13" y="304800"/>
                  </a:cubicBezTo>
                  <a:cubicBezTo>
                    <a:pt x="-1226" y="408878"/>
                    <a:pt x="89224" y="532781"/>
                    <a:pt x="104092" y="624469"/>
                  </a:cubicBezTo>
                  <a:cubicBezTo>
                    <a:pt x="118960" y="716157"/>
                    <a:pt x="110286" y="807844"/>
                    <a:pt x="89223" y="854927"/>
                  </a:cubicBezTo>
                </a:path>
              </a:pathLst>
            </a:custGeom>
            <a:noFill/>
            <a:ln>
              <a:solidFill>
                <a:srgbClr val="C2C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2" name="心形 41"/>
            <p:cNvSpPr/>
            <p:nvPr/>
          </p:nvSpPr>
          <p:spPr>
            <a:xfrm>
              <a:off x="4674831" y="2015115"/>
              <a:ext cx="1321109" cy="1140804"/>
            </a:xfrm>
            <a:prstGeom prst="heart">
              <a:avLst/>
            </a:prstGeom>
            <a:solidFill>
              <a:srgbClr val="F26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877445" y="2370882"/>
              <a:ext cx="99493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350" b="1" spc="1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婚礼流程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18261" y="1814416"/>
            <a:ext cx="1321109" cy="1877584"/>
            <a:chOff x="6318261" y="2030007"/>
            <a:chExt cx="1321109" cy="1877584"/>
          </a:xfrm>
        </p:grpSpPr>
        <p:sp>
          <p:nvSpPr>
            <p:cNvPr id="65" name="任意多边形 64"/>
            <p:cNvSpPr/>
            <p:nvPr/>
          </p:nvSpPr>
          <p:spPr>
            <a:xfrm flipH="1" flipV="1">
              <a:off x="6955052" y="3052664"/>
              <a:ext cx="128990" cy="854927"/>
            </a:xfrm>
            <a:custGeom>
              <a:avLst/>
              <a:gdLst>
                <a:gd name="connsiteX0" fmla="*/ 113398 w 196703"/>
                <a:gd name="connsiteY0" fmla="*/ 0 h 854927"/>
                <a:gd name="connsiteX1" fmla="*/ 1886 w 196703"/>
                <a:gd name="connsiteY1" fmla="*/ 304800 h 854927"/>
                <a:gd name="connsiteX2" fmla="*/ 195174 w 196703"/>
                <a:gd name="connsiteY2" fmla="*/ 587298 h 854927"/>
                <a:gd name="connsiteX3" fmla="*/ 91096 w 196703"/>
                <a:gd name="connsiteY3" fmla="*/ 854927 h 854927"/>
                <a:gd name="connsiteX0" fmla="*/ 111829 w 144478"/>
                <a:gd name="connsiteY0" fmla="*/ 0 h 854927"/>
                <a:gd name="connsiteX1" fmla="*/ 317 w 144478"/>
                <a:gd name="connsiteY1" fmla="*/ 304800 h 854927"/>
                <a:gd name="connsiteX2" fmla="*/ 141566 w 144478"/>
                <a:gd name="connsiteY2" fmla="*/ 579864 h 854927"/>
                <a:gd name="connsiteX3" fmla="*/ 89527 w 144478"/>
                <a:gd name="connsiteY3" fmla="*/ 854927 h 854927"/>
                <a:gd name="connsiteX0" fmla="*/ 97067 w 128990"/>
                <a:gd name="connsiteY0" fmla="*/ 0 h 854927"/>
                <a:gd name="connsiteX1" fmla="*/ 423 w 128990"/>
                <a:gd name="connsiteY1" fmla="*/ 297366 h 854927"/>
                <a:gd name="connsiteX2" fmla="*/ 126804 w 128990"/>
                <a:gd name="connsiteY2" fmla="*/ 579864 h 854927"/>
                <a:gd name="connsiteX3" fmla="*/ 74765 w 128990"/>
                <a:gd name="connsiteY3" fmla="*/ 854927 h 85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90" h="854927">
                  <a:moveTo>
                    <a:pt x="97067" y="0"/>
                  </a:moveTo>
                  <a:cubicBezTo>
                    <a:pt x="34496" y="103458"/>
                    <a:pt x="-4533" y="200722"/>
                    <a:pt x="423" y="297366"/>
                  </a:cubicBezTo>
                  <a:cubicBezTo>
                    <a:pt x="5379" y="394010"/>
                    <a:pt x="114414" y="486937"/>
                    <a:pt x="126804" y="579864"/>
                  </a:cubicBezTo>
                  <a:cubicBezTo>
                    <a:pt x="139194" y="672791"/>
                    <a:pt x="95828" y="807844"/>
                    <a:pt x="74765" y="854927"/>
                  </a:cubicBezTo>
                </a:path>
              </a:pathLst>
            </a:custGeom>
            <a:noFill/>
            <a:ln>
              <a:solidFill>
                <a:srgbClr val="C2C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3" name="心形 42"/>
            <p:cNvSpPr/>
            <p:nvPr/>
          </p:nvSpPr>
          <p:spPr>
            <a:xfrm>
              <a:off x="6318261" y="2030007"/>
              <a:ext cx="1321109" cy="1140804"/>
            </a:xfrm>
            <a:prstGeom prst="heart">
              <a:avLst/>
            </a:prstGeom>
            <a:solidFill>
              <a:srgbClr val="FDA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522078" y="2370882"/>
              <a:ext cx="99493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350" b="1" spc="1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婚礼跟拍</a:t>
              </a:r>
            </a:p>
          </p:txBody>
        </p:sp>
      </p:grpSp>
      <p:sp>
        <p:nvSpPr>
          <p:cNvPr id="51" name="心形 50"/>
          <p:cNvSpPr/>
          <p:nvPr/>
        </p:nvSpPr>
        <p:spPr>
          <a:xfrm>
            <a:off x="2016644" y="1659443"/>
            <a:ext cx="295375" cy="255062"/>
          </a:xfrm>
          <a:prstGeom prst="heart">
            <a:avLst/>
          </a:prstGeom>
          <a:solidFill>
            <a:srgbClr val="FDA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260BE"/>
              </a:solidFill>
            </a:endParaRPr>
          </a:p>
        </p:txBody>
      </p:sp>
      <p:sp>
        <p:nvSpPr>
          <p:cNvPr id="52" name="心形 51"/>
          <p:cNvSpPr/>
          <p:nvPr/>
        </p:nvSpPr>
        <p:spPr>
          <a:xfrm>
            <a:off x="2070255" y="1478274"/>
            <a:ext cx="188152" cy="162473"/>
          </a:xfrm>
          <a:prstGeom prst="heart">
            <a:avLst/>
          </a:prstGeom>
          <a:solidFill>
            <a:srgbClr val="F26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260BE"/>
              </a:solidFill>
            </a:endParaRPr>
          </a:p>
        </p:txBody>
      </p:sp>
      <p:sp>
        <p:nvSpPr>
          <p:cNvPr id="53" name="心形 52"/>
          <p:cNvSpPr/>
          <p:nvPr/>
        </p:nvSpPr>
        <p:spPr>
          <a:xfrm>
            <a:off x="3624596" y="1655468"/>
            <a:ext cx="295375" cy="255062"/>
          </a:xfrm>
          <a:prstGeom prst="heart">
            <a:avLst/>
          </a:prstGeom>
          <a:solidFill>
            <a:srgbClr val="F26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260BE"/>
              </a:solidFill>
            </a:endParaRPr>
          </a:p>
        </p:txBody>
      </p:sp>
      <p:sp>
        <p:nvSpPr>
          <p:cNvPr id="54" name="心形 53"/>
          <p:cNvSpPr/>
          <p:nvPr/>
        </p:nvSpPr>
        <p:spPr>
          <a:xfrm>
            <a:off x="3678207" y="1474299"/>
            <a:ext cx="188152" cy="162473"/>
          </a:xfrm>
          <a:prstGeom prst="heart">
            <a:avLst/>
          </a:prstGeom>
          <a:solidFill>
            <a:srgbClr val="FDA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260BE"/>
              </a:solidFill>
            </a:endParaRPr>
          </a:p>
        </p:txBody>
      </p:sp>
      <p:sp>
        <p:nvSpPr>
          <p:cNvPr id="55" name="心形 54"/>
          <p:cNvSpPr/>
          <p:nvPr/>
        </p:nvSpPr>
        <p:spPr>
          <a:xfrm>
            <a:off x="5235821" y="1655468"/>
            <a:ext cx="295375" cy="255062"/>
          </a:xfrm>
          <a:prstGeom prst="heart">
            <a:avLst/>
          </a:prstGeom>
          <a:solidFill>
            <a:srgbClr val="FDA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260BE"/>
              </a:solidFill>
            </a:endParaRPr>
          </a:p>
        </p:txBody>
      </p:sp>
      <p:sp>
        <p:nvSpPr>
          <p:cNvPr id="56" name="心形 55"/>
          <p:cNvSpPr/>
          <p:nvPr/>
        </p:nvSpPr>
        <p:spPr>
          <a:xfrm>
            <a:off x="5289432" y="1474299"/>
            <a:ext cx="188152" cy="162473"/>
          </a:xfrm>
          <a:prstGeom prst="heart">
            <a:avLst/>
          </a:prstGeom>
          <a:solidFill>
            <a:srgbClr val="F26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260BE"/>
              </a:solidFill>
            </a:endParaRPr>
          </a:p>
        </p:txBody>
      </p:sp>
      <p:sp>
        <p:nvSpPr>
          <p:cNvPr id="57" name="心形 56"/>
          <p:cNvSpPr/>
          <p:nvPr/>
        </p:nvSpPr>
        <p:spPr>
          <a:xfrm>
            <a:off x="6847438" y="1655468"/>
            <a:ext cx="295375" cy="255062"/>
          </a:xfrm>
          <a:prstGeom prst="heart">
            <a:avLst/>
          </a:prstGeom>
          <a:solidFill>
            <a:srgbClr val="F26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260BE"/>
              </a:solidFill>
            </a:endParaRPr>
          </a:p>
        </p:txBody>
      </p:sp>
      <p:sp>
        <p:nvSpPr>
          <p:cNvPr id="58" name="心形 57"/>
          <p:cNvSpPr/>
          <p:nvPr/>
        </p:nvSpPr>
        <p:spPr>
          <a:xfrm>
            <a:off x="6901049" y="1474299"/>
            <a:ext cx="188152" cy="162473"/>
          </a:xfrm>
          <a:prstGeom prst="heart">
            <a:avLst/>
          </a:prstGeom>
          <a:solidFill>
            <a:srgbClr val="FDA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260B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9981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06932" y="2151714"/>
            <a:ext cx="1865969" cy="581663"/>
            <a:chOff x="1731602" y="2647701"/>
            <a:chExt cx="1865969" cy="581663"/>
          </a:xfrm>
        </p:grpSpPr>
        <p:sp>
          <p:nvSpPr>
            <p:cNvPr id="3" name="文本框 2"/>
            <p:cNvSpPr txBox="1"/>
            <p:nvPr/>
          </p:nvSpPr>
          <p:spPr>
            <a:xfrm>
              <a:off x="1739036" y="2647701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731602" y="2829254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06932" y="1682994"/>
            <a:ext cx="1434790" cy="457498"/>
            <a:chOff x="1731602" y="2112075"/>
            <a:chExt cx="1434790" cy="457498"/>
          </a:xfrm>
        </p:grpSpPr>
        <p:sp>
          <p:nvSpPr>
            <p:cNvPr id="6" name="文本框 5"/>
            <p:cNvSpPr txBox="1"/>
            <p:nvPr/>
          </p:nvSpPr>
          <p:spPr>
            <a:xfrm>
              <a:off x="1739036" y="2338741"/>
              <a:ext cx="12787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props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31602" y="2112075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婚礼道具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15067" y="1670529"/>
            <a:ext cx="1362642" cy="535543"/>
            <a:chOff x="3491674" y="1165234"/>
            <a:chExt cx="1362642" cy="535543"/>
          </a:xfrm>
        </p:grpSpPr>
        <p:sp>
          <p:nvSpPr>
            <p:cNvPr id="9" name="文本框 8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10260" y="1446862"/>
              <a:ext cx="1277150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3507" y="1406945"/>
            <a:ext cx="1077075" cy="107527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553" b="19002"/>
          <a:stretch/>
        </p:blipFill>
        <p:spPr>
          <a:xfrm>
            <a:off x="3666852" y="1394153"/>
            <a:ext cx="1076769" cy="107317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3506" y="2545047"/>
            <a:ext cx="1578074" cy="11782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9569" y="1394153"/>
            <a:ext cx="1088296" cy="10882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83716" y="2545046"/>
            <a:ext cx="1178295" cy="11782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4146" y="2545045"/>
            <a:ext cx="1178295" cy="11782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5542" y="2827935"/>
            <a:ext cx="688886" cy="116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0847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t="-45000" r="11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92517" y="1317274"/>
            <a:ext cx="14213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zh-CN" altLang="en-US" sz="4400" dirty="0">
                <a:solidFill>
                  <a:srgbClr val="FDA5C7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遇</a:t>
            </a:r>
            <a:r>
              <a:rPr lang="zh-CN" altLang="en-US" sz="4400" dirty="0">
                <a:solidFill>
                  <a:srgbClr val="F260B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96165" y="1949924"/>
            <a:ext cx="159464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en-US" altLang="zh-CN" sz="1900" dirty="0">
                <a:solidFill>
                  <a:srgbClr val="FDA5C7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REMEMBER</a:t>
            </a:r>
            <a:endParaRPr lang="zh-CN" altLang="en-US" sz="1900" dirty="0">
              <a:solidFill>
                <a:srgbClr val="FDA5C7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053929" y="2265578"/>
            <a:ext cx="1683844" cy="230832"/>
            <a:chOff x="6063657" y="2265578"/>
            <a:chExt cx="1683844" cy="230832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7337195" y="2388739"/>
              <a:ext cx="410306" cy="0"/>
            </a:xfrm>
            <a:prstGeom prst="line">
              <a:avLst/>
            </a:prstGeom>
            <a:ln w="19050">
              <a:solidFill>
                <a:srgbClr val="C2C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6431097" y="2265578"/>
              <a:ext cx="94287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685800"/>
              <a:r>
                <a:rPr lang="en-US" altLang="zh-CN" sz="900" spc="-50" dirty="0">
                  <a:solidFill>
                    <a:srgbClr val="FDA5C7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Our Memory  </a:t>
              </a:r>
              <a:endParaRPr lang="zh-CN" altLang="en-US" sz="900" spc="-50" dirty="0">
                <a:solidFill>
                  <a:srgbClr val="FDA5C7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063657" y="2390723"/>
              <a:ext cx="410306" cy="0"/>
            </a:xfrm>
            <a:prstGeom prst="line">
              <a:avLst/>
            </a:prstGeom>
            <a:ln w="19050">
              <a:solidFill>
                <a:srgbClr val="C2C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5532693" y="2464818"/>
            <a:ext cx="3354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TOGETHER </a:t>
            </a:r>
            <a:r>
              <a:rPr lang="en-US" altLang="zh-CN" dirty="0">
                <a:solidFill>
                  <a:srgbClr val="F260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BIT IT BIT IT</a:t>
            </a:r>
            <a:endParaRPr lang="zh-CN" altLang="en-US" dirty="0">
              <a:solidFill>
                <a:srgbClr val="F260B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89265" y="2780119"/>
            <a:ext cx="329585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35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2014 OF THE CITY GARDEN</a:t>
            </a:r>
            <a:endParaRPr lang="zh-CN" altLang="en-US" sz="135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448615" y="3072290"/>
            <a:ext cx="954944" cy="216000"/>
            <a:chOff x="6390759" y="3103778"/>
            <a:chExt cx="954944" cy="21600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390759" y="3176681"/>
              <a:ext cx="271544" cy="710"/>
            </a:xfrm>
            <a:prstGeom prst="line">
              <a:avLst/>
            </a:prstGeom>
            <a:ln w="19050">
              <a:solidFill>
                <a:srgbClr val="C2C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/>
          </p:nvGrpSpPr>
          <p:grpSpPr>
            <a:xfrm>
              <a:off x="6747474" y="3103778"/>
              <a:ext cx="252000" cy="216000"/>
              <a:chOff x="6823127" y="3345350"/>
              <a:chExt cx="190417" cy="323333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6823127" y="3345350"/>
                <a:ext cx="0" cy="231113"/>
              </a:xfrm>
              <a:prstGeom prst="line">
                <a:avLst/>
              </a:prstGeom>
              <a:ln w="19050">
                <a:solidFill>
                  <a:srgbClr val="C2C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866033" y="3348121"/>
                <a:ext cx="0" cy="231113"/>
              </a:xfrm>
              <a:prstGeom prst="line">
                <a:avLst/>
              </a:prstGeom>
              <a:ln w="19050">
                <a:solidFill>
                  <a:srgbClr val="C2C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6915976" y="3348121"/>
                <a:ext cx="213" cy="320562"/>
              </a:xfrm>
              <a:prstGeom prst="line">
                <a:avLst/>
              </a:prstGeom>
              <a:ln w="19050">
                <a:solidFill>
                  <a:srgbClr val="C2C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6960900" y="3345674"/>
                <a:ext cx="0" cy="231113"/>
              </a:xfrm>
              <a:prstGeom prst="line">
                <a:avLst/>
              </a:prstGeom>
              <a:ln w="19050">
                <a:solidFill>
                  <a:srgbClr val="C2C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7013544" y="3353987"/>
                <a:ext cx="0" cy="231113"/>
              </a:xfrm>
              <a:prstGeom prst="line">
                <a:avLst/>
              </a:prstGeom>
              <a:ln w="19050">
                <a:solidFill>
                  <a:srgbClr val="C2C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1" name="直接连接符 30"/>
            <p:cNvCxnSpPr/>
            <p:nvPr/>
          </p:nvCxnSpPr>
          <p:spPr>
            <a:xfrm>
              <a:off x="7074159" y="3178350"/>
              <a:ext cx="271544" cy="710"/>
            </a:xfrm>
            <a:prstGeom prst="line">
              <a:avLst/>
            </a:prstGeom>
            <a:ln w="19050">
              <a:solidFill>
                <a:srgbClr val="C2C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111956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椭圆 100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317847" y="2347376"/>
            <a:ext cx="6521490" cy="19194"/>
          </a:xfrm>
          <a:prstGeom prst="line">
            <a:avLst/>
          </a:prstGeom>
          <a:ln w="12700">
            <a:solidFill>
              <a:srgbClr val="FDA5C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751" y="2777765"/>
            <a:ext cx="800707" cy="1198923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643" y="1964884"/>
            <a:ext cx="781663" cy="1494903"/>
          </a:xfrm>
          <a:prstGeom prst="rect">
            <a:avLst/>
          </a:prstGeom>
        </p:spPr>
      </p:pic>
      <p:sp>
        <p:nvSpPr>
          <p:cNvPr id="64" name="文本框 63"/>
          <p:cNvSpPr txBox="1"/>
          <p:nvPr/>
        </p:nvSpPr>
        <p:spPr>
          <a:xfrm rot="20297536">
            <a:off x="641432" y="2099585"/>
            <a:ext cx="48637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300" b="1" spc="1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7994312" y="2029059"/>
            <a:ext cx="886545" cy="1947629"/>
            <a:chOff x="7994312" y="2029059"/>
            <a:chExt cx="886545" cy="1947629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70073" y="2582160"/>
              <a:ext cx="634881" cy="1394528"/>
            </a:xfrm>
            <a:prstGeom prst="rect">
              <a:avLst/>
            </a:prstGeom>
          </p:spPr>
        </p:pic>
        <p:grpSp>
          <p:nvGrpSpPr>
            <p:cNvPr id="68" name="组合 67"/>
            <p:cNvGrpSpPr/>
            <p:nvPr/>
          </p:nvGrpSpPr>
          <p:grpSpPr>
            <a:xfrm>
              <a:off x="7994312" y="2029059"/>
              <a:ext cx="886545" cy="1366554"/>
              <a:chOff x="6856972" y="1118140"/>
              <a:chExt cx="886545" cy="1366554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rgbClr val="FDA5C7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7">
                        <a14:imgEffect>
                          <a14:colorTemperature colorTemp="11200"/>
                        </a14:imgEffect>
                        <a14:imgEffect>
                          <a14:saturation sat="300000"/>
                        </a14:imgEffect>
                        <a14:imgEffect>
                          <a14:brightnessContrast bright="4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856972" y="1118140"/>
                <a:ext cx="623859" cy="1366554"/>
              </a:xfrm>
              <a:prstGeom prst="rect">
                <a:avLst/>
              </a:prstGeom>
            </p:spPr>
          </p:pic>
          <p:sp>
            <p:nvSpPr>
              <p:cNvPr id="70" name="文本框 69"/>
              <p:cNvSpPr txBox="1"/>
              <p:nvPr/>
            </p:nvSpPr>
            <p:spPr>
              <a:xfrm rot="426149">
                <a:off x="7128220" y="1289767"/>
                <a:ext cx="61529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900" b="1" spc="9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76549" y="2229802"/>
            <a:ext cx="162788" cy="21534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76134" y="2274709"/>
            <a:ext cx="146341" cy="145334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7496" y="2239703"/>
            <a:ext cx="162788" cy="215346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7081" y="2271936"/>
            <a:ext cx="146341" cy="145334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3995" y="2243805"/>
            <a:ext cx="162788" cy="215346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3580" y="2274709"/>
            <a:ext cx="146341" cy="145334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8555" y="2247743"/>
            <a:ext cx="162788" cy="215346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8140" y="2282749"/>
            <a:ext cx="146341" cy="145334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4390" y="2239703"/>
            <a:ext cx="162788" cy="21534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2199" y="2274709"/>
            <a:ext cx="146341" cy="145334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2225" y="2232805"/>
            <a:ext cx="162788" cy="215346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5586" y="2278246"/>
            <a:ext cx="146341" cy="145334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8678" y="2247743"/>
            <a:ext cx="162788" cy="215346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8510" y="2292627"/>
            <a:ext cx="146341" cy="145334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7558" y="2239703"/>
            <a:ext cx="162788" cy="215346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0255" y="2292627"/>
            <a:ext cx="146341" cy="145334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6124" y="2239703"/>
            <a:ext cx="162788" cy="215346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5709" y="2299525"/>
            <a:ext cx="146341" cy="145334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0684" y="2252728"/>
            <a:ext cx="162788" cy="215346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0687" y="2292627"/>
            <a:ext cx="146341" cy="145334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6519" y="2264519"/>
            <a:ext cx="162788" cy="215346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0407" y="2296752"/>
            <a:ext cx="146341" cy="145334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4354" y="2257621"/>
            <a:ext cx="162788" cy="215346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7529" y="2286027"/>
            <a:ext cx="146341" cy="145334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0746" y="2243571"/>
            <a:ext cx="162788" cy="215346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0331" y="2281603"/>
            <a:ext cx="146341" cy="145334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1693" y="2246597"/>
            <a:ext cx="162788" cy="215346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1278" y="2278830"/>
            <a:ext cx="146341" cy="145334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8192" y="2250699"/>
            <a:ext cx="162788" cy="21534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7777" y="2281603"/>
            <a:ext cx="146341" cy="145334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2752" y="2247762"/>
            <a:ext cx="162788" cy="215346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2337" y="2289643"/>
            <a:ext cx="146341" cy="145334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587" y="2246597"/>
            <a:ext cx="162788" cy="21534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911446" y="1474299"/>
            <a:ext cx="1321109" cy="2232545"/>
            <a:chOff x="4674831" y="1474299"/>
            <a:chExt cx="1321109" cy="2232545"/>
          </a:xfrm>
        </p:grpSpPr>
        <p:grpSp>
          <p:nvGrpSpPr>
            <p:cNvPr id="45" name="组合 44"/>
            <p:cNvGrpSpPr/>
            <p:nvPr/>
          </p:nvGrpSpPr>
          <p:grpSpPr>
            <a:xfrm>
              <a:off x="4674831" y="1799524"/>
              <a:ext cx="1321109" cy="1907320"/>
              <a:chOff x="4674831" y="2015115"/>
              <a:chExt cx="1321109" cy="1907320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5278436" y="3067508"/>
                <a:ext cx="111532" cy="854927"/>
              </a:xfrm>
              <a:custGeom>
                <a:avLst/>
                <a:gdLst>
                  <a:gd name="connsiteX0" fmla="*/ 113398 w 196703"/>
                  <a:gd name="connsiteY0" fmla="*/ 0 h 854927"/>
                  <a:gd name="connsiteX1" fmla="*/ 1886 w 196703"/>
                  <a:gd name="connsiteY1" fmla="*/ 304800 h 854927"/>
                  <a:gd name="connsiteX2" fmla="*/ 195174 w 196703"/>
                  <a:gd name="connsiteY2" fmla="*/ 587298 h 854927"/>
                  <a:gd name="connsiteX3" fmla="*/ 91096 w 196703"/>
                  <a:gd name="connsiteY3" fmla="*/ 854927 h 854927"/>
                  <a:gd name="connsiteX0" fmla="*/ 111525 w 111532"/>
                  <a:gd name="connsiteY0" fmla="*/ 0 h 854927"/>
                  <a:gd name="connsiteX1" fmla="*/ 13 w 111532"/>
                  <a:gd name="connsiteY1" fmla="*/ 304800 h 854927"/>
                  <a:gd name="connsiteX2" fmla="*/ 104092 w 111532"/>
                  <a:gd name="connsiteY2" fmla="*/ 624469 h 854927"/>
                  <a:gd name="connsiteX3" fmla="*/ 89223 w 111532"/>
                  <a:gd name="connsiteY3" fmla="*/ 854927 h 854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532" h="854927">
                    <a:moveTo>
                      <a:pt x="111525" y="0"/>
                    </a:moveTo>
                    <a:cubicBezTo>
                      <a:pt x="48954" y="103458"/>
                      <a:pt x="1252" y="200722"/>
                      <a:pt x="13" y="304800"/>
                    </a:cubicBezTo>
                    <a:cubicBezTo>
                      <a:pt x="-1226" y="408878"/>
                      <a:pt x="89224" y="532781"/>
                      <a:pt x="104092" y="624469"/>
                    </a:cubicBezTo>
                    <a:cubicBezTo>
                      <a:pt x="118960" y="716157"/>
                      <a:pt x="110286" y="807844"/>
                      <a:pt x="89223" y="854927"/>
                    </a:cubicBezTo>
                  </a:path>
                </a:pathLst>
              </a:custGeom>
              <a:noFill/>
              <a:ln>
                <a:solidFill>
                  <a:srgbClr val="C2CF8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心形 41"/>
              <p:cNvSpPr/>
              <p:nvPr/>
            </p:nvSpPr>
            <p:spPr>
              <a:xfrm>
                <a:off x="4674831" y="2015115"/>
                <a:ext cx="1321109" cy="1140804"/>
              </a:xfrm>
              <a:prstGeom prst="heart">
                <a:avLst/>
              </a:prstGeom>
              <a:solidFill>
                <a:srgbClr val="F260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srgbClr val="F260BE"/>
                  </a:solidFill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4877445" y="2370882"/>
                <a:ext cx="994938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350" b="1" spc="1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婚礼流程</a:t>
                </a:r>
              </a:p>
            </p:txBody>
          </p:sp>
        </p:grpSp>
        <p:sp>
          <p:nvSpPr>
            <p:cNvPr id="55" name="心形 54"/>
            <p:cNvSpPr/>
            <p:nvPr/>
          </p:nvSpPr>
          <p:spPr>
            <a:xfrm>
              <a:off x="5192083" y="1655468"/>
              <a:ext cx="295375" cy="255062"/>
            </a:xfrm>
            <a:prstGeom prst="heart">
              <a:avLst/>
            </a:prstGeom>
            <a:solidFill>
              <a:srgbClr val="FDA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  <p:sp>
          <p:nvSpPr>
            <p:cNvPr id="56" name="心形 55"/>
            <p:cNvSpPr/>
            <p:nvPr/>
          </p:nvSpPr>
          <p:spPr>
            <a:xfrm>
              <a:off x="5245694" y="1474299"/>
              <a:ext cx="188152" cy="162473"/>
            </a:xfrm>
            <a:prstGeom prst="heart">
              <a:avLst/>
            </a:prstGeom>
            <a:solidFill>
              <a:srgbClr val="F26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28503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276" y="1166813"/>
            <a:ext cx="4336050" cy="2809875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588966" y="2290652"/>
            <a:ext cx="308970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100" b="1" spc="300" dirty="0">
                <a:solidFill>
                  <a:srgbClr val="F260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新郎新娘入场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616126" y="2785791"/>
            <a:ext cx="26707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en-US" altLang="zh-CN" sz="11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bride and groom arrive</a:t>
            </a:r>
            <a:endParaRPr lang="zh-CN" altLang="en-US" sz="1100" b="1" spc="1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93684" y="1612864"/>
            <a:ext cx="654268" cy="524777"/>
            <a:chOff x="6653156" y="1612864"/>
            <a:chExt cx="654268" cy="524777"/>
          </a:xfrm>
        </p:grpSpPr>
        <p:sp>
          <p:nvSpPr>
            <p:cNvPr id="48" name="心形 47"/>
            <p:cNvSpPr/>
            <p:nvPr/>
          </p:nvSpPr>
          <p:spPr>
            <a:xfrm rot="699808">
              <a:off x="7110175" y="1964497"/>
              <a:ext cx="197249" cy="170329"/>
            </a:xfrm>
            <a:prstGeom prst="heart">
              <a:avLst/>
            </a:prstGeom>
            <a:solidFill>
              <a:srgbClr val="F26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  <p:sp>
          <p:nvSpPr>
            <p:cNvPr id="47" name="心形 46"/>
            <p:cNvSpPr/>
            <p:nvPr/>
          </p:nvSpPr>
          <p:spPr>
            <a:xfrm>
              <a:off x="6653156" y="1612864"/>
              <a:ext cx="607719" cy="524777"/>
            </a:xfrm>
            <a:prstGeom prst="heart">
              <a:avLst/>
            </a:prstGeom>
            <a:solidFill>
              <a:srgbClr val="FDA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835362" y="1810693"/>
              <a:ext cx="26318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endParaRPr lang="zh-CN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808799" y="1708901"/>
              <a:ext cx="376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28488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16045" y="2198309"/>
            <a:ext cx="2368715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zh-CN" altLang="en-US" sz="3100" b="1" spc="300" dirty="0">
                <a:solidFill>
                  <a:srgbClr val="F260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婚礼誓言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43204" y="2693448"/>
            <a:ext cx="22781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en-US" altLang="zh-CN" sz="11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wedding vows</a:t>
            </a:r>
            <a:endParaRPr lang="zh-CN" altLang="en-US" sz="1100" b="1" spc="1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84037" y="1540436"/>
            <a:ext cx="654268" cy="524777"/>
            <a:chOff x="2184037" y="1540436"/>
            <a:chExt cx="654268" cy="524777"/>
          </a:xfrm>
        </p:grpSpPr>
        <p:sp>
          <p:nvSpPr>
            <p:cNvPr id="8" name="心形 7"/>
            <p:cNvSpPr/>
            <p:nvPr/>
          </p:nvSpPr>
          <p:spPr>
            <a:xfrm rot="699808">
              <a:off x="2641056" y="1892069"/>
              <a:ext cx="197249" cy="170329"/>
            </a:xfrm>
            <a:prstGeom prst="heart">
              <a:avLst/>
            </a:prstGeom>
            <a:solidFill>
              <a:srgbClr val="F26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  <p:sp>
          <p:nvSpPr>
            <p:cNvPr id="11" name="心形 10"/>
            <p:cNvSpPr/>
            <p:nvPr/>
          </p:nvSpPr>
          <p:spPr>
            <a:xfrm>
              <a:off x="2184037" y="1540436"/>
              <a:ext cx="607719" cy="524777"/>
            </a:xfrm>
            <a:prstGeom prst="heart">
              <a:avLst/>
            </a:prstGeom>
            <a:solidFill>
              <a:srgbClr val="FDA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366243" y="1738265"/>
              <a:ext cx="26318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endParaRPr lang="zh-CN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39680" y="1636473"/>
              <a:ext cx="376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158519" y="3062113"/>
            <a:ext cx="273931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en-US" altLang="zh-CN" sz="1900" b="1" spc="10" dirty="0">
                <a:solidFill>
                  <a:srgbClr val="F260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 YES</a:t>
            </a:r>
            <a:r>
              <a:rPr lang="en-US" altLang="zh-CN" sz="1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 DO … </a:t>
            </a:r>
            <a:endParaRPr lang="zh-CN" altLang="en-US" sz="1900" b="1" spc="1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8524" y="1300689"/>
            <a:ext cx="3541900" cy="252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6625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5282" y="1157760"/>
            <a:ext cx="2821079" cy="282581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52333" y="2400832"/>
            <a:ext cx="2219335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zh-CN" altLang="en-US" sz="3100" b="1" spc="300" dirty="0">
                <a:solidFill>
                  <a:srgbClr val="F260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互换戒指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61386" y="2893731"/>
            <a:ext cx="21559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en-US" altLang="zh-CN" sz="11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bride and groom arrive</a:t>
            </a:r>
            <a:endParaRPr lang="zh-CN" altLang="en-US" sz="1100" b="1" spc="1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12232" y="1674064"/>
            <a:ext cx="654268" cy="524777"/>
            <a:chOff x="6653156" y="1612864"/>
            <a:chExt cx="654268" cy="524777"/>
          </a:xfrm>
        </p:grpSpPr>
        <p:sp>
          <p:nvSpPr>
            <p:cNvPr id="11" name="心形 10"/>
            <p:cNvSpPr/>
            <p:nvPr/>
          </p:nvSpPr>
          <p:spPr>
            <a:xfrm rot="699808">
              <a:off x="7110175" y="1964497"/>
              <a:ext cx="197249" cy="170329"/>
            </a:xfrm>
            <a:prstGeom prst="heart">
              <a:avLst/>
            </a:prstGeom>
            <a:solidFill>
              <a:srgbClr val="F26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  <p:sp>
          <p:nvSpPr>
            <p:cNvPr id="12" name="心形 11"/>
            <p:cNvSpPr/>
            <p:nvPr/>
          </p:nvSpPr>
          <p:spPr>
            <a:xfrm>
              <a:off x="6653156" y="1612864"/>
              <a:ext cx="607719" cy="524777"/>
            </a:xfrm>
            <a:prstGeom prst="heart">
              <a:avLst/>
            </a:prstGeom>
            <a:solidFill>
              <a:srgbClr val="FDA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835362" y="1810693"/>
              <a:ext cx="26318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endParaRPr lang="zh-CN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808799" y="1708901"/>
              <a:ext cx="376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04912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69528" y="2322574"/>
            <a:ext cx="230863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zh-CN" altLang="en-US" sz="3100" b="1" spc="300" dirty="0">
                <a:solidFill>
                  <a:srgbClr val="F260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传递幸福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96688" y="2817713"/>
            <a:ext cx="2209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en-US" altLang="zh-CN" sz="11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Delivering happiness</a:t>
            </a:r>
            <a:endParaRPr lang="zh-CN" altLang="en-US" sz="1100" b="1" spc="1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5675" y="1176700"/>
            <a:ext cx="2799988" cy="279998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010360" y="1625250"/>
            <a:ext cx="654268" cy="524777"/>
            <a:chOff x="6010360" y="1721506"/>
            <a:chExt cx="654268" cy="524777"/>
          </a:xfrm>
        </p:grpSpPr>
        <p:sp>
          <p:nvSpPr>
            <p:cNvPr id="10" name="心形 9"/>
            <p:cNvSpPr/>
            <p:nvPr/>
          </p:nvSpPr>
          <p:spPr>
            <a:xfrm rot="699808">
              <a:off x="6467379" y="2073139"/>
              <a:ext cx="197249" cy="170329"/>
            </a:xfrm>
            <a:prstGeom prst="heart">
              <a:avLst/>
            </a:prstGeom>
            <a:solidFill>
              <a:srgbClr val="F26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  <p:sp>
          <p:nvSpPr>
            <p:cNvPr id="14" name="心形 13"/>
            <p:cNvSpPr/>
            <p:nvPr/>
          </p:nvSpPr>
          <p:spPr>
            <a:xfrm>
              <a:off x="6010360" y="1721506"/>
              <a:ext cx="607719" cy="524777"/>
            </a:xfrm>
            <a:prstGeom prst="heart">
              <a:avLst/>
            </a:prstGeom>
            <a:solidFill>
              <a:srgbClr val="FDA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92566" y="1919335"/>
              <a:ext cx="26318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endParaRPr lang="zh-CN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166003" y="1817543"/>
              <a:ext cx="376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54632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61528" y="454122"/>
            <a:ext cx="5695948" cy="598422"/>
            <a:chOff x="1724027" y="399122"/>
            <a:chExt cx="5695948" cy="598422"/>
          </a:xfrm>
        </p:grpSpPr>
        <p:sp>
          <p:nvSpPr>
            <p:cNvPr id="5" name="文本框 4"/>
            <p:cNvSpPr txBox="1"/>
            <p:nvPr/>
          </p:nvSpPr>
          <p:spPr>
            <a:xfrm>
              <a:off x="2012747" y="399122"/>
              <a:ext cx="1603719" cy="5693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100" b="1" spc="300" dirty="0">
                  <a:solidFill>
                    <a:srgbClr val="B8C76F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遇见你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514475" y="428157"/>
              <a:ext cx="3717348" cy="5693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100" b="1" spc="300" dirty="0">
                  <a:solidFill>
                    <a:srgbClr val="FD95BD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是我最美丽的意外</a:t>
              </a:r>
            </a:p>
          </p:txBody>
        </p:sp>
        <p:sp>
          <p:nvSpPr>
            <p:cNvPr id="8" name="心形 7"/>
            <p:cNvSpPr/>
            <p:nvPr/>
          </p:nvSpPr>
          <p:spPr>
            <a:xfrm>
              <a:off x="1724027" y="602578"/>
              <a:ext cx="188152" cy="162473"/>
            </a:xfrm>
            <a:prstGeom prst="heart">
              <a:avLst/>
            </a:prstGeom>
            <a:solidFill>
              <a:srgbClr val="C2CF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 b="1">
                <a:solidFill>
                  <a:srgbClr val="C2CF83"/>
                </a:solidFill>
              </a:endParaRPr>
            </a:p>
          </p:txBody>
        </p:sp>
        <p:sp>
          <p:nvSpPr>
            <p:cNvPr id="9" name="心形 8"/>
            <p:cNvSpPr/>
            <p:nvPr/>
          </p:nvSpPr>
          <p:spPr>
            <a:xfrm>
              <a:off x="7231823" y="631613"/>
              <a:ext cx="188152" cy="162473"/>
            </a:xfrm>
            <a:prstGeom prst="heart">
              <a:avLst/>
            </a:prstGeom>
            <a:solidFill>
              <a:srgbClr val="FDA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 b="1">
                <a:solidFill>
                  <a:srgbClr val="C2CF8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41049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椭圆 100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317847" y="2347376"/>
            <a:ext cx="6521490" cy="19194"/>
          </a:xfrm>
          <a:prstGeom prst="line">
            <a:avLst/>
          </a:prstGeom>
          <a:ln w="12700">
            <a:solidFill>
              <a:srgbClr val="FDA5C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751" y="2777765"/>
            <a:ext cx="800707" cy="1198923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643" y="1964884"/>
            <a:ext cx="781663" cy="1494903"/>
          </a:xfrm>
          <a:prstGeom prst="rect">
            <a:avLst/>
          </a:prstGeom>
        </p:spPr>
      </p:pic>
      <p:sp>
        <p:nvSpPr>
          <p:cNvPr id="64" name="文本框 63"/>
          <p:cNvSpPr txBox="1"/>
          <p:nvPr/>
        </p:nvSpPr>
        <p:spPr>
          <a:xfrm rot="20297536">
            <a:off x="641432" y="2099585"/>
            <a:ext cx="48637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300" b="1" spc="1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7994312" y="2029059"/>
            <a:ext cx="886545" cy="1947629"/>
            <a:chOff x="7994312" y="2029059"/>
            <a:chExt cx="886545" cy="1947629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70073" y="2582160"/>
              <a:ext cx="634881" cy="1394528"/>
            </a:xfrm>
            <a:prstGeom prst="rect">
              <a:avLst/>
            </a:prstGeom>
          </p:spPr>
        </p:pic>
        <p:grpSp>
          <p:nvGrpSpPr>
            <p:cNvPr id="68" name="组合 67"/>
            <p:cNvGrpSpPr/>
            <p:nvPr/>
          </p:nvGrpSpPr>
          <p:grpSpPr>
            <a:xfrm>
              <a:off x="7994312" y="2029059"/>
              <a:ext cx="886545" cy="1366554"/>
              <a:chOff x="6856972" y="1118140"/>
              <a:chExt cx="886545" cy="1366554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rgbClr val="FDA5C7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7">
                        <a14:imgEffect>
                          <a14:colorTemperature colorTemp="11200"/>
                        </a14:imgEffect>
                        <a14:imgEffect>
                          <a14:saturation sat="300000"/>
                        </a14:imgEffect>
                        <a14:imgEffect>
                          <a14:brightnessContrast bright="4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856972" y="1118140"/>
                <a:ext cx="623859" cy="1366554"/>
              </a:xfrm>
              <a:prstGeom prst="rect">
                <a:avLst/>
              </a:prstGeom>
            </p:spPr>
          </p:pic>
          <p:sp>
            <p:nvSpPr>
              <p:cNvPr id="70" name="文本框 69"/>
              <p:cNvSpPr txBox="1"/>
              <p:nvPr/>
            </p:nvSpPr>
            <p:spPr>
              <a:xfrm rot="426149">
                <a:off x="7128220" y="1289767"/>
                <a:ext cx="61529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900" b="1" spc="9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76549" y="2229802"/>
            <a:ext cx="162788" cy="21534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76134" y="2274709"/>
            <a:ext cx="146341" cy="145334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7496" y="2239703"/>
            <a:ext cx="162788" cy="215346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7081" y="2271936"/>
            <a:ext cx="146341" cy="145334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3995" y="2243805"/>
            <a:ext cx="162788" cy="215346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3580" y="2274709"/>
            <a:ext cx="146341" cy="145334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8555" y="2247743"/>
            <a:ext cx="162788" cy="215346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8140" y="2282749"/>
            <a:ext cx="146341" cy="145334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4390" y="2239703"/>
            <a:ext cx="162788" cy="21534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2199" y="2274709"/>
            <a:ext cx="146341" cy="145334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2225" y="2232805"/>
            <a:ext cx="162788" cy="215346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5586" y="2278246"/>
            <a:ext cx="146341" cy="145334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8678" y="2247743"/>
            <a:ext cx="162788" cy="215346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8510" y="2292627"/>
            <a:ext cx="146341" cy="145334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7558" y="2239703"/>
            <a:ext cx="162788" cy="215346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0255" y="2292627"/>
            <a:ext cx="146341" cy="145334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6124" y="2239703"/>
            <a:ext cx="162788" cy="215346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5709" y="2299525"/>
            <a:ext cx="146341" cy="145334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0684" y="2252728"/>
            <a:ext cx="162788" cy="215346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0687" y="2292627"/>
            <a:ext cx="146341" cy="145334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6519" y="2264519"/>
            <a:ext cx="162788" cy="215346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0407" y="2296752"/>
            <a:ext cx="146341" cy="145334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4354" y="2257621"/>
            <a:ext cx="162788" cy="215346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7529" y="2286027"/>
            <a:ext cx="146341" cy="145334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0746" y="2243571"/>
            <a:ext cx="162788" cy="215346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0331" y="2281603"/>
            <a:ext cx="146341" cy="145334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1693" y="2246597"/>
            <a:ext cx="162788" cy="215346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1278" y="2278830"/>
            <a:ext cx="146341" cy="145334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8192" y="2250699"/>
            <a:ext cx="162788" cy="21534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7777" y="2281603"/>
            <a:ext cx="146341" cy="145334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2752" y="2247762"/>
            <a:ext cx="162788" cy="215346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2337" y="2289643"/>
            <a:ext cx="146341" cy="145334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587" y="2246597"/>
            <a:ext cx="162788" cy="21534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911446" y="1474299"/>
            <a:ext cx="1321109" cy="2217701"/>
            <a:chOff x="6318261" y="1474299"/>
            <a:chExt cx="1321109" cy="2217701"/>
          </a:xfrm>
        </p:grpSpPr>
        <p:grpSp>
          <p:nvGrpSpPr>
            <p:cNvPr id="46" name="组合 45"/>
            <p:cNvGrpSpPr/>
            <p:nvPr/>
          </p:nvGrpSpPr>
          <p:grpSpPr>
            <a:xfrm>
              <a:off x="6318261" y="1814416"/>
              <a:ext cx="1321109" cy="1877584"/>
              <a:chOff x="6318261" y="2030007"/>
              <a:chExt cx="1321109" cy="1877584"/>
            </a:xfrm>
          </p:grpSpPr>
          <p:sp>
            <p:nvSpPr>
              <p:cNvPr id="65" name="任意多边形 64"/>
              <p:cNvSpPr/>
              <p:nvPr/>
            </p:nvSpPr>
            <p:spPr>
              <a:xfrm flipH="1" flipV="1">
                <a:off x="6955052" y="3052664"/>
                <a:ext cx="128990" cy="854927"/>
              </a:xfrm>
              <a:custGeom>
                <a:avLst/>
                <a:gdLst>
                  <a:gd name="connsiteX0" fmla="*/ 113398 w 196703"/>
                  <a:gd name="connsiteY0" fmla="*/ 0 h 854927"/>
                  <a:gd name="connsiteX1" fmla="*/ 1886 w 196703"/>
                  <a:gd name="connsiteY1" fmla="*/ 304800 h 854927"/>
                  <a:gd name="connsiteX2" fmla="*/ 195174 w 196703"/>
                  <a:gd name="connsiteY2" fmla="*/ 587298 h 854927"/>
                  <a:gd name="connsiteX3" fmla="*/ 91096 w 196703"/>
                  <a:gd name="connsiteY3" fmla="*/ 854927 h 854927"/>
                  <a:gd name="connsiteX0" fmla="*/ 111829 w 144478"/>
                  <a:gd name="connsiteY0" fmla="*/ 0 h 854927"/>
                  <a:gd name="connsiteX1" fmla="*/ 317 w 144478"/>
                  <a:gd name="connsiteY1" fmla="*/ 304800 h 854927"/>
                  <a:gd name="connsiteX2" fmla="*/ 141566 w 144478"/>
                  <a:gd name="connsiteY2" fmla="*/ 579864 h 854927"/>
                  <a:gd name="connsiteX3" fmla="*/ 89527 w 144478"/>
                  <a:gd name="connsiteY3" fmla="*/ 854927 h 854927"/>
                  <a:gd name="connsiteX0" fmla="*/ 97067 w 128990"/>
                  <a:gd name="connsiteY0" fmla="*/ 0 h 854927"/>
                  <a:gd name="connsiteX1" fmla="*/ 423 w 128990"/>
                  <a:gd name="connsiteY1" fmla="*/ 297366 h 854927"/>
                  <a:gd name="connsiteX2" fmla="*/ 126804 w 128990"/>
                  <a:gd name="connsiteY2" fmla="*/ 579864 h 854927"/>
                  <a:gd name="connsiteX3" fmla="*/ 74765 w 128990"/>
                  <a:gd name="connsiteY3" fmla="*/ 854927 h 854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990" h="854927">
                    <a:moveTo>
                      <a:pt x="97067" y="0"/>
                    </a:moveTo>
                    <a:cubicBezTo>
                      <a:pt x="34496" y="103458"/>
                      <a:pt x="-4533" y="200722"/>
                      <a:pt x="423" y="297366"/>
                    </a:cubicBezTo>
                    <a:cubicBezTo>
                      <a:pt x="5379" y="394010"/>
                      <a:pt x="114414" y="486937"/>
                      <a:pt x="126804" y="579864"/>
                    </a:cubicBezTo>
                    <a:cubicBezTo>
                      <a:pt x="139194" y="672791"/>
                      <a:pt x="95828" y="807844"/>
                      <a:pt x="74765" y="854927"/>
                    </a:cubicBezTo>
                  </a:path>
                </a:pathLst>
              </a:custGeom>
              <a:noFill/>
              <a:ln>
                <a:solidFill>
                  <a:srgbClr val="C2CF8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心形 42"/>
              <p:cNvSpPr/>
              <p:nvPr/>
            </p:nvSpPr>
            <p:spPr>
              <a:xfrm>
                <a:off x="6318261" y="2030007"/>
                <a:ext cx="1321109" cy="1140804"/>
              </a:xfrm>
              <a:prstGeom prst="heart">
                <a:avLst/>
              </a:prstGeom>
              <a:solidFill>
                <a:srgbClr val="FDA5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srgbClr val="F260BE"/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6522078" y="2370882"/>
                <a:ext cx="994938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350" b="1" spc="1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婚礼跟拍</a:t>
                </a:r>
              </a:p>
            </p:txBody>
          </p:sp>
        </p:grpSp>
        <p:sp>
          <p:nvSpPr>
            <p:cNvPr id="57" name="心形 56"/>
            <p:cNvSpPr/>
            <p:nvPr/>
          </p:nvSpPr>
          <p:spPr>
            <a:xfrm>
              <a:off x="6847438" y="1655468"/>
              <a:ext cx="295375" cy="255062"/>
            </a:xfrm>
            <a:prstGeom prst="heart">
              <a:avLst/>
            </a:prstGeom>
            <a:solidFill>
              <a:srgbClr val="F26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  <p:sp>
          <p:nvSpPr>
            <p:cNvPr id="58" name="心形 57"/>
            <p:cNvSpPr/>
            <p:nvPr/>
          </p:nvSpPr>
          <p:spPr>
            <a:xfrm>
              <a:off x="6901049" y="1474299"/>
              <a:ext cx="188152" cy="162473"/>
            </a:xfrm>
            <a:prstGeom prst="heart">
              <a:avLst/>
            </a:prstGeom>
            <a:solidFill>
              <a:srgbClr val="FDA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65580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184" y="460877"/>
            <a:ext cx="2916065" cy="2916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6196" y="460877"/>
            <a:ext cx="2916065" cy="29160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6208" y="460877"/>
            <a:ext cx="2916065" cy="291606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127122" y="3619132"/>
            <a:ext cx="2436251" cy="1377279"/>
            <a:chOff x="2127122" y="3619132"/>
            <a:chExt cx="2436251" cy="1377279"/>
          </a:xfrm>
        </p:grpSpPr>
        <p:sp>
          <p:nvSpPr>
            <p:cNvPr id="9" name="文本框 8"/>
            <p:cNvSpPr txBox="1"/>
            <p:nvPr/>
          </p:nvSpPr>
          <p:spPr>
            <a:xfrm>
              <a:off x="2127122" y="3619132"/>
              <a:ext cx="1978147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27122" y="4057692"/>
              <a:ext cx="243625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点击添加内容点击添加内容</a:t>
              </a:r>
              <a:endParaRPr lang="en-US" altLang="zh-CN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点击添加内容点击添加内容</a:t>
              </a:r>
            </a:p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52966" y="3637238"/>
            <a:ext cx="2999197" cy="1192112"/>
            <a:chOff x="4852966" y="3637238"/>
            <a:chExt cx="2999197" cy="1192112"/>
          </a:xfrm>
        </p:grpSpPr>
        <p:sp>
          <p:nvSpPr>
            <p:cNvPr id="12" name="文本框 11"/>
            <p:cNvSpPr txBox="1"/>
            <p:nvPr/>
          </p:nvSpPr>
          <p:spPr>
            <a:xfrm>
              <a:off x="4852966" y="3637238"/>
              <a:ext cx="2832409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900" b="1" spc="-9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title</a:t>
              </a:r>
              <a:endParaRPr lang="zh-CN" altLang="en-US" sz="1900" b="1" spc="-9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71072" y="4059909"/>
              <a:ext cx="29810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1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r>
                <a:rPr lang="en-US" altLang="zh-CN" sz="11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800"/>
              <a:r>
                <a:rPr lang="en-US" altLang="zh-CN" sz="11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4635374" y="3637238"/>
            <a:ext cx="852" cy="1015641"/>
          </a:xfrm>
          <a:prstGeom prst="line">
            <a:avLst/>
          </a:prstGeom>
          <a:ln w="9525">
            <a:solidFill>
              <a:srgbClr val="C2CF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1272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317847" y="2347376"/>
            <a:ext cx="6521490" cy="19194"/>
          </a:xfrm>
          <a:prstGeom prst="line">
            <a:avLst/>
          </a:prstGeom>
          <a:ln w="12700">
            <a:solidFill>
              <a:srgbClr val="FDA5C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751" y="2777765"/>
            <a:ext cx="800707" cy="1198923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643" y="1964884"/>
            <a:ext cx="781663" cy="1494903"/>
          </a:xfrm>
          <a:prstGeom prst="rect">
            <a:avLst/>
          </a:prstGeom>
        </p:spPr>
      </p:pic>
      <p:sp>
        <p:nvSpPr>
          <p:cNvPr id="64" name="文本框 63"/>
          <p:cNvSpPr txBox="1"/>
          <p:nvPr/>
        </p:nvSpPr>
        <p:spPr>
          <a:xfrm rot="20297536">
            <a:off x="641432" y="2099585"/>
            <a:ext cx="48637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300" b="1" spc="1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7994312" y="2029059"/>
            <a:ext cx="886545" cy="1947629"/>
            <a:chOff x="7994312" y="2029059"/>
            <a:chExt cx="886545" cy="1947629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70073" y="2582160"/>
              <a:ext cx="634881" cy="1394528"/>
            </a:xfrm>
            <a:prstGeom prst="rect">
              <a:avLst/>
            </a:prstGeom>
          </p:spPr>
        </p:pic>
        <p:grpSp>
          <p:nvGrpSpPr>
            <p:cNvPr id="68" name="组合 67"/>
            <p:cNvGrpSpPr/>
            <p:nvPr/>
          </p:nvGrpSpPr>
          <p:grpSpPr>
            <a:xfrm>
              <a:off x="7994312" y="2029059"/>
              <a:ext cx="886545" cy="1366554"/>
              <a:chOff x="6856972" y="1118140"/>
              <a:chExt cx="886545" cy="1366554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rgbClr val="FDA5C7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7">
                        <a14:imgEffect>
                          <a14:colorTemperature colorTemp="11200"/>
                        </a14:imgEffect>
                        <a14:imgEffect>
                          <a14:saturation sat="300000"/>
                        </a14:imgEffect>
                        <a14:imgEffect>
                          <a14:brightnessContrast bright="4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856972" y="1118140"/>
                <a:ext cx="623859" cy="1366554"/>
              </a:xfrm>
              <a:prstGeom prst="rect">
                <a:avLst/>
              </a:prstGeom>
            </p:spPr>
          </p:pic>
          <p:sp>
            <p:nvSpPr>
              <p:cNvPr id="70" name="文本框 69"/>
              <p:cNvSpPr txBox="1"/>
              <p:nvPr/>
            </p:nvSpPr>
            <p:spPr>
              <a:xfrm rot="426149">
                <a:off x="7128220" y="1289767"/>
                <a:ext cx="61529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900" b="1" spc="9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</p:grpSp>
      </p:grpSp>
      <p:pic>
        <p:nvPicPr>
          <p:cNvPr id="135" name="图片 134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76549" y="2229802"/>
            <a:ext cx="162788" cy="215346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76134" y="2274709"/>
            <a:ext cx="146341" cy="145334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7496" y="2239703"/>
            <a:ext cx="162788" cy="215346"/>
          </a:xfrm>
          <a:prstGeom prst="rect">
            <a:avLst/>
          </a:prstGeom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7081" y="2271936"/>
            <a:ext cx="146341" cy="145334"/>
          </a:xfrm>
          <a:prstGeom prst="rect">
            <a:avLst/>
          </a:prstGeom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3995" y="2243805"/>
            <a:ext cx="162788" cy="215346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3580" y="2274709"/>
            <a:ext cx="146341" cy="145334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8555" y="2247743"/>
            <a:ext cx="162788" cy="215346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8140" y="2282749"/>
            <a:ext cx="146341" cy="145334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4390" y="2239703"/>
            <a:ext cx="162788" cy="215346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2199" y="2274709"/>
            <a:ext cx="146341" cy="145334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2225" y="2232805"/>
            <a:ext cx="162788" cy="215346"/>
          </a:xfrm>
          <a:prstGeom prst="rect">
            <a:avLst/>
          </a:prstGeom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5586" y="2278246"/>
            <a:ext cx="146341" cy="145334"/>
          </a:xfrm>
          <a:prstGeom prst="rect">
            <a:avLst/>
          </a:prstGeom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8678" y="2247743"/>
            <a:ext cx="162788" cy="215346"/>
          </a:xfrm>
          <a:prstGeom prst="rect">
            <a:avLst/>
          </a:prstGeom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8510" y="2292627"/>
            <a:ext cx="146341" cy="145334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7558" y="2239703"/>
            <a:ext cx="162788" cy="215346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0255" y="2292627"/>
            <a:ext cx="146341" cy="145334"/>
          </a:xfrm>
          <a:prstGeom prst="rect">
            <a:avLst/>
          </a:prstGeom>
        </p:spPr>
      </p:pic>
      <p:pic>
        <p:nvPicPr>
          <p:cNvPr id="151" name="图片 150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6124" y="2239703"/>
            <a:ext cx="162788" cy="215346"/>
          </a:xfrm>
          <a:prstGeom prst="rect">
            <a:avLst/>
          </a:prstGeom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5709" y="2299525"/>
            <a:ext cx="146341" cy="145334"/>
          </a:xfrm>
          <a:prstGeom prst="rect">
            <a:avLst/>
          </a:prstGeom>
        </p:spPr>
      </p:pic>
      <p:pic>
        <p:nvPicPr>
          <p:cNvPr id="153" name="图片 152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0684" y="2252728"/>
            <a:ext cx="162788" cy="215346"/>
          </a:xfrm>
          <a:prstGeom prst="rect">
            <a:avLst/>
          </a:prstGeom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0687" y="2292627"/>
            <a:ext cx="146341" cy="145334"/>
          </a:xfrm>
          <a:prstGeom prst="rect">
            <a:avLst/>
          </a:prstGeom>
        </p:spPr>
      </p:pic>
      <p:pic>
        <p:nvPicPr>
          <p:cNvPr id="155" name="图片 154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6519" y="2264519"/>
            <a:ext cx="162788" cy="215346"/>
          </a:xfrm>
          <a:prstGeom prst="rect">
            <a:avLst/>
          </a:prstGeom>
        </p:spPr>
      </p:pic>
      <p:pic>
        <p:nvPicPr>
          <p:cNvPr id="156" name="图片 155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0407" y="2296752"/>
            <a:ext cx="146341" cy="145334"/>
          </a:xfrm>
          <a:prstGeom prst="rect">
            <a:avLst/>
          </a:prstGeom>
        </p:spPr>
      </p:pic>
      <p:pic>
        <p:nvPicPr>
          <p:cNvPr id="157" name="图片 156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4354" y="2257621"/>
            <a:ext cx="162788" cy="215346"/>
          </a:xfrm>
          <a:prstGeom prst="rect">
            <a:avLst/>
          </a:prstGeom>
        </p:spPr>
      </p:pic>
      <p:pic>
        <p:nvPicPr>
          <p:cNvPr id="158" name="图片 157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7529" y="2286027"/>
            <a:ext cx="146341" cy="145334"/>
          </a:xfrm>
          <a:prstGeom prst="rect">
            <a:avLst/>
          </a:prstGeom>
        </p:spPr>
      </p:pic>
      <p:pic>
        <p:nvPicPr>
          <p:cNvPr id="159" name="图片 158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0746" y="2243571"/>
            <a:ext cx="162788" cy="215346"/>
          </a:xfrm>
          <a:prstGeom prst="rect">
            <a:avLst/>
          </a:prstGeom>
        </p:spPr>
      </p:pic>
      <p:pic>
        <p:nvPicPr>
          <p:cNvPr id="160" name="图片 159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0331" y="2281603"/>
            <a:ext cx="146341" cy="145334"/>
          </a:xfrm>
          <a:prstGeom prst="rect">
            <a:avLst/>
          </a:prstGeom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1693" y="2246597"/>
            <a:ext cx="162788" cy="215346"/>
          </a:xfrm>
          <a:prstGeom prst="rect">
            <a:avLst/>
          </a:prstGeom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1278" y="2278830"/>
            <a:ext cx="146341" cy="145334"/>
          </a:xfrm>
          <a:prstGeom prst="rect">
            <a:avLst/>
          </a:prstGeom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8192" y="2250699"/>
            <a:ext cx="162788" cy="215346"/>
          </a:xfrm>
          <a:prstGeom prst="rect">
            <a:avLst/>
          </a:prstGeom>
        </p:spPr>
      </p:pic>
      <p:pic>
        <p:nvPicPr>
          <p:cNvPr id="164" name="图片 163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7777" y="2281603"/>
            <a:ext cx="146341" cy="145334"/>
          </a:xfrm>
          <a:prstGeom prst="rect">
            <a:avLst/>
          </a:prstGeom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2752" y="2247762"/>
            <a:ext cx="162788" cy="215346"/>
          </a:xfrm>
          <a:prstGeom prst="rect">
            <a:avLst/>
          </a:prstGeom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2337" y="2289643"/>
            <a:ext cx="146341" cy="145334"/>
          </a:xfrm>
          <a:prstGeom prst="rect">
            <a:avLst/>
          </a:prstGeom>
        </p:spPr>
      </p:pic>
      <p:pic>
        <p:nvPicPr>
          <p:cNvPr id="167" name="图片 166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587" y="2246597"/>
            <a:ext cx="162788" cy="21534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911446" y="1478274"/>
            <a:ext cx="1321109" cy="2235903"/>
            <a:chOff x="1504630" y="1478274"/>
            <a:chExt cx="1321109" cy="2235903"/>
          </a:xfrm>
        </p:grpSpPr>
        <p:grpSp>
          <p:nvGrpSpPr>
            <p:cNvPr id="40" name="组合 39"/>
            <p:cNvGrpSpPr/>
            <p:nvPr/>
          </p:nvGrpSpPr>
          <p:grpSpPr>
            <a:xfrm>
              <a:off x="1504630" y="1766673"/>
              <a:ext cx="1321109" cy="1947504"/>
              <a:chOff x="1504630" y="1982264"/>
              <a:chExt cx="1321109" cy="1947504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2072541" y="3074841"/>
                <a:ext cx="123640" cy="854927"/>
              </a:xfrm>
              <a:custGeom>
                <a:avLst/>
                <a:gdLst>
                  <a:gd name="connsiteX0" fmla="*/ 113398 w 196703"/>
                  <a:gd name="connsiteY0" fmla="*/ 0 h 854927"/>
                  <a:gd name="connsiteX1" fmla="*/ 1886 w 196703"/>
                  <a:gd name="connsiteY1" fmla="*/ 304800 h 854927"/>
                  <a:gd name="connsiteX2" fmla="*/ 195174 w 196703"/>
                  <a:gd name="connsiteY2" fmla="*/ 587298 h 854927"/>
                  <a:gd name="connsiteX3" fmla="*/ 91096 w 196703"/>
                  <a:gd name="connsiteY3" fmla="*/ 854927 h 854927"/>
                  <a:gd name="connsiteX0" fmla="*/ 111535 w 123640"/>
                  <a:gd name="connsiteY0" fmla="*/ 0 h 854927"/>
                  <a:gd name="connsiteX1" fmla="*/ 23 w 123640"/>
                  <a:gd name="connsiteY1" fmla="*/ 304800 h 854927"/>
                  <a:gd name="connsiteX2" fmla="*/ 118969 w 123640"/>
                  <a:gd name="connsiteY2" fmla="*/ 587298 h 854927"/>
                  <a:gd name="connsiteX3" fmla="*/ 89233 w 123640"/>
                  <a:gd name="connsiteY3" fmla="*/ 854927 h 854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640" h="854927">
                    <a:moveTo>
                      <a:pt x="111535" y="0"/>
                    </a:moveTo>
                    <a:cubicBezTo>
                      <a:pt x="48964" y="103458"/>
                      <a:pt x="-1216" y="206917"/>
                      <a:pt x="23" y="304800"/>
                    </a:cubicBezTo>
                    <a:cubicBezTo>
                      <a:pt x="1262" y="402683"/>
                      <a:pt x="104101" y="495610"/>
                      <a:pt x="118969" y="587298"/>
                    </a:cubicBezTo>
                    <a:cubicBezTo>
                      <a:pt x="133837" y="678986"/>
                      <a:pt x="110296" y="807844"/>
                      <a:pt x="89233" y="854927"/>
                    </a:cubicBezTo>
                  </a:path>
                </a:pathLst>
              </a:custGeom>
              <a:noFill/>
              <a:ln>
                <a:solidFill>
                  <a:srgbClr val="C2CF8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心形 6"/>
              <p:cNvSpPr/>
              <p:nvPr/>
            </p:nvSpPr>
            <p:spPr>
              <a:xfrm>
                <a:off x="1504630" y="1982264"/>
                <a:ext cx="1321109" cy="1140804"/>
              </a:xfrm>
              <a:prstGeom prst="heart">
                <a:avLst/>
              </a:prstGeom>
              <a:solidFill>
                <a:srgbClr val="F260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srgbClr val="F260BE"/>
                  </a:solidFill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723158" y="2337913"/>
                <a:ext cx="994938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350" b="1" spc="1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婚礼主题</a:t>
                </a:r>
              </a:p>
            </p:txBody>
          </p:sp>
        </p:grpSp>
        <p:sp>
          <p:nvSpPr>
            <p:cNvPr id="51" name="心形 50"/>
            <p:cNvSpPr/>
            <p:nvPr/>
          </p:nvSpPr>
          <p:spPr>
            <a:xfrm>
              <a:off x="2016644" y="1659443"/>
              <a:ext cx="295375" cy="255062"/>
            </a:xfrm>
            <a:prstGeom prst="heart">
              <a:avLst/>
            </a:prstGeom>
            <a:solidFill>
              <a:srgbClr val="FDA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  <p:sp>
          <p:nvSpPr>
            <p:cNvPr id="52" name="心形 51"/>
            <p:cNvSpPr/>
            <p:nvPr/>
          </p:nvSpPr>
          <p:spPr>
            <a:xfrm>
              <a:off x="2070255" y="1478274"/>
              <a:ext cx="188152" cy="162473"/>
            </a:xfrm>
            <a:prstGeom prst="heart">
              <a:avLst/>
            </a:prstGeom>
            <a:solidFill>
              <a:srgbClr val="F26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762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椭圆 40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6507122" y="959150"/>
            <a:ext cx="781663" cy="1494903"/>
            <a:chOff x="6499774" y="1003043"/>
            <a:chExt cx="781663" cy="149490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rgbClr val="F260BE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-25000"/>
                      </a14:imgEffect>
                      <a14:imgEffect>
                        <a14:colorTemperature colorTemp="112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499774" y="1003043"/>
              <a:ext cx="781663" cy="1494903"/>
            </a:xfrm>
            <a:prstGeom prst="rect">
              <a:avLst/>
            </a:prstGeom>
          </p:spPr>
        </p:pic>
        <p:sp>
          <p:nvSpPr>
            <p:cNvPr id="110" name="文本框 109"/>
            <p:cNvSpPr txBox="1"/>
            <p:nvPr/>
          </p:nvSpPr>
          <p:spPr>
            <a:xfrm rot="20297536">
              <a:off x="6654177" y="1145472"/>
              <a:ext cx="48637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300" b="1" spc="1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</a:t>
              </a:r>
              <a:endParaRPr lang="zh-CN" altLang="en-US" sz="1300" b="1" spc="1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22" y="2625300"/>
            <a:ext cx="1363523" cy="13573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22" y="1166813"/>
            <a:ext cx="1363523" cy="13635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0827" y="1750202"/>
            <a:ext cx="1564964" cy="15602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3297" y="1252482"/>
            <a:ext cx="1443706" cy="14076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7854" y="2767593"/>
            <a:ext cx="1110953" cy="110928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127319" y="1671566"/>
            <a:ext cx="3516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en-US" altLang="zh-CN" sz="4000" b="1" dirty="0">
                <a:solidFill>
                  <a:srgbClr val="F260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4000" b="1" dirty="0">
              <a:solidFill>
                <a:srgbClr val="F260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66891" y="2378403"/>
            <a:ext cx="295533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zh-CN" altLang="en-US" sz="3900" b="1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zh-CN" altLang="en-US" sz="3900" b="1" dirty="0">
                <a:solidFill>
                  <a:srgbClr val="F260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189896" y="2378403"/>
            <a:ext cx="3909392" cy="0"/>
          </a:xfrm>
          <a:prstGeom prst="line">
            <a:avLst/>
          </a:prstGeom>
          <a:ln w="12700">
            <a:solidFill>
              <a:srgbClr val="FDA5C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309186" y="2630922"/>
            <a:ext cx="1315287" cy="1394528"/>
            <a:chOff x="6309186" y="2630922"/>
            <a:chExt cx="1315287" cy="13945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309186" y="2793554"/>
              <a:ext cx="800707" cy="1198923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989592" y="2630922"/>
              <a:ext cx="634881" cy="1394528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8820" y="2782950"/>
            <a:ext cx="146341" cy="14533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49267" y="2910240"/>
            <a:ext cx="162788" cy="21534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0230" y="2552424"/>
            <a:ext cx="162788" cy="21534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9141" y="2255402"/>
            <a:ext cx="162788" cy="215346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8288" y="2307184"/>
            <a:ext cx="146341" cy="145334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7328" y="2256176"/>
            <a:ext cx="162788" cy="215346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6475" y="2307958"/>
            <a:ext cx="146341" cy="14533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0584" y="2255402"/>
            <a:ext cx="162788" cy="215346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9731" y="2307184"/>
            <a:ext cx="146341" cy="14533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7146" y="2257590"/>
            <a:ext cx="162788" cy="215346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6293" y="2309372"/>
            <a:ext cx="146341" cy="145334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2716" y="2254444"/>
            <a:ext cx="162788" cy="215346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71863" y="2306226"/>
            <a:ext cx="146341" cy="145334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7501" y="2254444"/>
            <a:ext cx="162788" cy="215346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6648" y="2306226"/>
            <a:ext cx="146341" cy="145334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2854" y="2254444"/>
            <a:ext cx="162788" cy="215346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2001" y="2306226"/>
            <a:ext cx="146341" cy="145334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7023" y="2253587"/>
            <a:ext cx="162788" cy="215346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6170" y="2305369"/>
            <a:ext cx="146341" cy="145334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2251" y="2260802"/>
            <a:ext cx="162788" cy="215346"/>
          </a:xfrm>
          <a:prstGeom prst="rect">
            <a:avLst/>
          </a:prstGeom>
        </p:spPr>
      </p:pic>
      <p:sp>
        <p:nvSpPr>
          <p:cNvPr id="95" name="文本框 94"/>
          <p:cNvSpPr txBox="1"/>
          <p:nvPr/>
        </p:nvSpPr>
        <p:spPr>
          <a:xfrm>
            <a:off x="3189896" y="3065764"/>
            <a:ext cx="25661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适用于婚礼、婚庆策划及相关类别演示</a:t>
            </a:r>
          </a:p>
        </p:txBody>
      </p:sp>
      <p:grpSp>
        <p:nvGrpSpPr>
          <p:cNvPr id="114" name="组合 113"/>
          <p:cNvGrpSpPr/>
          <p:nvPr/>
        </p:nvGrpSpPr>
        <p:grpSpPr>
          <a:xfrm>
            <a:off x="6864320" y="1074247"/>
            <a:ext cx="868437" cy="1366554"/>
            <a:chOff x="6856972" y="1118140"/>
            <a:chExt cx="868437" cy="136655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9" cstate="print">
              <a:duotone>
                <a:prstClr val="black"/>
                <a:srgbClr val="FDA5C7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20">
                      <a14:imgEffect>
                        <a14:colorTemperature colorTemp="11200"/>
                      </a14:imgEffect>
                      <a14:imgEffect>
                        <a14:saturation sat="30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56972" y="1118140"/>
              <a:ext cx="623859" cy="1366554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 rot="426149">
              <a:off x="7110112" y="1262606"/>
              <a:ext cx="61529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9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ve</a:t>
              </a:r>
              <a:endParaRPr lang="zh-CN" altLang="en-US" sz="900" b="1" spc="9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2560" y="2283225"/>
            <a:ext cx="146341" cy="14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5878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7" name="任意多边形 396"/>
          <p:cNvSpPr/>
          <p:nvPr/>
        </p:nvSpPr>
        <p:spPr>
          <a:xfrm rot="10800000" flipH="1" flipV="1">
            <a:off x="672294" y="2080738"/>
            <a:ext cx="65285" cy="1450482"/>
          </a:xfrm>
          <a:custGeom>
            <a:avLst/>
            <a:gdLst>
              <a:gd name="connsiteX0" fmla="*/ 113398 w 196703"/>
              <a:gd name="connsiteY0" fmla="*/ 0 h 854927"/>
              <a:gd name="connsiteX1" fmla="*/ 1886 w 196703"/>
              <a:gd name="connsiteY1" fmla="*/ 304800 h 854927"/>
              <a:gd name="connsiteX2" fmla="*/ 195174 w 196703"/>
              <a:gd name="connsiteY2" fmla="*/ 587298 h 854927"/>
              <a:gd name="connsiteX3" fmla="*/ 91096 w 196703"/>
              <a:gd name="connsiteY3" fmla="*/ 854927 h 854927"/>
              <a:gd name="connsiteX0" fmla="*/ 111829 w 144478"/>
              <a:gd name="connsiteY0" fmla="*/ 0 h 854927"/>
              <a:gd name="connsiteX1" fmla="*/ 317 w 144478"/>
              <a:gd name="connsiteY1" fmla="*/ 304800 h 854927"/>
              <a:gd name="connsiteX2" fmla="*/ 141566 w 144478"/>
              <a:gd name="connsiteY2" fmla="*/ 579864 h 854927"/>
              <a:gd name="connsiteX3" fmla="*/ 89527 w 144478"/>
              <a:gd name="connsiteY3" fmla="*/ 854927 h 854927"/>
              <a:gd name="connsiteX0" fmla="*/ 97067 w 128990"/>
              <a:gd name="connsiteY0" fmla="*/ 0 h 854927"/>
              <a:gd name="connsiteX1" fmla="*/ 423 w 128990"/>
              <a:gd name="connsiteY1" fmla="*/ 297366 h 854927"/>
              <a:gd name="connsiteX2" fmla="*/ 126804 w 128990"/>
              <a:gd name="connsiteY2" fmla="*/ 579864 h 854927"/>
              <a:gd name="connsiteX3" fmla="*/ 74765 w 128990"/>
              <a:gd name="connsiteY3" fmla="*/ 854927 h 854927"/>
              <a:gd name="connsiteX0" fmla="*/ 96856 w 96856"/>
              <a:gd name="connsiteY0" fmla="*/ 0 h 854927"/>
              <a:gd name="connsiteX1" fmla="*/ 212 w 96856"/>
              <a:gd name="connsiteY1" fmla="*/ 297366 h 854927"/>
              <a:gd name="connsiteX2" fmla="*/ 71007 w 96856"/>
              <a:gd name="connsiteY2" fmla="*/ 579864 h 854927"/>
              <a:gd name="connsiteX3" fmla="*/ 74554 w 96856"/>
              <a:gd name="connsiteY3" fmla="*/ 854927 h 854927"/>
              <a:gd name="connsiteX0" fmla="*/ 69178 w 69178"/>
              <a:gd name="connsiteY0" fmla="*/ 0 h 854927"/>
              <a:gd name="connsiteX1" fmla="*/ 327 w 69178"/>
              <a:gd name="connsiteY1" fmla="*/ 265023 h 854927"/>
              <a:gd name="connsiteX2" fmla="*/ 43329 w 69178"/>
              <a:gd name="connsiteY2" fmla="*/ 579864 h 854927"/>
              <a:gd name="connsiteX3" fmla="*/ 46876 w 69178"/>
              <a:gd name="connsiteY3" fmla="*/ 854927 h 854927"/>
              <a:gd name="connsiteX0" fmla="*/ 69178 w 69178"/>
              <a:gd name="connsiteY0" fmla="*/ 0 h 908832"/>
              <a:gd name="connsiteX1" fmla="*/ 327 w 69178"/>
              <a:gd name="connsiteY1" fmla="*/ 318928 h 908832"/>
              <a:gd name="connsiteX2" fmla="*/ 43329 w 69178"/>
              <a:gd name="connsiteY2" fmla="*/ 633769 h 908832"/>
              <a:gd name="connsiteX3" fmla="*/ 46876 w 69178"/>
              <a:gd name="connsiteY3" fmla="*/ 908832 h 908832"/>
              <a:gd name="connsiteX0" fmla="*/ 69270 w 86934"/>
              <a:gd name="connsiteY0" fmla="*/ 0 h 908832"/>
              <a:gd name="connsiteX1" fmla="*/ 419 w 86934"/>
              <a:gd name="connsiteY1" fmla="*/ 318928 h 908832"/>
              <a:gd name="connsiteX2" fmla="*/ 85499 w 86934"/>
              <a:gd name="connsiteY2" fmla="*/ 637845 h 908832"/>
              <a:gd name="connsiteX3" fmla="*/ 46968 w 86934"/>
              <a:gd name="connsiteY3" fmla="*/ 908832 h 908832"/>
              <a:gd name="connsiteX0" fmla="*/ 69270 w 87728"/>
              <a:gd name="connsiteY0" fmla="*/ 0 h 819150"/>
              <a:gd name="connsiteX1" fmla="*/ 419 w 87728"/>
              <a:gd name="connsiteY1" fmla="*/ 318928 h 819150"/>
              <a:gd name="connsiteX2" fmla="*/ 85499 w 87728"/>
              <a:gd name="connsiteY2" fmla="*/ 637845 h 819150"/>
              <a:gd name="connsiteX3" fmla="*/ 53983 w 87728"/>
              <a:gd name="connsiteY3" fmla="*/ 819150 h 819150"/>
              <a:gd name="connsiteX0" fmla="*/ 62948 w 88419"/>
              <a:gd name="connsiteY0" fmla="*/ 0 h 786539"/>
              <a:gd name="connsiteX1" fmla="*/ 1110 w 88419"/>
              <a:gd name="connsiteY1" fmla="*/ 286317 h 786539"/>
              <a:gd name="connsiteX2" fmla="*/ 86190 w 88419"/>
              <a:gd name="connsiteY2" fmla="*/ 605234 h 786539"/>
              <a:gd name="connsiteX3" fmla="*/ 54674 w 88419"/>
              <a:gd name="connsiteY3" fmla="*/ 786539 h 786539"/>
              <a:gd name="connsiteX0" fmla="*/ 61904 w 64122"/>
              <a:gd name="connsiteY0" fmla="*/ 0 h 786539"/>
              <a:gd name="connsiteX1" fmla="*/ 66 w 64122"/>
              <a:gd name="connsiteY1" fmla="*/ 286317 h 786539"/>
              <a:gd name="connsiteX2" fmla="*/ 50084 w 64122"/>
              <a:gd name="connsiteY2" fmla="*/ 613387 h 786539"/>
              <a:gd name="connsiteX3" fmla="*/ 53630 w 64122"/>
              <a:gd name="connsiteY3" fmla="*/ 786539 h 786539"/>
              <a:gd name="connsiteX0" fmla="*/ 62188 w 75548"/>
              <a:gd name="connsiteY0" fmla="*/ 0 h 786539"/>
              <a:gd name="connsiteX1" fmla="*/ 350 w 75548"/>
              <a:gd name="connsiteY1" fmla="*/ 286317 h 786539"/>
              <a:gd name="connsiteX2" fmla="*/ 71406 w 75548"/>
              <a:gd name="connsiteY2" fmla="*/ 609311 h 786539"/>
              <a:gd name="connsiteX3" fmla="*/ 53914 w 75548"/>
              <a:gd name="connsiteY3" fmla="*/ 786539 h 786539"/>
              <a:gd name="connsiteX0" fmla="*/ 62188 w 71599"/>
              <a:gd name="connsiteY0" fmla="*/ 0 h 794691"/>
              <a:gd name="connsiteX1" fmla="*/ 350 w 71599"/>
              <a:gd name="connsiteY1" fmla="*/ 286317 h 794691"/>
              <a:gd name="connsiteX2" fmla="*/ 71406 w 71599"/>
              <a:gd name="connsiteY2" fmla="*/ 609311 h 794691"/>
              <a:gd name="connsiteX3" fmla="*/ 18854 w 71599"/>
              <a:gd name="connsiteY3" fmla="*/ 794691 h 794691"/>
              <a:gd name="connsiteX0" fmla="*/ 61896 w 61896"/>
              <a:gd name="connsiteY0" fmla="*/ 0 h 794691"/>
              <a:gd name="connsiteX1" fmla="*/ 58 w 61896"/>
              <a:gd name="connsiteY1" fmla="*/ 286317 h 794691"/>
              <a:gd name="connsiteX2" fmla="*/ 50079 w 61896"/>
              <a:gd name="connsiteY2" fmla="*/ 588929 h 794691"/>
              <a:gd name="connsiteX3" fmla="*/ 18562 w 61896"/>
              <a:gd name="connsiteY3" fmla="*/ 794691 h 794691"/>
              <a:gd name="connsiteX0" fmla="*/ 49491 w 52136"/>
              <a:gd name="connsiteY0" fmla="*/ 0 h 770232"/>
              <a:gd name="connsiteX1" fmla="*/ 1679 w 52136"/>
              <a:gd name="connsiteY1" fmla="*/ 261858 h 770232"/>
              <a:gd name="connsiteX2" fmla="*/ 51700 w 52136"/>
              <a:gd name="connsiteY2" fmla="*/ 564470 h 770232"/>
              <a:gd name="connsiteX3" fmla="*/ 20183 w 52136"/>
              <a:gd name="connsiteY3" fmla="*/ 770232 h 770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36" h="770232">
                <a:moveTo>
                  <a:pt x="49491" y="0"/>
                </a:moveTo>
                <a:cubicBezTo>
                  <a:pt x="-13080" y="103458"/>
                  <a:pt x="1311" y="167780"/>
                  <a:pt x="1679" y="261858"/>
                </a:cubicBezTo>
                <a:cubicBezTo>
                  <a:pt x="2047" y="355936"/>
                  <a:pt x="48616" y="479741"/>
                  <a:pt x="51700" y="564470"/>
                </a:cubicBezTo>
                <a:cubicBezTo>
                  <a:pt x="54784" y="649199"/>
                  <a:pt x="41246" y="723149"/>
                  <a:pt x="20183" y="770232"/>
                </a:cubicBezTo>
              </a:path>
            </a:pathLst>
          </a:custGeom>
          <a:noFill/>
          <a:ln>
            <a:solidFill>
              <a:srgbClr val="C2C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 dirty="0">
              <a:solidFill>
                <a:prstClr val="white"/>
              </a:solidFill>
            </a:endParaRPr>
          </a:p>
        </p:txBody>
      </p:sp>
      <p:pic>
        <p:nvPicPr>
          <p:cNvPr id="388" name="图片 38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9319" y="1514718"/>
            <a:ext cx="2200856" cy="2200856"/>
          </a:xfrm>
          <a:prstGeom prst="rect">
            <a:avLst/>
          </a:prstGeom>
        </p:spPr>
      </p:pic>
      <p:sp>
        <p:nvSpPr>
          <p:cNvPr id="391" name="文本框 4"/>
          <p:cNvSpPr txBox="1">
            <a:spLocks noChangeArrowheads="1"/>
          </p:cNvSpPr>
          <p:nvPr/>
        </p:nvSpPr>
        <p:spPr bwMode="auto">
          <a:xfrm>
            <a:off x="773541" y="1963293"/>
            <a:ext cx="5359630" cy="9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defTabSz="685800">
              <a:lnSpc>
                <a:spcPts val="1700"/>
              </a:lnSpc>
              <a:defRPr/>
            </a:pPr>
            <a:r>
              <a:rPr lang="zh-CN" altLang="en-US" sz="1100" spc="300" dirty="0" smtClean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此模板</a:t>
            </a:r>
            <a:r>
              <a: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1100" spc="300" dirty="0" smtClean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适用于婚礼、婚庆策划及</a:t>
            </a:r>
            <a:r>
              <a: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相关类别</a:t>
            </a:r>
            <a:r>
              <a:rPr lang="zh-CN" altLang="en-US" sz="1100" spc="300" dirty="0" smtClean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spc="300" dirty="0" smtClean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主要以粉红玫红色色调为主</a:t>
            </a:r>
            <a:r>
              <a:rPr lang="en-US" altLang="zh-CN" sz="1100" spc="300" dirty="0" smtClean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spc="300" dirty="0" smtClean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梦幻的背景，呈现出粉嫩浪漫的感觉，配有可爱的插画小人，使整个</a:t>
            </a:r>
            <a:r>
              <a:rPr lang="en-US" altLang="zh-CN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spc="300" dirty="0" smtClean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显的有些俏皮</a:t>
            </a:r>
            <a:r>
              <a: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spc="300" dirty="0" smtClean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内页以画册形式展现，仿佛是在读一本专为自己定制的时尚杂志。</a:t>
            </a:r>
            <a:endParaRPr lang="en-US" altLang="zh-CN" sz="1100" spc="30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2" name="文本框 391"/>
          <p:cNvSpPr txBox="1"/>
          <p:nvPr/>
        </p:nvSpPr>
        <p:spPr>
          <a:xfrm>
            <a:off x="780181" y="2876444"/>
            <a:ext cx="5352990" cy="746358"/>
          </a:xfrm>
          <a:prstGeom prst="rect">
            <a:avLst/>
          </a:prstGeom>
          <a:noFill/>
        </p:spPr>
        <p:txBody>
          <a:bodyPr wrap="square" lIns="72000" spcCol="108000" rtlCol="0">
            <a:spAutoFit/>
          </a:bodyPr>
          <a:lstStyle/>
          <a:p>
            <a:pPr defTabSz="685800">
              <a:lnSpc>
                <a:spcPts val="1700"/>
              </a:lnSpc>
              <a:defRPr/>
            </a:pPr>
            <a:r>
              <a: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模板内颜色可以替换为自己的颜色</a:t>
            </a:r>
            <a:r>
              <a:rPr lang="en-US" altLang="zh-CN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图片也可以替换为自己的图片。图表以简单实用、易修改为设计原则</a:t>
            </a:r>
            <a:r>
              <a:rPr lang="en-US" altLang="zh-CN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从配色到版式都精益求精</a:t>
            </a:r>
            <a:r>
              <a:rPr lang="en-US" altLang="zh-CN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满足您不同场合的需要。字体已经嵌入</a:t>
            </a:r>
            <a:r>
              <a:rPr lang="en-US" altLang="zh-CN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请放心使用，祝您成功</a:t>
            </a:r>
            <a:r>
              <a:rPr lang="en-US" altLang="zh-CN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grpSp>
        <p:nvGrpSpPr>
          <p:cNvPr id="400" name="组合 399"/>
          <p:cNvGrpSpPr/>
          <p:nvPr/>
        </p:nvGrpSpPr>
        <p:grpSpPr>
          <a:xfrm>
            <a:off x="672294" y="1486832"/>
            <a:ext cx="1590938" cy="384721"/>
            <a:chOff x="672294" y="1486832"/>
            <a:chExt cx="1590938" cy="384721"/>
          </a:xfrm>
        </p:grpSpPr>
        <p:sp>
          <p:nvSpPr>
            <p:cNvPr id="389" name="文本框 388"/>
            <p:cNvSpPr txBox="1"/>
            <p:nvPr/>
          </p:nvSpPr>
          <p:spPr>
            <a:xfrm>
              <a:off x="828442" y="1486832"/>
              <a:ext cx="1434790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设计理念</a:t>
              </a:r>
            </a:p>
          </p:txBody>
        </p:sp>
        <p:pic>
          <p:nvPicPr>
            <p:cNvPr id="393" name="图片 392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F260BE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93010" y="1571519"/>
              <a:ext cx="162788" cy="215346"/>
            </a:xfrm>
            <a:prstGeom prst="rect">
              <a:avLst/>
            </a:prstGeom>
          </p:spPr>
        </p:pic>
        <p:pic>
          <p:nvPicPr>
            <p:cNvPr id="395" name="图片 394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rgbClr val="F260BE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72294" y="1570592"/>
              <a:ext cx="162788" cy="2153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758278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椭圆 183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04" name="剪去对角的矩形 303"/>
          <p:cNvSpPr/>
          <p:nvPr/>
        </p:nvSpPr>
        <p:spPr>
          <a:xfrm>
            <a:off x="733331" y="1175866"/>
            <a:ext cx="7641124" cy="2797902"/>
          </a:xfrm>
          <a:prstGeom prst="snip2DiagRect">
            <a:avLst/>
          </a:prstGeom>
          <a:solidFill>
            <a:srgbClr val="FDA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279" name="组合 278"/>
          <p:cNvGrpSpPr/>
          <p:nvPr/>
        </p:nvGrpSpPr>
        <p:grpSpPr>
          <a:xfrm>
            <a:off x="5752306" y="1405754"/>
            <a:ext cx="1635125" cy="2462213"/>
            <a:chOff x="5643437" y="1322089"/>
            <a:chExt cx="1635125" cy="2462213"/>
          </a:xfrm>
        </p:grpSpPr>
        <p:grpSp>
          <p:nvGrpSpPr>
            <p:cNvPr id="18" name="Group 4"/>
            <p:cNvGrpSpPr>
              <a:grpSpLocks noChangeAspect="1"/>
            </p:cNvGrpSpPr>
            <p:nvPr/>
          </p:nvGrpSpPr>
          <p:grpSpPr bwMode="auto">
            <a:xfrm>
              <a:off x="5643437" y="1322089"/>
              <a:ext cx="1635125" cy="2462213"/>
              <a:chOff x="3627" y="810"/>
              <a:chExt cx="1030" cy="1551"/>
            </a:xfrm>
          </p:grpSpPr>
          <p:sp>
            <p:nvSpPr>
              <p:cNvPr id="1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627" y="810"/>
                <a:ext cx="1030" cy="1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Oval 5"/>
              <p:cNvSpPr>
                <a:spLocks noChangeArrowheads="1"/>
              </p:cNvSpPr>
              <p:nvPr/>
            </p:nvSpPr>
            <p:spPr bwMode="auto">
              <a:xfrm>
                <a:off x="3766" y="937"/>
                <a:ext cx="782" cy="120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6"/>
              <p:cNvSpPr>
                <a:spLocks noEditPoints="1"/>
              </p:cNvSpPr>
              <p:nvPr/>
            </p:nvSpPr>
            <p:spPr bwMode="auto">
              <a:xfrm>
                <a:off x="3679" y="811"/>
                <a:ext cx="956" cy="1455"/>
              </a:xfrm>
              <a:custGeom>
                <a:avLst/>
                <a:gdLst>
                  <a:gd name="T0" fmla="*/ 449 w 899"/>
                  <a:gd name="T1" fmla="*/ 1371 h 1371"/>
                  <a:gd name="T2" fmla="*/ 130 w 899"/>
                  <a:gd name="T3" fmla="*/ 1168 h 1371"/>
                  <a:gd name="T4" fmla="*/ 0 w 899"/>
                  <a:gd name="T5" fmla="*/ 685 h 1371"/>
                  <a:gd name="T6" fmla="*/ 130 w 899"/>
                  <a:gd name="T7" fmla="*/ 203 h 1371"/>
                  <a:gd name="T8" fmla="*/ 449 w 899"/>
                  <a:gd name="T9" fmla="*/ 0 h 1371"/>
                  <a:gd name="T10" fmla="*/ 769 w 899"/>
                  <a:gd name="T11" fmla="*/ 203 h 1371"/>
                  <a:gd name="T12" fmla="*/ 899 w 899"/>
                  <a:gd name="T13" fmla="*/ 685 h 1371"/>
                  <a:gd name="T14" fmla="*/ 769 w 899"/>
                  <a:gd name="T15" fmla="*/ 1168 h 1371"/>
                  <a:gd name="T16" fmla="*/ 449 w 899"/>
                  <a:gd name="T17" fmla="*/ 1371 h 1371"/>
                  <a:gd name="T18" fmla="*/ 449 w 899"/>
                  <a:gd name="T19" fmla="*/ 29 h 1371"/>
                  <a:gd name="T20" fmla="*/ 29 w 899"/>
                  <a:gd name="T21" fmla="*/ 685 h 1371"/>
                  <a:gd name="T22" fmla="*/ 449 w 899"/>
                  <a:gd name="T23" fmla="*/ 1341 h 1371"/>
                  <a:gd name="T24" fmla="*/ 870 w 899"/>
                  <a:gd name="T25" fmla="*/ 685 h 1371"/>
                  <a:gd name="T26" fmla="*/ 449 w 899"/>
                  <a:gd name="T27" fmla="*/ 29 h 1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9" h="1371">
                    <a:moveTo>
                      <a:pt x="449" y="1371"/>
                    </a:moveTo>
                    <a:cubicBezTo>
                      <a:pt x="328" y="1371"/>
                      <a:pt x="215" y="1298"/>
                      <a:pt x="130" y="1168"/>
                    </a:cubicBezTo>
                    <a:cubicBezTo>
                      <a:pt x="46" y="1039"/>
                      <a:pt x="0" y="867"/>
                      <a:pt x="0" y="685"/>
                    </a:cubicBezTo>
                    <a:cubicBezTo>
                      <a:pt x="0" y="503"/>
                      <a:pt x="46" y="332"/>
                      <a:pt x="130" y="203"/>
                    </a:cubicBezTo>
                    <a:cubicBezTo>
                      <a:pt x="215" y="72"/>
                      <a:pt x="328" y="0"/>
                      <a:pt x="449" y="0"/>
                    </a:cubicBezTo>
                    <a:cubicBezTo>
                      <a:pt x="571" y="0"/>
                      <a:pt x="684" y="72"/>
                      <a:pt x="769" y="203"/>
                    </a:cubicBezTo>
                    <a:cubicBezTo>
                      <a:pt x="853" y="332"/>
                      <a:pt x="899" y="503"/>
                      <a:pt x="899" y="685"/>
                    </a:cubicBezTo>
                    <a:cubicBezTo>
                      <a:pt x="899" y="867"/>
                      <a:pt x="853" y="1039"/>
                      <a:pt x="769" y="1168"/>
                    </a:cubicBezTo>
                    <a:cubicBezTo>
                      <a:pt x="684" y="1298"/>
                      <a:pt x="571" y="1371"/>
                      <a:pt x="449" y="1371"/>
                    </a:cubicBezTo>
                    <a:close/>
                    <a:moveTo>
                      <a:pt x="449" y="29"/>
                    </a:moveTo>
                    <a:cubicBezTo>
                      <a:pt x="218" y="29"/>
                      <a:pt x="29" y="324"/>
                      <a:pt x="29" y="685"/>
                    </a:cubicBezTo>
                    <a:cubicBezTo>
                      <a:pt x="29" y="1047"/>
                      <a:pt x="218" y="1341"/>
                      <a:pt x="449" y="1341"/>
                    </a:cubicBezTo>
                    <a:cubicBezTo>
                      <a:pt x="681" y="1341"/>
                      <a:pt x="870" y="1047"/>
                      <a:pt x="870" y="685"/>
                    </a:cubicBezTo>
                    <a:cubicBezTo>
                      <a:pt x="870" y="324"/>
                      <a:pt x="681" y="29"/>
                      <a:pt x="449" y="29"/>
                    </a:cubicBezTo>
                    <a:close/>
                  </a:path>
                </a:pathLst>
              </a:custGeom>
              <a:solidFill>
                <a:srgbClr val="EC7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7"/>
              <p:cNvSpPr>
                <a:spLocks/>
              </p:cNvSpPr>
              <p:nvPr/>
            </p:nvSpPr>
            <p:spPr bwMode="auto">
              <a:xfrm>
                <a:off x="3746" y="2118"/>
                <a:ext cx="78" cy="112"/>
              </a:xfrm>
              <a:custGeom>
                <a:avLst/>
                <a:gdLst>
                  <a:gd name="T0" fmla="*/ 64 w 73"/>
                  <a:gd name="T1" fmla="*/ 63 h 106"/>
                  <a:gd name="T2" fmla="*/ 57 w 73"/>
                  <a:gd name="T3" fmla="*/ 59 h 106"/>
                  <a:gd name="T4" fmla="*/ 27 w 73"/>
                  <a:gd name="T5" fmla="*/ 4 h 106"/>
                  <a:gd name="T6" fmla="*/ 25 w 73"/>
                  <a:gd name="T7" fmla="*/ 0 h 106"/>
                  <a:gd name="T8" fmla="*/ 14 w 73"/>
                  <a:gd name="T9" fmla="*/ 66 h 106"/>
                  <a:gd name="T10" fmla="*/ 73 w 73"/>
                  <a:gd name="T11" fmla="*/ 106 h 106"/>
                  <a:gd name="T12" fmla="*/ 64 w 73"/>
                  <a:gd name="T13" fmla="*/ 6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06">
                    <a:moveTo>
                      <a:pt x="64" y="63"/>
                    </a:moveTo>
                    <a:cubicBezTo>
                      <a:pt x="62" y="62"/>
                      <a:pt x="60" y="61"/>
                      <a:pt x="57" y="59"/>
                    </a:cubicBezTo>
                    <a:cubicBezTo>
                      <a:pt x="37" y="45"/>
                      <a:pt x="26" y="24"/>
                      <a:pt x="27" y="4"/>
                    </a:cubicBezTo>
                    <a:cubicBezTo>
                      <a:pt x="26" y="3"/>
                      <a:pt x="25" y="2"/>
                      <a:pt x="25" y="0"/>
                    </a:cubicBezTo>
                    <a:cubicBezTo>
                      <a:pt x="8" y="16"/>
                      <a:pt x="0" y="42"/>
                      <a:pt x="14" y="66"/>
                    </a:cubicBezTo>
                    <a:cubicBezTo>
                      <a:pt x="28" y="92"/>
                      <a:pt x="51" y="106"/>
                      <a:pt x="73" y="106"/>
                    </a:cubicBezTo>
                    <a:cubicBezTo>
                      <a:pt x="63" y="94"/>
                      <a:pt x="60" y="78"/>
                      <a:pt x="64" y="63"/>
                    </a:cubicBezTo>
                    <a:close/>
                  </a:path>
                </a:pathLst>
              </a:custGeom>
              <a:solidFill>
                <a:srgbClr val="E3B3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8"/>
              <p:cNvSpPr>
                <a:spLocks/>
              </p:cNvSpPr>
              <p:nvPr/>
            </p:nvSpPr>
            <p:spPr bwMode="auto">
              <a:xfrm>
                <a:off x="3927" y="2118"/>
                <a:ext cx="55" cy="89"/>
              </a:xfrm>
              <a:custGeom>
                <a:avLst/>
                <a:gdLst>
                  <a:gd name="T0" fmla="*/ 33 w 52"/>
                  <a:gd name="T1" fmla="*/ 37 h 84"/>
                  <a:gd name="T2" fmla="*/ 0 w 52"/>
                  <a:gd name="T3" fmla="*/ 52 h 84"/>
                  <a:gd name="T4" fmla="*/ 3 w 52"/>
                  <a:gd name="T5" fmla="*/ 77 h 84"/>
                  <a:gd name="T6" fmla="*/ 1 w 52"/>
                  <a:gd name="T7" fmla="*/ 84 h 84"/>
                  <a:gd name="T8" fmla="*/ 33 w 52"/>
                  <a:gd name="T9" fmla="*/ 66 h 84"/>
                  <a:gd name="T10" fmla="*/ 44 w 52"/>
                  <a:gd name="T11" fmla="*/ 0 h 84"/>
                  <a:gd name="T12" fmla="*/ 33 w 52"/>
                  <a:gd name="T13" fmla="*/ 3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4">
                    <a:moveTo>
                      <a:pt x="33" y="37"/>
                    </a:moveTo>
                    <a:cubicBezTo>
                      <a:pt x="25" y="48"/>
                      <a:pt x="13" y="53"/>
                      <a:pt x="0" y="52"/>
                    </a:cubicBezTo>
                    <a:cubicBezTo>
                      <a:pt x="3" y="59"/>
                      <a:pt x="4" y="67"/>
                      <a:pt x="3" y="77"/>
                    </a:cubicBezTo>
                    <a:cubicBezTo>
                      <a:pt x="3" y="79"/>
                      <a:pt x="2" y="82"/>
                      <a:pt x="1" y="84"/>
                    </a:cubicBezTo>
                    <a:cubicBezTo>
                      <a:pt x="13" y="82"/>
                      <a:pt x="25" y="76"/>
                      <a:pt x="33" y="66"/>
                    </a:cubicBezTo>
                    <a:cubicBezTo>
                      <a:pt x="50" y="44"/>
                      <a:pt x="52" y="19"/>
                      <a:pt x="44" y="0"/>
                    </a:cubicBezTo>
                    <a:cubicBezTo>
                      <a:pt x="45" y="12"/>
                      <a:pt x="42" y="25"/>
                      <a:pt x="33" y="37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9"/>
              <p:cNvSpPr>
                <a:spLocks/>
              </p:cNvSpPr>
              <p:nvPr/>
            </p:nvSpPr>
            <p:spPr bwMode="auto">
              <a:xfrm>
                <a:off x="3833" y="2016"/>
                <a:ext cx="108" cy="57"/>
              </a:xfrm>
              <a:custGeom>
                <a:avLst/>
                <a:gdLst>
                  <a:gd name="T0" fmla="*/ 60 w 101"/>
                  <a:gd name="T1" fmla="*/ 51 h 54"/>
                  <a:gd name="T2" fmla="*/ 83 w 101"/>
                  <a:gd name="T3" fmla="*/ 49 h 54"/>
                  <a:gd name="T4" fmla="*/ 101 w 101"/>
                  <a:gd name="T5" fmla="*/ 54 h 54"/>
                  <a:gd name="T6" fmla="*/ 15 w 101"/>
                  <a:gd name="T7" fmla="*/ 10 h 54"/>
                  <a:gd name="T8" fmla="*/ 0 w 101"/>
                  <a:gd name="T9" fmla="*/ 16 h 54"/>
                  <a:gd name="T10" fmla="*/ 28 w 101"/>
                  <a:gd name="T11" fmla="*/ 20 h 54"/>
                  <a:gd name="T12" fmla="*/ 60 w 101"/>
                  <a:gd name="T13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54">
                    <a:moveTo>
                      <a:pt x="60" y="51"/>
                    </a:moveTo>
                    <a:cubicBezTo>
                      <a:pt x="67" y="48"/>
                      <a:pt x="74" y="47"/>
                      <a:pt x="83" y="49"/>
                    </a:cubicBezTo>
                    <a:cubicBezTo>
                      <a:pt x="90" y="50"/>
                      <a:pt x="96" y="52"/>
                      <a:pt x="101" y="54"/>
                    </a:cubicBezTo>
                    <a:cubicBezTo>
                      <a:pt x="95" y="21"/>
                      <a:pt x="57" y="0"/>
                      <a:pt x="15" y="10"/>
                    </a:cubicBezTo>
                    <a:cubicBezTo>
                      <a:pt x="9" y="12"/>
                      <a:pt x="4" y="14"/>
                      <a:pt x="0" y="16"/>
                    </a:cubicBezTo>
                    <a:cubicBezTo>
                      <a:pt x="9" y="15"/>
                      <a:pt x="19" y="16"/>
                      <a:pt x="28" y="20"/>
                    </a:cubicBezTo>
                    <a:cubicBezTo>
                      <a:pt x="28" y="20"/>
                      <a:pt x="54" y="29"/>
                      <a:pt x="60" y="51"/>
                    </a:cubicBezTo>
                    <a:close/>
                  </a:path>
                </a:pathLst>
              </a:custGeom>
              <a:solidFill>
                <a:srgbClr val="EC7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0"/>
              <p:cNvSpPr>
                <a:spLocks/>
              </p:cNvSpPr>
              <p:nvPr/>
            </p:nvSpPr>
            <p:spPr bwMode="auto">
              <a:xfrm>
                <a:off x="3761" y="2032"/>
                <a:ext cx="136" cy="90"/>
              </a:xfrm>
              <a:custGeom>
                <a:avLst/>
                <a:gdLst>
                  <a:gd name="T0" fmla="*/ 11 w 128"/>
                  <a:gd name="T1" fmla="*/ 81 h 85"/>
                  <a:gd name="T2" fmla="*/ 13 w 128"/>
                  <a:gd name="T3" fmla="*/ 85 h 85"/>
                  <a:gd name="T4" fmla="*/ 43 w 128"/>
                  <a:gd name="T5" fmla="*/ 36 h 85"/>
                  <a:gd name="T6" fmla="*/ 111 w 128"/>
                  <a:gd name="T7" fmla="*/ 52 h 85"/>
                  <a:gd name="T8" fmla="*/ 128 w 128"/>
                  <a:gd name="T9" fmla="*/ 36 h 85"/>
                  <a:gd name="T10" fmla="*/ 96 w 128"/>
                  <a:gd name="T11" fmla="*/ 5 h 85"/>
                  <a:gd name="T12" fmla="*/ 68 w 128"/>
                  <a:gd name="T13" fmla="*/ 1 h 85"/>
                  <a:gd name="T14" fmla="*/ 11 w 128"/>
                  <a:gd name="T15" fmla="*/ 8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85">
                    <a:moveTo>
                      <a:pt x="11" y="81"/>
                    </a:moveTo>
                    <a:cubicBezTo>
                      <a:pt x="11" y="83"/>
                      <a:pt x="12" y="84"/>
                      <a:pt x="13" y="85"/>
                    </a:cubicBezTo>
                    <a:cubicBezTo>
                      <a:pt x="13" y="66"/>
                      <a:pt x="23" y="47"/>
                      <a:pt x="43" y="36"/>
                    </a:cubicBezTo>
                    <a:cubicBezTo>
                      <a:pt x="64" y="25"/>
                      <a:pt x="94" y="33"/>
                      <a:pt x="111" y="52"/>
                    </a:cubicBezTo>
                    <a:cubicBezTo>
                      <a:pt x="115" y="45"/>
                      <a:pt x="121" y="39"/>
                      <a:pt x="128" y="36"/>
                    </a:cubicBezTo>
                    <a:cubicBezTo>
                      <a:pt x="122" y="14"/>
                      <a:pt x="96" y="5"/>
                      <a:pt x="96" y="5"/>
                    </a:cubicBezTo>
                    <a:cubicBezTo>
                      <a:pt x="87" y="1"/>
                      <a:pt x="77" y="0"/>
                      <a:pt x="68" y="1"/>
                    </a:cubicBezTo>
                    <a:cubicBezTo>
                      <a:pt x="31" y="7"/>
                      <a:pt x="0" y="51"/>
                      <a:pt x="11" y="81"/>
                    </a:cubicBezTo>
                    <a:close/>
                  </a:path>
                </a:pathLst>
              </a:custGeom>
              <a:solidFill>
                <a:srgbClr val="E09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3810" y="2169"/>
                <a:ext cx="121" cy="97"/>
              </a:xfrm>
              <a:custGeom>
                <a:avLst/>
                <a:gdLst>
                  <a:gd name="T0" fmla="*/ 110 w 114"/>
                  <a:gd name="T1" fmla="*/ 4 h 92"/>
                  <a:gd name="T2" fmla="*/ 91 w 114"/>
                  <a:gd name="T3" fmla="*/ 0 h 92"/>
                  <a:gd name="T4" fmla="*/ 55 w 114"/>
                  <a:gd name="T5" fmla="*/ 20 h 92"/>
                  <a:gd name="T6" fmla="*/ 50 w 114"/>
                  <a:gd name="T7" fmla="*/ 21 h 92"/>
                  <a:gd name="T8" fmla="*/ 41 w 114"/>
                  <a:gd name="T9" fmla="*/ 22 h 92"/>
                  <a:gd name="T10" fmla="*/ 39 w 114"/>
                  <a:gd name="T11" fmla="*/ 22 h 92"/>
                  <a:gd name="T12" fmla="*/ 34 w 114"/>
                  <a:gd name="T13" fmla="*/ 21 h 92"/>
                  <a:gd name="T14" fmla="*/ 29 w 114"/>
                  <a:gd name="T15" fmla="*/ 20 h 92"/>
                  <a:gd name="T16" fmla="*/ 4 w 114"/>
                  <a:gd name="T17" fmla="*/ 15 h 92"/>
                  <a:gd name="T18" fmla="*/ 13 w 114"/>
                  <a:gd name="T19" fmla="*/ 58 h 92"/>
                  <a:gd name="T20" fmla="*/ 20 w 114"/>
                  <a:gd name="T21" fmla="*/ 65 h 92"/>
                  <a:gd name="T22" fmla="*/ 111 w 114"/>
                  <a:gd name="T23" fmla="*/ 36 h 92"/>
                  <a:gd name="T24" fmla="*/ 113 w 114"/>
                  <a:gd name="T25" fmla="*/ 29 h 92"/>
                  <a:gd name="T26" fmla="*/ 110 w 114"/>
                  <a:gd name="T27" fmla="*/ 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4" h="92">
                    <a:moveTo>
                      <a:pt x="110" y="4"/>
                    </a:moveTo>
                    <a:cubicBezTo>
                      <a:pt x="104" y="4"/>
                      <a:pt x="97" y="3"/>
                      <a:pt x="91" y="0"/>
                    </a:cubicBezTo>
                    <a:cubicBezTo>
                      <a:pt x="82" y="10"/>
                      <a:pt x="70" y="18"/>
                      <a:pt x="55" y="20"/>
                    </a:cubicBezTo>
                    <a:cubicBezTo>
                      <a:pt x="53" y="21"/>
                      <a:pt x="52" y="21"/>
                      <a:pt x="50" y="21"/>
                    </a:cubicBezTo>
                    <a:cubicBezTo>
                      <a:pt x="48" y="22"/>
                      <a:pt x="45" y="23"/>
                      <a:pt x="41" y="22"/>
                    </a:cubicBezTo>
                    <a:cubicBezTo>
                      <a:pt x="40" y="22"/>
                      <a:pt x="40" y="22"/>
                      <a:pt x="39" y="22"/>
                    </a:cubicBezTo>
                    <a:cubicBezTo>
                      <a:pt x="37" y="22"/>
                      <a:pt x="35" y="22"/>
                      <a:pt x="34" y="21"/>
                    </a:cubicBezTo>
                    <a:cubicBezTo>
                      <a:pt x="32" y="21"/>
                      <a:pt x="31" y="21"/>
                      <a:pt x="29" y="20"/>
                    </a:cubicBezTo>
                    <a:cubicBezTo>
                      <a:pt x="22" y="21"/>
                      <a:pt x="13" y="20"/>
                      <a:pt x="4" y="15"/>
                    </a:cubicBezTo>
                    <a:cubicBezTo>
                      <a:pt x="0" y="30"/>
                      <a:pt x="3" y="46"/>
                      <a:pt x="13" y="58"/>
                    </a:cubicBezTo>
                    <a:cubicBezTo>
                      <a:pt x="15" y="61"/>
                      <a:pt x="17" y="63"/>
                      <a:pt x="20" y="65"/>
                    </a:cubicBezTo>
                    <a:cubicBezTo>
                      <a:pt x="57" y="92"/>
                      <a:pt x="101" y="76"/>
                      <a:pt x="111" y="36"/>
                    </a:cubicBezTo>
                    <a:cubicBezTo>
                      <a:pt x="112" y="34"/>
                      <a:pt x="113" y="31"/>
                      <a:pt x="113" y="29"/>
                    </a:cubicBezTo>
                    <a:cubicBezTo>
                      <a:pt x="114" y="19"/>
                      <a:pt x="113" y="11"/>
                      <a:pt x="110" y="4"/>
                    </a:cubicBezTo>
                    <a:close/>
                  </a:path>
                </a:pathLst>
              </a:custGeom>
              <a:solidFill>
                <a:srgbClr val="EC7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2"/>
              <p:cNvSpPr>
                <a:spLocks/>
              </p:cNvSpPr>
              <p:nvPr/>
            </p:nvSpPr>
            <p:spPr bwMode="auto">
              <a:xfrm>
                <a:off x="3879" y="2066"/>
                <a:ext cx="96" cy="108"/>
              </a:xfrm>
              <a:custGeom>
                <a:avLst/>
                <a:gdLst>
                  <a:gd name="T0" fmla="*/ 17 w 90"/>
                  <a:gd name="T1" fmla="*/ 4 h 102"/>
                  <a:gd name="T2" fmla="*/ 0 w 90"/>
                  <a:gd name="T3" fmla="*/ 20 h 102"/>
                  <a:gd name="T4" fmla="*/ 3 w 90"/>
                  <a:gd name="T5" fmla="*/ 22 h 102"/>
                  <a:gd name="T6" fmla="*/ 33 w 90"/>
                  <a:gd name="T7" fmla="*/ 49 h 102"/>
                  <a:gd name="T8" fmla="*/ 26 w 90"/>
                  <a:gd name="T9" fmla="*/ 97 h 102"/>
                  <a:gd name="T10" fmla="*/ 45 w 90"/>
                  <a:gd name="T11" fmla="*/ 101 h 102"/>
                  <a:gd name="T12" fmla="*/ 78 w 90"/>
                  <a:gd name="T13" fmla="*/ 86 h 102"/>
                  <a:gd name="T14" fmla="*/ 89 w 90"/>
                  <a:gd name="T15" fmla="*/ 49 h 102"/>
                  <a:gd name="T16" fmla="*/ 58 w 90"/>
                  <a:gd name="T17" fmla="*/ 7 h 102"/>
                  <a:gd name="T18" fmla="*/ 40 w 90"/>
                  <a:gd name="T19" fmla="*/ 2 h 102"/>
                  <a:gd name="T20" fmla="*/ 17 w 90"/>
                  <a:gd name="T21" fmla="*/ 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102">
                    <a:moveTo>
                      <a:pt x="17" y="4"/>
                    </a:moveTo>
                    <a:cubicBezTo>
                      <a:pt x="10" y="7"/>
                      <a:pt x="4" y="13"/>
                      <a:pt x="0" y="20"/>
                    </a:cubicBezTo>
                    <a:cubicBezTo>
                      <a:pt x="1" y="21"/>
                      <a:pt x="2" y="21"/>
                      <a:pt x="3" y="22"/>
                    </a:cubicBezTo>
                    <a:cubicBezTo>
                      <a:pt x="19" y="23"/>
                      <a:pt x="30" y="34"/>
                      <a:pt x="33" y="49"/>
                    </a:cubicBezTo>
                    <a:cubicBezTo>
                      <a:pt x="41" y="65"/>
                      <a:pt x="37" y="84"/>
                      <a:pt x="26" y="97"/>
                    </a:cubicBezTo>
                    <a:cubicBezTo>
                      <a:pt x="32" y="100"/>
                      <a:pt x="39" y="101"/>
                      <a:pt x="45" y="101"/>
                    </a:cubicBezTo>
                    <a:cubicBezTo>
                      <a:pt x="58" y="102"/>
                      <a:pt x="70" y="97"/>
                      <a:pt x="78" y="86"/>
                    </a:cubicBezTo>
                    <a:cubicBezTo>
                      <a:pt x="87" y="74"/>
                      <a:pt x="90" y="61"/>
                      <a:pt x="89" y="49"/>
                    </a:cubicBezTo>
                    <a:cubicBezTo>
                      <a:pt x="87" y="31"/>
                      <a:pt x="76" y="16"/>
                      <a:pt x="58" y="7"/>
                    </a:cubicBezTo>
                    <a:cubicBezTo>
                      <a:pt x="53" y="5"/>
                      <a:pt x="47" y="3"/>
                      <a:pt x="40" y="2"/>
                    </a:cubicBezTo>
                    <a:cubicBezTo>
                      <a:pt x="31" y="0"/>
                      <a:pt x="24" y="1"/>
                      <a:pt x="17" y="4"/>
                    </a:cubicBezTo>
                    <a:close/>
                  </a:path>
                </a:pathLst>
              </a:custGeom>
              <a:solidFill>
                <a:srgbClr val="E3B3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13"/>
              <p:cNvSpPr>
                <a:spLocks/>
              </p:cNvSpPr>
              <p:nvPr/>
            </p:nvSpPr>
            <p:spPr bwMode="auto">
              <a:xfrm>
                <a:off x="3774" y="2058"/>
                <a:ext cx="108" cy="133"/>
              </a:xfrm>
              <a:custGeom>
                <a:avLst/>
                <a:gdLst>
                  <a:gd name="T0" fmla="*/ 31 w 102"/>
                  <a:gd name="T1" fmla="*/ 115 h 125"/>
                  <a:gd name="T2" fmla="*/ 38 w 102"/>
                  <a:gd name="T3" fmla="*/ 119 h 125"/>
                  <a:gd name="T4" fmla="*/ 63 w 102"/>
                  <a:gd name="T5" fmla="*/ 124 h 125"/>
                  <a:gd name="T6" fmla="*/ 48 w 102"/>
                  <a:gd name="T7" fmla="*/ 61 h 125"/>
                  <a:gd name="T8" fmla="*/ 71 w 102"/>
                  <a:gd name="T9" fmla="*/ 40 h 125"/>
                  <a:gd name="T10" fmla="*/ 84 w 102"/>
                  <a:gd name="T11" fmla="*/ 31 h 125"/>
                  <a:gd name="T12" fmla="*/ 102 w 102"/>
                  <a:gd name="T13" fmla="*/ 29 h 125"/>
                  <a:gd name="T14" fmla="*/ 99 w 102"/>
                  <a:gd name="T15" fmla="*/ 27 h 125"/>
                  <a:gd name="T16" fmla="*/ 31 w 102"/>
                  <a:gd name="T17" fmla="*/ 11 h 125"/>
                  <a:gd name="T18" fmla="*/ 1 w 102"/>
                  <a:gd name="T19" fmla="*/ 60 h 125"/>
                  <a:gd name="T20" fmla="*/ 31 w 102"/>
                  <a:gd name="T21" fmla="*/ 11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125">
                    <a:moveTo>
                      <a:pt x="31" y="115"/>
                    </a:moveTo>
                    <a:cubicBezTo>
                      <a:pt x="34" y="117"/>
                      <a:pt x="36" y="118"/>
                      <a:pt x="38" y="119"/>
                    </a:cubicBezTo>
                    <a:cubicBezTo>
                      <a:pt x="47" y="124"/>
                      <a:pt x="56" y="125"/>
                      <a:pt x="63" y="124"/>
                    </a:cubicBezTo>
                    <a:cubicBezTo>
                      <a:pt x="37" y="116"/>
                      <a:pt x="26" y="89"/>
                      <a:pt x="48" y="61"/>
                    </a:cubicBezTo>
                    <a:cubicBezTo>
                      <a:pt x="58" y="48"/>
                      <a:pt x="66" y="41"/>
                      <a:pt x="71" y="40"/>
                    </a:cubicBezTo>
                    <a:cubicBezTo>
                      <a:pt x="72" y="36"/>
                      <a:pt x="75" y="33"/>
                      <a:pt x="84" y="31"/>
                    </a:cubicBezTo>
                    <a:cubicBezTo>
                      <a:pt x="90" y="29"/>
                      <a:pt x="96" y="29"/>
                      <a:pt x="102" y="29"/>
                    </a:cubicBezTo>
                    <a:cubicBezTo>
                      <a:pt x="101" y="28"/>
                      <a:pt x="100" y="28"/>
                      <a:pt x="99" y="27"/>
                    </a:cubicBezTo>
                    <a:cubicBezTo>
                      <a:pt x="82" y="8"/>
                      <a:pt x="52" y="0"/>
                      <a:pt x="31" y="11"/>
                    </a:cubicBezTo>
                    <a:cubicBezTo>
                      <a:pt x="11" y="22"/>
                      <a:pt x="1" y="41"/>
                      <a:pt x="1" y="60"/>
                    </a:cubicBezTo>
                    <a:cubicBezTo>
                      <a:pt x="0" y="80"/>
                      <a:pt x="11" y="101"/>
                      <a:pt x="31" y="115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14"/>
              <p:cNvSpPr>
                <a:spLocks/>
              </p:cNvSpPr>
              <p:nvPr/>
            </p:nvSpPr>
            <p:spPr bwMode="auto">
              <a:xfrm>
                <a:off x="3855" y="2111"/>
                <a:ext cx="1" cy="3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15"/>
              <p:cNvSpPr>
                <a:spLocks/>
              </p:cNvSpPr>
              <p:nvPr/>
            </p:nvSpPr>
            <p:spPr bwMode="auto">
              <a:xfrm>
                <a:off x="3848" y="2113"/>
                <a:ext cx="38" cy="57"/>
              </a:xfrm>
              <a:custGeom>
                <a:avLst/>
                <a:gdLst>
                  <a:gd name="T0" fmla="*/ 0 w 36"/>
                  <a:gd name="T1" fmla="*/ 25 h 54"/>
                  <a:gd name="T2" fmla="*/ 17 w 36"/>
                  <a:gd name="T3" fmla="*/ 54 h 54"/>
                  <a:gd name="T4" fmla="*/ 35 w 36"/>
                  <a:gd name="T5" fmla="*/ 43 h 54"/>
                  <a:gd name="T6" fmla="*/ 36 w 36"/>
                  <a:gd name="T7" fmla="*/ 37 h 54"/>
                  <a:gd name="T8" fmla="*/ 29 w 36"/>
                  <a:gd name="T9" fmla="*/ 13 h 54"/>
                  <a:gd name="T10" fmla="*/ 7 w 36"/>
                  <a:gd name="T11" fmla="*/ 0 h 54"/>
                  <a:gd name="T12" fmla="*/ 6 w 36"/>
                  <a:gd name="T13" fmla="*/ 1 h 54"/>
                  <a:gd name="T14" fmla="*/ 0 w 36"/>
                  <a:gd name="T15" fmla="*/ 2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54">
                    <a:moveTo>
                      <a:pt x="0" y="25"/>
                    </a:moveTo>
                    <a:cubicBezTo>
                      <a:pt x="0" y="25"/>
                      <a:pt x="12" y="40"/>
                      <a:pt x="17" y="54"/>
                    </a:cubicBezTo>
                    <a:cubicBezTo>
                      <a:pt x="22" y="50"/>
                      <a:pt x="28" y="47"/>
                      <a:pt x="35" y="43"/>
                    </a:cubicBezTo>
                    <a:cubicBezTo>
                      <a:pt x="35" y="43"/>
                      <a:pt x="35" y="40"/>
                      <a:pt x="36" y="37"/>
                    </a:cubicBezTo>
                    <a:cubicBezTo>
                      <a:pt x="34" y="30"/>
                      <a:pt x="31" y="22"/>
                      <a:pt x="29" y="13"/>
                    </a:cubicBezTo>
                    <a:cubicBezTo>
                      <a:pt x="29" y="13"/>
                      <a:pt x="16" y="7"/>
                      <a:pt x="7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6" y="7"/>
                      <a:pt x="4" y="15"/>
                      <a:pt x="0" y="25"/>
                    </a:cubicBezTo>
                    <a:close/>
                  </a:path>
                </a:pathLst>
              </a:custGeom>
              <a:solidFill>
                <a:srgbClr val="A14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6"/>
              <p:cNvSpPr>
                <a:spLocks/>
              </p:cNvSpPr>
              <p:nvPr/>
            </p:nvSpPr>
            <p:spPr bwMode="auto">
              <a:xfrm>
                <a:off x="3846" y="2191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0 w 5"/>
                  <a:gd name="T3" fmla="*/ 0 h 1"/>
                  <a:gd name="T4" fmla="*/ 5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cubicBezTo>
                      <a:pt x="3" y="1"/>
                      <a:pt x="2" y="1"/>
                      <a:pt x="0" y="0"/>
                    </a:cubicBezTo>
                    <a:cubicBezTo>
                      <a:pt x="1" y="1"/>
                      <a:pt x="3" y="1"/>
                      <a:pt x="5" y="1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17"/>
              <p:cNvSpPr>
                <a:spLocks/>
              </p:cNvSpPr>
              <p:nvPr/>
            </p:nvSpPr>
            <p:spPr bwMode="auto">
              <a:xfrm>
                <a:off x="3863" y="2118"/>
                <a:ext cx="60" cy="73"/>
              </a:xfrm>
              <a:custGeom>
                <a:avLst/>
                <a:gdLst>
                  <a:gd name="T0" fmla="*/ 45 w 56"/>
                  <a:gd name="T1" fmla="*/ 29 h 69"/>
                  <a:gd name="T2" fmla="*/ 22 w 56"/>
                  <a:gd name="T3" fmla="*/ 32 h 69"/>
                  <a:gd name="T4" fmla="*/ 21 w 56"/>
                  <a:gd name="T5" fmla="*/ 38 h 69"/>
                  <a:gd name="T6" fmla="*/ 3 w 56"/>
                  <a:gd name="T7" fmla="*/ 49 h 69"/>
                  <a:gd name="T8" fmla="*/ 0 w 56"/>
                  <a:gd name="T9" fmla="*/ 69 h 69"/>
                  <a:gd name="T10" fmla="*/ 5 w 56"/>
                  <a:gd name="T11" fmla="*/ 68 h 69"/>
                  <a:gd name="T12" fmla="*/ 41 w 56"/>
                  <a:gd name="T13" fmla="*/ 48 h 69"/>
                  <a:gd name="T14" fmla="*/ 48 w 56"/>
                  <a:gd name="T15" fmla="*/ 0 h 69"/>
                  <a:gd name="T16" fmla="*/ 45 w 56"/>
                  <a:gd name="T17" fmla="*/ 2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9">
                    <a:moveTo>
                      <a:pt x="45" y="29"/>
                    </a:moveTo>
                    <a:cubicBezTo>
                      <a:pt x="34" y="58"/>
                      <a:pt x="30" y="57"/>
                      <a:pt x="22" y="32"/>
                    </a:cubicBezTo>
                    <a:cubicBezTo>
                      <a:pt x="21" y="35"/>
                      <a:pt x="21" y="38"/>
                      <a:pt x="21" y="38"/>
                    </a:cubicBezTo>
                    <a:cubicBezTo>
                      <a:pt x="14" y="42"/>
                      <a:pt x="8" y="45"/>
                      <a:pt x="3" y="49"/>
                    </a:cubicBezTo>
                    <a:cubicBezTo>
                      <a:pt x="6" y="58"/>
                      <a:pt x="7" y="66"/>
                      <a:pt x="0" y="69"/>
                    </a:cubicBezTo>
                    <a:cubicBezTo>
                      <a:pt x="2" y="69"/>
                      <a:pt x="3" y="69"/>
                      <a:pt x="5" y="68"/>
                    </a:cubicBezTo>
                    <a:cubicBezTo>
                      <a:pt x="20" y="66"/>
                      <a:pt x="32" y="58"/>
                      <a:pt x="41" y="48"/>
                    </a:cubicBezTo>
                    <a:cubicBezTo>
                      <a:pt x="52" y="35"/>
                      <a:pt x="56" y="16"/>
                      <a:pt x="48" y="0"/>
                    </a:cubicBezTo>
                    <a:cubicBezTo>
                      <a:pt x="50" y="8"/>
                      <a:pt x="49" y="18"/>
                      <a:pt x="45" y="29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18"/>
              <p:cNvSpPr>
                <a:spLocks/>
              </p:cNvSpPr>
              <p:nvPr/>
            </p:nvSpPr>
            <p:spPr bwMode="auto">
              <a:xfrm>
                <a:off x="3801" y="2101"/>
                <a:ext cx="69" cy="92"/>
              </a:xfrm>
              <a:custGeom>
                <a:avLst/>
                <a:gdLst>
                  <a:gd name="T0" fmla="*/ 61 w 65"/>
                  <a:gd name="T1" fmla="*/ 65 h 87"/>
                  <a:gd name="T2" fmla="*/ 44 w 65"/>
                  <a:gd name="T3" fmla="*/ 36 h 87"/>
                  <a:gd name="T4" fmla="*/ 50 w 65"/>
                  <a:gd name="T5" fmla="*/ 12 h 87"/>
                  <a:gd name="T6" fmla="*/ 50 w 65"/>
                  <a:gd name="T7" fmla="*/ 10 h 87"/>
                  <a:gd name="T8" fmla="*/ 45 w 65"/>
                  <a:gd name="T9" fmla="*/ 0 h 87"/>
                  <a:gd name="T10" fmla="*/ 22 w 65"/>
                  <a:gd name="T11" fmla="*/ 21 h 87"/>
                  <a:gd name="T12" fmla="*/ 37 w 65"/>
                  <a:gd name="T13" fmla="*/ 84 h 87"/>
                  <a:gd name="T14" fmla="*/ 42 w 65"/>
                  <a:gd name="T15" fmla="*/ 85 h 87"/>
                  <a:gd name="T16" fmla="*/ 47 w 65"/>
                  <a:gd name="T17" fmla="*/ 86 h 87"/>
                  <a:gd name="T18" fmla="*/ 49 w 65"/>
                  <a:gd name="T19" fmla="*/ 86 h 87"/>
                  <a:gd name="T20" fmla="*/ 58 w 65"/>
                  <a:gd name="T21" fmla="*/ 85 h 87"/>
                  <a:gd name="T22" fmla="*/ 61 w 65"/>
                  <a:gd name="T23" fmla="*/ 6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87">
                    <a:moveTo>
                      <a:pt x="61" y="65"/>
                    </a:moveTo>
                    <a:cubicBezTo>
                      <a:pt x="56" y="51"/>
                      <a:pt x="44" y="36"/>
                      <a:pt x="44" y="36"/>
                    </a:cubicBezTo>
                    <a:cubicBezTo>
                      <a:pt x="48" y="26"/>
                      <a:pt x="50" y="18"/>
                      <a:pt x="50" y="12"/>
                    </a:cubicBezTo>
                    <a:cubicBezTo>
                      <a:pt x="50" y="11"/>
                      <a:pt x="50" y="11"/>
                      <a:pt x="50" y="10"/>
                    </a:cubicBezTo>
                    <a:cubicBezTo>
                      <a:pt x="47" y="7"/>
                      <a:pt x="44" y="3"/>
                      <a:pt x="45" y="0"/>
                    </a:cubicBezTo>
                    <a:cubicBezTo>
                      <a:pt x="40" y="1"/>
                      <a:pt x="32" y="8"/>
                      <a:pt x="22" y="21"/>
                    </a:cubicBezTo>
                    <a:cubicBezTo>
                      <a:pt x="0" y="49"/>
                      <a:pt x="11" y="76"/>
                      <a:pt x="37" y="84"/>
                    </a:cubicBezTo>
                    <a:cubicBezTo>
                      <a:pt x="39" y="85"/>
                      <a:pt x="40" y="85"/>
                      <a:pt x="42" y="85"/>
                    </a:cubicBezTo>
                    <a:cubicBezTo>
                      <a:pt x="44" y="86"/>
                      <a:pt x="45" y="86"/>
                      <a:pt x="47" y="86"/>
                    </a:cubicBezTo>
                    <a:cubicBezTo>
                      <a:pt x="48" y="86"/>
                      <a:pt x="48" y="86"/>
                      <a:pt x="49" y="86"/>
                    </a:cubicBezTo>
                    <a:cubicBezTo>
                      <a:pt x="53" y="87"/>
                      <a:pt x="56" y="86"/>
                      <a:pt x="58" y="85"/>
                    </a:cubicBezTo>
                    <a:cubicBezTo>
                      <a:pt x="65" y="82"/>
                      <a:pt x="64" y="74"/>
                      <a:pt x="61" y="65"/>
                    </a:cubicBezTo>
                    <a:close/>
                  </a:path>
                </a:pathLst>
              </a:custGeom>
              <a:solidFill>
                <a:srgbClr val="E09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19"/>
              <p:cNvSpPr>
                <a:spLocks/>
              </p:cNvSpPr>
              <p:nvPr/>
            </p:nvSpPr>
            <p:spPr bwMode="auto">
              <a:xfrm>
                <a:off x="3848" y="2089"/>
                <a:ext cx="68" cy="90"/>
              </a:xfrm>
              <a:custGeom>
                <a:avLst/>
                <a:gdLst>
                  <a:gd name="T0" fmla="*/ 14 w 64"/>
                  <a:gd name="T1" fmla="*/ 2 h 85"/>
                  <a:gd name="T2" fmla="*/ 1 w 64"/>
                  <a:gd name="T3" fmla="*/ 11 h 85"/>
                  <a:gd name="T4" fmla="*/ 6 w 64"/>
                  <a:gd name="T5" fmla="*/ 21 h 85"/>
                  <a:gd name="T6" fmla="*/ 7 w 64"/>
                  <a:gd name="T7" fmla="*/ 22 h 85"/>
                  <a:gd name="T8" fmla="*/ 29 w 64"/>
                  <a:gd name="T9" fmla="*/ 35 h 85"/>
                  <a:gd name="T10" fmla="*/ 36 w 64"/>
                  <a:gd name="T11" fmla="*/ 59 h 85"/>
                  <a:gd name="T12" fmla="*/ 59 w 64"/>
                  <a:gd name="T13" fmla="*/ 56 h 85"/>
                  <a:gd name="T14" fmla="*/ 62 w 64"/>
                  <a:gd name="T15" fmla="*/ 27 h 85"/>
                  <a:gd name="T16" fmla="*/ 32 w 64"/>
                  <a:gd name="T17" fmla="*/ 0 h 85"/>
                  <a:gd name="T18" fmla="*/ 14 w 64"/>
                  <a:gd name="T19" fmla="*/ 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85">
                    <a:moveTo>
                      <a:pt x="14" y="2"/>
                    </a:moveTo>
                    <a:cubicBezTo>
                      <a:pt x="5" y="4"/>
                      <a:pt x="2" y="7"/>
                      <a:pt x="1" y="11"/>
                    </a:cubicBezTo>
                    <a:cubicBezTo>
                      <a:pt x="0" y="14"/>
                      <a:pt x="3" y="18"/>
                      <a:pt x="6" y="21"/>
                    </a:cubicBezTo>
                    <a:cubicBezTo>
                      <a:pt x="7" y="21"/>
                      <a:pt x="7" y="22"/>
                      <a:pt x="7" y="22"/>
                    </a:cubicBezTo>
                    <a:cubicBezTo>
                      <a:pt x="16" y="29"/>
                      <a:pt x="29" y="35"/>
                      <a:pt x="29" y="35"/>
                    </a:cubicBezTo>
                    <a:cubicBezTo>
                      <a:pt x="31" y="44"/>
                      <a:pt x="34" y="52"/>
                      <a:pt x="36" y="59"/>
                    </a:cubicBezTo>
                    <a:cubicBezTo>
                      <a:pt x="44" y="84"/>
                      <a:pt x="48" y="85"/>
                      <a:pt x="59" y="56"/>
                    </a:cubicBezTo>
                    <a:cubicBezTo>
                      <a:pt x="63" y="45"/>
                      <a:pt x="64" y="35"/>
                      <a:pt x="62" y="27"/>
                    </a:cubicBezTo>
                    <a:cubicBezTo>
                      <a:pt x="59" y="12"/>
                      <a:pt x="48" y="1"/>
                      <a:pt x="32" y="0"/>
                    </a:cubicBezTo>
                    <a:cubicBezTo>
                      <a:pt x="26" y="0"/>
                      <a:pt x="20" y="0"/>
                      <a:pt x="14" y="2"/>
                    </a:cubicBezTo>
                    <a:close/>
                  </a:path>
                </a:pathLst>
              </a:custGeom>
              <a:solidFill>
                <a:srgbClr val="EC7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20"/>
              <p:cNvSpPr>
                <a:spLocks/>
              </p:cNvSpPr>
              <p:nvPr/>
            </p:nvSpPr>
            <p:spPr bwMode="auto">
              <a:xfrm>
                <a:off x="3954" y="2175"/>
                <a:ext cx="152" cy="138"/>
              </a:xfrm>
              <a:custGeom>
                <a:avLst/>
                <a:gdLst>
                  <a:gd name="T0" fmla="*/ 55 w 143"/>
                  <a:gd name="T1" fmla="*/ 33 h 130"/>
                  <a:gd name="T2" fmla="*/ 78 w 143"/>
                  <a:gd name="T3" fmla="*/ 0 h 130"/>
                  <a:gd name="T4" fmla="*/ 88 w 143"/>
                  <a:gd name="T5" fmla="*/ 41 h 130"/>
                  <a:gd name="T6" fmla="*/ 124 w 143"/>
                  <a:gd name="T7" fmla="*/ 35 h 130"/>
                  <a:gd name="T8" fmla="*/ 125 w 143"/>
                  <a:gd name="T9" fmla="*/ 73 h 130"/>
                  <a:gd name="T10" fmla="*/ 106 w 143"/>
                  <a:gd name="T11" fmla="*/ 74 h 130"/>
                  <a:gd name="T12" fmla="*/ 115 w 143"/>
                  <a:gd name="T13" fmla="*/ 111 h 130"/>
                  <a:gd name="T14" fmla="*/ 76 w 143"/>
                  <a:gd name="T15" fmla="*/ 94 h 130"/>
                  <a:gd name="T16" fmla="*/ 51 w 143"/>
                  <a:gd name="T17" fmla="*/ 123 h 130"/>
                  <a:gd name="T18" fmla="*/ 43 w 143"/>
                  <a:gd name="T19" fmla="*/ 83 h 130"/>
                  <a:gd name="T20" fmla="*/ 8 w 143"/>
                  <a:gd name="T21" fmla="*/ 80 h 130"/>
                  <a:gd name="T22" fmla="*/ 33 w 143"/>
                  <a:gd name="T23" fmla="*/ 55 h 130"/>
                  <a:gd name="T24" fmla="*/ 17 w 143"/>
                  <a:gd name="T25" fmla="*/ 26 h 130"/>
                  <a:gd name="T26" fmla="*/ 55 w 143"/>
                  <a:gd name="T27" fmla="*/ 3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" h="130">
                    <a:moveTo>
                      <a:pt x="55" y="33"/>
                    </a:moveTo>
                    <a:cubicBezTo>
                      <a:pt x="55" y="33"/>
                      <a:pt x="45" y="0"/>
                      <a:pt x="78" y="0"/>
                    </a:cubicBezTo>
                    <a:cubicBezTo>
                      <a:pt x="111" y="1"/>
                      <a:pt x="88" y="41"/>
                      <a:pt x="88" y="41"/>
                    </a:cubicBezTo>
                    <a:cubicBezTo>
                      <a:pt x="88" y="41"/>
                      <a:pt x="105" y="24"/>
                      <a:pt x="124" y="35"/>
                    </a:cubicBezTo>
                    <a:cubicBezTo>
                      <a:pt x="143" y="46"/>
                      <a:pt x="140" y="67"/>
                      <a:pt x="125" y="73"/>
                    </a:cubicBezTo>
                    <a:cubicBezTo>
                      <a:pt x="111" y="79"/>
                      <a:pt x="106" y="74"/>
                      <a:pt x="106" y="74"/>
                    </a:cubicBezTo>
                    <a:cubicBezTo>
                      <a:pt x="106" y="74"/>
                      <a:pt x="134" y="95"/>
                      <a:pt x="115" y="111"/>
                    </a:cubicBezTo>
                    <a:cubicBezTo>
                      <a:pt x="96" y="127"/>
                      <a:pt x="76" y="94"/>
                      <a:pt x="76" y="94"/>
                    </a:cubicBezTo>
                    <a:cubicBezTo>
                      <a:pt x="76" y="94"/>
                      <a:pt x="78" y="130"/>
                      <a:pt x="51" y="123"/>
                    </a:cubicBezTo>
                    <a:cubicBezTo>
                      <a:pt x="23" y="116"/>
                      <a:pt x="43" y="83"/>
                      <a:pt x="43" y="83"/>
                    </a:cubicBezTo>
                    <a:cubicBezTo>
                      <a:pt x="43" y="83"/>
                      <a:pt x="15" y="101"/>
                      <a:pt x="8" y="80"/>
                    </a:cubicBezTo>
                    <a:cubicBezTo>
                      <a:pt x="0" y="59"/>
                      <a:pt x="33" y="55"/>
                      <a:pt x="33" y="55"/>
                    </a:cubicBezTo>
                    <a:cubicBezTo>
                      <a:pt x="33" y="55"/>
                      <a:pt x="3" y="48"/>
                      <a:pt x="17" y="26"/>
                    </a:cubicBezTo>
                    <a:cubicBezTo>
                      <a:pt x="32" y="4"/>
                      <a:pt x="55" y="33"/>
                      <a:pt x="55" y="33"/>
                    </a:cubicBezTo>
                    <a:close/>
                  </a:path>
                </a:pathLst>
              </a:custGeom>
              <a:solidFill>
                <a:srgbClr val="D8C1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21"/>
              <p:cNvSpPr>
                <a:spLocks/>
              </p:cNvSpPr>
              <p:nvPr/>
            </p:nvSpPr>
            <p:spPr bwMode="auto">
              <a:xfrm>
                <a:off x="3977" y="2195"/>
                <a:ext cx="105" cy="96"/>
              </a:xfrm>
              <a:custGeom>
                <a:avLst/>
                <a:gdLst>
                  <a:gd name="T0" fmla="*/ 38 w 99"/>
                  <a:gd name="T1" fmla="*/ 23 h 90"/>
                  <a:gd name="T2" fmla="*/ 54 w 99"/>
                  <a:gd name="T3" fmla="*/ 1 h 90"/>
                  <a:gd name="T4" fmla="*/ 61 w 99"/>
                  <a:gd name="T5" fmla="*/ 29 h 90"/>
                  <a:gd name="T6" fmla="*/ 86 w 99"/>
                  <a:gd name="T7" fmla="*/ 25 h 90"/>
                  <a:gd name="T8" fmla="*/ 87 w 99"/>
                  <a:gd name="T9" fmla="*/ 51 h 90"/>
                  <a:gd name="T10" fmla="*/ 74 w 99"/>
                  <a:gd name="T11" fmla="*/ 52 h 90"/>
                  <a:gd name="T12" fmla="*/ 80 w 99"/>
                  <a:gd name="T13" fmla="*/ 77 h 90"/>
                  <a:gd name="T14" fmla="*/ 53 w 99"/>
                  <a:gd name="T15" fmla="*/ 66 h 90"/>
                  <a:gd name="T16" fmla="*/ 36 w 99"/>
                  <a:gd name="T17" fmla="*/ 86 h 90"/>
                  <a:gd name="T18" fmla="*/ 30 w 99"/>
                  <a:gd name="T19" fmla="*/ 58 h 90"/>
                  <a:gd name="T20" fmla="*/ 5 w 99"/>
                  <a:gd name="T21" fmla="*/ 56 h 90"/>
                  <a:gd name="T22" fmla="*/ 23 w 99"/>
                  <a:gd name="T23" fmla="*/ 39 h 90"/>
                  <a:gd name="T24" fmla="*/ 12 w 99"/>
                  <a:gd name="T25" fmla="*/ 18 h 90"/>
                  <a:gd name="T26" fmla="*/ 38 w 99"/>
                  <a:gd name="T27" fmla="*/ 2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90">
                    <a:moveTo>
                      <a:pt x="38" y="23"/>
                    </a:moveTo>
                    <a:cubicBezTo>
                      <a:pt x="38" y="23"/>
                      <a:pt x="31" y="0"/>
                      <a:pt x="54" y="1"/>
                    </a:cubicBezTo>
                    <a:cubicBezTo>
                      <a:pt x="77" y="1"/>
                      <a:pt x="61" y="29"/>
                      <a:pt x="61" y="29"/>
                    </a:cubicBezTo>
                    <a:cubicBezTo>
                      <a:pt x="61" y="29"/>
                      <a:pt x="73" y="17"/>
                      <a:pt x="86" y="25"/>
                    </a:cubicBezTo>
                    <a:cubicBezTo>
                      <a:pt x="99" y="32"/>
                      <a:pt x="97" y="47"/>
                      <a:pt x="87" y="51"/>
                    </a:cubicBezTo>
                    <a:cubicBezTo>
                      <a:pt x="77" y="55"/>
                      <a:pt x="74" y="52"/>
                      <a:pt x="74" y="52"/>
                    </a:cubicBezTo>
                    <a:cubicBezTo>
                      <a:pt x="74" y="52"/>
                      <a:pt x="93" y="66"/>
                      <a:pt x="80" y="77"/>
                    </a:cubicBezTo>
                    <a:cubicBezTo>
                      <a:pt x="67" y="89"/>
                      <a:pt x="53" y="66"/>
                      <a:pt x="53" y="66"/>
                    </a:cubicBezTo>
                    <a:cubicBezTo>
                      <a:pt x="53" y="66"/>
                      <a:pt x="55" y="90"/>
                      <a:pt x="36" y="86"/>
                    </a:cubicBezTo>
                    <a:cubicBezTo>
                      <a:pt x="16" y="81"/>
                      <a:pt x="30" y="58"/>
                      <a:pt x="30" y="58"/>
                    </a:cubicBezTo>
                    <a:cubicBezTo>
                      <a:pt x="30" y="58"/>
                      <a:pt x="11" y="70"/>
                      <a:pt x="5" y="56"/>
                    </a:cubicBezTo>
                    <a:cubicBezTo>
                      <a:pt x="0" y="41"/>
                      <a:pt x="23" y="39"/>
                      <a:pt x="23" y="39"/>
                    </a:cubicBezTo>
                    <a:cubicBezTo>
                      <a:pt x="23" y="39"/>
                      <a:pt x="2" y="33"/>
                      <a:pt x="12" y="18"/>
                    </a:cubicBezTo>
                    <a:cubicBezTo>
                      <a:pt x="22" y="3"/>
                      <a:pt x="38" y="23"/>
                      <a:pt x="38" y="23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22"/>
              <p:cNvSpPr>
                <a:spLocks/>
              </p:cNvSpPr>
              <p:nvPr/>
            </p:nvSpPr>
            <p:spPr bwMode="auto">
              <a:xfrm>
                <a:off x="3996" y="2212"/>
                <a:ext cx="67" cy="61"/>
              </a:xfrm>
              <a:custGeom>
                <a:avLst/>
                <a:gdLst>
                  <a:gd name="T0" fmla="*/ 24 w 63"/>
                  <a:gd name="T1" fmla="*/ 15 h 57"/>
                  <a:gd name="T2" fmla="*/ 34 w 63"/>
                  <a:gd name="T3" fmla="*/ 0 h 57"/>
                  <a:gd name="T4" fmla="*/ 39 w 63"/>
                  <a:gd name="T5" fmla="*/ 18 h 57"/>
                  <a:gd name="T6" fmla="*/ 55 w 63"/>
                  <a:gd name="T7" fmla="*/ 15 h 57"/>
                  <a:gd name="T8" fmla="*/ 55 w 63"/>
                  <a:gd name="T9" fmla="*/ 32 h 57"/>
                  <a:gd name="T10" fmla="*/ 47 w 63"/>
                  <a:gd name="T11" fmla="*/ 33 h 57"/>
                  <a:gd name="T12" fmla="*/ 51 w 63"/>
                  <a:gd name="T13" fmla="*/ 49 h 57"/>
                  <a:gd name="T14" fmla="*/ 33 w 63"/>
                  <a:gd name="T15" fmla="*/ 42 h 57"/>
                  <a:gd name="T16" fmla="*/ 22 w 63"/>
                  <a:gd name="T17" fmla="*/ 55 h 57"/>
                  <a:gd name="T18" fmla="*/ 19 w 63"/>
                  <a:gd name="T19" fmla="*/ 37 h 57"/>
                  <a:gd name="T20" fmla="*/ 3 w 63"/>
                  <a:gd name="T21" fmla="*/ 35 h 57"/>
                  <a:gd name="T22" fmla="*/ 14 w 63"/>
                  <a:gd name="T23" fmla="*/ 25 h 57"/>
                  <a:gd name="T24" fmla="*/ 7 w 63"/>
                  <a:gd name="T25" fmla="*/ 12 h 57"/>
                  <a:gd name="T26" fmla="*/ 24 w 63"/>
                  <a:gd name="T27" fmla="*/ 1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57">
                    <a:moveTo>
                      <a:pt x="24" y="15"/>
                    </a:moveTo>
                    <a:cubicBezTo>
                      <a:pt x="24" y="15"/>
                      <a:pt x="20" y="0"/>
                      <a:pt x="34" y="0"/>
                    </a:cubicBezTo>
                    <a:cubicBezTo>
                      <a:pt x="49" y="0"/>
                      <a:pt x="39" y="18"/>
                      <a:pt x="39" y="18"/>
                    </a:cubicBezTo>
                    <a:cubicBezTo>
                      <a:pt x="39" y="18"/>
                      <a:pt x="46" y="10"/>
                      <a:pt x="55" y="15"/>
                    </a:cubicBezTo>
                    <a:cubicBezTo>
                      <a:pt x="63" y="21"/>
                      <a:pt x="62" y="30"/>
                      <a:pt x="55" y="32"/>
                    </a:cubicBezTo>
                    <a:cubicBezTo>
                      <a:pt x="49" y="35"/>
                      <a:pt x="47" y="33"/>
                      <a:pt x="47" y="33"/>
                    </a:cubicBezTo>
                    <a:cubicBezTo>
                      <a:pt x="47" y="33"/>
                      <a:pt x="59" y="42"/>
                      <a:pt x="51" y="49"/>
                    </a:cubicBezTo>
                    <a:cubicBezTo>
                      <a:pt x="42" y="56"/>
                      <a:pt x="33" y="42"/>
                      <a:pt x="33" y="42"/>
                    </a:cubicBezTo>
                    <a:cubicBezTo>
                      <a:pt x="33" y="42"/>
                      <a:pt x="34" y="57"/>
                      <a:pt x="22" y="55"/>
                    </a:cubicBezTo>
                    <a:cubicBezTo>
                      <a:pt x="10" y="52"/>
                      <a:pt x="19" y="37"/>
                      <a:pt x="19" y="37"/>
                    </a:cubicBezTo>
                    <a:cubicBezTo>
                      <a:pt x="19" y="37"/>
                      <a:pt x="6" y="45"/>
                      <a:pt x="3" y="35"/>
                    </a:cubicBezTo>
                    <a:cubicBezTo>
                      <a:pt x="0" y="26"/>
                      <a:pt x="14" y="25"/>
                      <a:pt x="14" y="25"/>
                    </a:cubicBezTo>
                    <a:cubicBezTo>
                      <a:pt x="14" y="25"/>
                      <a:pt x="1" y="21"/>
                      <a:pt x="7" y="12"/>
                    </a:cubicBezTo>
                    <a:cubicBezTo>
                      <a:pt x="14" y="2"/>
                      <a:pt x="24" y="15"/>
                      <a:pt x="24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23"/>
              <p:cNvSpPr>
                <a:spLocks/>
              </p:cNvSpPr>
              <p:nvPr/>
            </p:nvSpPr>
            <p:spPr bwMode="auto">
              <a:xfrm>
                <a:off x="4011" y="2234"/>
                <a:ext cx="18" cy="14"/>
              </a:xfrm>
              <a:custGeom>
                <a:avLst/>
                <a:gdLst>
                  <a:gd name="T0" fmla="*/ 1 w 17"/>
                  <a:gd name="T1" fmla="*/ 6 h 14"/>
                  <a:gd name="T2" fmla="*/ 10 w 17"/>
                  <a:gd name="T3" fmla="*/ 1 h 14"/>
                  <a:gd name="T4" fmla="*/ 11 w 17"/>
                  <a:gd name="T5" fmla="*/ 12 h 14"/>
                  <a:gd name="T6" fmla="*/ 1 w 17"/>
                  <a:gd name="T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1" y="6"/>
                    </a:moveTo>
                    <a:cubicBezTo>
                      <a:pt x="1" y="6"/>
                      <a:pt x="2" y="0"/>
                      <a:pt x="10" y="1"/>
                    </a:cubicBezTo>
                    <a:cubicBezTo>
                      <a:pt x="17" y="1"/>
                      <a:pt x="16" y="10"/>
                      <a:pt x="11" y="12"/>
                    </a:cubicBezTo>
                    <a:cubicBezTo>
                      <a:pt x="6" y="14"/>
                      <a:pt x="0" y="11"/>
                      <a:pt x="1" y="6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24"/>
              <p:cNvSpPr>
                <a:spLocks/>
              </p:cNvSpPr>
              <p:nvPr/>
            </p:nvSpPr>
            <p:spPr bwMode="auto">
              <a:xfrm>
                <a:off x="4022" y="2229"/>
                <a:ext cx="19" cy="14"/>
              </a:xfrm>
              <a:custGeom>
                <a:avLst/>
                <a:gdLst>
                  <a:gd name="T0" fmla="*/ 1 w 17"/>
                  <a:gd name="T1" fmla="*/ 6 h 13"/>
                  <a:gd name="T2" fmla="*/ 9 w 17"/>
                  <a:gd name="T3" fmla="*/ 0 h 13"/>
                  <a:gd name="T4" fmla="*/ 11 w 17"/>
                  <a:gd name="T5" fmla="*/ 12 h 13"/>
                  <a:gd name="T6" fmla="*/ 1 w 17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3">
                    <a:moveTo>
                      <a:pt x="1" y="6"/>
                    </a:moveTo>
                    <a:cubicBezTo>
                      <a:pt x="1" y="6"/>
                      <a:pt x="2" y="0"/>
                      <a:pt x="9" y="0"/>
                    </a:cubicBezTo>
                    <a:cubicBezTo>
                      <a:pt x="17" y="1"/>
                      <a:pt x="15" y="10"/>
                      <a:pt x="11" y="12"/>
                    </a:cubicBezTo>
                    <a:cubicBezTo>
                      <a:pt x="6" y="13"/>
                      <a:pt x="0" y="10"/>
                      <a:pt x="1" y="6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25"/>
              <p:cNvSpPr>
                <a:spLocks/>
              </p:cNvSpPr>
              <p:nvPr/>
            </p:nvSpPr>
            <p:spPr bwMode="auto">
              <a:xfrm>
                <a:off x="4022" y="2241"/>
                <a:ext cx="19" cy="15"/>
              </a:xfrm>
              <a:custGeom>
                <a:avLst/>
                <a:gdLst>
                  <a:gd name="T0" fmla="*/ 1 w 17"/>
                  <a:gd name="T1" fmla="*/ 6 h 14"/>
                  <a:gd name="T2" fmla="*/ 9 w 17"/>
                  <a:gd name="T3" fmla="*/ 1 h 14"/>
                  <a:gd name="T4" fmla="*/ 11 w 17"/>
                  <a:gd name="T5" fmla="*/ 12 h 14"/>
                  <a:gd name="T6" fmla="*/ 1 w 17"/>
                  <a:gd name="T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1" y="6"/>
                    </a:moveTo>
                    <a:cubicBezTo>
                      <a:pt x="1" y="6"/>
                      <a:pt x="2" y="0"/>
                      <a:pt x="9" y="1"/>
                    </a:cubicBezTo>
                    <a:cubicBezTo>
                      <a:pt x="17" y="1"/>
                      <a:pt x="15" y="10"/>
                      <a:pt x="11" y="12"/>
                    </a:cubicBezTo>
                    <a:cubicBezTo>
                      <a:pt x="6" y="14"/>
                      <a:pt x="0" y="11"/>
                      <a:pt x="1" y="6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26"/>
              <p:cNvSpPr>
                <a:spLocks/>
              </p:cNvSpPr>
              <p:nvPr/>
            </p:nvSpPr>
            <p:spPr bwMode="auto">
              <a:xfrm>
                <a:off x="4325" y="2125"/>
                <a:ext cx="165" cy="147"/>
              </a:xfrm>
              <a:custGeom>
                <a:avLst/>
                <a:gdLst>
                  <a:gd name="T0" fmla="*/ 106 w 155"/>
                  <a:gd name="T1" fmla="*/ 78 h 138"/>
                  <a:gd name="T2" fmla="*/ 114 w 155"/>
                  <a:gd name="T3" fmla="*/ 117 h 138"/>
                  <a:gd name="T4" fmla="*/ 73 w 155"/>
                  <a:gd name="T5" fmla="*/ 99 h 138"/>
                  <a:gd name="T6" fmla="*/ 39 w 155"/>
                  <a:gd name="T7" fmla="*/ 120 h 138"/>
                  <a:gd name="T8" fmla="*/ 39 w 155"/>
                  <a:gd name="T9" fmla="*/ 72 h 138"/>
                  <a:gd name="T10" fmla="*/ 14 w 155"/>
                  <a:gd name="T11" fmla="*/ 38 h 138"/>
                  <a:gd name="T12" fmla="*/ 55 w 155"/>
                  <a:gd name="T13" fmla="*/ 37 h 138"/>
                  <a:gd name="T14" fmla="*/ 69 w 155"/>
                  <a:gd name="T15" fmla="*/ 0 h 138"/>
                  <a:gd name="T16" fmla="*/ 95 w 155"/>
                  <a:gd name="T17" fmla="*/ 39 h 138"/>
                  <a:gd name="T18" fmla="*/ 138 w 155"/>
                  <a:gd name="T19" fmla="*/ 45 h 138"/>
                  <a:gd name="T20" fmla="*/ 106 w 155"/>
                  <a:gd name="T21" fmla="*/ 7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138">
                    <a:moveTo>
                      <a:pt x="106" y="78"/>
                    </a:moveTo>
                    <a:cubicBezTo>
                      <a:pt x="106" y="78"/>
                      <a:pt x="140" y="96"/>
                      <a:pt x="114" y="117"/>
                    </a:cubicBezTo>
                    <a:cubicBezTo>
                      <a:pt x="88" y="138"/>
                      <a:pt x="73" y="99"/>
                      <a:pt x="73" y="99"/>
                    </a:cubicBezTo>
                    <a:cubicBezTo>
                      <a:pt x="73" y="99"/>
                      <a:pt x="69" y="136"/>
                      <a:pt x="39" y="120"/>
                    </a:cubicBezTo>
                    <a:cubicBezTo>
                      <a:pt x="9" y="104"/>
                      <a:pt x="39" y="72"/>
                      <a:pt x="39" y="72"/>
                    </a:cubicBezTo>
                    <a:cubicBezTo>
                      <a:pt x="39" y="72"/>
                      <a:pt x="0" y="69"/>
                      <a:pt x="14" y="38"/>
                    </a:cubicBezTo>
                    <a:cubicBezTo>
                      <a:pt x="29" y="6"/>
                      <a:pt x="55" y="37"/>
                      <a:pt x="55" y="37"/>
                    </a:cubicBezTo>
                    <a:cubicBezTo>
                      <a:pt x="55" y="37"/>
                      <a:pt x="42" y="0"/>
                      <a:pt x="69" y="0"/>
                    </a:cubicBezTo>
                    <a:cubicBezTo>
                      <a:pt x="121" y="1"/>
                      <a:pt x="95" y="39"/>
                      <a:pt x="95" y="39"/>
                    </a:cubicBezTo>
                    <a:cubicBezTo>
                      <a:pt x="95" y="39"/>
                      <a:pt x="121" y="7"/>
                      <a:pt x="138" y="45"/>
                    </a:cubicBezTo>
                    <a:cubicBezTo>
                      <a:pt x="155" y="83"/>
                      <a:pt x="106" y="78"/>
                      <a:pt x="106" y="78"/>
                    </a:cubicBezTo>
                    <a:close/>
                  </a:path>
                </a:pathLst>
              </a:custGeom>
              <a:solidFill>
                <a:srgbClr val="E09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27"/>
              <p:cNvSpPr>
                <a:spLocks/>
              </p:cNvSpPr>
              <p:nvPr/>
            </p:nvSpPr>
            <p:spPr bwMode="auto">
              <a:xfrm>
                <a:off x="4352" y="2149"/>
                <a:ext cx="108" cy="96"/>
              </a:xfrm>
              <a:custGeom>
                <a:avLst/>
                <a:gdLst>
                  <a:gd name="T0" fmla="*/ 71 w 102"/>
                  <a:gd name="T1" fmla="*/ 51 h 91"/>
                  <a:gd name="T2" fmla="*/ 76 w 102"/>
                  <a:gd name="T3" fmla="*/ 77 h 91"/>
                  <a:gd name="T4" fmla="*/ 48 w 102"/>
                  <a:gd name="T5" fmla="*/ 65 h 91"/>
                  <a:gd name="T6" fmla="*/ 26 w 102"/>
                  <a:gd name="T7" fmla="*/ 79 h 91"/>
                  <a:gd name="T8" fmla="*/ 26 w 102"/>
                  <a:gd name="T9" fmla="*/ 47 h 91"/>
                  <a:gd name="T10" fmla="*/ 10 w 102"/>
                  <a:gd name="T11" fmla="*/ 25 h 91"/>
                  <a:gd name="T12" fmla="*/ 36 w 102"/>
                  <a:gd name="T13" fmla="*/ 24 h 91"/>
                  <a:gd name="T14" fmla="*/ 46 w 102"/>
                  <a:gd name="T15" fmla="*/ 0 h 91"/>
                  <a:gd name="T16" fmla="*/ 63 w 102"/>
                  <a:gd name="T17" fmla="*/ 26 h 91"/>
                  <a:gd name="T18" fmla="*/ 91 w 102"/>
                  <a:gd name="T19" fmla="*/ 30 h 91"/>
                  <a:gd name="T20" fmla="*/ 71 w 102"/>
                  <a:gd name="T21" fmla="*/ 5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91">
                    <a:moveTo>
                      <a:pt x="71" y="51"/>
                    </a:moveTo>
                    <a:cubicBezTo>
                      <a:pt x="71" y="51"/>
                      <a:pt x="93" y="63"/>
                      <a:pt x="76" y="77"/>
                    </a:cubicBezTo>
                    <a:cubicBezTo>
                      <a:pt x="58" y="91"/>
                      <a:pt x="48" y="65"/>
                      <a:pt x="48" y="65"/>
                    </a:cubicBezTo>
                    <a:cubicBezTo>
                      <a:pt x="48" y="65"/>
                      <a:pt x="46" y="90"/>
                      <a:pt x="26" y="79"/>
                    </a:cubicBezTo>
                    <a:cubicBezTo>
                      <a:pt x="6" y="68"/>
                      <a:pt x="26" y="47"/>
                      <a:pt x="26" y="47"/>
                    </a:cubicBezTo>
                    <a:cubicBezTo>
                      <a:pt x="26" y="47"/>
                      <a:pt x="0" y="46"/>
                      <a:pt x="10" y="25"/>
                    </a:cubicBezTo>
                    <a:cubicBezTo>
                      <a:pt x="19" y="4"/>
                      <a:pt x="36" y="24"/>
                      <a:pt x="36" y="24"/>
                    </a:cubicBezTo>
                    <a:cubicBezTo>
                      <a:pt x="36" y="24"/>
                      <a:pt x="28" y="0"/>
                      <a:pt x="46" y="0"/>
                    </a:cubicBezTo>
                    <a:cubicBezTo>
                      <a:pt x="81" y="0"/>
                      <a:pt x="63" y="26"/>
                      <a:pt x="63" y="26"/>
                    </a:cubicBezTo>
                    <a:cubicBezTo>
                      <a:pt x="63" y="26"/>
                      <a:pt x="80" y="5"/>
                      <a:pt x="91" y="30"/>
                    </a:cubicBezTo>
                    <a:cubicBezTo>
                      <a:pt x="102" y="55"/>
                      <a:pt x="71" y="51"/>
                      <a:pt x="71" y="51"/>
                    </a:cubicBezTo>
                    <a:close/>
                  </a:path>
                </a:pathLst>
              </a:custGeom>
              <a:solidFill>
                <a:srgbClr val="E3B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28"/>
              <p:cNvSpPr>
                <a:spLocks/>
              </p:cNvSpPr>
              <p:nvPr/>
            </p:nvSpPr>
            <p:spPr bwMode="auto">
              <a:xfrm>
                <a:off x="4373" y="2166"/>
                <a:ext cx="66" cy="58"/>
              </a:xfrm>
              <a:custGeom>
                <a:avLst/>
                <a:gdLst>
                  <a:gd name="T0" fmla="*/ 42 w 62"/>
                  <a:gd name="T1" fmla="*/ 32 h 55"/>
                  <a:gd name="T2" fmla="*/ 45 w 62"/>
                  <a:gd name="T3" fmla="*/ 47 h 55"/>
                  <a:gd name="T4" fmla="*/ 29 w 62"/>
                  <a:gd name="T5" fmla="*/ 40 h 55"/>
                  <a:gd name="T6" fmla="*/ 15 w 62"/>
                  <a:gd name="T7" fmla="*/ 48 h 55"/>
                  <a:gd name="T8" fmla="*/ 16 w 62"/>
                  <a:gd name="T9" fmla="*/ 29 h 55"/>
                  <a:gd name="T10" fmla="*/ 6 w 62"/>
                  <a:gd name="T11" fmla="*/ 16 h 55"/>
                  <a:gd name="T12" fmla="*/ 22 w 62"/>
                  <a:gd name="T13" fmla="*/ 15 h 55"/>
                  <a:gd name="T14" fmla="*/ 27 w 62"/>
                  <a:gd name="T15" fmla="*/ 1 h 55"/>
                  <a:gd name="T16" fmla="*/ 38 w 62"/>
                  <a:gd name="T17" fmla="*/ 16 h 55"/>
                  <a:gd name="T18" fmla="*/ 55 w 62"/>
                  <a:gd name="T19" fmla="*/ 19 h 55"/>
                  <a:gd name="T20" fmla="*/ 42 w 62"/>
                  <a:gd name="T21" fmla="*/ 3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55">
                    <a:moveTo>
                      <a:pt x="42" y="32"/>
                    </a:moveTo>
                    <a:cubicBezTo>
                      <a:pt x="42" y="32"/>
                      <a:pt x="56" y="39"/>
                      <a:pt x="45" y="47"/>
                    </a:cubicBezTo>
                    <a:cubicBezTo>
                      <a:pt x="35" y="55"/>
                      <a:pt x="29" y="40"/>
                      <a:pt x="29" y="40"/>
                    </a:cubicBezTo>
                    <a:cubicBezTo>
                      <a:pt x="29" y="40"/>
                      <a:pt x="27" y="55"/>
                      <a:pt x="15" y="48"/>
                    </a:cubicBezTo>
                    <a:cubicBezTo>
                      <a:pt x="4" y="42"/>
                      <a:pt x="16" y="29"/>
                      <a:pt x="16" y="29"/>
                    </a:cubicBezTo>
                    <a:cubicBezTo>
                      <a:pt x="16" y="29"/>
                      <a:pt x="0" y="28"/>
                      <a:pt x="6" y="16"/>
                    </a:cubicBezTo>
                    <a:cubicBezTo>
                      <a:pt x="11" y="3"/>
                      <a:pt x="22" y="15"/>
                      <a:pt x="22" y="15"/>
                    </a:cubicBezTo>
                    <a:cubicBezTo>
                      <a:pt x="22" y="15"/>
                      <a:pt x="17" y="0"/>
                      <a:pt x="27" y="1"/>
                    </a:cubicBezTo>
                    <a:cubicBezTo>
                      <a:pt x="48" y="1"/>
                      <a:pt x="38" y="16"/>
                      <a:pt x="38" y="16"/>
                    </a:cubicBezTo>
                    <a:cubicBezTo>
                      <a:pt x="38" y="16"/>
                      <a:pt x="48" y="3"/>
                      <a:pt x="55" y="19"/>
                    </a:cubicBezTo>
                    <a:cubicBezTo>
                      <a:pt x="62" y="34"/>
                      <a:pt x="42" y="32"/>
                      <a:pt x="42" y="32"/>
                    </a:cubicBezTo>
                    <a:close/>
                  </a:path>
                </a:pathLst>
              </a:custGeom>
              <a:solidFill>
                <a:srgbClr val="E8E1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29"/>
              <p:cNvSpPr>
                <a:spLocks/>
              </p:cNvSpPr>
              <p:nvPr/>
            </p:nvSpPr>
            <p:spPr bwMode="auto">
              <a:xfrm>
                <a:off x="4391" y="2193"/>
                <a:ext cx="15" cy="14"/>
              </a:xfrm>
              <a:custGeom>
                <a:avLst/>
                <a:gdLst>
                  <a:gd name="T0" fmla="*/ 14 w 14"/>
                  <a:gd name="T1" fmla="*/ 6 h 13"/>
                  <a:gd name="T2" fmla="*/ 7 w 14"/>
                  <a:gd name="T3" fmla="*/ 12 h 13"/>
                  <a:gd name="T4" fmla="*/ 4 w 14"/>
                  <a:gd name="T5" fmla="*/ 2 h 13"/>
                  <a:gd name="T6" fmla="*/ 14 w 14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14" y="6"/>
                    </a:moveTo>
                    <a:cubicBezTo>
                      <a:pt x="14" y="6"/>
                      <a:pt x="14" y="11"/>
                      <a:pt x="7" y="12"/>
                    </a:cubicBezTo>
                    <a:cubicBezTo>
                      <a:pt x="1" y="13"/>
                      <a:pt x="0" y="5"/>
                      <a:pt x="4" y="2"/>
                    </a:cubicBezTo>
                    <a:cubicBezTo>
                      <a:pt x="8" y="0"/>
                      <a:pt x="14" y="1"/>
                      <a:pt x="14" y="6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30"/>
              <p:cNvSpPr>
                <a:spLocks/>
              </p:cNvSpPr>
              <p:nvPr/>
            </p:nvSpPr>
            <p:spPr bwMode="auto">
              <a:xfrm>
                <a:off x="4405" y="2185"/>
                <a:ext cx="15" cy="15"/>
              </a:xfrm>
              <a:custGeom>
                <a:avLst/>
                <a:gdLst>
                  <a:gd name="T0" fmla="*/ 13 w 14"/>
                  <a:gd name="T1" fmla="*/ 6 h 14"/>
                  <a:gd name="T2" fmla="*/ 7 w 14"/>
                  <a:gd name="T3" fmla="*/ 12 h 14"/>
                  <a:gd name="T4" fmla="*/ 4 w 14"/>
                  <a:gd name="T5" fmla="*/ 2 h 14"/>
                  <a:gd name="T6" fmla="*/ 13 w 14"/>
                  <a:gd name="T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13" y="6"/>
                    </a:moveTo>
                    <a:cubicBezTo>
                      <a:pt x="13" y="6"/>
                      <a:pt x="14" y="11"/>
                      <a:pt x="7" y="12"/>
                    </a:cubicBezTo>
                    <a:cubicBezTo>
                      <a:pt x="1" y="14"/>
                      <a:pt x="0" y="5"/>
                      <a:pt x="4" y="2"/>
                    </a:cubicBezTo>
                    <a:cubicBezTo>
                      <a:pt x="8" y="0"/>
                      <a:pt x="13" y="1"/>
                      <a:pt x="13" y="6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31"/>
              <p:cNvSpPr>
                <a:spLocks/>
              </p:cNvSpPr>
              <p:nvPr/>
            </p:nvSpPr>
            <p:spPr bwMode="auto">
              <a:xfrm>
                <a:off x="4392" y="2180"/>
                <a:ext cx="15" cy="15"/>
              </a:xfrm>
              <a:custGeom>
                <a:avLst/>
                <a:gdLst>
                  <a:gd name="T0" fmla="*/ 14 w 14"/>
                  <a:gd name="T1" fmla="*/ 6 h 14"/>
                  <a:gd name="T2" fmla="*/ 8 w 14"/>
                  <a:gd name="T3" fmla="*/ 12 h 14"/>
                  <a:gd name="T4" fmla="*/ 4 w 14"/>
                  <a:gd name="T5" fmla="*/ 2 h 14"/>
                  <a:gd name="T6" fmla="*/ 14 w 14"/>
                  <a:gd name="T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14" y="6"/>
                    </a:moveTo>
                    <a:cubicBezTo>
                      <a:pt x="14" y="6"/>
                      <a:pt x="14" y="11"/>
                      <a:pt x="8" y="12"/>
                    </a:cubicBezTo>
                    <a:cubicBezTo>
                      <a:pt x="1" y="14"/>
                      <a:pt x="0" y="5"/>
                      <a:pt x="4" y="2"/>
                    </a:cubicBezTo>
                    <a:cubicBezTo>
                      <a:pt x="8" y="0"/>
                      <a:pt x="14" y="1"/>
                      <a:pt x="14" y="6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32"/>
              <p:cNvSpPr>
                <a:spLocks/>
              </p:cNvSpPr>
              <p:nvPr/>
            </p:nvSpPr>
            <p:spPr bwMode="auto">
              <a:xfrm>
                <a:off x="3671" y="1931"/>
                <a:ext cx="134" cy="143"/>
              </a:xfrm>
              <a:custGeom>
                <a:avLst/>
                <a:gdLst>
                  <a:gd name="T0" fmla="*/ 49 w 126"/>
                  <a:gd name="T1" fmla="*/ 92 h 135"/>
                  <a:gd name="T2" fmla="*/ 12 w 126"/>
                  <a:gd name="T3" fmla="*/ 94 h 135"/>
                  <a:gd name="T4" fmla="*/ 29 w 126"/>
                  <a:gd name="T5" fmla="*/ 62 h 135"/>
                  <a:gd name="T6" fmla="*/ 12 w 126"/>
                  <a:gd name="T7" fmla="*/ 33 h 135"/>
                  <a:gd name="T8" fmla="*/ 50 w 126"/>
                  <a:gd name="T9" fmla="*/ 32 h 135"/>
                  <a:gd name="T10" fmla="*/ 73 w 126"/>
                  <a:gd name="T11" fmla="*/ 2 h 135"/>
                  <a:gd name="T12" fmla="*/ 88 w 126"/>
                  <a:gd name="T13" fmla="*/ 35 h 135"/>
                  <a:gd name="T14" fmla="*/ 115 w 126"/>
                  <a:gd name="T15" fmla="*/ 43 h 135"/>
                  <a:gd name="T16" fmla="*/ 103 w 126"/>
                  <a:gd name="T17" fmla="*/ 74 h 135"/>
                  <a:gd name="T18" fmla="*/ 110 w 126"/>
                  <a:gd name="T19" fmla="*/ 108 h 135"/>
                  <a:gd name="T20" fmla="*/ 80 w 126"/>
                  <a:gd name="T21" fmla="*/ 102 h 135"/>
                  <a:gd name="T22" fmla="*/ 54 w 126"/>
                  <a:gd name="T23" fmla="*/ 126 h 135"/>
                  <a:gd name="T24" fmla="*/ 49 w 126"/>
                  <a:gd name="T25" fmla="*/ 9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" h="135">
                    <a:moveTo>
                      <a:pt x="49" y="92"/>
                    </a:moveTo>
                    <a:cubicBezTo>
                      <a:pt x="49" y="92"/>
                      <a:pt x="31" y="120"/>
                      <a:pt x="12" y="94"/>
                    </a:cubicBezTo>
                    <a:cubicBezTo>
                      <a:pt x="0" y="77"/>
                      <a:pt x="29" y="62"/>
                      <a:pt x="29" y="62"/>
                    </a:cubicBezTo>
                    <a:cubicBezTo>
                      <a:pt x="29" y="62"/>
                      <a:pt x="4" y="51"/>
                      <a:pt x="12" y="33"/>
                    </a:cubicBezTo>
                    <a:cubicBezTo>
                      <a:pt x="22" y="11"/>
                      <a:pt x="50" y="32"/>
                      <a:pt x="50" y="32"/>
                    </a:cubicBezTo>
                    <a:cubicBezTo>
                      <a:pt x="50" y="32"/>
                      <a:pt x="46" y="0"/>
                      <a:pt x="73" y="2"/>
                    </a:cubicBezTo>
                    <a:cubicBezTo>
                      <a:pt x="100" y="4"/>
                      <a:pt x="88" y="35"/>
                      <a:pt x="88" y="35"/>
                    </a:cubicBezTo>
                    <a:cubicBezTo>
                      <a:pt x="88" y="35"/>
                      <a:pt x="104" y="21"/>
                      <a:pt x="115" y="43"/>
                    </a:cubicBezTo>
                    <a:cubicBezTo>
                      <a:pt x="126" y="64"/>
                      <a:pt x="103" y="74"/>
                      <a:pt x="103" y="74"/>
                    </a:cubicBezTo>
                    <a:cubicBezTo>
                      <a:pt x="103" y="74"/>
                      <a:pt x="126" y="89"/>
                      <a:pt x="110" y="108"/>
                    </a:cubicBezTo>
                    <a:cubicBezTo>
                      <a:pt x="94" y="127"/>
                      <a:pt x="80" y="102"/>
                      <a:pt x="80" y="102"/>
                    </a:cubicBezTo>
                    <a:cubicBezTo>
                      <a:pt x="80" y="102"/>
                      <a:pt x="74" y="135"/>
                      <a:pt x="54" y="126"/>
                    </a:cubicBezTo>
                    <a:cubicBezTo>
                      <a:pt x="34" y="117"/>
                      <a:pt x="49" y="92"/>
                      <a:pt x="49" y="92"/>
                    </a:cubicBezTo>
                    <a:close/>
                  </a:path>
                </a:pathLst>
              </a:custGeom>
              <a:solidFill>
                <a:srgbClr val="E09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33"/>
              <p:cNvSpPr>
                <a:spLocks/>
              </p:cNvSpPr>
              <p:nvPr/>
            </p:nvSpPr>
            <p:spPr bwMode="auto">
              <a:xfrm>
                <a:off x="3694" y="1954"/>
                <a:ext cx="87" cy="94"/>
              </a:xfrm>
              <a:custGeom>
                <a:avLst/>
                <a:gdLst>
                  <a:gd name="T0" fmla="*/ 32 w 82"/>
                  <a:gd name="T1" fmla="*/ 61 h 88"/>
                  <a:gd name="T2" fmla="*/ 8 w 82"/>
                  <a:gd name="T3" fmla="*/ 62 h 88"/>
                  <a:gd name="T4" fmla="*/ 19 w 82"/>
                  <a:gd name="T5" fmla="*/ 41 h 88"/>
                  <a:gd name="T6" fmla="*/ 8 w 82"/>
                  <a:gd name="T7" fmla="*/ 22 h 88"/>
                  <a:gd name="T8" fmla="*/ 32 w 82"/>
                  <a:gd name="T9" fmla="*/ 21 h 88"/>
                  <a:gd name="T10" fmla="*/ 48 w 82"/>
                  <a:gd name="T11" fmla="*/ 2 h 88"/>
                  <a:gd name="T12" fmla="*/ 57 w 82"/>
                  <a:gd name="T13" fmla="*/ 23 h 88"/>
                  <a:gd name="T14" fmla="*/ 75 w 82"/>
                  <a:gd name="T15" fmla="*/ 29 h 88"/>
                  <a:gd name="T16" fmla="*/ 67 w 82"/>
                  <a:gd name="T17" fmla="*/ 49 h 88"/>
                  <a:gd name="T18" fmla="*/ 72 w 82"/>
                  <a:gd name="T19" fmla="*/ 71 h 88"/>
                  <a:gd name="T20" fmla="*/ 52 w 82"/>
                  <a:gd name="T21" fmla="*/ 67 h 88"/>
                  <a:gd name="T22" fmla="*/ 35 w 82"/>
                  <a:gd name="T23" fmla="*/ 83 h 88"/>
                  <a:gd name="T24" fmla="*/ 32 w 82"/>
                  <a:gd name="T25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88">
                    <a:moveTo>
                      <a:pt x="32" y="61"/>
                    </a:moveTo>
                    <a:cubicBezTo>
                      <a:pt x="32" y="61"/>
                      <a:pt x="20" y="79"/>
                      <a:pt x="8" y="62"/>
                    </a:cubicBezTo>
                    <a:cubicBezTo>
                      <a:pt x="0" y="51"/>
                      <a:pt x="19" y="41"/>
                      <a:pt x="19" y="41"/>
                    </a:cubicBezTo>
                    <a:cubicBezTo>
                      <a:pt x="19" y="41"/>
                      <a:pt x="2" y="34"/>
                      <a:pt x="8" y="22"/>
                    </a:cubicBezTo>
                    <a:cubicBezTo>
                      <a:pt x="14" y="8"/>
                      <a:pt x="32" y="21"/>
                      <a:pt x="32" y="21"/>
                    </a:cubicBezTo>
                    <a:cubicBezTo>
                      <a:pt x="32" y="21"/>
                      <a:pt x="30" y="0"/>
                      <a:pt x="48" y="2"/>
                    </a:cubicBezTo>
                    <a:cubicBezTo>
                      <a:pt x="65" y="3"/>
                      <a:pt x="57" y="23"/>
                      <a:pt x="57" y="23"/>
                    </a:cubicBezTo>
                    <a:cubicBezTo>
                      <a:pt x="57" y="23"/>
                      <a:pt x="68" y="14"/>
                      <a:pt x="75" y="29"/>
                    </a:cubicBezTo>
                    <a:cubicBezTo>
                      <a:pt x="82" y="42"/>
                      <a:pt x="67" y="49"/>
                      <a:pt x="67" y="49"/>
                    </a:cubicBezTo>
                    <a:cubicBezTo>
                      <a:pt x="67" y="49"/>
                      <a:pt x="82" y="59"/>
                      <a:pt x="72" y="71"/>
                    </a:cubicBezTo>
                    <a:cubicBezTo>
                      <a:pt x="61" y="84"/>
                      <a:pt x="52" y="67"/>
                      <a:pt x="52" y="67"/>
                    </a:cubicBezTo>
                    <a:cubicBezTo>
                      <a:pt x="52" y="67"/>
                      <a:pt x="48" y="88"/>
                      <a:pt x="35" y="83"/>
                    </a:cubicBezTo>
                    <a:cubicBezTo>
                      <a:pt x="22" y="77"/>
                      <a:pt x="32" y="61"/>
                      <a:pt x="32" y="61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34"/>
              <p:cNvSpPr>
                <a:spLocks/>
              </p:cNvSpPr>
              <p:nvPr/>
            </p:nvSpPr>
            <p:spPr bwMode="auto">
              <a:xfrm>
                <a:off x="3709" y="1970"/>
                <a:ext cx="57" cy="62"/>
              </a:xfrm>
              <a:custGeom>
                <a:avLst/>
                <a:gdLst>
                  <a:gd name="T0" fmla="*/ 21 w 54"/>
                  <a:gd name="T1" fmla="*/ 40 h 58"/>
                  <a:gd name="T2" fmla="*/ 5 w 54"/>
                  <a:gd name="T3" fmla="*/ 41 h 58"/>
                  <a:gd name="T4" fmla="*/ 12 w 54"/>
                  <a:gd name="T5" fmla="*/ 27 h 58"/>
                  <a:gd name="T6" fmla="*/ 5 w 54"/>
                  <a:gd name="T7" fmla="*/ 14 h 58"/>
                  <a:gd name="T8" fmla="*/ 21 w 54"/>
                  <a:gd name="T9" fmla="*/ 14 h 58"/>
                  <a:gd name="T10" fmla="*/ 31 w 54"/>
                  <a:gd name="T11" fmla="*/ 1 h 58"/>
                  <a:gd name="T12" fmla="*/ 38 w 54"/>
                  <a:gd name="T13" fmla="*/ 15 h 58"/>
                  <a:gd name="T14" fmla="*/ 50 w 54"/>
                  <a:gd name="T15" fmla="*/ 19 h 58"/>
                  <a:gd name="T16" fmla="*/ 44 w 54"/>
                  <a:gd name="T17" fmla="*/ 32 h 58"/>
                  <a:gd name="T18" fmla="*/ 47 w 54"/>
                  <a:gd name="T19" fmla="*/ 47 h 58"/>
                  <a:gd name="T20" fmla="*/ 34 w 54"/>
                  <a:gd name="T21" fmla="*/ 44 h 58"/>
                  <a:gd name="T22" fmla="*/ 23 w 54"/>
                  <a:gd name="T23" fmla="*/ 54 h 58"/>
                  <a:gd name="T24" fmla="*/ 21 w 54"/>
                  <a:gd name="T25" fmla="*/ 4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8">
                    <a:moveTo>
                      <a:pt x="21" y="40"/>
                    </a:moveTo>
                    <a:cubicBezTo>
                      <a:pt x="21" y="40"/>
                      <a:pt x="13" y="52"/>
                      <a:pt x="5" y="41"/>
                    </a:cubicBezTo>
                    <a:cubicBezTo>
                      <a:pt x="0" y="33"/>
                      <a:pt x="12" y="27"/>
                      <a:pt x="12" y="27"/>
                    </a:cubicBezTo>
                    <a:cubicBezTo>
                      <a:pt x="12" y="27"/>
                      <a:pt x="1" y="22"/>
                      <a:pt x="5" y="14"/>
                    </a:cubicBezTo>
                    <a:cubicBezTo>
                      <a:pt x="9" y="5"/>
                      <a:pt x="21" y="14"/>
                      <a:pt x="21" y="14"/>
                    </a:cubicBezTo>
                    <a:cubicBezTo>
                      <a:pt x="21" y="14"/>
                      <a:pt x="20" y="0"/>
                      <a:pt x="31" y="1"/>
                    </a:cubicBezTo>
                    <a:cubicBezTo>
                      <a:pt x="43" y="2"/>
                      <a:pt x="38" y="15"/>
                      <a:pt x="38" y="15"/>
                    </a:cubicBezTo>
                    <a:cubicBezTo>
                      <a:pt x="38" y="15"/>
                      <a:pt x="45" y="9"/>
                      <a:pt x="50" y="19"/>
                    </a:cubicBezTo>
                    <a:cubicBezTo>
                      <a:pt x="54" y="28"/>
                      <a:pt x="44" y="32"/>
                      <a:pt x="44" y="32"/>
                    </a:cubicBezTo>
                    <a:cubicBezTo>
                      <a:pt x="44" y="32"/>
                      <a:pt x="54" y="38"/>
                      <a:pt x="47" y="47"/>
                    </a:cubicBezTo>
                    <a:cubicBezTo>
                      <a:pt x="40" y="55"/>
                      <a:pt x="34" y="44"/>
                      <a:pt x="34" y="44"/>
                    </a:cubicBezTo>
                    <a:cubicBezTo>
                      <a:pt x="34" y="44"/>
                      <a:pt x="32" y="58"/>
                      <a:pt x="23" y="54"/>
                    </a:cubicBezTo>
                    <a:cubicBezTo>
                      <a:pt x="14" y="50"/>
                      <a:pt x="21" y="40"/>
                      <a:pt x="21" y="40"/>
                    </a:cubicBezTo>
                    <a:close/>
                  </a:path>
                </a:pathLst>
              </a:custGeom>
              <a:solidFill>
                <a:srgbClr val="B03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35"/>
              <p:cNvSpPr>
                <a:spLocks/>
              </p:cNvSpPr>
              <p:nvPr/>
            </p:nvSpPr>
            <p:spPr bwMode="auto">
              <a:xfrm>
                <a:off x="3723" y="1993"/>
                <a:ext cx="14" cy="13"/>
              </a:xfrm>
              <a:custGeom>
                <a:avLst/>
                <a:gdLst>
                  <a:gd name="T0" fmla="*/ 10 w 13"/>
                  <a:gd name="T1" fmla="*/ 11 h 13"/>
                  <a:gd name="T2" fmla="*/ 2 w 13"/>
                  <a:gd name="T3" fmla="*/ 8 h 13"/>
                  <a:gd name="T4" fmla="*/ 10 w 13"/>
                  <a:gd name="T5" fmla="*/ 2 h 13"/>
                  <a:gd name="T6" fmla="*/ 10 w 13"/>
                  <a:gd name="T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0" y="11"/>
                    </a:moveTo>
                    <a:cubicBezTo>
                      <a:pt x="10" y="11"/>
                      <a:pt x="5" y="13"/>
                      <a:pt x="2" y="8"/>
                    </a:cubicBezTo>
                    <a:cubicBezTo>
                      <a:pt x="0" y="3"/>
                      <a:pt x="6" y="0"/>
                      <a:pt x="10" y="2"/>
                    </a:cubicBezTo>
                    <a:cubicBezTo>
                      <a:pt x="13" y="5"/>
                      <a:pt x="13" y="10"/>
                      <a:pt x="10" y="11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36"/>
              <p:cNvSpPr>
                <a:spLocks/>
              </p:cNvSpPr>
              <p:nvPr/>
            </p:nvSpPr>
            <p:spPr bwMode="auto">
              <a:xfrm>
                <a:off x="3733" y="2001"/>
                <a:ext cx="15" cy="14"/>
              </a:xfrm>
              <a:custGeom>
                <a:avLst/>
                <a:gdLst>
                  <a:gd name="T0" fmla="*/ 10 w 14"/>
                  <a:gd name="T1" fmla="*/ 11 h 13"/>
                  <a:gd name="T2" fmla="*/ 3 w 14"/>
                  <a:gd name="T3" fmla="*/ 8 h 13"/>
                  <a:gd name="T4" fmla="*/ 10 w 14"/>
                  <a:gd name="T5" fmla="*/ 2 h 13"/>
                  <a:gd name="T6" fmla="*/ 10 w 14"/>
                  <a:gd name="T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10" y="11"/>
                    </a:moveTo>
                    <a:cubicBezTo>
                      <a:pt x="10" y="11"/>
                      <a:pt x="6" y="13"/>
                      <a:pt x="3" y="8"/>
                    </a:cubicBezTo>
                    <a:cubicBezTo>
                      <a:pt x="0" y="3"/>
                      <a:pt x="6" y="0"/>
                      <a:pt x="10" y="2"/>
                    </a:cubicBezTo>
                    <a:cubicBezTo>
                      <a:pt x="13" y="5"/>
                      <a:pt x="14" y="10"/>
                      <a:pt x="10" y="11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37"/>
              <p:cNvSpPr>
                <a:spLocks/>
              </p:cNvSpPr>
              <p:nvPr/>
            </p:nvSpPr>
            <p:spPr bwMode="auto">
              <a:xfrm>
                <a:off x="3732" y="1989"/>
                <a:ext cx="15" cy="15"/>
              </a:xfrm>
              <a:custGeom>
                <a:avLst/>
                <a:gdLst>
                  <a:gd name="T0" fmla="*/ 11 w 14"/>
                  <a:gd name="T1" fmla="*/ 12 h 14"/>
                  <a:gd name="T2" fmla="*/ 3 w 14"/>
                  <a:gd name="T3" fmla="*/ 9 h 14"/>
                  <a:gd name="T4" fmla="*/ 10 w 14"/>
                  <a:gd name="T5" fmla="*/ 3 h 14"/>
                  <a:gd name="T6" fmla="*/ 11 w 14"/>
                  <a:gd name="T7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11" y="12"/>
                    </a:moveTo>
                    <a:cubicBezTo>
                      <a:pt x="11" y="12"/>
                      <a:pt x="6" y="14"/>
                      <a:pt x="3" y="9"/>
                    </a:cubicBezTo>
                    <a:cubicBezTo>
                      <a:pt x="0" y="3"/>
                      <a:pt x="7" y="0"/>
                      <a:pt x="10" y="3"/>
                    </a:cubicBezTo>
                    <a:cubicBezTo>
                      <a:pt x="14" y="5"/>
                      <a:pt x="14" y="10"/>
                      <a:pt x="11" y="12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38"/>
              <p:cNvSpPr>
                <a:spLocks/>
              </p:cNvSpPr>
              <p:nvPr/>
            </p:nvSpPr>
            <p:spPr bwMode="auto">
              <a:xfrm>
                <a:off x="4236" y="2209"/>
                <a:ext cx="103" cy="94"/>
              </a:xfrm>
              <a:custGeom>
                <a:avLst/>
                <a:gdLst>
                  <a:gd name="T0" fmla="*/ 59 w 97"/>
                  <a:gd name="T1" fmla="*/ 65 h 88"/>
                  <a:gd name="T2" fmla="*/ 45 w 97"/>
                  <a:gd name="T3" fmla="*/ 88 h 88"/>
                  <a:gd name="T4" fmla="*/ 33 w 97"/>
                  <a:gd name="T5" fmla="*/ 65 h 88"/>
                  <a:gd name="T6" fmla="*/ 9 w 97"/>
                  <a:gd name="T7" fmla="*/ 63 h 88"/>
                  <a:gd name="T8" fmla="*/ 24 w 97"/>
                  <a:gd name="T9" fmla="*/ 41 h 88"/>
                  <a:gd name="T10" fmla="*/ 15 w 97"/>
                  <a:gd name="T11" fmla="*/ 15 h 88"/>
                  <a:gd name="T12" fmla="*/ 41 w 97"/>
                  <a:gd name="T13" fmla="*/ 20 h 88"/>
                  <a:gd name="T14" fmla="*/ 57 w 97"/>
                  <a:gd name="T15" fmla="*/ 7 h 88"/>
                  <a:gd name="T16" fmla="*/ 69 w 97"/>
                  <a:gd name="T17" fmla="*/ 26 h 88"/>
                  <a:gd name="T18" fmla="*/ 92 w 97"/>
                  <a:gd name="T19" fmla="*/ 36 h 88"/>
                  <a:gd name="T20" fmla="*/ 76 w 97"/>
                  <a:gd name="T21" fmla="*/ 51 h 88"/>
                  <a:gd name="T22" fmla="*/ 80 w 97"/>
                  <a:gd name="T23" fmla="*/ 76 h 88"/>
                  <a:gd name="T24" fmla="*/ 59 w 97"/>
                  <a:gd name="T25" fmla="*/ 6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88">
                    <a:moveTo>
                      <a:pt x="59" y="65"/>
                    </a:moveTo>
                    <a:cubicBezTo>
                      <a:pt x="59" y="65"/>
                      <a:pt x="67" y="87"/>
                      <a:pt x="45" y="88"/>
                    </a:cubicBezTo>
                    <a:cubicBezTo>
                      <a:pt x="30" y="88"/>
                      <a:pt x="33" y="65"/>
                      <a:pt x="33" y="65"/>
                    </a:cubicBezTo>
                    <a:cubicBezTo>
                      <a:pt x="33" y="65"/>
                      <a:pt x="16" y="75"/>
                      <a:pt x="9" y="63"/>
                    </a:cubicBezTo>
                    <a:cubicBezTo>
                      <a:pt x="0" y="48"/>
                      <a:pt x="24" y="41"/>
                      <a:pt x="24" y="41"/>
                    </a:cubicBezTo>
                    <a:cubicBezTo>
                      <a:pt x="24" y="41"/>
                      <a:pt x="3" y="30"/>
                      <a:pt x="15" y="15"/>
                    </a:cubicBezTo>
                    <a:cubicBezTo>
                      <a:pt x="27" y="0"/>
                      <a:pt x="41" y="20"/>
                      <a:pt x="41" y="20"/>
                    </a:cubicBezTo>
                    <a:cubicBezTo>
                      <a:pt x="41" y="20"/>
                      <a:pt x="39" y="5"/>
                      <a:pt x="57" y="7"/>
                    </a:cubicBezTo>
                    <a:cubicBezTo>
                      <a:pt x="73" y="9"/>
                      <a:pt x="69" y="26"/>
                      <a:pt x="69" y="26"/>
                    </a:cubicBezTo>
                    <a:cubicBezTo>
                      <a:pt x="69" y="26"/>
                      <a:pt x="87" y="19"/>
                      <a:pt x="92" y="36"/>
                    </a:cubicBezTo>
                    <a:cubicBezTo>
                      <a:pt x="97" y="53"/>
                      <a:pt x="76" y="51"/>
                      <a:pt x="76" y="51"/>
                    </a:cubicBezTo>
                    <a:cubicBezTo>
                      <a:pt x="76" y="51"/>
                      <a:pt x="93" y="68"/>
                      <a:pt x="80" y="76"/>
                    </a:cubicBezTo>
                    <a:cubicBezTo>
                      <a:pt x="67" y="84"/>
                      <a:pt x="59" y="65"/>
                      <a:pt x="59" y="65"/>
                    </a:cubicBezTo>
                    <a:close/>
                  </a:path>
                </a:pathLst>
              </a:custGeom>
              <a:solidFill>
                <a:srgbClr val="E09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39"/>
              <p:cNvSpPr>
                <a:spLocks/>
              </p:cNvSpPr>
              <p:nvPr/>
            </p:nvSpPr>
            <p:spPr bwMode="auto">
              <a:xfrm>
                <a:off x="4254" y="2226"/>
                <a:ext cx="67" cy="62"/>
              </a:xfrm>
              <a:custGeom>
                <a:avLst/>
                <a:gdLst>
                  <a:gd name="T0" fmla="*/ 38 w 63"/>
                  <a:gd name="T1" fmla="*/ 43 h 58"/>
                  <a:gd name="T2" fmla="*/ 29 w 63"/>
                  <a:gd name="T3" fmla="*/ 57 h 58"/>
                  <a:gd name="T4" fmla="*/ 21 w 63"/>
                  <a:gd name="T5" fmla="*/ 43 h 58"/>
                  <a:gd name="T6" fmla="*/ 5 w 63"/>
                  <a:gd name="T7" fmla="*/ 41 h 58"/>
                  <a:gd name="T8" fmla="*/ 15 w 63"/>
                  <a:gd name="T9" fmla="*/ 27 h 58"/>
                  <a:gd name="T10" fmla="*/ 10 w 63"/>
                  <a:gd name="T11" fmla="*/ 10 h 58"/>
                  <a:gd name="T12" fmla="*/ 26 w 63"/>
                  <a:gd name="T13" fmla="*/ 13 h 58"/>
                  <a:gd name="T14" fmla="*/ 37 w 63"/>
                  <a:gd name="T15" fmla="*/ 5 h 58"/>
                  <a:gd name="T16" fmla="*/ 45 w 63"/>
                  <a:gd name="T17" fmla="*/ 17 h 58"/>
                  <a:gd name="T18" fmla="*/ 60 w 63"/>
                  <a:gd name="T19" fmla="*/ 24 h 58"/>
                  <a:gd name="T20" fmla="*/ 50 w 63"/>
                  <a:gd name="T21" fmla="*/ 34 h 58"/>
                  <a:gd name="T22" fmla="*/ 52 w 63"/>
                  <a:gd name="T23" fmla="*/ 50 h 58"/>
                  <a:gd name="T24" fmla="*/ 38 w 63"/>
                  <a:gd name="T25" fmla="*/ 4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58">
                    <a:moveTo>
                      <a:pt x="38" y="43"/>
                    </a:moveTo>
                    <a:cubicBezTo>
                      <a:pt x="38" y="43"/>
                      <a:pt x="44" y="57"/>
                      <a:pt x="29" y="57"/>
                    </a:cubicBezTo>
                    <a:cubicBezTo>
                      <a:pt x="19" y="58"/>
                      <a:pt x="21" y="43"/>
                      <a:pt x="21" y="43"/>
                    </a:cubicBezTo>
                    <a:cubicBezTo>
                      <a:pt x="21" y="43"/>
                      <a:pt x="10" y="49"/>
                      <a:pt x="5" y="41"/>
                    </a:cubicBezTo>
                    <a:cubicBezTo>
                      <a:pt x="0" y="32"/>
                      <a:pt x="15" y="27"/>
                      <a:pt x="15" y="27"/>
                    </a:cubicBezTo>
                    <a:cubicBezTo>
                      <a:pt x="15" y="27"/>
                      <a:pt x="2" y="20"/>
                      <a:pt x="10" y="10"/>
                    </a:cubicBezTo>
                    <a:cubicBezTo>
                      <a:pt x="17" y="0"/>
                      <a:pt x="26" y="13"/>
                      <a:pt x="26" y="13"/>
                    </a:cubicBezTo>
                    <a:cubicBezTo>
                      <a:pt x="26" y="13"/>
                      <a:pt x="25" y="3"/>
                      <a:pt x="37" y="5"/>
                    </a:cubicBezTo>
                    <a:cubicBezTo>
                      <a:pt x="47" y="6"/>
                      <a:pt x="45" y="17"/>
                      <a:pt x="45" y="17"/>
                    </a:cubicBezTo>
                    <a:cubicBezTo>
                      <a:pt x="45" y="17"/>
                      <a:pt x="57" y="13"/>
                      <a:pt x="60" y="24"/>
                    </a:cubicBezTo>
                    <a:cubicBezTo>
                      <a:pt x="63" y="35"/>
                      <a:pt x="50" y="34"/>
                      <a:pt x="50" y="34"/>
                    </a:cubicBezTo>
                    <a:cubicBezTo>
                      <a:pt x="50" y="34"/>
                      <a:pt x="61" y="44"/>
                      <a:pt x="52" y="50"/>
                    </a:cubicBezTo>
                    <a:cubicBezTo>
                      <a:pt x="43" y="55"/>
                      <a:pt x="38" y="43"/>
                      <a:pt x="38" y="43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40"/>
              <p:cNvSpPr>
                <a:spLocks/>
              </p:cNvSpPr>
              <p:nvPr/>
            </p:nvSpPr>
            <p:spPr bwMode="auto">
              <a:xfrm>
                <a:off x="4265" y="2237"/>
                <a:ext cx="44" cy="40"/>
              </a:xfrm>
              <a:custGeom>
                <a:avLst/>
                <a:gdLst>
                  <a:gd name="T0" fmla="*/ 26 w 42"/>
                  <a:gd name="T1" fmla="*/ 29 h 38"/>
                  <a:gd name="T2" fmla="*/ 20 w 42"/>
                  <a:gd name="T3" fmla="*/ 38 h 38"/>
                  <a:gd name="T4" fmla="*/ 14 w 42"/>
                  <a:gd name="T5" fmla="*/ 28 h 38"/>
                  <a:gd name="T6" fmla="*/ 4 w 42"/>
                  <a:gd name="T7" fmla="*/ 28 h 38"/>
                  <a:gd name="T8" fmla="*/ 10 w 42"/>
                  <a:gd name="T9" fmla="*/ 18 h 38"/>
                  <a:gd name="T10" fmla="*/ 7 w 42"/>
                  <a:gd name="T11" fmla="*/ 7 h 38"/>
                  <a:gd name="T12" fmla="*/ 18 w 42"/>
                  <a:gd name="T13" fmla="*/ 9 h 38"/>
                  <a:gd name="T14" fmla="*/ 25 w 42"/>
                  <a:gd name="T15" fmla="*/ 3 h 38"/>
                  <a:gd name="T16" fmla="*/ 30 w 42"/>
                  <a:gd name="T17" fmla="*/ 12 h 38"/>
                  <a:gd name="T18" fmla="*/ 40 w 42"/>
                  <a:gd name="T19" fmla="*/ 16 h 38"/>
                  <a:gd name="T20" fmla="*/ 33 w 42"/>
                  <a:gd name="T21" fmla="*/ 23 h 38"/>
                  <a:gd name="T22" fmla="*/ 35 w 42"/>
                  <a:gd name="T23" fmla="*/ 33 h 38"/>
                  <a:gd name="T24" fmla="*/ 26 w 42"/>
                  <a:gd name="T25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38">
                    <a:moveTo>
                      <a:pt x="26" y="29"/>
                    </a:moveTo>
                    <a:cubicBezTo>
                      <a:pt x="26" y="29"/>
                      <a:pt x="29" y="38"/>
                      <a:pt x="20" y="38"/>
                    </a:cubicBezTo>
                    <a:cubicBezTo>
                      <a:pt x="13" y="38"/>
                      <a:pt x="14" y="28"/>
                      <a:pt x="14" y="28"/>
                    </a:cubicBezTo>
                    <a:cubicBezTo>
                      <a:pt x="14" y="28"/>
                      <a:pt x="7" y="33"/>
                      <a:pt x="4" y="28"/>
                    </a:cubicBezTo>
                    <a:cubicBezTo>
                      <a:pt x="0" y="21"/>
                      <a:pt x="10" y="18"/>
                      <a:pt x="10" y="18"/>
                    </a:cubicBezTo>
                    <a:cubicBezTo>
                      <a:pt x="10" y="18"/>
                      <a:pt x="2" y="13"/>
                      <a:pt x="7" y="7"/>
                    </a:cubicBezTo>
                    <a:cubicBezTo>
                      <a:pt x="12" y="0"/>
                      <a:pt x="18" y="9"/>
                      <a:pt x="18" y="9"/>
                    </a:cubicBezTo>
                    <a:cubicBezTo>
                      <a:pt x="18" y="9"/>
                      <a:pt x="17" y="2"/>
                      <a:pt x="25" y="3"/>
                    </a:cubicBezTo>
                    <a:cubicBezTo>
                      <a:pt x="32" y="4"/>
                      <a:pt x="30" y="12"/>
                      <a:pt x="30" y="12"/>
                    </a:cubicBezTo>
                    <a:cubicBezTo>
                      <a:pt x="30" y="12"/>
                      <a:pt x="38" y="9"/>
                      <a:pt x="40" y="16"/>
                    </a:cubicBezTo>
                    <a:cubicBezTo>
                      <a:pt x="42" y="23"/>
                      <a:pt x="33" y="23"/>
                      <a:pt x="33" y="23"/>
                    </a:cubicBezTo>
                    <a:cubicBezTo>
                      <a:pt x="33" y="23"/>
                      <a:pt x="41" y="30"/>
                      <a:pt x="35" y="33"/>
                    </a:cubicBezTo>
                    <a:cubicBezTo>
                      <a:pt x="29" y="37"/>
                      <a:pt x="26" y="29"/>
                      <a:pt x="26" y="29"/>
                    </a:cubicBezTo>
                    <a:close/>
                  </a:path>
                </a:pathLst>
              </a:custGeom>
              <a:solidFill>
                <a:srgbClr val="B03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41"/>
              <p:cNvSpPr>
                <a:spLocks/>
              </p:cNvSpPr>
              <p:nvPr/>
            </p:nvSpPr>
            <p:spPr bwMode="auto">
              <a:xfrm>
                <a:off x="4279" y="2258"/>
                <a:ext cx="10" cy="8"/>
              </a:xfrm>
              <a:custGeom>
                <a:avLst/>
                <a:gdLst>
                  <a:gd name="T0" fmla="*/ 9 w 10"/>
                  <a:gd name="T1" fmla="*/ 4 h 8"/>
                  <a:gd name="T2" fmla="*/ 4 w 10"/>
                  <a:gd name="T3" fmla="*/ 8 h 8"/>
                  <a:gd name="T4" fmla="*/ 4 w 10"/>
                  <a:gd name="T5" fmla="*/ 1 h 8"/>
                  <a:gd name="T6" fmla="*/ 9 w 10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9" y="4"/>
                    </a:moveTo>
                    <a:cubicBezTo>
                      <a:pt x="9" y="4"/>
                      <a:pt x="8" y="8"/>
                      <a:pt x="4" y="8"/>
                    </a:cubicBezTo>
                    <a:cubicBezTo>
                      <a:pt x="0" y="7"/>
                      <a:pt x="1" y="2"/>
                      <a:pt x="4" y="1"/>
                    </a:cubicBezTo>
                    <a:cubicBezTo>
                      <a:pt x="6" y="0"/>
                      <a:pt x="10" y="2"/>
                      <a:pt x="9" y="4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42"/>
              <p:cNvSpPr>
                <a:spLocks/>
              </p:cNvSpPr>
              <p:nvPr/>
            </p:nvSpPr>
            <p:spPr bwMode="auto">
              <a:xfrm>
                <a:off x="4288" y="2255"/>
                <a:ext cx="10" cy="8"/>
              </a:xfrm>
              <a:custGeom>
                <a:avLst/>
                <a:gdLst>
                  <a:gd name="T0" fmla="*/ 9 w 9"/>
                  <a:gd name="T1" fmla="*/ 5 h 8"/>
                  <a:gd name="T2" fmla="*/ 4 w 9"/>
                  <a:gd name="T3" fmla="*/ 8 h 8"/>
                  <a:gd name="T4" fmla="*/ 4 w 9"/>
                  <a:gd name="T5" fmla="*/ 1 h 8"/>
                  <a:gd name="T6" fmla="*/ 9 w 9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9" y="5"/>
                    </a:moveTo>
                    <a:cubicBezTo>
                      <a:pt x="9" y="5"/>
                      <a:pt x="8" y="8"/>
                      <a:pt x="4" y="8"/>
                    </a:cubicBezTo>
                    <a:cubicBezTo>
                      <a:pt x="0" y="7"/>
                      <a:pt x="1" y="2"/>
                      <a:pt x="4" y="1"/>
                    </a:cubicBezTo>
                    <a:cubicBezTo>
                      <a:pt x="6" y="0"/>
                      <a:pt x="9" y="2"/>
                      <a:pt x="9" y="5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43"/>
              <p:cNvSpPr>
                <a:spLocks/>
              </p:cNvSpPr>
              <p:nvPr/>
            </p:nvSpPr>
            <p:spPr bwMode="auto">
              <a:xfrm>
                <a:off x="4281" y="2251"/>
                <a:ext cx="10" cy="8"/>
              </a:xfrm>
              <a:custGeom>
                <a:avLst/>
                <a:gdLst>
                  <a:gd name="T0" fmla="*/ 9 w 10"/>
                  <a:gd name="T1" fmla="*/ 5 h 8"/>
                  <a:gd name="T2" fmla="*/ 5 w 10"/>
                  <a:gd name="T3" fmla="*/ 8 h 8"/>
                  <a:gd name="T4" fmla="*/ 4 w 10"/>
                  <a:gd name="T5" fmla="*/ 1 h 8"/>
                  <a:gd name="T6" fmla="*/ 9 w 10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9" y="5"/>
                    </a:moveTo>
                    <a:cubicBezTo>
                      <a:pt x="9" y="5"/>
                      <a:pt x="9" y="8"/>
                      <a:pt x="5" y="8"/>
                    </a:cubicBezTo>
                    <a:cubicBezTo>
                      <a:pt x="0" y="7"/>
                      <a:pt x="1" y="2"/>
                      <a:pt x="4" y="1"/>
                    </a:cubicBezTo>
                    <a:cubicBezTo>
                      <a:pt x="7" y="0"/>
                      <a:pt x="10" y="2"/>
                      <a:pt x="9" y="5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44"/>
              <p:cNvSpPr>
                <a:spLocks/>
              </p:cNvSpPr>
              <p:nvPr/>
            </p:nvSpPr>
            <p:spPr bwMode="auto">
              <a:xfrm>
                <a:off x="3651" y="1723"/>
                <a:ext cx="112" cy="171"/>
              </a:xfrm>
              <a:custGeom>
                <a:avLst/>
                <a:gdLst>
                  <a:gd name="T0" fmla="*/ 105 w 105"/>
                  <a:gd name="T1" fmla="*/ 0 h 161"/>
                  <a:gd name="T2" fmla="*/ 84 w 105"/>
                  <a:gd name="T3" fmla="*/ 62 h 161"/>
                  <a:gd name="T4" fmla="*/ 1 w 105"/>
                  <a:gd name="T5" fmla="*/ 161 h 161"/>
                  <a:gd name="T6" fmla="*/ 0 w 105"/>
                  <a:gd name="T7" fmla="*/ 159 h 161"/>
                  <a:gd name="T8" fmla="*/ 82 w 105"/>
                  <a:gd name="T9" fmla="*/ 61 h 161"/>
                  <a:gd name="T10" fmla="*/ 102 w 105"/>
                  <a:gd name="T11" fmla="*/ 0 h 161"/>
                  <a:gd name="T12" fmla="*/ 105 w 105"/>
                  <a:gd name="T13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61">
                    <a:moveTo>
                      <a:pt x="105" y="0"/>
                    </a:moveTo>
                    <a:cubicBezTo>
                      <a:pt x="105" y="1"/>
                      <a:pt x="103" y="19"/>
                      <a:pt x="84" y="62"/>
                    </a:cubicBezTo>
                    <a:cubicBezTo>
                      <a:pt x="65" y="105"/>
                      <a:pt x="2" y="160"/>
                      <a:pt x="1" y="161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58"/>
                      <a:pt x="63" y="103"/>
                      <a:pt x="82" y="61"/>
                    </a:cubicBezTo>
                    <a:cubicBezTo>
                      <a:pt x="100" y="18"/>
                      <a:pt x="102" y="0"/>
                      <a:pt x="102" y="0"/>
                    </a:cubicBez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45"/>
              <p:cNvSpPr>
                <a:spLocks/>
              </p:cNvSpPr>
              <p:nvPr/>
            </p:nvSpPr>
            <p:spPr bwMode="auto">
              <a:xfrm>
                <a:off x="3653" y="1800"/>
                <a:ext cx="54" cy="45"/>
              </a:xfrm>
              <a:custGeom>
                <a:avLst/>
                <a:gdLst>
                  <a:gd name="T0" fmla="*/ 51 w 51"/>
                  <a:gd name="T1" fmla="*/ 36 h 42"/>
                  <a:gd name="T2" fmla="*/ 15 w 51"/>
                  <a:gd name="T3" fmla="*/ 30 h 42"/>
                  <a:gd name="T4" fmla="*/ 0 w 51"/>
                  <a:gd name="T5" fmla="*/ 6 h 42"/>
                  <a:gd name="T6" fmla="*/ 51 w 51"/>
                  <a:gd name="T7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42">
                    <a:moveTo>
                      <a:pt x="51" y="36"/>
                    </a:moveTo>
                    <a:cubicBezTo>
                      <a:pt x="51" y="36"/>
                      <a:pt x="28" y="42"/>
                      <a:pt x="15" y="30"/>
                    </a:cubicBezTo>
                    <a:cubicBezTo>
                      <a:pt x="2" y="17"/>
                      <a:pt x="0" y="6"/>
                      <a:pt x="0" y="6"/>
                    </a:cubicBezTo>
                    <a:cubicBezTo>
                      <a:pt x="0" y="6"/>
                      <a:pt x="38" y="0"/>
                      <a:pt x="51" y="36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46"/>
              <p:cNvSpPr>
                <a:spLocks/>
              </p:cNvSpPr>
              <p:nvPr/>
            </p:nvSpPr>
            <p:spPr bwMode="auto">
              <a:xfrm>
                <a:off x="3704" y="1834"/>
                <a:ext cx="40" cy="76"/>
              </a:xfrm>
              <a:custGeom>
                <a:avLst/>
                <a:gdLst>
                  <a:gd name="T0" fmla="*/ 4 w 38"/>
                  <a:gd name="T1" fmla="*/ 0 h 71"/>
                  <a:gd name="T2" fmla="*/ 8 w 38"/>
                  <a:gd name="T3" fmla="*/ 43 h 71"/>
                  <a:gd name="T4" fmla="*/ 31 w 38"/>
                  <a:gd name="T5" fmla="*/ 71 h 71"/>
                  <a:gd name="T6" fmla="*/ 4 w 38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71">
                    <a:moveTo>
                      <a:pt x="4" y="0"/>
                    </a:moveTo>
                    <a:cubicBezTo>
                      <a:pt x="4" y="0"/>
                      <a:pt x="0" y="17"/>
                      <a:pt x="8" y="43"/>
                    </a:cubicBezTo>
                    <a:cubicBezTo>
                      <a:pt x="16" y="69"/>
                      <a:pt x="31" y="71"/>
                      <a:pt x="31" y="71"/>
                    </a:cubicBezTo>
                    <a:cubicBezTo>
                      <a:pt x="31" y="71"/>
                      <a:pt x="38" y="34"/>
                      <a:pt x="4" y="0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47"/>
              <p:cNvSpPr>
                <a:spLocks/>
              </p:cNvSpPr>
              <p:nvPr/>
            </p:nvSpPr>
            <p:spPr bwMode="auto">
              <a:xfrm>
                <a:off x="3671" y="1766"/>
                <a:ext cx="61" cy="45"/>
              </a:xfrm>
              <a:custGeom>
                <a:avLst/>
                <a:gdLst>
                  <a:gd name="T0" fmla="*/ 58 w 58"/>
                  <a:gd name="T1" fmla="*/ 34 h 42"/>
                  <a:gd name="T2" fmla="*/ 23 w 58"/>
                  <a:gd name="T3" fmla="*/ 30 h 42"/>
                  <a:gd name="T4" fmla="*/ 0 w 58"/>
                  <a:gd name="T5" fmla="*/ 14 h 42"/>
                  <a:gd name="T6" fmla="*/ 58 w 58"/>
                  <a:gd name="T7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2">
                    <a:moveTo>
                      <a:pt x="58" y="34"/>
                    </a:moveTo>
                    <a:cubicBezTo>
                      <a:pt x="58" y="34"/>
                      <a:pt x="40" y="42"/>
                      <a:pt x="23" y="30"/>
                    </a:cubicBezTo>
                    <a:cubicBezTo>
                      <a:pt x="5" y="17"/>
                      <a:pt x="0" y="14"/>
                      <a:pt x="0" y="14"/>
                    </a:cubicBezTo>
                    <a:cubicBezTo>
                      <a:pt x="0" y="14"/>
                      <a:pt x="49" y="0"/>
                      <a:pt x="58" y="34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48"/>
              <p:cNvSpPr>
                <a:spLocks/>
              </p:cNvSpPr>
              <p:nvPr/>
            </p:nvSpPr>
            <p:spPr bwMode="auto">
              <a:xfrm>
                <a:off x="3728" y="1803"/>
                <a:ext cx="53" cy="62"/>
              </a:xfrm>
              <a:custGeom>
                <a:avLst/>
                <a:gdLst>
                  <a:gd name="T0" fmla="*/ 3 w 50"/>
                  <a:gd name="T1" fmla="*/ 0 h 59"/>
                  <a:gd name="T2" fmla="*/ 16 w 50"/>
                  <a:gd name="T3" fmla="*/ 43 h 59"/>
                  <a:gd name="T4" fmla="*/ 50 w 50"/>
                  <a:gd name="T5" fmla="*/ 58 h 59"/>
                  <a:gd name="T6" fmla="*/ 3 w 50"/>
                  <a:gd name="T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59">
                    <a:moveTo>
                      <a:pt x="3" y="0"/>
                    </a:moveTo>
                    <a:cubicBezTo>
                      <a:pt x="3" y="0"/>
                      <a:pt x="0" y="26"/>
                      <a:pt x="16" y="43"/>
                    </a:cubicBezTo>
                    <a:cubicBezTo>
                      <a:pt x="32" y="59"/>
                      <a:pt x="50" y="58"/>
                      <a:pt x="50" y="58"/>
                    </a:cubicBezTo>
                    <a:cubicBezTo>
                      <a:pt x="50" y="58"/>
                      <a:pt x="49" y="19"/>
                      <a:pt x="3" y="0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49"/>
              <p:cNvSpPr>
                <a:spLocks/>
              </p:cNvSpPr>
              <p:nvPr/>
            </p:nvSpPr>
            <p:spPr bwMode="auto">
              <a:xfrm>
                <a:off x="3627" y="1835"/>
                <a:ext cx="51" cy="39"/>
              </a:xfrm>
              <a:custGeom>
                <a:avLst/>
                <a:gdLst>
                  <a:gd name="T0" fmla="*/ 48 w 48"/>
                  <a:gd name="T1" fmla="*/ 31 h 36"/>
                  <a:gd name="T2" fmla="*/ 13 w 48"/>
                  <a:gd name="T3" fmla="*/ 24 h 36"/>
                  <a:gd name="T4" fmla="*/ 0 w 48"/>
                  <a:gd name="T5" fmla="*/ 12 h 36"/>
                  <a:gd name="T6" fmla="*/ 48 w 48"/>
                  <a:gd name="T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6">
                    <a:moveTo>
                      <a:pt x="48" y="31"/>
                    </a:moveTo>
                    <a:cubicBezTo>
                      <a:pt x="48" y="31"/>
                      <a:pt x="25" y="36"/>
                      <a:pt x="13" y="2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31" y="0"/>
                      <a:pt x="48" y="31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50"/>
              <p:cNvSpPr>
                <a:spLocks/>
              </p:cNvSpPr>
              <p:nvPr/>
            </p:nvSpPr>
            <p:spPr bwMode="auto">
              <a:xfrm>
                <a:off x="3704" y="1729"/>
                <a:ext cx="47" cy="45"/>
              </a:xfrm>
              <a:custGeom>
                <a:avLst/>
                <a:gdLst>
                  <a:gd name="T0" fmla="*/ 45 w 45"/>
                  <a:gd name="T1" fmla="*/ 27 h 42"/>
                  <a:gd name="T2" fmla="*/ 14 w 45"/>
                  <a:gd name="T3" fmla="*/ 31 h 42"/>
                  <a:gd name="T4" fmla="*/ 0 w 45"/>
                  <a:gd name="T5" fmla="*/ 19 h 42"/>
                  <a:gd name="T6" fmla="*/ 45 w 45"/>
                  <a:gd name="T7" fmla="*/ 2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2">
                    <a:moveTo>
                      <a:pt x="45" y="27"/>
                    </a:moveTo>
                    <a:cubicBezTo>
                      <a:pt x="45" y="27"/>
                      <a:pt x="28" y="42"/>
                      <a:pt x="14" y="3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35" y="0"/>
                      <a:pt x="45" y="27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51"/>
              <p:cNvSpPr>
                <a:spLocks/>
              </p:cNvSpPr>
              <p:nvPr/>
            </p:nvSpPr>
            <p:spPr bwMode="auto">
              <a:xfrm>
                <a:off x="3750" y="1755"/>
                <a:ext cx="66" cy="54"/>
              </a:xfrm>
              <a:custGeom>
                <a:avLst/>
                <a:gdLst>
                  <a:gd name="T0" fmla="*/ 0 w 62"/>
                  <a:gd name="T1" fmla="*/ 6 h 51"/>
                  <a:gd name="T2" fmla="*/ 29 w 62"/>
                  <a:gd name="T3" fmla="*/ 42 h 51"/>
                  <a:gd name="T4" fmla="*/ 62 w 62"/>
                  <a:gd name="T5" fmla="*/ 39 h 51"/>
                  <a:gd name="T6" fmla="*/ 0 w 62"/>
                  <a:gd name="T7" fmla="*/ 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51">
                    <a:moveTo>
                      <a:pt x="0" y="6"/>
                    </a:moveTo>
                    <a:cubicBezTo>
                      <a:pt x="0" y="6"/>
                      <a:pt x="10" y="32"/>
                      <a:pt x="29" y="42"/>
                    </a:cubicBezTo>
                    <a:cubicBezTo>
                      <a:pt x="47" y="51"/>
                      <a:pt x="62" y="39"/>
                      <a:pt x="62" y="39"/>
                    </a:cubicBezTo>
                    <a:cubicBezTo>
                      <a:pt x="62" y="39"/>
                      <a:pt x="35" y="0"/>
                      <a:pt x="0" y="6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52"/>
              <p:cNvSpPr>
                <a:spLocks/>
              </p:cNvSpPr>
              <p:nvPr/>
            </p:nvSpPr>
            <p:spPr bwMode="auto">
              <a:xfrm>
                <a:off x="3626" y="1878"/>
                <a:ext cx="34" cy="43"/>
              </a:xfrm>
              <a:custGeom>
                <a:avLst/>
                <a:gdLst>
                  <a:gd name="T0" fmla="*/ 31 w 32"/>
                  <a:gd name="T1" fmla="*/ 9 h 41"/>
                  <a:gd name="T2" fmla="*/ 17 w 32"/>
                  <a:gd name="T3" fmla="*/ 32 h 41"/>
                  <a:gd name="T4" fmla="*/ 0 w 32"/>
                  <a:gd name="T5" fmla="*/ 41 h 41"/>
                  <a:gd name="T6" fmla="*/ 31 w 32"/>
                  <a:gd name="T7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1">
                    <a:moveTo>
                      <a:pt x="31" y="9"/>
                    </a:moveTo>
                    <a:cubicBezTo>
                      <a:pt x="31" y="9"/>
                      <a:pt x="32" y="25"/>
                      <a:pt x="17" y="32"/>
                    </a:cubicBezTo>
                    <a:cubicBezTo>
                      <a:pt x="3" y="40"/>
                      <a:pt x="0" y="41"/>
                      <a:pt x="0" y="41"/>
                    </a:cubicBezTo>
                    <a:cubicBezTo>
                      <a:pt x="0" y="41"/>
                      <a:pt x="13" y="0"/>
                      <a:pt x="31" y="9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53"/>
              <p:cNvSpPr>
                <a:spLocks/>
              </p:cNvSpPr>
              <p:nvPr/>
            </p:nvSpPr>
            <p:spPr bwMode="auto">
              <a:xfrm>
                <a:off x="3677" y="1868"/>
                <a:ext cx="29" cy="43"/>
              </a:xfrm>
              <a:custGeom>
                <a:avLst/>
                <a:gdLst>
                  <a:gd name="T0" fmla="*/ 1 w 27"/>
                  <a:gd name="T1" fmla="*/ 0 h 40"/>
                  <a:gd name="T2" fmla="*/ 6 w 27"/>
                  <a:gd name="T3" fmla="*/ 26 h 40"/>
                  <a:gd name="T4" fmla="*/ 17 w 27"/>
                  <a:gd name="T5" fmla="*/ 40 h 40"/>
                  <a:gd name="T6" fmla="*/ 1 w 27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40">
                    <a:moveTo>
                      <a:pt x="1" y="0"/>
                    </a:moveTo>
                    <a:cubicBezTo>
                      <a:pt x="1" y="0"/>
                      <a:pt x="0" y="19"/>
                      <a:pt x="6" y="26"/>
                    </a:cubicBezTo>
                    <a:cubicBezTo>
                      <a:pt x="11" y="33"/>
                      <a:pt x="17" y="40"/>
                      <a:pt x="17" y="40"/>
                    </a:cubicBezTo>
                    <a:cubicBezTo>
                      <a:pt x="17" y="40"/>
                      <a:pt x="27" y="17"/>
                      <a:pt x="1" y="0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54"/>
              <p:cNvSpPr>
                <a:spLocks/>
              </p:cNvSpPr>
              <p:nvPr/>
            </p:nvSpPr>
            <p:spPr bwMode="auto">
              <a:xfrm>
                <a:off x="4507" y="1714"/>
                <a:ext cx="83" cy="391"/>
              </a:xfrm>
              <a:custGeom>
                <a:avLst/>
                <a:gdLst>
                  <a:gd name="T0" fmla="*/ 33 w 78"/>
                  <a:gd name="T1" fmla="*/ 0 h 368"/>
                  <a:gd name="T2" fmla="*/ 30 w 78"/>
                  <a:gd name="T3" fmla="*/ 3 h 368"/>
                  <a:gd name="T4" fmla="*/ 67 w 78"/>
                  <a:gd name="T5" fmla="*/ 156 h 368"/>
                  <a:gd name="T6" fmla="*/ 0 w 78"/>
                  <a:gd name="T7" fmla="*/ 366 h 368"/>
                  <a:gd name="T8" fmla="*/ 3 w 78"/>
                  <a:gd name="T9" fmla="*/ 368 h 368"/>
                  <a:gd name="T10" fmla="*/ 71 w 78"/>
                  <a:gd name="T11" fmla="*/ 156 h 368"/>
                  <a:gd name="T12" fmla="*/ 33 w 78"/>
                  <a:gd name="T13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368">
                    <a:moveTo>
                      <a:pt x="33" y="0"/>
                    </a:moveTo>
                    <a:cubicBezTo>
                      <a:pt x="30" y="3"/>
                      <a:pt x="30" y="3"/>
                      <a:pt x="30" y="3"/>
                    </a:cubicBezTo>
                    <a:cubicBezTo>
                      <a:pt x="31" y="4"/>
                      <a:pt x="74" y="61"/>
                      <a:pt x="67" y="156"/>
                    </a:cubicBezTo>
                    <a:cubicBezTo>
                      <a:pt x="60" y="252"/>
                      <a:pt x="0" y="365"/>
                      <a:pt x="0" y="366"/>
                    </a:cubicBezTo>
                    <a:cubicBezTo>
                      <a:pt x="3" y="368"/>
                      <a:pt x="3" y="368"/>
                      <a:pt x="3" y="368"/>
                    </a:cubicBezTo>
                    <a:cubicBezTo>
                      <a:pt x="4" y="367"/>
                      <a:pt x="64" y="253"/>
                      <a:pt x="71" y="156"/>
                    </a:cubicBezTo>
                    <a:cubicBezTo>
                      <a:pt x="78" y="60"/>
                      <a:pt x="34" y="1"/>
                      <a:pt x="33" y="0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55"/>
              <p:cNvSpPr>
                <a:spLocks/>
              </p:cNvSpPr>
              <p:nvPr/>
            </p:nvSpPr>
            <p:spPr bwMode="auto">
              <a:xfrm>
                <a:off x="4577" y="1791"/>
                <a:ext cx="48" cy="40"/>
              </a:xfrm>
              <a:custGeom>
                <a:avLst/>
                <a:gdLst>
                  <a:gd name="T0" fmla="*/ 0 w 45"/>
                  <a:gd name="T1" fmla="*/ 20 h 38"/>
                  <a:gd name="T2" fmla="*/ 25 w 45"/>
                  <a:gd name="T3" fmla="*/ 37 h 38"/>
                  <a:gd name="T4" fmla="*/ 45 w 45"/>
                  <a:gd name="T5" fmla="*/ 29 h 38"/>
                  <a:gd name="T6" fmla="*/ 0 w 45"/>
                  <a:gd name="T7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38">
                    <a:moveTo>
                      <a:pt x="0" y="20"/>
                    </a:moveTo>
                    <a:cubicBezTo>
                      <a:pt x="0" y="20"/>
                      <a:pt x="12" y="36"/>
                      <a:pt x="25" y="37"/>
                    </a:cubicBezTo>
                    <a:cubicBezTo>
                      <a:pt x="38" y="38"/>
                      <a:pt x="45" y="29"/>
                      <a:pt x="45" y="29"/>
                    </a:cubicBezTo>
                    <a:cubicBezTo>
                      <a:pt x="45" y="29"/>
                      <a:pt x="27" y="0"/>
                      <a:pt x="0" y="20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56"/>
              <p:cNvSpPr>
                <a:spLocks/>
              </p:cNvSpPr>
              <p:nvPr/>
            </p:nvSpPr>
            <p:spPr bwMode="auto">
              <a:xfrm>
                <a:off x="4580" y="1855"/>
                <a:ext cx="78" cy="60"/>
              </a:xfrm>
              <a:custGeom>
                <a:avLst/>
                <a:gdLst>
                  <a:gd name="T0" fmla="*/ 0 w 73"/>
                  <a:gd name="T1" fmla="*/ 24 h 57"/>
                  <a:gd name="T2" fmla="*/ 34 w 73"/>
                  <a:gd name="T3" fmla="*/ 55 h 57"/>
                  <a:gd name="T4" fmla="*/ 73 w 73"/>
                  <a:gd name="T5" fmla="*/ 47 h 57"/>
                  <a:gd name="T6" fmla="*/ 0 w 73"/>
                  <a:gd name="T7" fmla="*/ 2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57">
                    <a:moveTo>
                      <a:pt x="0" y="24"/>
                    </a:moveTo>
                    <a:cubicBezTo>
                      <a:pt x="0" y="24"/>
                      <a:pt x="13" y="54"/>
                      <a:pt x="34" y="55"/>
                    </a:cubicBezTo>
                    <a:cubicBezTo>
                      <a:pt x="54" y="57"/>
                      <a:pt x="73" y="47"/>
                      <a:pt x="73" y="47"/>
                    </a:cubicBezTo>
                    <a:cubicBezTo>
                      <a:pt x="73" y="47"/>
                      <a:pt x="38" y="0"/>
                      <a:pt x="0" y="24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57"/>
              <p:cNvSpPr>
                <a:spLocks/>
              </p:cNvSpPr>
              <p:nvPr/>
            </p:nvSpPr>
            <p:spPr bwMode="auto">
              <a:xfrm>
                <a:off x="4523" y="1797"/>
                <a:ext cx="54" cy="46"/>
              </a:xfrm>
              <a:custGeom>
                <a:avLst/>
                <a:gdLst>
                  <a:gd name="T0" fmla="*/ 51 w 51"/>
                  <a:gd name="T1" fmla="*/ 14 h 43"/>
                  <a:gd name="T2" fmla="*/ 27 w 51"/>
                  <a:gd name="T3" fmla="*/ 36 h 43"/>
                  <a:gd name="T4" fmla="*/ 0 w 51"/>
                  <a:gd name="T5" fmla="*/ 38 h 43"/>
                  <a:gd name="T6" fmla="*/ 51 w 51"/>
                  <a:gd name="T7" fmla="*/ 1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43">
                    <a:moveTo>
                      <a:pt x="51" y="14"/>
                    </a:moveTo>
                    <a:cubicBezTo>
                      <a:pt x="51" y="14"/>
                      <a:pt x="42" y="29"/>
                      <a:pt x="27" y="36"/>
                    </a:cubicBezTo>
                    <a:cubicBezTo>
                      <a:pt x="11" y="43"/>
                      <a:pt x="0" y="38"/>
                      <a:pt x="0" y="38"/>
                    </a:cubicBezTo>
                    <a:cubicBezTo>
                      <a:pt x="0" y="38"/>
                      <a:pt x="14" y="0"/>
                      <a:pt x="51" y="14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58"/>
              <p:cNvSpPr>
                <a:spLocks/>
              </p:cNvSpPr>
              <p:nvPr/>
            </p:nvSpPr>
            <p:spPr bwMode="auto">
              <a:xfrm>
                <a:off x="4502" y="1849"/>
                <a:ext cx="78" cy="71"/>
              </a:xfrm>
              <a:custGeom>
                <a:avLst/>
                <a:gdLst>
                  <a:gd name="T0" fmla="*/ 74 w 74"/>
                  <a:gd name="T1" fmla="*/ 29 h 67"/>
                  <a:gd name="T2" fmla="*/ 38 w 74"/>
                  <a:gd name="T3" fmla="*/ 61 h 67"/>
                  <a:gd name="T4" fmla="*/ 0 w 74"/>
                  <a:gd name="T5" fmla="*/ 60 h 67"/>
                  <a:gd name="T6" fmla="*/ 74 w 74"/>
                  <a:gd name="T7" fmla="*/ 2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67">
                    <a:moveTo>
                      <a:pt x="74" y="29"/>
                    </a:moveTo>
                    <a:cubicBezTo>
                      <a:pt x="74" y="29"/>
                      <a:pt x="64" y="54"/>
                      <a:pt x="38" y="61"/>
                    </a:cubicBezTo>
                    <a:cubicBezTo>
                      <a:pt x="13" y="67"/>
                      <a:pt x="0" y="60"/>
                      <a:pt x="0" y="60"/>
                    </a:cubicBezTo>
                    <a:cubicBezTo>
                      <a:pt x="0" y="60"/>
                      <a:pt x="22" y="0"/>
                      <a:pt x="74" y="29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59"/>
              <p:cNvSpPr>
                <a:spLocks/>
              </p:cNvSpPr>
              <p:nvPr/>
            </p:nvSpPr>
            <p:spPr bwMode="auto">
              <a:xfrm>
                <a:off x="4571" y="1924"/>
                <a:ext cx="72" cy="65"/>
              </a:xfrm>
              <a:custGeom>
                <a:avLst/>
                <a:gdLst>
                  <a:gd name="T0" fmla="*/ 0 w 68"/>
                  <a:gd name="T1" fmla="*/ 15 h 62"/>
                  <a:gd name="T2" fmla="*/ 29 w 68"/>
                  <a:gd name="T3" fmla="*/ 53 h 62"/>
                  <a:gd name="T4" fmla="*/ 68 w 68"/>
                  <a:gd name="T5" fmla="*/ 53 h 62"/>
                  <a:gd name="T6" fmla="*/ 0 w 68"/>
                  <a:gd name="T7" fmla="*/ 1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62">
                    <a:moveTo>
                      <a:pt x="0" y="15"/>
                    </a:moveTo>
                    <a:cubicBezTo>
                      <a:pt x="0" y="15"/>
                      <a:pt x="3" y="44"/>
                      <a:pt x="29" y="53"/>
                    </a:cubicBezTo>
                    <a:cubicBezTo>
                      <a:pt x="55" y="62"/>
                      <a:pt x="68" y="53"/>
                      <a:pt x="68" y="53"/>
                    </a:cubicBezTo>
                    <a:cubicBezTo>
                      <a:pt x="68" y="53"/>
                      <a:pt x="46" y="0"/>
                      <a:pt x="0" y="15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60"/>
              <p:cNvSpPr>
                <a:spLocks/>
              </p:cNvSpPr>
              <p:nvPr/>
            </p:nvSpPr>
            <p:spPr bwMode="auto">
              <a:xfrm>
                <a:off x="4549" y="2006"/>
                <a:ext cx="68" cy="74"/>
              </a:xfrm>
              <a:custGeom>
                <a:avLst/>
                <a:gdLst>
                  <a:gd name="T0" fmla="*/ 0 w 64"/>
                  <a:gd name="T1" fmla="*/ 7 h 69"/>
                  <a:gd name="T2" fmla="*/ 26 w 64"/>
                  <a:gd name="T3" fmla="*/ 56 h 69"/>
                  <a:gd name="T4" fmla="*/ 64 w 64"/>
                  <a:gd name="T5" fmla="*/ 68 h 69"/>
                  <a:gd name="T6" fmla="*/ 0 w 64"/>
                  <a:gd name="T7" fmla="*/ 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69">
                    <a:moveTo>
                      <a:pt x="0" y="7"/>
                    </a:moveTo>
                    <a:cubicBezTo>
                      <a:pt x="0" y="7"/>
                      <a:pt x="4" y="43"/>
                      <a:pt x="26" y="56"/>
                    </a:cubicBezTo>
                    <a:cubicBezTo>
                      <a:pt x="49" y="69"/>
                      <a:pt x="64" y="68"/>
                      <a:pt x="64" y="68"/>
                    </a:cubicBezTo>
                    <a:cubicBezTo>
                      <a:pt x="64" y="68"/>
                      <a:pt x="58" y="0"/>
                      <a:pt x="0" y="7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61"/>
              <p:cNvSpPr>
                <a:spLocks/>
              </p:cNvSpPr>
              <p:nvPr/>
            </p:nvSpPr>
            <p:spPr bwMode="auto">
              <a:xfrm>
                <a:off x="4524" y="2071"/>
                <a:ext cx="47" cy="48"/>
              </a:xfrm>
              <a:custGeom>
                <a:avLst/>
                <a:gdLst>
                  <a:gd name="T0" fmla="*/ 0 w 44"/>
                  <a:gd name="T1" fmla="*/ 0 h 45"/>
                  <a:gd name="T2" fmla="*/ 21 w 44"/>
                  <a:gd name="T3" fmla="*/ 38 h 45"/>
                  <a:gd name="T4" fmla="*/ 39 w 44"/>
                  <a:gd name="T5" fmla="*/ 45 h 45"/>
                  <a:gd name="T6" fmla="*/ 0 w 44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5">
                    <a:moveTo>
                      <a:pt x="0" y="0"/>
                    </a:moveTo>
                    <a:cubicBezTo>
                      <a:pt x="0" y="0"/>
                      <a:pt x="4" y="31"/>
                      <a:pt x="21" y="38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44" y="6"/>
                      <a:pt x="0" y="0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62"/>
              <p:cNvSpPr>
                <a:spLocks/>
              </p:cNvSpPr>
              <p:nvPr/>
            </p:nvSpPr>
            <p:spPr bwMode="auto">
              <a:xfrm>
                <a:off x="4501" y="1921"/>
                <a:ext cx="70" cy="56"/>
              </a:xfrm>
              <a:custGeom>
                <a:avLst/>
                <a:gdLst>
                  <a:gd name="T0" fmla="*/ 66 w 66"/>
                  <a:gd name="T1" fmla="*/ 17 h 52"/>
                  <a:gd name="T2" fmla="*/ 25 w 66"/>
                  <a:gd name="T3" fmla="*/ 49 h 52"/>
                  <a:gd name="T4" fmla="*/ 0 w 66"/>
                  <a:gd name="T5" fmla="*/ 52 h 52"/>
                  <a:gd name="T6" fmla="*/ 66 w 66"/>
                  <a:gd name="T7" fmla="*/ 1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52">
                    <a:moveTo>
                      <a:pt x="66" y="17"/>
                    </a:moveTo>
                    <a:cubicBezTo>
                      <a:pt x="66" y="17"/>
                      <a:pt x="50" y="46"/>
                      <a:pt x="25" y="49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25" y="0"/>
                      <a:pt x="66" y="17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63"/>
              <p:cNvSpPr>
                <a:spLocks/>
              </p:cNvSpPr>
              <p:nvPr/>
            </p:nvSpPr>
            <p:spPr bwMode="auto">
              <a:xfrm>
                <a:off x="4468" y="1992"/>
                <a:ext cx="81" cy="55"/>
              </a:xfrm>
              <a:custGeom>
                <a:avLst/>
                <a:gdLst>
                  <a:gd name="T0" fmla="*/ 76 w 76"/>
                  <a:gd name="T1" fmla="*/ 21 h 52"/>
                  <a:gd name="T2" fmla="*/ 33 w 76"/>
                  <a:gd name="T3" fmla="*/ 49 h 52"/>
                  <a:gd name="T4" fmla="*/ 0 w 76"/>
                  <a:gd name="T5" fmla="*/ 49 h 52"/>
                  <a:gd name="T6" fmla="*/ 76 w 76"/>
                  <a:gd name="T7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52">
                    <a:moveTo>
                      <a:pt x="76" y="21"/>
                    </a:moveTo>
                    <a:cubicBezTo>
                      <a:pt x="76" y="21"/>
                      <a:pt x="58" y="46"/>
                      <a:pt x="33" y="49"/>
                    </a:cubicBezTo>
                    <a:cubicBezTo>
                      <a:pt x="9" y="52"/>
                      <a:pt x="0" y="49"/>
                      <a:pt x="0" y="49"/>
                    </a:cubicBezTo>
                    <a:cubicBezTo>
                      <a:pt x="0" y="49"/>
                      <a:pt x="34" y="0"/>
                      <a:pt x="76" y="21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64"/>
              <p:cNvSpPr>
                <a:spLocks/>
              </p:cNvSpPr>
              <p:nvPr/>
            </p:nvSpPr>
            <p:spPr bwMode="auto">
              <a:xfrm>
                <a:off x="4473" y="2098"/>
                <a:ext cx="46" cy="50"/>
              </a:xfrm>
              <a:custGeom>
                <a:avLst/>
                <a:gdLst>
                  <a:gd name="T0" fmla="*/ 36 w 43"/>
                  <a:gd name="T1" fmla="*/ 0 h 47"/>
                  <a:gd name="T2" fmla="*/ 21 w 43"/>
                  <a:gd name="T3" fmla="*/ 33 h 47"/>
                  <a:gd name="T4" fmla="*/ 0 w 43"/>
                  <a:gd name="T5" fmla="*/ 47 h 47"/>
                  <a:gd name="T6" fmla="*/ 36 w 43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7">
                    <a:moveTo>
                      <a:pt x="36" y="0"/>
                    </a:moveTo>
                    <a:cubicBezTo>
                      <a:pt x="36" y="0"/>
                      <a:pt x="43" y="19"/>
                      <a:pt x="21" y="3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2"/>
                      <a:pt x="36" y="0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65"/>
              <p:cNvSpPr>
                <a:spLocks/>
              </p:cNvSpPr>
              <p:nvPr/>
            </p:nvSpPr>
            <p:spPr bwMode="auto">
              <a:xfrm>
                <a:off x="4090" y="2272"/>
                <a:ext cx="124" cy="56"/>
              </a:xfrm>
              <a:custGeom>
                <a:avLst/>
                <a:gdLst>
                  <a:gd name="T0" fmla="*/ 116 w 116"/>
                  <a:gd name="T1" fmla="*/ 50 h 53"/>
                  <a:gd name="T2" fmla="*/ 116 w 116"/>
                  <a:gd name="T3" fmla="*/ 52 h 53"/>
                  <a:gd name="T4" fmla="*/ 113 w 116"/>
                  <a:gd name="T5" fmla="*/ 53 h 53"/>
                  <a:gd name="T6" fmla="*/ 86 w 116"/>
                  <a:gd name="T7" fmla="*/ 16 h 53"/>
                  <a:gd name="T8" fmla="*/ 1 w 116"/>
                  <a:gd name="T9" fmla="*/ 11 h 53"/>
                  <a:gd name="T10" fmla="*/ 0 w 116"/>
                  <a:gd name="T11" fmla="*/ 8 h 53"/>
                  <a:gd name="T12" fmla="*/ 34 w 116"/>
                  <a:gd name="T13" fmla="*/ 4 h 53"/>
                  <a:gd name="T14" fmla="*/ 87 w 116"/>
                  <a:gd name="T15" fmla="*/ 13 h 53"/>
                  <a:gd name="T16" fmla="*/ 116 w 116"/>
                  <a:gd name="T17" fmla="*/ 5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53">
                    <a:moveTo>
                      <a:pt x="116" y="50"/>
                    </a:moveTo>
                    <a:cubicBezTo>
                      <a:pt x="116" y="51"/>
                      <a:pt x="116" y="52"/>
                      <a:pt x="116" y="52"/>
                    </a:cubicBezTo>
                    <a:cubicBezTo>
                      <a:pt x="113" y="53"/>
                      <a:pt x="113" y="53"/>
                      <a:pt x="113" y="53"/>
                    </a:cubicBezTo>
                    <a:cubicBezTo>
                      <a:pt x="113" y="53"/>
                      <a:pt x="109" y="32"/>
                      <a:pt x="86" y="16"/>
                    </a:cubicBezTo>
                    <a:cubicBezTo>
                      <a:pt x="62" y="0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6" y="5"/>
                      <a:pt x="34" y="4"/>
                    </a:cubicBezTo>
                    <a:cubicBezTo>
                      <a:pt x="59" y="3"/>
                      <a:pt x="77" y="6"/>
                      <a:pt x="87" y="13"/>
                    </a:cubicBezTo>
                    <a:cubicBezTo>
                      <a:pt x="107" y="27"/>
                      <a:pt x="114" y="43"/>
                      <a:pt x="116" y="50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66"/>
              <p:cNvSpPr>
                <a:spLocks/>
              </p:cNvSpPr>
              <p:nvPr/>
            </p:nvSpPr>
            <p:spPr bwMode="auto">
              <a:xfrm>
                <a:off x="4195" y="2281"/>
                <a:ext cx="52" cy="24"/>
              </a:xfrm>
              <a:custGeom>
                <a:avLst/>
                <a:gdLst>
                  <a:gd name="T0" fmla="*/ 0 w 49"/>
                  <a:gd name="T1" fmla="*/ 15 h 22"/>
                  <a:gd name="T2" fmla="*/ 27 w 49"/>
                  <a:gd name="T3" fmla="*/ 20 h 22"/>
                  <a:gd name="T4" fmla="*/ 49 w 49"/>
                  <a:gd name="T5" fmla="*/ 14 h 22"/>
                  <a:gd name="T6" fmla="*/ 0 w 49"/>
                  <a:gd name="T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22">
                    <a:moveTo>
                      <a:pt x="0" y="15"/>
                    </a:moveTo>
                    <a:cubicBezTo>
                      <a:pt x="0" y="15"/>
                      <a:pt x="13" y="22"/>
                      <a:pt x="27" y="20"/>
                    </a:cubicBezTo>
                    <a:cubicBezTo>
                      <a:pt x="41" y="19"/>
                      <a:pt x="49" y="14"/>
                      <a:pt x="49" y="14"/>
                    </a:cubicBezTo>
                    <a:cubicBezTo>
                      <a:pt x="49" y="14"/>
                      <a:pt x="24" y="0"/>
                      <a:pt x="0" y="15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67"/>
              <p:cNvSpPr>
                <a:spLocks/>
              </p:cNvSpPr>
              <p:nvPr/>
            </p:nvSpPr>
            <p:spPr bwMode="auto">
              <a:xfrm>
                <a:off x="4166" y="2244"/>
                <a:ext cx="47" cy="38"/>
              </a:xfrm>
              <a:custGeom>
                <a:avLst/>
                <a:gdLst>
                  <a:gd name="T0" fmla="*/ 0 w 44"/>
                  <a:gd name="T1" fmla="*/ 34 h 36"/>
                  <a:gd name="T2" fmla="*/ 29 w 44"/>
                  <a:gd name="T3" fmla="*/ 18 h 36"/>
                  <a:gd name="T4" fmla="*/ 44 w 44"/>
                  <a:gd name="T5" fmla="*/ 0 h 36"/>
                  <a:gd name="T6" fmla="*/ 0 w 44"/>
                  <a:gd name="T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34"/>
                    </a:moveTo>
                    <a:cubicBezTo>
                      <a:pt x="0" y="34"/>
                      <a:pt x="15" y="36"/>
                      <a:pt x="29" y="18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2" y="8"/>
                      <a:pt x="0" y="34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68"/>
              <p:cNvSpPr>
                <a:spLocks/>
              </p:cNvSpPr>
              <p:nvPr/>
            </p:nvSpPr>
            <p:spPr bwMode="auto">
              <a:xfrm>
                <a:off x="4119" y="2225"/>
                <a:ext cx="37" cy="53"/>
              </a:xfrm>
              <a:custGeom>
                <a:avLst/>
                <a:gdLst>
                  <a:gd name="T0" fmla="*/ 11 w 35"/>
                  <a:gd name="T1" fmla="*/ 50 h 50"/>
                  <a:gd name="T2" fmla="*/ 30 w 35"/>
                  <a:gd name="T3" fmla="*/ 20 h 50"/>
                  <a:gd name="T4" fmla="*/ 35 w 35"/>
                  <a:gd name="T5" fmla="*/ 0 h 50"/>
                  <a:gd name="T6" fmla="*/ 11 w 35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50">
                    <a:moveTo>
                      <a:pt x="11" y="50"/>
                    </a:moveTo>
                    <a:cubicBezTo>
                      <a:pt x="11" y="50"/>
                      <a:pt x="26" y="39"/>
                      <a:pt x="30" y="2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0" y="19"/>
                      <a:pt x="11" y="50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69"/>
              <p:cNvSpPr>
                <a:spLocks/>
              </p:cNvSpPr>
              <p:nvPr/>
            </p:nvSpPr>
            <p:spPr bwMode="auto">
              <a:xfrm>
                <a:off x="4115" y="2278"/>
                <a:ext cx="33" cy="59"/>
              </a:xfrm>
              <a:custGeom>
                <a:avLst/>
                <a:gdLst>
                  <a:gd name="T0" fmla="*/ 10 w 31"/>
                  <a:gd name="T1" fmla="*/ 0 h 55"/>
                  <a:gd name="T2" fmla="*/ 3 w 31"/>
                  <a:gd name="T3" fmla="*/ 27 h 55"/>
                  <a:gd name="T4" fmla="*/ 12 w 31"/>
                  <a:gd name="T5" fmla="*/ 55 h 55"/>
                  <a:gd name="T6" fmla="*/ 10 w 31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55">
                    <a:moveTo>
                      <a:pt x="10" y="0"/>
                    </a:moveTo>
                    <a:cubicBezTo>
                      <a:pt x="10" y="0"/>
                      <a:pt x="0" y="7"/>
                      <a:pt x="3" y="27"/>
                    </a:cubicBezTo>
                    <a:cubicBezTo>
                      <a:pt x="7" y="48"/>
                      <a:pt x="12" y="55"/>
                      <a:pt x="12" y="55"/>
                    </a:cubicBezTo>
                    <a:cubicBezTo>
                      <a:pt x="12" y="55"/>
                      <a:pt x="31" y="23"/>
                      <a:pt x="10" y="0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70"/>
              <p:cNvSpPr>
                <a:spLocks/>
              </p:cNvSpPr>
              <p:nvPr/>
            </p:nvSpPr>
            <p:spPr bwMode="auto">
              <a:xfrm>
                <a:off x="4152" y="2280"/>
                <a:ext cx="31" cy="64"/>
              </a:xfrm>
              <a:custGeom>
                <a:avLst/>
                <a:gdLst>
                  <a:gd name="T0" fmla="*/ 13 w 29"/>
                  <a:gd name="T1" fmla="*/ 0 h 60"/>
                  <a:gd name="T2" fmla="*/ 3 w 29"/>
                  <a:gd name="T3" fmla="*/ 34 h 60"/>
                  <a:gd name="T4" fmla="*/ 6 w 29"/>
                  <a:gd name="T5" fmla="*/ 60 h 60"/>
                  <a:gd name="T6" fmla="*/ 13 w 29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60">
                    <a:moveTo>
                      <a:pt x="13" y="0"/>
                    </a:moveTo>
                    <a:cubicBezTo>
                      <a:pt x="13" y="0"/>
                      <a:pt x="0" y="16"/>
                      <a:pt x="3" y="34"/>
                    </a:cubicBezTo>
                    <a:cubicBezTo>
                      <a:pt x="6" y="51"/>
                      <a:pt x="6" y="60"/>
                      <a:pt x="6" y="60"/>
                    </a:cubicBezTo>
                    <a:cubicBezTo>
                      <a:pt x="6" y="60"/>
                      <a:pt x="29" y="35"/>
                      <a:pt x="13" y="0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71"/>
              <p:cNvSpPr>
                <a:spLocks/>
              </p:cNvSpPr>
              <p:nvPr/>
            </p:nvSpPr>
            <p:spPr bwMode="auto">
              <a:xfrm>
                <a:off x="4201" y="2321"/>
                <a:ext cx="34" cy="39"/>
              </a:xfrm>
              <a:custGeom>
                <a:avLst/>
                <a:gdLst>
                  <a:gd name="T0" fmla="*/ 9 w 32"/>
                  <a:gd name="T1" fmla="*/ 0 h 37"/>
                  <a:gd name="T2" fmla="*/ 5 w 32"/>
                  <a:gd name="T3" fmla="*/ 16 h 37"/>
                  <a:gd name="T4" fmla="*/ 13 w 32"/>
                  <a:gd name="T5" fmla="*/ 37 h 37"/>
                  <a:gd name="T6" fmla="*/ 9 w 3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7">
                    <a:moveTo>
                      <a:pt x="9" y="0"/>
                    </a:moveTo>
                    <a:cubicBezTo>
                      <a:pt x="9" y="0"/>
                      <a:pt x="0" y="2"/>
                      <a:pt x="5" y="16"/>
                    </a:cubicBezTo>
                    <a:cubicBezTo>
                      <a:pt x="12" y="30"/>
                      <a:pt x="13" y="37"/>
                      <a:pt x="13" y="37"/>
                    </a:cubicBezTo>
                    <a:cubicBezTo>
                      <a:pt x="13" y="37"/>
                      <a:pt x="32" y="13"/>
                      <a:pt x="9" y="0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2"/>
              <p:cNvSpPr>
                <a:spLocks/>
              </p:cNvSpPr>
              <p:nvPr/>
            </p:nvSpPr>
            <p:spPr bwMode="auto">
              <a:xfrm>
                <a:off x="3665" y="1916"/>
                <a:ext cx="28" cy="28"/>
              </a:xfrm>
              <a:custGeom>
                <a:avLst/>
                <a:gdLst>
                  <a:gd name="T0" fmla="*/ 2 w 26"/>
                  <a:gd name="T1" fmla="*/ 11 h 26"/>
                  <a:gd name="T2" fmla="*/ 10 w 26"/>
                  <a:gd name="T3" fmla="*/ 25 h 26"/>
                  <a:gd name="T4" fmla="*/ 24 w 26"/>
                  <a:gd name="T5" fmla="*/ 16 h 26"/>
                  <a:gd name="T6" fmla="*/ 16 w 26"/>
                  <a:gd name="T7" fmla="*/ 2 h 26"/>
                  <a:gd name="T8" fmla="*/ 2 w 26"/>
                  <a:gd name="T9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2" y="11"/>
                    </a:moveTo>
                    <a:cubicBezTo>
                      <a:pt x="0" y="17"/>
                      <a:pt x="4" y="23"/>
                      <a:pt x="10" y="25"/>
                    </a:cubicBezTo>
                    <a:cubicBezTo>
                      <a:pt x="17" y="26"/>
                      <a:pt x="23" y="22"/>
                      <a:pt x="24" y="16"/>
                    </a:cubicBezTo>
                    <a:cubicBezTo>
                      <a:pt x="26" y="10"/>
                      <a:pt x="22" y="3"/>
                      <a:pt x="16" y="2"/>
                    </a:cubicBezTo>
                    <a:cubicBezTo>
                      <a:pt x="9" y="0"/>
                      <a:pt x="3" y="4"/>
                      <a:pt x="2" y="11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3"/>
              <p:cNvSpPr>
                <a:spLocks/>
              </p:cNvSpPr>
              <p:nvPr/>
            </p:nvSpPr>
            <p:spPr bwMode="auto">
              <a:xfrm>
                <a:off x="3919" y="2242"/>
                <a:ext cx="26" cy="26"/>
              </a:xfrm>
              <a:custGeom>
                <a:avLst/>
                <a:gdLst>
                  <a:gd name="T0" fmla="*/ 1 w 24"/>
                  <a:gd name="T1" fmla="*/ 9 h 24"/>
                  <a:gd name="T2" fmla="*/ 9 w 24"/>
                  <a:gd name="T3" fmla="*/ 22 h 24"/>
                  <a:gd name="T4" fmla="*/ 22 w 24"/>
                  <a:gd name="T5" fmla="*/ 14 h 24"/>
                  <a:gd name="T6" fmla="*/ 14 w 24"/>
                  <a:gd name="T7" fmla="*/ 1 h 24"/>
                  <a:gd name="T8" fmla="*/ 1 w 24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" y="9"/>
                    </a:moveTo>
                    <a:cubicBezTo>
                      <a:pt x="0" y="15"/>
                      <a:pt x="3" y="21"/>
                      <a:pt x="9" y="22"/>
                    </a:cubicBezTo>
                    <a:cubicBezTo>
                      <a:pt x="15" y="24"/>
                      <a:pt x="21" y="20"/>
                      <a:pt x="22" y="14"/>
                    </a:cubicBezTo>
                    <a:cubicBezTo>
                      <a:pt x="24" y="8"/>
                      <a:pt x="20" y="2"/>
                      <a:pt x="14" y="1"/>
                    </a:cubicBezTo>
                    <a:cubicBezTo>
                      <a:pt x="8" y="0"/>
                      <a:pt x="2" y="4"/>
                      <a:pt x="1" y="9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74"/>
              <p:cNvSpPr>
                <a:spLocks/>
              </p:cNvSpPr>
              <p:nvPr/>
            </p:nvSpPr>
            <p:spPr bwMode="auto">
              <a:xfrm>
                <a:off x="3718" y="2089"/>
                <a:ext cx="39" cy="38"/>
              </a:xfrm>
              <a:custGeom>
                <a:avLst/>
                <a:gdLst>
                  <a:gd name="T0" fmla="*/ 2 w 36"/>
                  <a:gd name="T1" fmla="*/ 14 h 36"/>
                  <a:gd name="T2" fmla="*/ 14 w 36"/>
                  <a:gd name="T3" fmla="*/ 34 h 36"/>
                  <a:gd name="T4" fmla="*/ 34 w 36"/>
                  <a:gd name="T5" fmla="*/ 21 h 36"/>
                  <a:gd name="T6" fmla="*/ 21 w 36"/>
                  <a:gd name="T7" fmla="*/ 2 h 36"/>
                  <a:gd name="T8" fmla="*/ 2 w 36"/>
                  <a:gd name="T9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2" y="14"/>
                    </a:moveTo>
                    <a:cubicBezTo>
                      <a:pt x="0" y="23"/>
                      <a:pt x="5" y="32"/>
                      <a:pt x="14" y="34"/>
                    </a:cubicBezTo>
                    <a:cubicBezTo>
                      <a:pt x="23" y="36"/>
                      <a:pt x="32" y="30"/>
                      <a:pt x="34" y="21"/>
                    </a:cubicBezTo>
                    <a:cubicBezTo>
                      <a:pt x="36" y="13"/>
                      <a:pt x="30" y="4"/>
                      <a:pt x="21" y="2"/>
                    </a:cubicBezTo>
                    <a:cubicBezTo>
                      <a:pt x="13" y="0"/>
                      <a:pt x="4" y="5"/>
                      <a:pt x="2" y="14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75"/>
              <p:cNvSpPr>
                <a:spLocks/>
              </p:cNvSpPr>
              <p:nvPr/>
            </p:nvSpPr>
            <p:spPr bwMode="auto">
              <a:xfrm>
                <a:off x="4245" y="2314"/>
                <a:ext cx="14" cy="14"/>
              </a:xfrm>
              <a:custGeom>
                <a:avLst/>
                <a:gdLst>
                  <a:gd name="T0" fmla="*/ 1 w 14"/>
                  <a:gd name="T1" fmla="*/ 5 h 13"/>
                  <a:gd name="T2" fmla="*/ 6 w 14"/>
                  <a:gd name="T3" fmla="*/ 13 h 13"/>
                  <a:gd name="T4" fmla="*/ 13 w 14"/>
                  <a:gd name="T5" fmla="*/ 8 h 13"/>
                  <a:gd name="T6" fmla="*/ 9 w 14"/>
                  <a:gd name="T7" fmla="*/ 0 h 13"/>
                  <a:gd name="T8" fmla="*/ 1 w 14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" y="5"/>
                    </a:moveTo>
                    <a:cubicBezTo>
                      <a:pt x="0" y="8"/>
                      <a:pt x="3" y="12"/>
                      <a:pt x="6" y="13"/>
                    </a:cubicBezTo>
                    <a:cubicBezTo>
                      <a:pt x="9" y="13"/>
                      <a:pt x="13" y="11"/>
                      <a:pt x="13" y="8"/>
                    </a:cubicBezTo>
                    <a:cubicBezTo>
                      <a:pt x="14" y="4"/>
                      <a:pt x="12" y="1"/>
                      <a:pt x="9" y="0"/>
                    </a:cubicBezTo>
                    <a:cubicBezTo>
                      <a:pt x="5" y="0"/>
                      <a:pt x="2" y="2"/>
                      <a:pt x="1" y="5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76"/>
              <p:cNvSpPr>
                <a:spLocks/>
              </p:cNvSpPr>
              <p:nvPr/>
            </p:nvSpPr>
            <p:spPr bwMode="auto">
              <a:xfrm>
                <a:off x="4495" y="2160"/>
                <a:ext cx="37" cy="36"/>
              </a:xfrm>
              <a:custGeom>
                <a:avLst/>
                <a:gdLst>
                  <a:gd name="T0" fmla="*/ 2 w 34"/>
                  <a:gd name="T1" fmla="*/ 14 h 34"/>
                  <a:gd name="T2" fmla="*/ 14 w 34"/>
                  <a:gd name="T3" fmla="*/ 33 h 34"/>
                  <a:gd name="T4" fmla="*/ 32 w 34"/>
                  <a:gd name="T5" fmla="*/ 21 h 34"/>
                  <a:gd name="T6" fmla="*/ 21 w 34"/>
                  <a:gd name="T7" fmla="*/ 2 h 34"/>
                  <a:gd name="T8" fmla="*/ 2 w 34"/>
                  <a:gd name="T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" y="14"/>
                    </a:moveTo>
                    <a:cubicBezTo>
                      <a:pt x="0" y="22"/>
                      <a:pt x="5" y="31"/>
                      <a:pt x="14" y="33"/>
                    </a:cubicBezTo>
                    <a:cubicBezTo>
                      <a:pt x="22" y="34"/>
                      <a:pt x="30" y="29"/>
                      <a:pt x="32" y="21"/>
                    </a:cubicBezTo>
                    <a:cubicBezTo>
                      <a:pt x="34" y="12"/>
                      <a:pt x="29" y="4"/>
                      <a:pt x="21" y="2"/>
                    </a:cubicBezTo>
                    <a:cubicBezTo>
                      <a:pt x="12" y="0"/>
                      <a:pt x="4" y="6"/>
                      <a:pt x="2" y="14"/>
                    </a:cubicBezTo>
                    <a:close/>
                  </a:path>
                </a:pathLst>
              </a:custGeom>
              <a:solidFill>
                <a:srgbClr val="E3B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7"/>
              <p:cNvSpPr>
                <a:spLocks/>
              </p:cNvSpPr>
              <p:nvPr/>
            </p:nvSpPr>
            <p:spPr bwMode="auto">
              <a:xfrm>
                <a:off x="3797" y="1983"/>
                <a:ext cx="30" cy="30"/>
              </a:xfrm>
              <a:custGeom>
                <a:avLst/>
                <a:gdLst>
                  <a:gd name="T0" fmla="*/ 2 w 28"/>
                  <a:gd name="T1" fmla="*/ 11 h 28"/>
                  <a:gd name="T2" fmla="*/ 11 w 28"/>
                  <a:gd name="T3" fmla="*/ 27 h 28"/>
                  <a:gd name="T4" fmla="*/ 27 w 28"/>
                  <a:gd name="T5" fmla="*/ 17 h 28"/>
                  <a:gd name="T6" fmla="*/ 17 w 28"/>
                  <a:gd name="T7" fmla="*/ 2 h 28"/>
                  <a:gd name="T8" fmla="*/ 2 w 28"/>
                  <a:gd name="T9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" y="11"/>
                    </a:moveTo>
                    <a:cubicBezTo>
                      <a:pt x="0" y="18"/>
                      <a:pt x="4" y="25"/>
                      <a:pt x="11" y="27"/>
                    </a:cubicBezTo>
                    <a:cubicBezTo>
                      <a:pt x="18" y="28"/>
                      <a:pt x="25" y="24"/>
                      <a:pt x="27" y="17"/>
                    </a:cubicBezTo>
                    <a:cubicBezTo>
                      <a:pt x="28" y="10"/>
                      <a:pt x="24" y="3"/>
                      <a:pt x="17" y="2"/>
                    </a:cubicBezTo>
                    <a:cubicBezTo>
                      <a:pt x="10" y="0"/>
                      <a:pt x="3" y="4"/>
                      <a:pt x="2" y="11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8"/>
              <p:cNvSpPr>
                <a:spLocks/>
              </p:cNvSpPr>
              <p:nvPr/>
            </p:nvSpPr>
            <p:spPr bwMode="auto">
              <a:xfrm>
                <a:off x="4322" y="2202"/>
                <a:ext cx="25" cy="24"/>
              </a:xfrm>
              <a:custGeom>
                <a:avLst/>
                <a:gdLst>
                  <a:gd name="T0" fmla="*/ 1 w 23"/>
                  <a:gd name="T1" fmla="*/ 9 h 23"/>
                  <a:gd name="T2" fmla="*/ 9 w 23"/>
                  <a:gd name="T3" fmla="*/ 21 h 23"/>
                  <a:gd name="T4" fmla="*/ 21 w 23"/>
                  <a:gd name="T5" fmla="*/ 14 h 23"/>
                  <a:gd name="T6" fmla="*/ 14 w 23"/>
                  <a:gd name="T7" fmla="*/ 1 h 23"/>
                  <a:gd name="T8" fmla="*/ 1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" y="9"/>
                    </a:moveTo>
                    <a:cubicBezTo>
                      <a:pt x="0" y="15"/>
                      <a:pt x="4" y="20"/>
                      <a:pt x="9" y="21"/>
                    </a:cubicBezTo>
                    <a:cubicBezTo>
                      <a:pt x="15" y="23"/>
                      <a:pt x="20" y="19"/>
                      <a:pt x="21" y="14"/>
                    </a:cubicBezTo>
                    <a:cubicBezTo>
                      <a:pt x="23" y="8"/>
                      <a:pt x="19" y="3"/>
                      <a:pt x="14" y="1"/>
                    </a:cubicBezTo>
                    <a:cubicBezTo>
                      <a:pt x="8" y="0"/>
                      <a:pt x="3" y="4"/>
                      <a:pt x="1" y="9"/>
                    </a:cubicBezTo>
                    <a:close/>
                  </a:path>
                </a:pathLst>
              </a:custGeom>
              <a:solidFill>
                <a:srgbClr val="A14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9"/>
              <p:cNvSpPr>
                <a:spLocks/>
              </p:cNvSpPr>
              <p:nvPr/>
            </p:nvSpPr>
            <p:spPr bwMode="auto">
              <a:xfrm>
                <a:off x="4520" y="2126"/>
                <a:ext cx="17" cy="17"/>
              </a:xfrm>
              <a:custGeom>
                <a:avLst/>
                <a:gdLst>
                  <a:gd name="T0" fmla="*/ 1 w 16"/>
                  <a:gd name="T1" fmla="*/ 7 h 16"/>
                  <a:gd name="T2" fmla="*/ 7 w 16"/>
                  <a:gd name="T3" fmla="*/ 15 h 16"/>
                  <a:gd name="T4" fmla="*/ 15 w 16"/>
                  <a:gd name="T5" fmla="*/ 10 h 16"/>
                  <a:gd name="T6" fmla="*/ 10 w 16"/>
                  <a:gd name="T7" fmla="*/ 1 h 16"/>
                  <a:gd name="T8" fmla="*/ 1 w 16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" y="7"/>
                    </a:moveTo>
                    <a:cubicBezTo>
                      <a:pt x="0" y="10"/>
                      <a:pt x="3" y="14"/>
                      <a:pt x="7" y="15"/>
                    </a:cubicBezTo>
                    <a:cubicBezTo>
                      <a:pt x="11" y="16"/>
                      <a:pt x="14" y="14"/>
                      <a:pt x="15" y="10"/>
                    </a:cubicBezTo>
                    <a:cubicBezTo>
                      <a:pt x="16" y="6"/>
                      <a:pt x="14" y="2"/>
                      <a:pt x="10" y="1"/>
                    </a:cubicBezTo>
                    <a:cubicBezTo>
                      <a:pt x="6" y="0"/>
                      <a:pt x="2" y="3"/>
                      <a:pt x="1" y="7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80"/>
              <p:cNvSpPr>
                <a:spLocks/>
              </p:cNvSpPr>
              <p:nvPr/>
            </p:nvSpPr>
            <p:spPr bwMode="auto">
              <a:xfrm>
                <a:off x="3690" y="2069"/>
                <a:ext cx="17" cy="17"/>
              </a:xfrm>
              <a:custGeom>
                <a:avLst/>
                <a:gdLst>
                  <a:gd name="T0" fmla="*/ 1 w 16"/>
                  <a:gd name="T1" fmla="*/ 7 h 16"/>
                  <a:gd name="T2" fmla="*/ 6 w 16"/>
                  <a:gd name="T3" fmla="*/ 15 h 16"/>
                  <a:gd name="T4" fmla="*/ 15 w 16"/>
                  <a:gd name="T5" fmla="*/ 10 h 16"/>
                  <a:gd name="T6" fmla="*/ 9 w 16"/>
                  <a:gd name="T7" fmla="*/ 1 h 16"/>
                  <a:gd name="T8" fmla="*/ 1 w 16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" y="7"/>
                    </a:moveTo>
                    <a:cubicBezTo>
                      <a:pt x="0" y="11"/>
                      <a:pt x="2" y="15"/>
                      <a:pt x="6" y="15"/>
                    </a:cubicBezTo>
                    <a:cubicBezTo>
                      <a:pt x="10" y="16"/>
                      <a:pt x="14" y="14"/>
                      <a:pt x="15" y="10"/>
                    </a:cubicBezTo>
                    <a:cubicBezTo>
                      <a:pt x="16" y="6"/>
                      <a:pt x="13" y="2"/>
                      <a:pt x="9" y="1"/>
                    </a:cubicBezTo>
                    <a:cubicBezTo>
                      <a:pt x="5" y="0"/>
                      <a:pt x="2" y="3"/>
                      <a:pt x="1" y="7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81"/>
              <p:cNvSpPr>
                <a:spLocks/>
              </p:cNvSpPr>
              <p:nvPr/>
            </p:nvSpPr>
            <p:spPr bwMode="auto">
              <a:xfrm>
                <a:off x="4082" y="2300"/>
                <a:ext cx="17" cy="17"/>
              </a:xfrm>
              <a:custGeom>
                <a:avLst/>
                <a:gdLst>
                  <a:gd name="T0" fmla="*/ 0 w 16"/>
                  <a:gd name="T1" fmla="*/ 7 h 16"/>
                  <a:gd name="T2" fmla="*/ 6 w 16"/>
                  <a:gd name="T3" fmla="*/ 15 h 16"/>
                  <a:gd name="T4" fmla="*/ 15 w 16"/>
                  <a:gd name="T5" fmla="*/ 10 h 16"/>
                  <a:gd name="T6" fmla="*/ 9 w 16"/>
                  <a:gd name="T7" fmla="*/ 1 h 16"/>
                  <a:gd name="T8" fmla="*/ 0 w 16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0" y="7"/>
                    </a:moveTo>
                    <a:cubicBezTo>
                      <a:pt x="0" y="11"/>
                      <a:pt x="2" y="15"/>
                      <a:pt x="6" y="15"/>
                    </a:cubicBezTo>
                    <a:cubicBezTo>
                      <a:pt x="10" y="16"/>
                      <a:pt x="14" y="14"/>
                      <a:pt x="15" y="10"/>
                    </a:cubicBezTo>
                    <a:cubicBezTo>
                      <a:pt x="16" y="6"/>
                      <a:pt x="13" y="2"/>
                      <a:pt x="9" y="1"/>
                    </a:cubicBezTo>
                    <a:cubicBezTo>
                      <a:pt x="5" y="0"/>
                      <a:pt x="1" y="3"/>
                      <a:pt x="0" y="7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82"/>
              <p:cNvSpPr>
                <a:spLocks/>
              </p:cNvSpPr>
              <p:nvPr/>
            </p:nvSpPr>
            <p:spPr bwMode="auto">
              <a:xfrm>
                <a:off x="3931" y="2209"/>
                <a:ext cx="17" cy="17"/>
              </a:xfrm>
              <a:custGeom>
                <a:avLst/>
                <a:gdLst>
                  <a:gd name="T0" fmla="*/ 1 w 16"/>
                  <a:gd name="T1" fmla="*/ 7 h 16"/>
                  <a:gd name="T2" fmla="*/ 7 w 16"/>
                  <a:gd name="T3" fmla="*/ 15 h 16"/>
                  <a:gd name="T4" fmla="*/ 16 w 16"/>
                  <a:gd name="T5" fmla="*/ 10 h 16"/>
                  <a:gd name="T6" fmla="*/ 10 w 16"/>
                  <a:gd name="T7" fmla="*/ 1 h 16"/>
                  <a:gd name="T8" fmla="*/ 1 w 16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" y="7"/>
                    </a:moveTo>
                    <a:cubicBezTo>
                      <a:pt x="0" y="11"/>
                      <a:pt x="3" y="15"/>
                      <a:pt x="7" y="15"/>
                    </a:cubicBezTo>
                    <a:cubicBezTo>
                      <a:pt x="11" y="16"/>
                      <a:pt x="15" y="14"/>
                      <a:pt x="16" y="10"/>
                    </a:cubicBezTo>
                    <a:cubicBezTo>
                      <a:pt x="16" y="6"/>
                      <a:pt x="14" y="2"/>
                      <a:pt x="10" y="1"/>
                    </a:cubicBezTo>
                    <a:cubicBezTo>
                      <a:pt x="6" y="0"/>
                      <a:pt x="2" y="3"/>
                      <a:pt x="1" y="7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83"/>
              <p:cNvSpPr>
                <a:spLocks/>
              </p:cNvSpPr>
              <p:nvPr/>
            </p:nvSpPr>
            <p:spPr bwMode="auto">
              <a:xfrm>
                <a:off x="4343" y="2268"/>
                <a:ext cx="17" cy="17"/>
              </a:xfrm>
              <a:custGeom>
                <a:avLst/>
                <a:gdLst>
                  <a:gd name="T0" fmla="*/ 1 w 16"/>
                  <a:gd name="T1" fmla="*/ 7 h 16"/>
                  <a:gd name="T2" fmla="*/ 6 w 16"/>
                  <a:gd name="T3" fmla="*/ 16 h 16"/>
                  <a:gd name="T4" fmla="*/ 15 w 16"/>
                  <a:gd name="T5" fmla="*/ 10 h 16"/>
                  <a:gd name="T6" fmla="*/ 9 w 16"/>
                  <a:gd name="T7" fmla="*/ 1 h 16"/>
                  <a:gd name="T8" fmla="*/ 1 w 16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" y="7"/>
                    </a:moveTo>
                    <a:cubicBezTo>
                      <a:pt x="0" y="11"/>
                      <a:pt x="2" y="15"/>
                      <a:pt x="6" y="16"/>
                    </a:cubicBezTo>
                    <a:cubicBezTo>
                      <a:pt x="10" y="16"/>
                      <a:pt x="14" y="14"/>
                      <a:pt x="15" y="10"/>
                    </a:cubicBezTo>
                    <a:cubicBezTo>
                      <a:pt x="16" y="6"/>
                      <a:pt x="13" y="2"/>
                      <a:pt x="9" y="1"/>
                    </a:cubicBezTo>
                    <a:cubicBezTo>
                      <a:pt x="6" y="0"/>
                      <a:pt x="2" y="3"/>
                      <a:pt x="1" y="7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093" r="1670" b="43356"/>
            <a:stretch>
              <a:fillRect/>
            </a:stretch>
          </p:blipFill>
          <p:spPr>
            <a:xfrm>
              <a:off x="5854103" y="1539732"/>
              <a:ext cx="1257772" cy="1906132"/>
            </a:xfrm>
            <a:custGeom>
              <a:avLst/>
              <a:gdLst>
                <a:gd name="connsiteX0" fmla="*/ 480041 w 1241426"/>
                <a:gd name="connsiteY0" fmla="*/ 0 h 1881360"/>
                <a:gd name="connsiteX1" fmla="*/ 761385 w 1241426"/>
                <a:gd name="connsiteY1" fmla="*/ 0 h 1881360"/>
                <a:gd name="connsiteX2" fmla="*/ 862323 w 1241426"/>
                <a:gd name="connsiteY2" fmla="*/ 48161 h 1881360"/>
                <a:gd name="connsiteX3" fmla="*/ 1241426 w 1241426"/>
                <a:gd name="connsiteY3" fmla="*/ 927272 h 1881360"/>
                <a:gd name="connsiteX4" fmla="*/ 620713 w 1241426"/>
                <a:gd name="connsiteY4" fmla="*/ 1881360 h 1881360"/>
                <a:gd name="connsiteX5" fmla="*/ 0 w 1241426"/>
                <a:gd name="connsiteY5" fmla="*/ 927272 h 1881360"/>
                <a:gd name="connsiteX6" fmla="*/ 379104 w 1241426"/>
                <a:gd name="connsiteY6" fmla="*/ 48161 h 188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426" h="1881360">
                  <a:moveTo>
                    <a:pt x="480041" y="0"/>
                  </a:moveTo>
                  <a:lnTo>
                    <a:pt x="761385" y="0"/>
                  </a:lnTo>
                  <a:lnTo>
                    <a:pt x="862323" y="48161"/>
                  </a:lnTo>
                  <a:cubicBezTo>
                    <a:pt x="1085106" y="193000"/>
                    <a:pt x="1241426" y="532076"/>
                    <a:pt x="1241426" y="927272"/>
                  </a:cubicBezTo>
                  <a:cubicBezTo>
                    <a:pt x="1241426" y="1454200"/>
                    <a:pt x="963523" y="1881360"/>
                    <a:pt x="620713" y="1881360"/>
                  </a:cubicBezTo>
                  <a:cubicBezTo>
                    <a:pt x="277903" y="1881360"/>
                    <a:pt x="0" y="1454200"/>
                    <a:pt x="0" y="927272"/>
                  </a:cubicBezTo>
                  <a:cubicBezTo>
                    <a:pt x="0" y="532076"/>
                    <a:pt x="156321" y="193000"/>
                    <a:pt x="379104" y="48161"/>
                  </a:cubicBezTo>
                  <a:close/>
                </a:path>
              </a:pathLst>
            </a:custGeom>
          </p:spPr>
        </p:pic>
      </p:grpSp>
      <p:grpSp>
        <p:nvGrpSpPr>
          <p:cNvPr id="278" name="组合 277"/>
          <p:cNvGrpSpPr/>
          <p:nvPr/>
        </p:nvGrpSpPr>
        <p:grpSpPr>
          <a:xfrm>
            <a:off x="1697832" y="1405754"/>
            <a:ext cx="1693863" cy="2298700"/>
            <a:chOff x="2181162" y="1397000"/>
            <a:chExt cx="1693863" cy="2298700"/>
          </a:xfrm>
        </p:grpSpPr>
        <p:grpSp>
          <p:nvGrpSpPr>
            <p:cNvPr id="103" name="Group 86"/>
            <p:cNvGrpSpPr>
              <a:grpSpLocks noChangeAspect="1"/>
            </p:cNvGrpSpPr>
            <p:nvPr/>
          </p:nvGrpSpPr>
          <p:grpSpPr bwMode="auto">
            <a:xfrm>
              <a:off x="2181162" y="1397000"/>
              <a:ext cx="1693863" cy="2298700"/>
              <a:chOff x="1066" y="810"/>
              <a:chExt cx="1067" cy="1448"/>
            </a:xfrm>
          </p:grpSpPr>
          <p:sp>
            <p:nvSpPr>
              <p:cNvPr id="104" name="AutoShape 85"/>
              <p:cNvSpPr>
                <a:spLocks noChangeAspect="1" noChangeArrowheads="1" noTextEdit="1"/>
              </p:cNvSpPr>
              <p:nvPr/>
            </p:nvSpPr>
            <p:spPr bwMode="auto">
              <a:xfrm>
                <a:off x="1066" y="810"/>
                <a:ext cx="1067" cy="1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Oval 87"/>
              <p:cNvSpPr>
                <a:spLocks noChangeArrowheads="1"/>
              </p:cNvSpPr>
              <p:nvPr/>
            </p:nvSpPr>
            <p:spPr bwMode="auto">
              <a:xfrm>
                <a:off x="1197" y="925"/>
                <a:ext cx="774" cy="119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88"/>
              <p:cNvSpPr>
                <a:spLocks noEditPoints="1"/>
              </p:cNvSpPr>
              <p:nvPr/>
            </p:nvSpPr>
            <p:spPr bwMode="auto">
              <a:xfrm>
                <a:off x="1101" y="814"/>
                <a:ext cx="950" cy="1445"/>
              </a:xfrm>
              <a:custGeom>
                <a:avLst/>
                <a:gdLst>
                  <a:gd name="T0" fmla="*/ 450 w 900"/>
                  <a:gd name="T1" fmla="*/ 1371 h 1371"/>
                  <a:gd name="T2" fmla="*/ 130 w 900"/>
                  <a:gd name="T3" fmla="*/ 1168 h 1371"/>
                  <a:gd name="T4" fmla="*/ 0 w 900"/>
                  <a:gd name="T5" fmla="*/ 685 h 1371"/>
                  <a:gd name="T6" fmla="*/ 130 w 900"/>
                  <a:gd name="T7" fmla="*/ 203 h 1371"/>
                  <a:gd name="T8" fmla="*/ 450 w 900"/>
                  <a:gd name="T9" fmla="*/ 0 h 1371"/>
                  <a:gd name="T10" fmla="*/ 770 w 900"/>
                  <a:gd name="T11" fmla="*/ 203 h 1371"/>
                  <a:gd name="T12" fmla="*/ 900 w 900"/>
                  <a:gd name="T13" fmla="*/ 685 h 1371"/>
                  <a:gd name="T14" fmla="*/ 770 w 900"/>
                  <a:gd name="T15" fmla="*/ 1168 h 1371"/>
                  <a:gd name="T16" fmla="*/ 450 w 900"/>
                  <a:gd name="T17" fmla="*/ 1371 h 1371"/>
                  <a:gd name="T18" fmla="*/ 450 w 900"/>
                  <a:gd name="T19" fmla="*/ 29 h 1371"/>
                  <a:gd name="T20" fmla="*/ 30 w 900"/>
                  <a:gd name="T21" fmla="*/ 685 h 1371"/>
                  <a:gd name="T22" fmla="*/ 450 w 900"/>
                  <a:gd name="T23" fmla="*/ 1342 h 1371"/>
                  <a:gd name="T24" fmla="*/ 870 w 900"/>
                  <a:gd name="T25" fmla="*/ 685 h 1371"/>
                  <a:gd name="T26" fmla="*/ 450 w 900"/>
                  <a:gd name="T27" fmla="*/ 29 h 1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00" h="1371">
                    <a:moveTo>
                      <a:pt x="450" y="1371"/>
                    </a:moveTo>
                    <a:cubicBezTo>
                      <a:pt x="329" y="1371"/>
                      <a:pt x="215" y="1299"/>
                      <a:pt x="130" y="1168"/>
                    </a:cubicBezTo>
                    <a:cubicBezTo>
                      <a:pt x="47" y="1039"/>
                      <a:pt x="0" y="867"/>
                      <a:pt x="0" y="685"/>
                    </a:cubicBezTo>
                    <a:cubicBezTo>
                      <a:pt x="0" y="504"/>
                      <a:pt x="47" y="332"/>
                      <a:pt x="130" y="203"/>
                    </a:cubicBezTo>
                    <a:cubicBezTo>
                      <a:pt x="215" y="72"/>
                      <a:pt x="329" y="0"/>
                      <a:pt x="450" y="0"/>
                    </a:cubicBezTo>
                    <a:cubicBezTo>
                      <a:pt x="571" y="0"/>
                      <a:pt x="685" y="72"/>
                      <a:pt x="770" y="203"/>
                    </a:cubicBezTo>
                    <a:cubicBezTo>
                      <a:pt x="853" y="332"/>
                      <a:pt x="900" y="504"/>
                      <a:pt x="900" y="685"/>
                    </a:cubicBezTo>
                    <a:cubicBezTo>
                      <a:pt x="900" y="867"/>
                      <a:pt x="853" y="1039"/>
                      <a:pt x="770" y="1168"/>
                    </a:cubicBezTo>
                    <a:cubicBezTo>
                      <a:pt x="685" y="1299"/>
                      <a:pt x="571" y="1371"/>
                      <a:pt x="450" y="1371"/>
                    </a:cubicBezTo>
                    <a:close/>
                    <a:moveTo>
                      <a:pt x="450" y="29"/>
                    </a:moveTo>
                    <a:cubicBezTo>
                      <a:pt x="218" y="29"/>
                      <a:pt x="30" y="324"/>
                      <a:pt x="30" y="685"/>
                    </a:cubicBezTo>
                    <a:cubicBezTo>
                      <a:pt x="30" y="1047"/>
                      <a:pt x="218" y="1342"/>
                      <a:pt x="450" y="1342"/>
                    </a:cubicBezTo>
                    <a:cubicBezTo>
                      <a:pt x="682" y="1342"/>
                      <a:pt x="870" y="1047"/>
                      <a:pt x="870" y="685"/>
                    </a:cubicBezTo>
                    <a:cubicBezTo>
                      <a:pt x="870" y="324"/>
                      <a:pt x="682" y="29"/>
                      <a:pt x="450" y="29"/>
                    </a:cubicBezTo>
                    <a:close/>
                  </a:path>
                </a:pathLst>
              </a:custGeom>
              <a:solidFill>
                <a:srgbClr val="EC7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89"/>
              <p:cNvSpPr>
                <a:spLocks/>
              </p:cNvSpPr>
              <p:nvPr/>
            </p:nvSpPr>
            <p:spPr bwMode="auto">
              <a:xfrm>
                <a:off x="1929" y="943"/>
                <a:ext cx="80" cy="117"/>
              </a:xfrm>
              <a:custGeom>
                <a:avLst/>
                <a:gdLst>
                  <a:gd name="T0" fmla="*/ 10 w 76"/>
                  <a:gd name="T1" fmla="*/ 45 h 111"/>
                  <a:gd name="T2" fmla="*/ 16 w 76"/>
                  <a:gd name="T3" fmla="*/ 49 h 111"/>
                  <a:gd name="T4" fmla="*/ 48 w 76"/>
                  <a:gd name="T5" fmla="*/ 107 h 111"/>
                  <a:gd name="T6" fmla="*/ 50 w 76"/>
                  <a:gd name="T7" fmla="*/ 111 h 111"/>
                  <a:gd name="T8" fmla="*/ 62 w 76"/>
                  <a:gd name="T9" fmla="*/ 42 h 111"/>
                  <a:gd name="T10" fmla="*/ 0 w 76"/>
                  <a:gd name="T11" fmla="*/ 0 h 111"/>
                  <a:gd name="T12" fmla="*/ 10 w 76"/>
                  <a:gd name="T13" fmla="*/ 4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1">
                    <a:moveTo>
                      <a:pt x="10" y="45"/>
                    </a:moveTo>
                    <a:cubicBezTo>
                      <a:pt x="12" y="46"/>
                      <a:pt x="14" y="47"/>
                      <a:pt x="16" y="49"/>
                    </a:cubicBezTo>
                    <a:cubicBezTo>
                      <a:pt x="38" y="64"/>
                      <a:pt x="49" y="86"/>
                      <a:pt x="48" y="107"/>
                    </a:cubicBezTo>
                    <a:cubicBezTo>
                      <a:pt x="49" y="108"/>
                      <a:pt x="50" y="109"/>
                      <a:pt x="50" y="111"/>
                    </a:cubicBezTo>
                    <a:cubicBezTo>
                      <a:pt x="68" y="94"/>
                      <a:pt x="76" y="67"/>
                      <a:pt x="62" y="42"/>
                    </a:cubicBezTo>
                    <a:cubicBezTo>
                      <a:pt x="47" y="15"/>
                      <a:pt x="23" y="1"/>
                      <a:pt x="0" y="0"/>
                    </a:cubicBezTo>
                    <a:cubicBezTo>
                      <a:pt x="11" y="13"/>
                      <a:pt x="13" y="30"/>
                      <a:pt x="10" y="45"/>
                    </a:cubicBezTo>
                    <a:close/>
                  </a:path>
                </a:pathLst>
              </a:custGeom>
              <a:solidFill>
                <a:srgbClr val="E3B3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90"/>
              <p:cNvSpPr>
                <a:spLocks/>
              </p:cNvSpPr>
              <p:nvPr/>
            </p:nvSpPr>
            <p:spPr bwMode="auto">
              <a:xfrm>
                <a:off x="1765" y="967"/>
                <a:ext cx="58" cy="93"/>
              </a:xfrm>
              <a:custGeom>
                <a:avLst/>
                <a:gdLst>
                  <a:gd name="T0" fmla="*/ 20 w 55"/>
                  <a:gd name="T1" fmla="*/ 49 h 88"/>
                  <a:gd name="T2" fmla="*/ 55 w 55"/>
                  <a:gd name="T3" fmla="*/ 33 h 88"/>
                  <a:gd name="T4" fmla="*/ 52 w 55"/>
                  <a:gd name="T5" fmla="*/ 8 h 88"/>
                  <a:gd name="T6" fmla="*/ 54 w 55"/>
                  <a:gd name="T7" fmla="*/ 0 h 88"/>
                  <a:gd name="T8" fmla="*/ 21 w 55"/>
                  <a:gd name="T9" fmla="*/ 20 h 88"/>
                  <a:gd name="T10" fmla="*/ 9 w 55"/>
                  <a:gd name="T11" fmla="*/ 88 h 88"/>
                  <a:gd name="T12" fmla="*/ 20 w 55"/>
                  <a:gd name="T13" fmla="*/ 4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88">
                    <a:moveTo>
                      <a:pt x="20" y="49"/>
                    </a:moveTo>
                    <a:cubicBezTo>
                      <a:pt x="28" y="38"/>
                      <a:pt x="41" y="33"/>
                      <a:pt x="55" y="33"/>
                    </a:cubicBezTo>
                    <a:cubicBezTo>
                      <a:pt x="52" y="27"/>
                      <a:pt x="50" y="18"/>
                      <a:pt x="52" y="8"/>
                    </a:cubicBezTo>
                    <a:cubicBezTo>
                      <a:pt x="52" y="6"/>
                      <a:pt x="53" y="3"/>
                      <a:pt x="54" y="0"/>
                    </a:cubicBezTo>
                    <a:cubicBezTo>
                      <a:pt x="41" y="2"/>
                      <a:pt x="29" y="8"/>
                      <a:pt x="21" y="20"/>
                    </a:cubicBezTo>
                    <a:cubicBezTo>
                      <a:pt x="3" y="42"/>
                      <a:pt x="0" y="68"/>
                      <a:pt x="9" y="88"/>
                    </a:cubicBezTo>
                    <a:cubicBezTo>
                      <a:pt x="8" y="76"/>
                      <a:pt x="11" y="62"/>
                      <a:pt x="20" y="49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91"/>
              <p:cNvSpPr>
                <a:spLocks/>
              </p:cNvSpPr>
              <p:nvPr/>
            </p:nvSpPr>
            <p:spPr bwMode="auto">
              <a:xfrm>
                <a:off x="1808" y="1105"/>
                <a:ext cx="112" cy="60"/>
              </a:xfrm>
              <a:custGeom>
                <a:avLst/>
                <a:gdLst>
                  <a:gd name="T0" fmla="*/ 43 w 106"/>
                  <a:gd name="T1" fmla="*/ 4 h 57"/>
                  <a:gd name="T2" fmla="*/ 19 w 106"/>
                  <a:gd name="T3" fmla="*/ 6 h 57"/>
                  <a:gd name="T4" fmla="*/ 0 w 106"/>
                  <a:gd name="T5" fmla="*/ 0 h 57"/>
                  <a:gd name="T6" fmla="*/ 90 w 106"/>
                  <a:gd name="T7" fmla="*/ 46 h 57"/>
                  <a:gd name="T8" fmla="*/ 106 w 106"/>
                  <a:gd name="T9" fmla="*/ 40 h 57"/>
                  <a:gd name="T10" fmla="*/ 76 w 106"/>
                  <a:gd name="T11" fmla="*/ 36 h 57"/>
                  <a:gd name="T12" fmla="*/ 43 w 106"/>
                  <a:gd name="T13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57">
                    <a:moveTo>
                      <a:pt x="43" y="4"/>
                    </a:moveTo>
                    <a:cubicBezTo>
                      <a:pt x="36" y="7"/>
                      <a:pt x="29" y="8"/>
                      <a:pt x="19" y="6"/>
                    </a:cubicBezTo>
                    <a:cubicBezTo>
                      <a:pt x="12" y="5"/>
                      <a:pt x="6" y="3"/>
                      <a:pt x="0" y="0"/>
                    </a:cubicBezTo>
                    <a:cubicBezTo>
                      <a:pt x="7" y="35"/>
                      <a:pt x="46" y="57"/>
                      <a:pt x="90" y="46"/>
                    </a:cubicBezTo>
                    <a:cubicBezTo>
                      <a:pt x="96" y="45"/>
                      <a:pt x="102" y="42"/>
                      <a:pt x="106" y="40"/>
                    </a:cubicBezTo>
                    <a:cubicBezTo>
                      <a:pt x="96" y="41"/>
                      <a:pt x="86" y="41"/>
                      <a:pt x="76" y="36"/>
                    </a:cubicBezTo>
                    <a:cubicBezTo>
                      <a:pt x="76" y="36"/>
                      <a:pt x="49" y="27"/>
                      <a:pt x="43" y="4"/>
                    </a:cubicBezTo>
                    <a:close/>
                  </a:path>
                </a:pathLst>
              </a:custGeom>
              <a:solidFill>
                <a:srgbClr val="EC7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92"/>
              <p:cNvSpPr>
                <a:spLocks/>
              </p:cNvSpPr>
              <p:nvPr/>
            </p:nvSpPr>
            <p:spPr bwMode="auto">
              <a:xfrm>
                <a:off x="1853" y="1056"/>
                <a:ext cx="142" cy="92"/>
              </a:xfrm>
              <a:custGeom>
                <a:avLst/>
                <a:gdLst>
                  <a:gd name="T0" fmla="*/ 122 w 134"/>
                  <a:gd name="T1" fmla="*/ 4 h 88"/>
                  <a:gd name="T2" fmla="*/ 120 w 134"/>
                  <a:gd name="T3" fmla="*/ 0 h 88"/>
                  <a:gd name="T4" fmla="*/ 88 w 134"/>
                  <a:gd name="T5" fmla="*/ 51 h 88"/>
                  <a:gd name="T6" fmla="*/ 17 w 134"/>
                  <a:gd name="T7" fmla="*/ 34 h 88"/>
                  <a:gd name="T8" fmla="*/ 0 w 134"/>
                  <a:gd name="T9" fmla="*/ 51 h 88"/>
                  <a:gd name="T10" fmla="*/ 33 w 134"/>
                  <a:gd name="T11" fmla="*/ 83 h 88"/>
                  <a:gd name="T12" fmla="*/ 63 w 134"/>
                  <a:gd name="T13" fmla="*/ 87 h 88"/>
                  <a:gd name="T14" fmla="*/ 122 w 134"/>
                  <a:gd name="T15" fmla="*/ 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88">
                    <a:moveTo>
                      <a:pt x="122" y="4"/>
                    </a:moveTo>
                    <a:cubicBezTo>
                      <a:pt x="122" y="2"/>
                      <a:pt x="121" y="1"/>
                      <a:pt x="120" y="0"/>
                    </a:cubicBezTo>
                    <a:cubicBezTo>
                      <a:pt x="120" y="20"/>
                      <a:pt x="109" y="39"/>
                      <a:pt x="88" y="51"/>
                    </a:cubicBezTo>
                    <a:cubicBezTo>
                      <a:pt x="66" y="63"/>
                      <a:pt x="36" y="53"/>
                      <a:pt x="17" y="34"/>
                    </a:cubicBezTo>
                    <a:cubicBezTo>
                      <a:pt x="14" y="41"/>
                      <a:pt x="8" y="47"/>
                      <a:pt x="0" y="51"/>
                    </a:cubicBezTo>
                    <a:cubicBezTo>
                      <a:pt x="6" y="74"/>
                      <a:pt x="33" y="83"/>
                      <a:pt x="33" y="83"/>
                    </a:cubicBezTo>
                    <a:cubicBezTo>
                      <a:pt x="43" y="88"/>
                      <a:pt x="53" y="88"/>
                      <a:pt x="63" y="87"/>
                    </a:cubicBezTo>
                    <a:cubicBezTo>
                      <a:pt x="101" y="81"/>
                      <a:pt x="134" y="35"/>
                      <a:pt x="122" y="4"/>
                    </a:cubicBezTo>
                    <a:close/>
                  </a:path>
                </a:pathLst>
              </a:custGeom>
              <a:solidFill>
                <a:srgbClr val="E09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93"/>
              <p:cNvSpPr>
                <a:spLocks/>
              </p:cNvSpPr>
              <p:nvPr/>
            </p:nvSpPr>
            <p:spPr bwMode="auto">
              <a:xfrm>
                <a:off x="1817" y="906"/>
                <a:ext cx="126" cy="101"/>
              </a:xfrm>
              <a:custGeom>
                <a:avLst/>
                <a:gdLst>
                  <a:gd name="T0" fmla="*/ 5 w 119"/>
                  <a:gd name="T1" fmla="*/ 91 h 96"/>
                  <a:gd name="T2" fmla="*/ 25 w 119"/>
                  <a:gd name="T3" fmla="*/ 96 h 96"/>
                  <a:gd name="T4" fmla="*/ 62 w 119"/>
                  <a:gd name="T5" fmla="*/ 75 h 96"/>
                  <a:gd name="T6" fmla="*/ 67 w 119"/>
                  <a:gd name="T7" fmla="*/ 74 h 96"/>
                  <a:gd name="T8" fmla="*/ 77 w 119"/>
                  <a:gd name="T9" fmla="*/ 73 h 96"/>
                  <a:gd name="T10" fmla="*/ 79 w 119"/>
                  <a:gd name="T11" fmla="*/ 73 h 96"/>
                  <a:gd name="T12" fmla="*/ 84 w 119"/>
                  <a:gd name="T13" fmla="*/ 74 h 96"/>
                  <a:gd name="T14" fmla="*/ 89 w 119"/>
                  <a:gd name="T15" fmla="*/ 75 h 96"/>
                  <a:gd name="T16" fmla="*/ 116 w 119"/>
                  <a:gd name="T17" fmla="*/ 80 h 96"/>
                  <a:gd name="T18" fmla="*/ 106 w 119"/>
                  <a:gd name="T19" fmla="*/ 35 h 96"/>
                  <a:gd name="T20" fmla="*/ 99 w 119"/>
                  <a:gd name="T21" fmla="*/ 28 h 96"/>
                  <a:gd name="T22" fmla="*/ 4 w 119"/>
                  <a:gd name="T23" fmla="*/ 58 h 96"/>
                  <a:gd name="T24" fmla="*/ 2 w 119"/>
                  <a:gd name="T25" fmla="*/ 66 h 96"/>
                  <a:gd name="T26" fmla="*/ 5 w 119"/>
                  <a:gd name="T27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9" h="96">
                    <a:moveTo>
                      <a:pt x="5" y="91"/>
                    </a:moveTo>
                    <a:cubicBezTo>
                      <a:pt x="12" y="91"/>
                      <a:pt x="18" y="93"/>
                      <a:pt x="25" y="96"/>
                    </a:cubicBezTo>
                    <a:cubicBezTo>
                      <a:pt x="34" y="85"/>
                      <a:pt x="47" y="77"/>
                      <a:pt x="62" y="75"/>
                    </a:cubicBezTo>
                    <a:cubicBezTo>
                      <a:pt x="64" y="74"/>
                      <a:pt x="66" y="74"/>
                      <a:pt x="67" y="74"/>
                    </a:cubicBezTo>
                    <a:cubicBezTo>
                      <a:pt x="70" y="73"/>
                      <a:pt x="73" y="73"/>
                      <a:pt x="77" y="73"/>
                    </a:cubicBezTo>
                    <a:cubicBezTo>
                      <a:pt x="77" y="73"/>
                      <a:pt x="78" y="73"/>
                      <a:pt x="79" y="73"/>
                    </a:cubicBezTo>
                    <a:cubicBezTo>
                      <a:pt x="81" y="73"/>
                      <a:pt x="83" y="73"/>
                      <a:pt x="84" y="74"/>
                    </a:cubicBezTo>
                    <a:cubicBezTo>
                      <a:pt x="86" y="74"/>
                      <a:pt x="88" y="75"/>
                      <a:pt x="89" y="75"/>
                    </a:cubicBezTo>
                    <a:cubicBezTo>
                      <a:pt x="97" y="74"/>
                      <a:pt x="106" y="75"/>
                      <a:pt x="116" y="80"/>
                    </a:cubicBezTo>
                    <a:cubicBezTo>
                      <a:pt x="119" y="65"/>
                      <a:pt x="117" y="48"/>
                      <a:pt x="106" y="35"/>
                    </a:cubicBezTo>
                    <a:cubicBezTo>
                      <a:pt x="104" y="33"/>
                      <a:pt x="102" y="31"/>
                      <a:pt x="99" y="28"/>
                    </a:cubicBezTo>
                    <a:cubicBezTo>
                      <a:pt x="61" y="0"/>
                      <a:pt x="15" y="17"/>
                      <a:pt x="4" y="58"/>
                    </a:cubicBezTo>
                    <a:cubicBezTo>
                      <a:pt x="3" y="61"/>
                      <a:pt x="2" y="64"/>
                      <a:pt x="2" y="66"/>
                    </a:cubicBezTo>
                    <a:cubicBezTo>
                      <a:pt x="0" y="76"/>
                      <a:pt x="2" y="85"/>
                      <a:pt x="5" y="91"/>
                    </a:cubicBezTo>
                    <a:close/>
                  </a:path>
                </a:pathLst>
              </a:custGeom>
              <a:solidFill>
                <a:srgbClr val="EC7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94"/>
              <p:cNvSpPr>
                <a:spLocks/>
              </p:cNvSpPr>
              <p:nvPr/>
            </p:nvSpPr>
            <p:spPr bwMode="auto">
              <a:xfrm>
                <a:off x="1773" y="1002"/>
                <a:ext cx="98" cy="112"/>
              </a:xfrm>
              <a:custGeom>
                <a:avLst/>
                <a:gdLst>
                  <a:gd name="T0" fmla="*/ 76 w 93"/>
                  <a:gd name="T1" fmla="*/ 102 h 106"/>
                  <a:gd name="T2" fmla="*/ 93 w 93"/>
                  <a:gd name="T3" fmla="*/ 85 h 106"/>
                  <a:gd name="T4" fmla="*/ 91 w 93"/>
                  <a:gd name="T5" fmla="*/ 83 h 106"/>
                  <a:gd name="T6" fmla="*/ 59 w 93"/>
                  <a:gd name="T7" fmla="*/ 55 h 106"/>
                  <a:gd name="T8" fmla="*/ 67 w 93"/>
                  <a:gd name="T9" fmla="*/ 5 h 106"/>
                  <a:gd name="T10" fmla="*/ 47 w 93"/>
                  <a:gd name="T11" fmla="*/ 0 h 106"/>
                  <a:gd name="T12" fmla="*/ 12 w 93"/>
                  <a:gd name="T13" fmla="*/ 16 h 106"/>
                  <a:gd name="T14" fmla="*/ 1 w 93"/>
                  <a:gd name="T15" fmla="*/ 55 h 106"/>
                  <a:gd name="T16" fmla="*/ 33 w 93"/>
                  <a:gd name="T17" fmla="*/ 98 h 106"/>
                  <a:gd name="T18" fmla="*/ 52 w 93"/>
                  <a:gd name="T19" fmla="*/ 104 h 106"/>
                  <a:gd name="T20" fmla="*/ 76 w 93"/>
                  <a:gd name="T21" fmla="*/ 10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106">
                    <a:moveTo>
                      <a:pt x="76" y="102"/>
                    </a:moveTo>
                    <a:cubicBezTo>
                      <a:pt x="84" y="98"/>
                      <a:pt x="90" y="92"/>
                      <a:pt x="93" y="85"/>
                    </a:cubicBezTo>
                    <a:cubicBezTo>
                      <a:pt x="93" y="85"/>
                      <a:pt x="92" y="84"/>
                      <a:pt x="91" y="83"/>
                    </a:cubicBezTo>
                    <a:cubicBezTo>
                      <a:pt x="74" y="82"/>
                      <a:pt x="62" y="71"/>
                      <a:pt x="59" y="55"/>
                    </a:cubicBezTo>
                    <a:cubicBezTo>
                      <a:pt x="51" y="38"/>
                      <a:pt x="55" y="19"/>
                      <a:pt x="67" y="5"/>
                    </a:cubicBezTo>
                    <a:cubicBezTo>
                      <a:pt x="60" y="2"/>
                      <a:pt x="54" y="0"/>
                      <a:pt x="47" y="0"/>
                    </a:cubicBezTo>
                    <a:cubicBezTo>
                      <a:pt x="33" y="0"/>
                      <a:pt x="20" y="5"/>
                      <a:pt x="12" y="16"/>
                    </a:cubicBezTo>
                    <a:cubicBezTo>
                      <a:pt x="3" y="29"/>
                      <a:pt x="0" y="43"/>
                      <a:pt x="1" y="55"/>
                    </a:cubicBezTo>
                    <a:cubicBezTo>
                      <a:pt x="3" y="73"/>
                      <a:pt x="15" y="90"/>
                      <a:pt x="33" y="98"/>
                    </a:cubicBezTo>
                    <a:cubicBezTo>
                      <a:pt x="39" y="101"/>
                      <a:pt x="45" y="103"/>
                      <a:pt x="52" y="104"/>
                    </a:cubicBezTo>
                    <a:cubicBezTo>
                      <a:pt x="62" y="106"/>
                      <a:pt x="69" y="105"/>
                      <a:pt x="76" y="102"/>
                    </a:cubicBezTo>
                    <a:close/>
                  </a:path>
                </a:pathLst>
              </a:custGeom>
              <a:solidFill>
                <a:srgbClr val="E3B3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95"/>
              <p:cNvSpPr>
                <a:spLocks/>
              </p:cNvSpPr>
              <p:nvPr/>
            </p:nvSpPr>
            <p:spPr bwMode="auto">
              <a:xfrm>
                <a:off x="1869" y="984"/>
                <a:ext cx="112" cy="138"/>
              </a:xfrm>
              <a:custGeom>
                <a:avLst/>
                <a:gdLst>
                  <a:gd name="T0" fmla="*/ 73 w 106"/>
                  <a:gd name="T1" fmla="*/ 10 h 131"/>
                  <a:gd name="T2" fmla="*/ 67 w 106"/>
                  <a:gd name="T3" fmla="*/ 6 h 131"/>
                  <a:gd name="T4" fmla="*/ 40 w 106"/>
                  <a:gd name="T5" fmla="*/ 1 h 131"/>
                  <a:gd name="T6" fmla="*/ 56 w 106"/>
                  <a:gd name="T7" fmla="*/ 67 h 131"/>
                  <a:gd name="T8" fmla="*/ 32 w 106"/>
                  <a:gd name="T9" fmla="*/ 89 h 131"/>
                  <a:gd name="T10" fmla="*/ 19 w 106"/>
                  <a:gd name="T11" fmla="*/ 98 h 131"/>
                  <a:gd name="T12" fmla="*/ 0 w 106"/>
                  <a:gd name="T13" fmla="*/ 100 h 131"/>
                  <a:gd name="T14" fmla="*/ 2 w 106"/>
                  <a:gd name="T15" fmla="*/ 102 h 131"/>
                  <a:gd name="T16" fmla="*/ 73 w 106"/>
                  <a:gd name="T17" fmla="*/ 119 h 131"/>
                  <a:gd name="T18" fmla="*/ 105 w 106"/>
                  <a:gd name="T19" fmla="*/ 68 h 131"/>
                  <a:gd name="T20" fmla="*/ 73 w 106"/>
                  <a:gd name="T21" fmla="*/ 1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1">
                    <a:moveTo>
                      <a:pt x="73" y="10"/>
                    </a:moveTo>
                    <a:cubicBezTo>
                      <a:pt x="71" y="8"/>
                      <a:pt x="69" y="7"/>
                      <a:pt x="67" y="6"/>
                    </a:cubicBezTo>
                    <a:cubicBezTo>
                      <a:pt x="57" y="1"/>
                      <a:pt x="48" y="0"/>
                      <a:pt x="40" y="1"/>
                    </a:cubicBezTo>
                    <a:cubicBezTo>
                      <a:pt x="68" y="10"/>
                      <a:pt x="79" y="38"/>
                      <a:pt x="56" y="67"/>
                    </a:cubicBezTo>
                    <a:cubicBezTo>
                      <a:pt x="46" y="80"/>
                      <a:pt x="37" y="88"/>
                      <a:pt x="32" y="89"/>
                    </a:cubicBezTo>
                    <a:cubicBezTo>
                      <a:pt x="31" y="92"/>
                      <a:pt x="28" y="95"/>
                      <a:pt x="19" y="98"/>
                    </a:cubicBezTo>
                    <a:cubicBezTo>
                      <a:pt x="12" y="100"/>
                      <a:pt x="6" y="100"/>
                      <a:pt x="0" y="100"/>
                    </a:cubicBezTo>
                    <a:cubicBezTo>
                      <a:pt x="1" y="101"/>
                      <a:pt x="2" y="102"/>
                      <a:pt x="2" y="102"/>
                    </a:cubicBezTo>
                    <a:cubicBezTo>
                      <a:pt x="21" y="121"/>
                      <a:pt x="51" y="131"/>
                      <a:pt x="73" y="119"/>
                    </a:cubicBezTo>
                    <a:cubicBezTo>
                      <a:pt x="94" y="107"/>
                      <a:pt x="105" y="88"/>
                      <a:pt x="105" y="68"/>
                    </a:cubicBezTo>
                    <a:cubicBezTo>
                      <a:pt x="106" y="47"/>
                      <a:pt x="95" y="25"/>
                      <a:pt x="73" y="10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96"/>
              <p:cNvSpPr>
                <a:spLocks/>
              </p:cNvSpPr>
              <p:nvPr/>
            </p:nvSpPr>
            <p:spPr bwMode="auto">
              <a:xfrm>
                <a:off x="1896" y="106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97"/>
              <p:cNvSpPr>
                <a:spLocks/>
              </p:cNvSpPr>
              <p:nvPr/>
            </p:nvSpPr>
            <p:spPr bwMode="auto">
              <a:xfrm>
                <a:off x="1865" y="1006"/>
                <a:ext cx="39" cy="59"/>
              </a:xfrm>
              <a:custGeom>
                <a:avLst/>
                <a:gdLst>
                  <a:gd name="T0" fmla="*/ 37 w 37"/>
                  <a:gd name="T1" fmla="*/ 30 h 56"/>
                  <a:gd name="T2" fmla="*/ 20 w 37"/>
                  <a:gd name="T3" fmla="*/ 0 h 56"/>
                  <a:gd name="T4" fmla="*/ 1 w 37"/>
                  <a:gd name="T5" fmla="*/ 12 h 56"/>
                  <a:gd name="T6" fmla="*/ 0 w 37"/>
                  <a:gd name="T7" fmla="*/ 18 h 56"/>
                  <a:gd name="T8" fmla="*/ 7 w 37"/>
                  <a:gd name="T9" fmla="*/ 43 h 56"/>
                  <a:gd name="T10" fmla="*/ 29 w 37"/>
                  <a:gd name="T11" fmla="*/ 56 h 56"/>
                  <a:gd name="T12" fmla="*/ 31 w 37"/>
                  <a:gd name="T13" fmla="*/ 56 h 56"/>
                  <a:gd name="T14" fmla="*/ 37 w 37"/>
                  <a:gd name="T15" fmla="*/ 3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56">
                    <a:moveTo>
                      <a:pt x="37" y="30"/>
                    </a:moveTo>
                    <a:cubicBezTo>
                      <a:pt x="37" y="30"/>
                      <a:pt x="25" y="14"/>
                      <a:pt x="20" y="0"/>
                    </a:cubicBezTo>
                    <a:cubicBezTo>
                      <a:pt x="14" y="4"/>
                      <a:pt x="8" y="8"/>
                      <a:pt x="1" y="12"/>
                    </a:cubicBezTo>
                    <a:cubicBezTo>
                      <a:pt x="1" y="12"/>
                      <a:pt x="1" y="14"/>
                      <a:pt x="0" y="18"/>
                    </a:cubicBezTo>
                    <a:cubicBezTo>
                      <a:pt x="2" y="25"/>
                      <a:pt x="5" y="33"/>
                      <a:pt x="7" y="43"/>
                    </a:cubicBezTo>
                    <a:cubicBezTo>
                      <a:pt x="7" y="43"/>
                      <a:pt x="21" y="49"/>
                      <a:pt x="29" y="56"/>
                    </a:cubicBezTo>
                    <a:cubicBezTo>
                      <a:pt x="30" y="56"/>
                      <a:pt x="30" y="56"/>
                      <a:pt x="31" y="56"/>
                    </a:cubicBezTo>
                    <a:cubicBezTo>
                      <a:pt x="31" y="49"/>
                      <a:pt x="33" y="41"/>
                      <a:pt x="37" y="30"/>
                    </a:cubicBezTo>
                    <a:close/>
                  </a:path>
                </a:pathLst>
              </a:custGeom>
              <a:solidFill>
                <a:srgbClr val="A14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98"/>
              <p:cNvSpPr>
                <a:spLocks/>
              </p:cNvSpPr>
              <p:nvPr/>
            </p:nvSpPr>
            <p:spPr bwMode="auto">
              <a:xfrm>
                <a:off x="1901" y="98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2" y="0"/>
                      <a:pt x="3" y="1"/>
                      <a:pt x="5" y="1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99"/>
              <p:cNvSpPr>
                <a:spLocks/>
              </p:cNvSpPr>
              <p:nvPr/>
            </p:nvSpPr>
            <p:spPr bwMode="auto">
              <a:xfrm>
                <a:off x="1827" y="984"/>
                <a:ext cx="61" cy="76"/>
              </a:xfrm>
              <a:custGeom>
                <a:avLst/>
                <a:gdLst>
                  <a:gd name="T0" fmla="*/ 12 w 58"/>
                  <a:gd name="T1" fmla="*/ 42 h 72"/>
                  <a:gd name="T2" fmla="*/ 36 w 58"/>
                  <a:gd name="T3" fmla="*/ 39 h 72"/>
                  <a:gd name="T4" fmla="*/ 37 w 58"/>
                  <a:gd name="T5" fmla="*/ 33 h 72"/>
                  <a:gd name="T6" fmla="*/ 56 w 58"/>
                  <a:gd name="T7" fmla="*/ 21 h 72"/>
                  <a:gd name="T8" fmla="*/ 58 w 58"/>
                  <a:gd name="T9" fmla="*/ 0 h 72"/>
                  <a:gd name="T10" fmla="*/ 53 w 58"/>
                  <a:gd name="T11" fmla="*/ 1 h 72"/>
                  <a:gd name="T12" fmla="*/ 16 w 58"/>
                  <a:gd name="T13" fmla="*/ 22 h 72"/>
                  <a:gd name="T14" fmla="*/ 8 w 58"/>
                  <a:gd name="T15" fmla="*/ 72 h 72"/>
                  <a:gd name="T16" fmla="*/ 12 w 58"/>
                  <a:gd name="T17" fmla="*/ 4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72">
                    <a:moveTo>
                      <a:pt x="12" y="42"/>
                    </a:moveTo>
                    <a:cubicBezTo>
                      <a:pt x="23" y="12"/>
                      <a:pt x="28" y="13"/>
                      <a:pt x="36" y="39"/>
                    </a:cubicBezTo>
                    <a:cubicBezTo>
                      <a:pt x="37" y="35"/>
                      <a:pt x="37" y="33"/>
                      <a:pt x="37" y="33"/>
                    </a:cubicBezTo>
                    <a:cubicBezTo>
                      <a:pt x="44" y="29"/>
                      <a:pt x="50" y="25"/>
                      <a:pt x="56" y="21"/>
                    </a:cubicBezTo>
                    <a:cubicBezTo>
                      <a:pt x="52" y="12"/>
                      <a:pt x="51" y="3"/>
                      <a:pt x="58" y="0"/>
                    </a:cubicBezTo>
                    <a:cubicBezTo>
                      <a:pt x="57" y="0"/>
                      <a:pt x="55" y="0"/>
                      <a:pt x="53" y="1"/>
                    </a:cubicBezTo>
                    <a:cubicBezTo>
                      <a:pt x="38" y="3"/>
                      <a:pt x="25" y="11"/>
                      <a:pt x="16" y="22"/>
                    </a:cubicBezTo>
                    <a:cubicBezTo>
                      <a:pt x="4" y="36"/>
                      <a:pt x="0" y="55"/>
                      <a:pt x="8" y="72"/>
                    </a:cubicBezTo>
                    <a:cubicBezTo>
                      <a:pt x="7" y="63"/>
                      <a:pt x="8" y="53"/>
                      <a:pt x="12" y="42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00"/>
              <p:cNvSpPr>
                <a:spLocks/>
              </p:cNvSpPr>
              <p:nvPr/>
            </p:nvSpPr>
            <p:spPr bwMode="auto">
              <a:xfrm>
                <a:off x="1881" y="983"/>
                <a:ext cx="71" cy="95"/>
              </a:xfrm>
              <a:custGeom>
                <a:avLst/>
                <a:gdLst>
                  <a:gd name="T0" fmla="*/ 5 w 68"/>
                  <a:gd name="T1" fmla="*/ 22 h 90"/>
                  <a:gd name="T2" fmla="*/ 22 w 68"/>
                  <a:gd name="T3" fmla="*/ 52 h 90"/>
                  <a:gd name="T4" fmla="*/ 16 w 68"/>
                  <a:gd name="T5" fmla="*/ 78 h 90"/>
                  <a:gd name="T6" fmla="*/ 15 w 68"/>
                  <a:gd name="T7" fmla="*/ 79 h 90"/>
                  <a:gd name="T8" fmla="*/ 21 w 68"/>
                  <a:gd name="T9" fmla="*/ 90 h 90"/>
                  <a:gd name="T10" fmla="*/ 45 w 68"/>
                  <a:gd name="T11" fmla="*/ 68 h 90"/>
                  <a:gd name="T12" fmla="*/ 29 w 68"/>
                  <a:gd name="T13" fmla="*/ 2 h 90"/>
                  <a:gd name="T14" fmla="*/ 24 w 68"/>
                  <a:gd name="T15" fmla="*/ 1 h 90"/>
                  <a:gd name="T16" fmla="*/ 19 w 68"/>
                  <a:gd name="T17" fmla="*/ 0 h 90"/>
                  <a:gd name="T18" fmla="*/ 17 w 68"/>
                  <a:gd name="T19" fmla="*/ 0 h 90"/>
                  <a:gd name="T20" fmla="*/ 7 w 68"/>
                  <a:gd name="T21" fmla="*/ 1 h 90"/>
                  <a:gd name="T22" fmla="*/ 5 w 68"/>
                  <a:gd name="T23" fmla="*/ 2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90">
                    <a:moveTo>
                      <a:pt x="5" y="22"/>
                    </a:moveTo>
                    <a:cubicBezTo>
                      <a:pt x="10" y="36"/>
                      <a:pt x="22" y="52"/>
                      <a:pt x="22" y="52"/>
                    </a:cubicBezTo>
                    <a:cubicBezTo>
                      <a:pt x="18" y="63"/>
                      <a:pt x="16" y="71"/>
                      <a:pt x="16" y="78"/>
                    </a:cubicBezTo>
                    <a:cubicBezTo>
                      <a:pt x="15" y="78"/>
                      <a:pt x="15" y="79"/>
                      <a:pt x="15" y="79"/>
                    </a:cubicBezTo>
                    <a:cubicBezTo>
                      <a:pt x="19" y="83"/>
                      <a:pt x="22" y="86"/>
                      <a:pt x="21" y="90"/>
                    </a:cubicBezTo>
                    <a:cubicBezTo>
                      <a:pt x="26" y="89"/>
                      <a:pt x="35" y="81"/>
                      <a:pt x="45" y="68"/>
                    </a:cubicBezTo>
                    <a:cubicBezTo>
                      <a:pt x="68" y="39"/>
                      <a:pt x="57" y="11"/>
                      <a:pt x="29" y="2"/>
                    </a:cubicBezTo>
                    <a:cubicBezTo>
                      <a:pt x="28" y="2"/>
                      <a:pt x="26" y="1"/>
                      <a:pt x="24" y="1"/>
                    </a:cubicBezTo>
                    <a:cubicBezTo>
                      <a:pt x="22" y="1"/>
                      <a:pt x="21" y="0"/>
                      <a:pt x="19" y="0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13" y="0"/>
                      <a:pt x="10" y="0"/>
                      <a:pt x="7" y="1"/>
                    </a:cubicBezTo>
                    <a:cubicBezTo>
                      <a:pt x="0" y="4"/>
                      <a:pt x="1" y="13"/>
                      <a:pt x="5" y="22"/>
                    </a:cubicBezTo>
                    <a:close/>
                  </a:path>
                </a:pathLst>
              </a:custGeom>
              <a:solidFill>
                <a:srgbClr val="E09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01"/>
              <p:cNvSpPr>
                <a:spLocks/>
              </p:cNvSpPr>
              <p:nvPr/>
            </p:nvSpPr>
            <p:spPr bwMode="auto">
              <a:xfrm>
                <a:off x="1834" y="997"/>
                <a:ext cx="70" cy="92"/>
              </a:xfrm>
              <a:custGeom>
                <a:avLst/>
                <a:gdLst>
                  <a:gd name="T0" fmla="*/ 52 w 66"/>
                  <a:gd name="T1" fmla="*/ 86 h 88"/>
                  <a:gd name="T2" fmla="*/ 65 w 66"/>
                  <a:gd name="T3" fmla="*/ 77 h 88"/>
                  <a:gd name="T4" fmla="*/ 59 w 66"/>
                  <a:gd name="T5" fmla="*/ 66 h 88"/>
                  <a:gd name="T6" fmla="*/ 58 w 66"/>
                  <a:gd name="T7" fmla="*/ 65 h 88"/>
                  <a:gd name="T8" fmla="*/ 36 w 66"/>
                  <a:gd name="T9" fmla="*/ 52 h 88"/>
                  <a:gd name="T10" fmla="*/ 29 w 66"/>
                  <a:gd name="T11" fmla="*/ 27 h 88"/>
                  <a:gd name="T12" fmla="*/ 5 w 66"/>
                  <a:gd name="T13" fmla="*/ 30 h 88"/>
                  <a:gd name="T14" fmla="*/ 1 w 66"/>
                  <a:gd name="T15" fmla="*/ 60 h 88"/>
                  <a:gd name="T16" fmla="*/ 33 w 66"/>
                  <a:gd name="T17" fmla="*/ 88 h 88"/>
                  <a:gd name="T18" fmla="*/ 52 w 66"/>
                  <a:gd name="T19" fmla="*/ 8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8">
                    <a:moveTo>
                      <a:pt x="52" y="86"/>
                    </a:moveTo>
                    <a:cubicBezTo>
                      <a:pt x="61" y="83"/>
                      <a:pt x="64" y="80"/>
                      <a:pt x="65" y="77"/>
                    </a:cubicBezTo>
                    <a:cubicBezTo>
                      <a:pt x="66" y="73"/>
                      <a:pt x="63" y="70"/>
                      <a:pt x="59" y="66"/>
                    </a:cubicBezTo>
                    <a:cubicBezTo>
                      <a:pt x="59" y="66"/>
                      <a:pt x="59" y="66"/>
                      <a:pt x="58" y="65"/>
                    </a:cubicBezTo>
                    <a:cubicBezTo>
                      <a:pt x="50" y="58"/>
                      <a:pt x="36" y="52"/>
                      <a:pt x="36" y="52"/>
                    </a:cubicBezTo>
                    <a:cubicBezTo>
                      <a:pt x="34" y="42"/>
                      <a:pt x="31" y="34"/>
                      <a:pt x="29" y="27"/>
                    </a:cubicBezTo>
                    <a:cubicBezTo>
                      <a:pt x="21" y="1"/>
                      <a:pt x="16" y="0"/>
                      <a:pt x="5" y="30"/>
                    </a:cubicBezTo>
                    <a:cubicBezTo>
                      <a:pt x="1" y="41"/>
                      <a:pt x="0" y="51"/>
                      <a:pt x="1" y="60"/>
                    </a:cubicBezTo>
                    <a:cubicBezTo>
                      <a:pt x="4" y="76"/>
                      <a:pt x="16" y="87"/>
                      <a:pt x="33" y="88"/>
                    </a:cubicBezTo>
                    <a:cubicBezTo>
                      <a:pt x="39" y="88"/>
                      <a:pt x="45" y="88"/>
                      <a:pt x="52" y="86"/>
                    </a:cubicBezTo>
                    <a:close/>
                  </a:path>
                </a:pathLst>
              </a:custGeom>
              <a:solidFill>
                <a:srgbClr val="EC7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02"/>
              <p:cNvSpPr>
                <a:spLocks/>
              </p:cNvSpPr>
              <p:nvPr/>
            </p:nvSpPr>
            <p:spPr bwMode="auto">
              <a:xfrm>
                <a:off x="1637" y="859"/>
                <a:ext cx="157" cy="142"/>
              </a:xfrm>
              <a:custGeom>
                <a:avLst/>
                <a:gdLst>
                  <a:gd name="T0" fmla="*/ 92 w 149"/>
                  <a:gd name="T1" fmla="*/ 100 h 135"/>
                  <a:gd name="T2" fmla="*/ 68 w 149"/>
                  <a:gd name="T3" fmla="*/ 134 h 135"/>
                  <a:gd name="T4" fmla="*/ 58 w 149"/>
                  <a:gd name="T5" fmla="*/ 92 h 135"/>
                  <a:gd name="T6" fmla="*/ 20 w 149"/>
                  <a:gd name="T7" fmla="*/ 98 h 135"/>
                  <a:gd name="T8" fmla="*/ 18 w 149"/>
                  <a:gd name="T9" fmla="*/ 59 h 135"/>
                  <a:gd name="T10" fmla="*/ 38 w 149"/>
                  <a:gd name="T11" fmla="*/ 57 h 135"/>
                  <a:gd name="T12" fmla="*/ 29 w 149"/>
                  <a:gd name="T13" fmla="*/ 19 h 135"/>
                  <a:gd name="T14" fmla="*/ 70 w 149"/>
                  <a:gd name="T15" fmla="*/ 37 h 135"/>
                  <a:gd name="T16" fmla="*/ 96 w 149"/>
                  <a:gd name="T17" fmla="*/ 7 h 135"/>
                  <a:gd name="T18" fmla="*/ 104 w 149"/>
                  <a:gd name="T19" fmla="*/ 49 h 135"/>
                  <a:gd name="T20" fmla="*/ 141 w 149"/>
                  <a:gd name="T21" fmla="*/ 52 h 135"/>
                  <a:gd name="T22" fmla="*/ 115 w 149"/>
                  <a:gd name="T23" fmla="*/ 77 h 135"/>
                  <a:gd name="T24" fmla="*/ 131 w 149"/>
                  <a:gd name="T25" fmla="*/ 108 h 135"/>
                  <a:gd name="T26" fmla="*/ 92 w 149"/>
                  <a:gd name="T27" fmla="*/ 10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9" h="135">
                    <a:moveTo>
                      <a:pt x="92" y="100"/>
                    </a:moveTo>
                    <a:cubicBezTo>
                      <a:pt x="92" y="100"/>
                      <a:pt x="102" y="135"/>
                      <a:pt x="68" y="134"/>
                    </a:cubicBezTo>
                    <a:cubicBezTo>
                      <a:pt x="34" y="134"/>
                      <a:pt x="58" y="92"/>
                      <a:pt x="58" y="92"/>
                    </a:cubicBezTo>
                    <a:cubicBezTo>
                      <a:pt x="58" y="92"/>
                      <a:pt x="39" y="110"/>
                      <a:pt x="20" y="98"/>
                    </a:cubicBezTo>
                    <a:cubicBezTo>
                      <a:pt x="0" y="86"/>
                      <a:pt x="3" y="65"/>
                      <a:pt x="18" y="59"/>
                    </a:cubicBezTo>
                    <a:cubicBezTo>
                      <a:pt x="34" y="52"/>
                      <a:pt x="38" y="57"/>
                      <a:pt x="38" y="57"/>
                    </a:cubicBezTo>
                    <a:cubicBezTo>
                      <a:pt x="38" y="57"/>
                      <a:pt x="9" y="36"/>
                      <a:pt x="29" y="19"/>
                    </a:cubicBezTo>
                    <a:cubicBezTo>
                      <a:pt x="49" y="2"/>
                      <a:pt x="70" y="37"/>
                      <a:pt x="70" y="37"/>
                    </a:cubicBezTo>
                    <a:cubicBezTo>
                      <a:pt x="70" y="37"/>
                      <a:pt x="67" y="0"/>
                      <a:pt x="96" y="7"/>
                    </a:cubicBezTo>
                    <a:cubicBezTo>
                      <a:pt x="125" y="14"/>
                      <a:pt x="104" y="49"/>
                      <a:pt x="104" y="49"/>
                    </a:cubicBezTo>
                    <a:cubicBezTo>
                      <a:pt x="104" y="49"/>
                      <a:pt x="133" y="30"/>
                      <a:pt x="141" y="52"/>
                    </a:cubicBezTo>
                    <a:cubicBezTo>
                      <a:pt x="149" y="73"/>
                      <a:pt x="115" y="77"/>
                      <a:pt x="115" y="77"/>
                    </a:cubicBezTo>
                    <a:cubicBezTo>
                      <a:pt x="115" y="77"/>
                      <a:pt x="146" y="85"/>
                      <a:pt x="131" y="108"/>
                    </a:cubicBezTo>
                    <a:cubicBezTo>
                      <a:pt x="116" y="130"/>
                      <a:pt x="92" y="100"/>
                      <a:pt x="92" y="100"/>
                    </a:cubicBezTo>
                    <a:close/>
                  </a:path>
                </a:pathLst>
              </a:custGeom>
              <a:solidFill>
                <a:srgbClr val="D8C1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03"/>
              <p:cNvSpPr>
                <a:spLocks/>
              </p:cNvSpPr>
              <p:nvPr/>
            </p:nvSpPr>
            <p:spPr bwMode="auto">
              <a:xfrm>
                <a:off x="1662" y="881"/>
                <a:ext cx="109" cy="99"/>
              </a:xfrm>
              <a:custGeom>
                <a:avLst/>
                <a:gdLst>
                  <a:gd name="T0" fmla="*/ 63 w 103"/>
                  <a:gd name="T1" fmla="*/ 70 h 94"/>
                  <a:gd name="T2" fmla="*/ 47 w 103"/>
                  <a:gd name="T3" fmla="*/ 93 h 94"/>
                  <a:gd name="T4" fmla="*/ 39 w 103"/>
                  <a:gd name="T5" fmla="*/ 64 h 94"/>
                  <a:gd name="T6" fmla="*/ 13 w 103"/>
                  <a:gd name="T7" fmla="*/ 68 h 94"/>
                  <a:gd name="T8" fmla="*/ 12 w 103"/>
                  <a:gd name="T9" fmla="*/ 41 h 94"/>
                  <a:gd name="T10" fmla="*/ 26 w 103"/>
                  <a:gd name="T11" fmla="*/ 40 h 94"/>
                  <a:gd name="T12" fmla="*/ 20 w 103"/>
                  <a:gd name="T13" fmla="*/ 13 h 94"/>
                  <a:gd name="T14" fmla="*/ 48 w 103"/>
                  <a:gd name="T15" fmla="*/ 26 h 94"/>
                  <a:gd name="T16" fmla="*/ 66 w 103"/>
                  <a:gd name="T17" fmla="*/ 5 h 94"/>
                  <a:gd name="T18" fmla="*/ 72 w 103"/>
                  <a:gd name="T19" fmla="*/ 34 h 94"/>
                  <a:gd name="T20" fmla="*/ 97 w 103"/>
                  <a:gd name="T21" fmla="*/ 36 h 94"/>
                  <a:gd name="T22" fmla="*/ 79 w 103"/>
                  <a:gd name="T23" fmla="*/ 54 h 94"/>
                  <a:gd name="T24" fmla="*/ 90 w 103"/>
                  <a:gd name="T25" fmla="*/ 75 h 94"/>
                  <a:gd name="T26" fmla="*/ 63 w 103"/>
                  <a:gd name="T27" fmla="*/ 7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94">
                    <a:moveTo>
                      <a:pt x="63" y="70"/>
                    </a:moveTo>
                    <a:cubicBezTo>
                      <a:pt x="63" y="70"/>
                      <a:pt x="70" y="94"/>
                      <a:pt x="47" y="93"/>
                    </a:cubicBezTo>
                    <a:cubicBezTo>
                      <a:pt x="23" y="93"/>
                      <a:pt x="39" y="64"/>
                      <a:pt x="39" y="64"/>
                    </a:cubicBezTo>
                    <a:cubicBezTo>
                      <a:pt x="39" y="64"/>
                      <a:pt x="27" y="77"/>
                      <a:pt x="13" y="68"/>
                    </a:cubicBezTo>
                    <a:cubicBezTo>
                      <a:pt x="0" y="60"/>
                      <a:pt x="2" y="45"/>
                      <a:pt x="12" y="41"/>
                    </a:cubicBezTo>
                    <a:cubicBezTo>
                      <a:pt x="23" y="37"/>
                      <a:pt x="26" y="40"/>
                      <a:pt x="26" y="40"/>
                    </a:cubicBezTo>
                    <a:cubicBezTo>
                      <a:pt x="26" y="40"/>
                      <a:pt x="6" y="25"/>
                      <a:pt x="20" y="13"/>
                    </a:cubicBezTo>
                    <a:cubicBezTo>
                      <a:pt x="33" y="2"/>
                      <a:pt x="48" y="26"/>
                      <a:pt x="48" y="26"/>
                    </a:cubicBezTo>
                    <a:cubicBezTo>
                      <a:pt x="48" y="26"/>
                      <a:pt x="46" y="0"/>
                      <a:pt x="66" y="5"/>
                    </a:cubicBezTo>
                    <a:cubicBezTo>
                      <a:pt x="86" y="10"/>
                      <a:pt x="72" y="34"/>
                      <a:pt x="72" y="34"/>
                    </a:cubicBezTo>
                    <a:cubicBezTo>
                      <a:pt x="72" y="34"/>
                      <a:pt x="92" y="21"/>
                      <a:pt x="97" y="36"/>
                    </a:cubicBezTo>
                    <a:cubicBezTo>
                      <a:pt x="103" y="51"/>
                      <a:pt x="79" y="54"/>
                      <a:pt x="79" y="54"/>
                    </a:cubicBezTo>
                    <a:cubicBezTo>
                      <a:pt x="79" y="54"/>
                      <a:pt x="101" y="59"/>
                      <a:pt x="90" y="75"/>
                    </a:cubicBezTo>
                    <a:cubicBezTo>
                      <a:pt x="80" y="91"/>
                      <a:pt x="63" y="70"/>
                      <a:pt x="63" y="70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04"/>
              <p:cNvSpPr>
                <a:spLocks/>
              </p:cNvSpPr>
              <p:nvPr/>
            </p:nvSpPr>
            <p:spPr bwMode="auto">
              <a:xfrm>
                <a:off x="1682" y="899"/>
                <a:ext cx="70" cy="63"/>
              </a:xfrm>
              <a:custGeom>
                <a:avLst/>
                <a:gdLst>
                  <a:gd name="T0" fmla="*/ 40 w 66"/>
                  <a:gd name="T1" fmla="*/ 45 h 60"/>
                  <a:gd name="T2" fmla="*/ 30 w 66"/>
                  <a:gd name="T3" fmla="*/ 60 h 60"/>
                  <a:gd name="T4" fmla="*/ 25 w 66"/>
                  <a:gd name="T5" fmla="*/ 41 h 60"/>
                  <a:gd name="T6" fmla="*/ 8 w 66"/>
                  <a:gd name="T7" fmla="*/ 44 h 60"/>
                  <a:gd name="T8" fmla="*/ 8 w 66"/>
                  <a:gd name="T9" fmla="*/ 27 h 60"/>
                  <a:gd name="T10" fmla="*/ 17 w 66"/>
                  <a:gd name="T11" fmla="*/ 26 h 60"/>
                  <a:gd name="T12" fmla="*/ 13 w 66"/>
                  <a:gd name="T13" fmla="*/ 9 h 60"/>
                  <a:gd name="T14" fmla="*/ 31 w 66"/>
                  <a:gd name="T15" fmla="*/ 17 h 60"/>
                  <a:gd name="T16" fmla="*/ 42 w 66"/>
                  <a:gd name="T17" fmla="*/ 4 h 60"/>
                  <a:gd name="T18" fmla="*/ 46 w 66"/>
                  <a:gd name="T19" fmla="*/ 22 h 60"/>
                  <a:gd name="T20" fmla="*/ 62 w 66"/>
                  <a:gd name="T21" fmla="*/ 23 h 60"/>
                  <a:gd name="T22" fmla="*/ 51 w 66"/>
                  <a:gd name="T23" fmla="*/ 35 h 60"/>
                  <a:gd name="T24" fmla="*/ 58 w 66"/>
                  <a:gd name="T25" fmla="*/ 48 h 60"/>
                  <a:gd name="T26" fmla="*/ 40 w 66"/>
                  <a:gd name="T2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" h="60">
                    <a:moveTo>
                      <a:pt x="40" y="45"/>
                    </a:moveTo>
                    <a:cubicBezTo>
                      <a:pt x="40" y="45"/>
                      <a:pt x="45" y="60"/>
                      <a:pt x="30" y="60"/>
                    </a:cubicBezTo>
                    <a:cubicBezTo>
                      <a:pt x="15" y="60"/>
                      <a:pt x="25" y="41"/>
                      <a:pt x="25" y="41"/>
                    </a:cubicBezTo>
                    <a:cubicBezTo>
                      <a:pt x="25" y="41"/>
                      <a:pt x="17" y="49"/>
                      <a:pt x="8" y="44"/>
                    </a:cubicBezTo>
                    <a:cubicBezTo>
                      <a:pt x="0" y="39"/>
                      <a:pt x="1" y="29"/>
                      <a:pt x="8" y="27"/>
                    </a:cubicBezTo>
                    <a:cubicBezTo>
                      <a:pt x="15" y="24"/>
                      <a:pt x="17" y="26"/>
                      <a:pt x="17" y="26"/>
                    </a:cubicBezTo>
                    <a:cubicBezTo>
                      <a:pt x="17" y="26"/>
                      <a:pt x="4" y="16"/>
                      <a:pt x="13" y="9"/>
                    </a:cubicBezTo>
                    <a:cubicBezTo>
                      <a:pt x="21" y="1"/>
                      <a:pt x="31" y="17"/>
                      <a:pt x="31" y="17"/>
                    </a:cubicBezTo>
                    <a:cubicBezTo>
                      <a:pt x="31" y="17"/>
                      <a:pt x="30" y="0"/>
                      <a:pt x="42" y="4"/>
                    </a:cubicBezTo>
                    <a:cubicBezTo>
                      <a:pt x="55" y="7"/>
                      <a:pt x="46" y="22"/>
                      <a:pt x="46" y="22"/>
                    </a:cubicBezTo>
                    <a:cubicBezTo>
                      <a:pt x="46" y="22"/>
                      <a:pt x="59" y="14"/>
                      <a:pt x="62" y="23"/>
                    </a:cubicBezTo>
                    <a:cubicBezTo>
                      <a:pt x="66" y="33"/>
                      <a:pt x="51" y="35"/>
                      <a:pt x="51" y="35"/>
                    </a:cubicBezTo>
                    <a:cubicBezTo>
                      <a:pt x="51" y="35"/>
                      <a:pt x="64" y="38"/>
                      <a:pt x="58" y="48"/>
                    </a:cubicBezTo>
                    <a:cubicBezTo>
                      <a:pt x="51" y="58"/>
                      <a:pt x="40" y="45"/>
                      <a:pt x="40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05"/>
              <p:cNvSpPr>
                <a:spLocks/>
              </p:cNvSpPr>
              <p:nvPr/>
            </p:nvSpPr>
            <p:spPr bwMode="auto">
              <a:xfrm>
                <a:off x="1717" y="925"/>
                <a:ext cx="18" cy="15"/>
              </a:xfrm>
              <a:custGeom>
                <a:avLst/>
                <a:gdLst>
                  <a:gd name="T0" fmla="*/ 16 w 17"/>
                  <a:gd name="T1" fmla="*/ 8 h 14"/>
                  <a:gd name="T2" fmla="*/ 8 w 17"/>
                  <a:gd name="T3" fmla="*/ 14 h 14"/>
                  <a:gd name="T4" fmla="*/ 7 w 17"/>
                  <a:gd name="T5" fmla="*/ 2 h 14"/>
                  <a:gd name="T6" fmla="*/ 16 w 17"/>
                  <a:gd name="T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16" y="8"/>
                    </a:moveTo>
                    <a:cubicBezTo>
                      <a:pt x="16" y="8"/>
                      <a:pt x="15" y="14"/>
                      <a:pt x="8" y="14"/>
                    </a:cubicBezTo>
                    <a:cubicBezTo>
                      <a:pt x="0" y="13"/>
                      <a:pt x="1" y="4"/>
                      <a:pt x="7" y="2"/>
                    </a:cubicBezTo>
                    <a:cubicBezTo>
                      <a:pt x="12" y="0"/>
                      <a:pt x="17" y="3"/>
                      <a:pt x="16" y="8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06"/>
              <p:cNvSpPr>
                <a:spLocks/>
              </p:cNvSpPr>
              <p:nvPr/>
            </p:nvSpPr>
            <p:spPr bwMode="auto">
              <a:xfrm>
                <a:off x="1706" y="930"/>
                <a:ext cx="17" cy="15"/>
              </a:xfrm>
              <a:custGeom>
                <a:avLst/>
                <a:gdLst>
                  <a:gd name="T0" fmla="*/ 16 w 17"/>
                  <a:gd name="T1" fmla="*/ 8 h 14"/>
                  <a:gd name="T2" fmla="*/ 7 w 17"/>
                  <a:gd name="T3" fmla="*/ 13 h 14"/>
                  <a:gd name="T4" fmla="*/ 6 w 17"/>
                  <a:gd name="T5" fmla="*/ 1 h 14"/>
                  <a:gd name="T6" fmla="*/ 16 w 17"/>
                  <a:gd name="T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16" y="8"/>
                    </a:moveTo>
                    <a:cubicBezTo>
                      <a:pt x="16" y="8"/>
                      <a:pt x="15" y="14"/>
                      <a:pt x="7" y="13"/>
                    </a:cubicBezTo>
                    <a:cubicBezTo>
                      <a:pt x="0" y="13"/>
                      <a:pt x="1" y="3"/>
                      <a:pt x="6" y="1"/>
                    </a:cubicBezTo>
                    <a:cubicBezTo>
                      <a:pt x="11" y="0"/>
                      <a:pt x="17" y="3"/>
                      <a:pt x="16" y="8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07"/>
              <p:cNvSpPr>
                <a:spLocks/>
              </p:cNvSpPr>
              <p:nvPr/>
            </p:nvSpPr>
            <p:spPr bwMode="auto">
              <a:xfrm>
                <a:off x="1706" y="918"/>
                <a:ext cx="17" cy="14"/>
              </a:xfrm>
              <a:custGeom>
                <a:avLst/>
                <a:gdLst>
                  <a:gd name="T0" fmla="*/ 16 w 17"/>
                  <a:gd name="T1" fmla="*/ 8 h 14"/>
                  <a:gd name="T2" fmla="*/ 7 w 17"/>
                  <a:gd name="T3" fmla="*/ 13 h 14"/>
                  <a:gd name="T4" fmla="*/ 6 w 17"/>
                  <a:gd name="T5" fmla="*/ 2 h 14"/>
                  <a:gd name="T6" fmla="*/ 16 w 17"/>
                  <a:gd name="T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16" y="8"/>
                    </a:moveTo>
                    <a:cubicBezTo>
                      <a:pt x="16" y="8"/>
                      <a:pt x="15" y="14"/>
                      <a:pt x="7" y="13"/>
                    </a:cubicBezTo>
                    <a:cubicBezTo>
                      <a:pt x="0" y="13"/>
                      <a:pt x="1" y="3"/>
                      <a:pt x="6" y="2"/>
                    </a:cubicBezTo>
                    <a:cubicBezTo>
                      <a:pt x="11" y="0"/>
                      <a:pt x="17" y="3"/>
                      <a:pt x="16" y="8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08"/>
              <p:cNvSpPr>
                <a:spLocks/>
              </p:cNvSpPr>
              <p:nvPr/>
            </p:nvSpPr>
            <p:spPr bwMode="auto">
              <a:xfrm>
                <a:off x="1241" y="901"/>
                <a:ext cx="170" cy="151"/>
              </a:xfrm>
              <a:custGeom>
                <a:avLst/>
                <a:gdLst>
                  <a:gd name="T0" fmla="*/ 50 w 161"/>
                  <a:gd name="T1" fmla="*/ 63 h 144"/>
                  <a:gd name="T2" fmla="*/ 42 w 161"/>
                  <a:gd name="T3" fmla="*/ 22 h 144"/>
                  <a:gd name="T4" fmla="*/ 85 w 161"/>
                  <a:gd name="T5" fmla="*/ 41 h 144"/>
                  <a:gd name="T6" fmla="*/ 120 w 161"/>
                  <a:gd name="T7" fmla="*/ 19 h 144"/>
                  <a:gd name="T8" fmla="*/ 119 w 161"/>
                  <a:gd name="T9" fmla="*/ 68 h 144"/>
                  <a:gd name="T10" fmla="*/ 146 w 161"/>
                  <a:gd name="T11" fmla="*/ 105 h 144"/>
                  <a:gd name="T12" fmla="*/ 104 w 161"/>
                  <a:gd name="T13" fmla="*/ 105 h 144"/>
                  <a:gd name="T14" fmla="*/ 89 w 161"/>
                  <a:gd name="T15" fmla="*/ 144 h 144"/>
                  <a:gd name="T16" fmla="*/ 62 w 161"/>
                  <a:gd name="T17" fmla="*/ 103 h 144"/>
                  <a:gd name="T18" fmla="*/ 17 w 161"/>
                  <a:gd name="T19" fmla="*/ 97 h 144"/>
                  <a:gd name="T20" fmla="*/ 50 w 161"/>
                  <a:gd name="T21" fmla="*/ 6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1" h="144">
                    <a:moveTo>
                      <a:pt x="50" y="63"/>
                    </a:moveTo>
                    <a:cubicBezTo>
                      <a:pt x="50" y="63"/>
                      <a:pt x="14" y="44"/>
                      <a:pt x="42" y="22"/>
                    </a:cubicBezTo>
                    <a:cubicBezTo>
                      <a:pt x="69" y="0"/>
                      <a:pt x="85" y="41"/>
                      <a:pt x="85" y="41"/>
                    </a:cubicBezTo>
                    <a:cubicBezTo>
                      <a:pt x="85" y="41"/>
                      <a:pt x="89" y="2"/>
                      <a:pt x="120" y="19"/>
                    </a:cubicBezTo>
                    <a:cubicBezTo>
                      <a:pt x="151" y="36"/>
                      <a:pt x="119" y="68"/>
                      <a:pt x="119" y="68"/>
                    </a:cubicBezTo>
                    <a:cubicBezTo>
                      <a:pt x="119" y="68"/>
                      <a:pt x="161" y="71"/>
                      <a:pt x="146" y="105"/>
                    </a:cubicBezTo>
                    <a:cubicBezTo>
                      <a:pt x="131" y="138"/>
                      <a:pt x="104" y="105"/>
                      <a:pt x="104" y="105"/>
                    </a:cubicBezTo>
                    <a:cubicBezTo>
                      <a:pt x="104" y="105"/>
                      <a:pt x="117" y="144"/>
                      <a:pt x="89" y="144"/>
                    </a:cubicBezTo>
                    <a:cubicBezTo>
                      <a:pt x="34" y="143"/>
                      <a:pt x="62" y="103"/>
                      <a:pt x="62" y="103"/>
                    </a:cubicBezTo>
                    <a:cubicBezTo>
                      <a:pt x="62" y="103"/>
                      <a:pt x="35" y="136"/>
                      <a:pt x="17" y="97"/>
                    </a:cubicBezTo>
                    <a:cubicBezTo>
                      <a:pt x="0" y="57"/>
                      <a:pt x="50" y="63"/>
                      <a:pt x="50" y="63"/>
                    </a:cubicBezTo>
                    <a:close/>
                  </a:path>
                </a:pathLst>
              </a:custGeom>
              <a:solidFill>
                <a:srgbClr val="E09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09"/>
              <p:cNvSpPr>
                <a:spLocks/>
              </p:cNvSpPr>
              <p:nvPr/>
            </p:nvSpPr>
            <p:spPr bwMode="auto">
              <a:xfrm>
                <a:off x="1271" y="928"/>
                <a:ext cx="112" cy="100"/>
              </a:xfrm>
              <a:custGeom>
                <a:avLst/>
                <a:gdLst>
                  <a:gd name="T0" fmla="*/ 33 w 106"/>
                  <a:gd name="T1" fmla="*/ 42 h 95"/>
                  <a:gd name="T2" fmla="*/ 28 w 106"/>
                  <a:gd name="T3" fmla="*/ 15 h 95"/>
                  <a:gd name="T4" fmla="*/ 56 w 106"/>
                  <a:gd name="T5" fmla="*/ 27 h 95"/>
                  <a:gd name="T6" fmla="*/ 79 w 106"/>
                  <a:gd name="T7" fmla="*/ 12 h 95"/>
                  <a:gd name="T8" fmla="*/ 79 w 106"/>
                  <a:gd name="T9" fmla="*/ 45 h 95"/>
                  <a:gd name="T10" fmla="*/ 96 w 106"/>
                  <a:gd name="T11" fmla="*/ 69 h 95"/>
                  <a:gd name="T12" fmla="*/ 69 w 106"/>
                  <a:gd name="T13" fmla="*/ 69 h 95"/>
                  <a:gd name="T14" fmla="*/ 59 w 106"/>
                  <a:gd name="T15" fmla="*/ 95 h 95"/>
                  <a:gd name="T16" fmla="*/ 41 w 106"/>
                  <a:gd name="T17" fmla="*/ 68 h 95"/>
                  <a:gd name="T18" fmla="*/ 11 w 106"/>
                  <a:gd name="T19" fmla="*/ 64 h 95"/>
                  <a:gd name="T20" fmla="*/ 33 w 106"/>
                  <a:gd name="T21" fmla="*/ 4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95">
                    <a:moveTo>
                      <a:pt x="33" y="42"/>
                    </a:moveTo>
                    <a:cubicBezTo>
                      <a:pt x="33" y="42"/>
                      <a:pt x="10" y="29"/>
                      <a:pt x="28" y="15"/>
                    </a:cubicBezTo>
                    <a:cubicBezTo>
                      <a:pt x="46" y="0"/>
                      <a:pt x="56" y="27"/>
                      <a:pt x="56" y="27"/>
                    </a:cubicBezTo>
                    <a:cubicBezTo>
                      <a:pt x="56" y="27"/>
                      <a:pt x="59" y="1"/>
                      <a:pt x="79" y="12"/>
                    </a:cubicBezTo>
                    <a:cubicBezTo>
                      <a:pt x="100" y="24"/>
                      <a:pt x="79" y="45"/>
                      <a:pt x="79" y="45"/>
                    </a:cubicBezTo>
                    <a:cubicBezTo>
                      <a:pt x="79" y="45"/>
                      <a:pt x="106" y="47"/>
                      <a:pt x="96" y="69"/>
                    </a:cubicBezTo>
                    <a:cubicBezTo>
                      <a:pt x="86" y="91"/>
                      <a:pt x="69" y="69"/>
                      <a:pt x="69" y="69"/>
                    </a:cubicBezTo>
                    <a:cubicBezTo>
                      <a:pt x="69" y="69"/>
                      <a:pt x="77" y="95"/>
                      <a:pt x="59" y="95"/>
                    </a:cubicBezTo>
                    <a:cubicBezTo>
                      <a:pt x="23" y="94"/>
                      <a:pt x="41" y="68"/>
                      <a:pt x="41" y="68"/>
                    </a:cubicBezTo>
                    <a:cubicBezTo>
                      <a:pt x="41" y="68"/>
                      <a:pt x="23" y="90"/>
                      <a:pt x="11" y="64"/>
                    </a:cubicBezTo>
                    <a:cubicBezTo>
                      <a:pt x="0" y="38"/>
                      <a:pt x="33" y="42"/>
                      <a:pt x="33" y="42"/>
                    </a:cubicBezTo>
                    <a:close/>
                  </a:path>
                </a:pathLst>
              </a:custGeom>
              <a:solidFill>
                <a:srgbClr val="E3B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10"/>
              <p:cNvSpPr>
                <a:spLocks/>
              </p:cNvSpPr>
              <p:nvPr/>
            </p:nvSpPr>
            <p:spPr bwMode="auto">
              <a:xfrm>
                <a:off x="1294" y="949"/>
                <a:ext cx="68" cy="61"/>
              </a:xfrm>
              <a:custGeom>
                <a:avLst/>
                <a:gdLst>
                  <a:gd name="T0" fmla="*/ 20 w 64"/>
                  <a:gd name="T1" fmla="*/ 25 h 58"/>
                  <a:gd name="T2" fmla="*/ 16 w 64"/>
                  <a:gd name="T3" fmla="*/ 9 h 58"/>
                  <a:gd name="T4" fmla="*/ 34 w 64"/>
                  <a:gd name="T5" fmla="*/ 17 h 58"/>
                  <a:gd name="T6" fmla="*/ 48 w 64"/>
                  <a:gd name="T7" fmla="*/ 8 h 58"/>
                  <a:gd name="T8" fmla="*/ 47 w 64"/>
                  <a:gd name="T9" fmla="*/ 28 h 58"/>
                  <a:gd name="T10" fmla="*/ 58 w 64"/>
                  <a:gd name="T11" fmla="*/ 42 h 58"/>
                  <a:gd name="T12" fmla="*/ 41 w 64"/>
                  <a:gd name="T13" fmla="*/ 42 h 58"/>
                  <a:gd name="T14" fmla="*/ 35 w 64"/>
                  <a:gd name="T15" fmla="*/ 58 h 58"/>
                  <a:gd name="T16" fmla="*/ 25 w 64"/>
                  <a:gd name="T17" fmla="*/ 41 h 58"/>
                  <a:gd name="T18" fmla="*/ 7 w 64"/>
                  <a:gd name="T19" fmla="*/ 39 h 58"/>
                  <a:gd name="T20" fmla="*/ 20 w 64"/>
                  <a:gd name="T21" fmla="*/ 2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8">
                    <a:moveTo>
                      <a:pt x="20" y="25"/>
                    </a:moveTo>
                    <a:cubicBezTo>
                      <a:pt x="20" y="25"/>
                      <a:pt x="6" y="18"/>
                      <a:pt x="16" y="9"/>
                    </a:cubicBezTo>
                    <a:cubicBezTo>
                      <a:pt x="27" y="0"/>
                      <a:pt x="34" y="17"/>
                      <a:pt x="34" y="17"/>
                    </a:cubicBezTo>
                    <a:cubicBezTo>
                      <a:pt x="34" y="17"/>
                      <a:pt x="35" y="1"/>
                      <a:pt x="48" y="8"/>
                    </a:cubicBezTo>
                    <a:cubicBezTo>
                      <a:pt x="60" y="14"/>
                      <a:pt x="47" y="28"/>
                      <a:pt x="47" y="28"/>
                    </a:cubicBezTo>
                    <a:cubicBezTo>
                      <a:pt x="47" y="28"/>
                      <a:pt x="64" y="29"/>
                      <a:pt x="58" y="42"/>
                    </a:cubicBezTo>
                    <a:cubicBezTo>
                      <a:pt x="52" y="55"/>
                      <a:pt x="41" y="42"/>
                      <a:pt x="41" y="42"/>
                    </a:cubicBezTo>
                    <a:cubicBezTo>
                      <a:pt x="41" y="42"/>
                      <a:pt x="46" y="58"/>
                      <a:pt x="35" y="58"/>
                    </a:cubicBezTo>
                    <a:cubicBezTo>
                      <a:pt x="13" y="57"/>
                      <a:pt x="25" y="41"/>
                      <a:pt x="25" y="41"/>
                    </a:cubicBezTo>
                    <a:cubicBezTo>
                      <a:pt x="25" y="41"/>
                      <a:pt x="14" y="55"/>
                      <a:pt x="7" y="39"/>
                    </a:cubicBezTo>
                    <a:cubicBezTo>
                      <a:pt x="0" y="23"/>
                      <a:pt x="20" y="25"/>
                      <a:pt x="20" y="25"/>
                    </a:cubicBezTo>
                    <a:close/>
                  </a:path>
                </a:pathLst>
              </a:custGeom>
              <a:solidFill>
                <a:srgbClr val="E8E1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11"/>
              <p:cNvSpPr>
                <a:spLocks/>
              </p:cNvSpPr>
              <p:nvPr/>
            </p:nvSpPr>
            <p:spPr bwMode="auto">
              <a:xfrm>
                <a:off x="1327" y="967"/>
                <a:ext cx="16" cy="15"/>
              </a:xfrm>
              <a:custGeom>
                <a:avLst/>
                <a:gdLst>
                  <a:gd name="T0" fmla="*/ 1 w 15"/>
                  <a:gd name="T1" fmla="*/ 8 h 14"/>
                  <a:gd name="T2" fmla="*/ 7 w 15"/>
                  <a:gd name="T3" fmla="*/ 1 h 14"/>
                  <a:gd name="T4" fmla="*/ 11 w 15"/>
                  <a:gd name="T5" fmla="*/ 12 h 14"/>
                  <a:gd name="T6" fmla="*/ 1 w 15"/>
                  <a:gd name="T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" y="8"/>
                    </a:moveTo>
                    <a:cubicBezTo>
                      <a:pt x="1" y="8"/>
                      <a:pt x="0" y="2"/>
                      <a:pt x="7" y="1"/>
                    </a:cubicBezTo>
                    <a:cubicBezTo>
                      <a:pt x="14" y="0"/>
                      <a:pt x="15" y="9"/>
                      <a:pt x="11" y="12"/>
                    </a:cubicBezTo>
                    <a:cubicBezTo>
                      <a:pt x="7" y="14"/>
                      <a:pt x="1" y="13"/>
                      <a:pt x="1" y="8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12"/>
              <p:cNvSpPr>
                <a:spLocks/>
              </p:cNvSpPr>
              <p:nvPr/>
            </p:nvSpPr>
            <p:spPr bwMode="auto">
              <a:xfrm>
                <a:off x="1313" y="975"/>
                <a:ext cx="16" cy="16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 h 15"/>
                  <a:gd name="T4" fmla="*/ 10 w 15"/>
                  <a:gd name="T5" fmla="*/ 12 h 15"/>
                  <a:gd name="T6" fmla="*/ 0 w 15"/>
                  <a:gd name="T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8"/>
                      <a:pt x="0" y="2"/>
                      <a:pt x="7" y="1"/>
                    </a:cubicBezTo>
                    <a:cubicBezTo>
                      <a:pt x="14" y="0"/>
                      <a:pt x="15" y="9"/>
                      <a:pt x="10" y="12"/>
                    </a:cubicBezTo>
                    <a:cubicBezTo>
                      <a:pt x="6" y="15"/>
                      <a:pt x="1" y="13"/>
                      <a:pt x="0" y="8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13"/>
              <p:cNvSpPr>
                <a:spLocks/>
              </p:cNvSpPr>
              <p:nvPr/>
            </p:nvSpPr>
            <p:spPr bwMode="auto">
              <a:xfrm>
                <a:off x="1326" y="980"/>
                <a:ext cx="15" cy="15"/>
              </a:xfrm>
              <a:custGeom>
                <a:avLst/>
                <a:gdLst>
                  <a:gd name="T0" fmla="*/ 0 w 15"/>
                  <a:gd name="T1" fmla="*/ 9 h 15"/>
                  <a:gd name="T2" fmla="*/ 7 w 15"/>
                  <a:gd name="T3" fmla="*/ 2 h 15"/>
                  <a:gd name="T4" fmla="*/ 11 w 15"/>
                  <a:gd name="T5" fmla="*/ 12 h 15"/>
                  <a:gd name="T6" fmla="*/ 0 w 15"/>
                  <a:gd name="T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0" y="9"/>
                    </a:moveTo>
                    <a:cubicBezTo>
                      <a:pt x="0" y="9"/>
                      <a:pt x="0" y="3"/>
                      <a:pt x="7" y="2"/>
                    </a:cubicBezTo>
                    <a:cubicBezTo>
                      <a:pt x="14" y="0"/>
                      <a:pt x="15" y="9"/>
                      <a:pt x="11" y="12"/>
                    </a:cubicBezTo>
                    <a:cubicBezTo>
                      <a:pt x="6" y="15"/>
                      <a:pt x="1" y="13"/>
                      <a:pt x="0" y="9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14"/>
              <p:cNvSpPr>
                <a:spLocks/>
              </p:cNvSpPr>
              <p:nvPr/>
            </p:nvSpPr>
            <p:spPr bwMode="auto">
              <a:xfrm>
                <a:off x="1949" y="1105"/>
                <a:ext cx="139" cy="148"/>
              </a:xfrm>
              <a:custGeom>
                <a:avLst/>
                <a:gdLst>
                  <a:gd name="T0" fmla="*/ 80 w 131"/>
                  <a:gd name="T1" fmla="*/ 44 h 140"/>
                  <a:gd name="T2" fmla="*/ 118 w 131"/>
                  <a:gd name="T3" fmla="*/ 42 h 140"/>
                  <a:gd name="T4" fmla="*/ 101 w 131"/>
                  <a:gd name="T5" fmla="*/ 76 h 140"/>
                  <a:gd name="T6" fmla="*/ 118 w 131"/>
                  <a:gd name="T7" fmla="*/ 106 h 140"/>
                  <a:gd name="T8" fmla="*/ 79 w 131"/>
                  <a:gd name="T9" fmla="*/ 107 h 140"/>
                  <a:gd name="T10" fmla="*/ 55 w 131"/>
                  <a:gd name="T11" fmla="*/ 138 h 140"/>
                  <a:gd name="T12" fmla="*/ 39 w 131"/>
                  <a:gd name="T13" fmla="*/ 104 h 140"/>
                  <a:gd name="T14" fmla="*/ 11 w 131"/>
                  <a:gd name="T15" fmla="*/ 95 h 140"/>
                  <a:gd name="T16" fmla="*/ 24 w 131"/>
                  <a:gd name="T17" fmla="*/ 63 h 140"/>
                  <a:gd name="T18" fmla="*/ 17 w 131"/>
                  <a:gd name="T19" fmla="*/ 28 h 140"/>
                  <a:gd name="T20" fmla="*/ 48 w 131"/>
                  <a:gd name="T21" fmla="*/ 34 h 140"/>
                  <a:gd name="T22" fmla="*/ 75 w 131"/>
                  <a:gd name="T23" fmla="*/ 9 h 140"/>
                  <a:gd name="T24" fmla="*/ 80 w 131"/>
                  <a:gd name="T25" fmla="*/ 4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140">
                    <a:moveTo>
                      <a:pt x="80" y="44"/>
                    </a:moveTo>
                    <a:cubicBezTo>
                      <a:pt x="80" y="44"/>
                      <a:pt x="99" y="15"/>
                      <a:pt x="118" y="42"/>
                    </a:cubicBezTo>
                    <a:cubicBezTo>
                      <a:pt x="131" y="60"/>
                      <a:pt x="101" y="76"/>
                      <a:pt x="101" y="76"/>
                    </a:cubicBezTo>
                    <a:cubicBezTo>
                      <a:pt x="101" y="76"/>
                      <a:pt x="127" y="87"/>
                      <a:pt x="118" y="106"/>
                    </a:cubicBezTo>
                    <a:cubicBezTo>
                      <a:pt x="108" y="129"/>
                      <a:pt x="79" y="107"/>
                      <a:pt x="79" y="107"/>
                    </a:cubicBezTo>
                    <a:cubicBezTo>
                      <a:pt x="79" y="107"/>
                      <a:pt x="83" y="140"/>
                      <a:pt x="55" y="138"/>
                    </a:cubicBezTo>
                    <a:cubicBezTo>
                      <a:pt x="27" y="136"/>
                      <a:pt x="39" y="104"/>
                      <a:pt x="39" y="104"/>
                    </a:cubicBezTo>
                    <a:cubicBezTo>
                      <a:pt x="39" y="104"/>
                      <a:pt x="22" y="118"/>
                      <a:pt x="11" y="95"/>
                    </a:cubicBezTo>
                    <a:cubicBezTo>
                      <a:pt x="0" y="73"/>
                      <a:pt x="24" y="63"/>
                      <a:pt x="24" y="63"/>
                    </a:cubicBezTo>
                    <a:cubicBezTo>
                      <a:pt x="24" y="63"/>
                      <a:pt x="0" y="48"/>
                      <a:pt x="17" y="28"/>
                    </a:cubicBezTo>
                    <a:cubicBezTo>
                      <a:pt x="33" y="8"/>
                      <a:pt x="48" y="34"/>
                      <a:pt x="48" y="34"/>
                    </a:cubicBezTo>
                    <a:cubicBezTo>
                      <a:pt x="48" y="34"/>
                      <a:pt x="54" y="0"/>
                      <a:pt x="75" y="9"/>
                    </a:cubicBezTo>
                    <a:cubicBezTo>
                      <a:pt x="95" y="19"/>
                      <a:pt x="80" y="44"/>
                      <a:pt x="80" y="44"/>
                    </a:cubicBezTo>
                    <a:close/>
                  </a:path>
                </a:pathLst>
              </a:custGeom>
              <a:solidFill>
                <a:srgbClr val="E09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15"/>
              <p:cNvSpPr>
                <a:spLocks/>
              </p:cNvSpPr>
              <p:nvPr/>
            </p:nvSpPr>
            <p:spPr bwMode="auto">
              <a:xfrm>
                <a:off x="1974" y="1131"/>
                <a:ext cx="89" cy="97"/>
              </a:xfrm>
              <a:custGeom>
                <a:avLst/>
                <a:gdLst>
                  <a:gd name="T0" fmla="*/ 52 w 85"/>
                  <a:gd name="T1" fmla="*/ 29 h 92"/>
                  <a:gd name="T2" fmla="*/ 77 w 85"/>
                  <a:gd name="T3" fmla="*/ 28 h 92"/>
                  <a:gd name="T4" fmla="*/ 66 w 85"/>
                  <a:gd name="T5" fmla="*/ 50 h 92"/>
                  <a:gd name="T6" fmla="*/ 77 w 85"/>
                  <a:gd name="T7" fmla="*/ 70 h 92"/>
                  <a:gd name="T8" fmla="*/ 52 w 85"/>
                  <a:gd name="T9" fmla="*/ 70 h 92"/>
                  <a:gd name="T10" fmla="*/ 36 w 85"/>
                  <a:gd name="T11" fmla="*/ 91 h 92"/>
                  <a:gd name="T12" fmla="*/ 25 w 85"/>
                  <a:gd name="T13" fmla="*/ 68 h 92"/>
                  <a:gd name="T14" fmla="*/ 7 w 85"/>
                  <a:gd name="T15" fmla="*/ 62 h 92"/>
                  <a:gd name="T16" fmla="*/ 15 w 85"/>
                  <a:gd name="T17" fmla="*/ 42 h 92"/>
                  <a:gd name="T18" fmla="*/ 10 w 85"/>
                  <a:gd name="T19" fmla="*/ 18 h 92"/>
                  <a:gd name="T20" fmla="*/ 31 w 85"/>
                  <a:gd name="T21" fmla="*/ 22 h 92"/>
                  <a:gd name="T22" fmla="*/ 48 w 85"/>
                  <a:gd name="T23" fmla="*/ 6 h 92"/>
                  <a:gd name="T24" fmla="*/ 52 w 85"/>
                  <a:gd name="T25" fmla="*/ 2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92">
                    <a:moveTo>
                      <a:pt x="52" y="29"/>
                    </a:moveTo>
                    <a:cubicBezTo>
                      <a:pt x="52" y="29"/>
                      <a:pt x="64" y="10"/>
                      <a:pt x="77" y="28"/>
                    </a:cubicBezTo>
                    <a:cubicBezTo>
                      <a:pt x="85" y="39"/>
                      <a:pt x="66" y="50"/>
                      <a:pt x="66" y="50"/>
                    </a:cubicBezTo>
                    <a:cubicBezTo>
                      <a:pt x="66" y="50"/>
                      <a:pt x="83" y="57"/>
                      <a:pt x="77" y="70"/>
                    </a:cubicBezTo>
                    <a:cubicBezTo>
                      <a:pt x="70" y="84"/>
                      <a:pt x="52" y="70"/>
                      <a:pt x="52" y="70"/>
                    </a:cubicBezTo>
                    <a:cubicBezTo>
                      <a:pt x="52" y="70"/>
                      <a:pt x="54" y="92"/>
                      <a:pt x="36" y="91"/>
                    </a:cubicBezTo>
                    <a:cubicBezTo>
                      <a:pt x="17" y="89"/>
                      <a:pt x="25" y="68"/>
                      <a:pt x="25" y="68"/>
                    </a:cubicBezTo>
                    <a:cubicBezTo>
                      <a:pt x="25" y="68"/>
                      <a:pt x="14" y="77"/>
                      <a:pt x="7" y="62"/>
                    </a:cubicBezTo>
                    <a:cubicBezTo>
                      <a:pt x="0" y="48"/>
                      <a:pt x="15" y="42"/>
                      <a:pt x="15" y="42"/>
                    </a:cubicBezTo>
                    <a:cubicBezTo>
                      <a:pt x="15" y="42"/>
                      <a:pt x="0" y="31"/>
                      <a:pt x="10" y="18"/>
                    </a:cubicBezTo>
                    <a:cubicBezTo>
                      <a:pt x="21" y="5"/>
                      <a:pt x="31" y="22"/>
                      <a:pt x="31" y="22"/>
                    </a:cubicBezTo>
                    <a:cubicBezTo>
                      <a:pt x="31" y="22"/>
                      <a:pt x="35" y="0"/>
                      <a:pt x="48" y="6"/>
                    </a:cubicBezTo>
                    <a:cubicBezTo>
                      <a:pt x="62" y="12"/>
                      <a:pt x="52" y="29"/>
                      <a:pt x="52" y="29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16"/>
              <p:cNvSpPr>
                <a:spLocks/>
              </p:cNvSpPr>
              <p:nvPr/>
            </p:nvSpPr>
            <p:spPr bwMode="auto">
              <a:xfrm>
                <a:off x="1988" y="1148"/>
                <a:ext cx="61" cy="65"/>
              </a:xfrm>
              <a:custGeom>
                <a:avLst/>
                <a:gdLst>
                  <a:gd name="T0" fmla="*/ 35 w 57"/>
                  <a:gd name="T1" fmla="*/ 19 h 61"/>
                  <a:gd name="T2" fmla="*/ 51 w 57"/>
                  <a:gd name="T3" fmla="*/ 18 h 61"/>
                  <a:gd name="T4" fmla="*/ 44 w 57"/>
                  <a:gd name="T5" fmla="*/ 33 h 61"/>
                  <a:gd name="T6" fmla="*/ 51 w 57"/>
                  <a:gd name="T7" fmla="*/ 46 h 61"/>
                  <a:gd name="T8" fmla="*/ 34 w 57"/>
                  <a:gd name="T9" fmla="*/ 46 h 61"/>
                  <a:gd name="T10" fmla="*/ 24 w 57"/>
                  <a:gd name="T11" fmla="*/ 60 h 61"/>
                  <a:gd name="T12" fmla="*/ 17 w 57"/>
                  <a:gd name="T13" fmla="*/ 45 h 61"/>
                  <a:gd name="T14" fmla="*/ 5 w 57"/>
                  <a:gd name="T15" fmla="*/ 41 h 61"/>
                  <a:gd name="T16" fmla="*/ 10 w 57"/>
                  <a:gd name="T17" fmla="*/ 28 h 61"/>
                  <a:gd name="T18" fmla="*/ 7 w 57"/>
                  <a:gd name="T19" fmla="*/ 12 h 61"/>
                  <a:gd name="T20" fmla="*/ 21 w 57"/>
                  <a:gd name="T21" fmla="*/ 15 h 61"/>
                  <a:gd name="T22" fmla="*/ 32 w 57"/>
                  <a:gd name="T23" fmla="*/ 4 h 61"/>
                  <a:gd name="T24" fmla="*/ 35 w 57"/>
                  <a:gd name="T25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61">
                    <a:moveTo>
                      <a:pt x="35" y="19"/>
                    </a:moveTo>
                    <a:cubicBezTo>
                      <a:pt x="35" y="19"/>
                      <a:pt x="43" y="7"/>
                      <a:pt x="51" y="18"/>
                    </a:cubicBezTo>
                    <a:cubicBezTo>
                      <a:pt x="57" y="26"/>
                      <a:pt x="44" y="33"/>
                      <a:pt x="44" y="33"/>
                    </a:cubicBezTo>
                    <a:cubicBezTo>
                      <a:pt x="44" y="33"/>
                      <a:pt x="55" y="38"/>
                      <a:pt x="51" y="46"/>
                    </a:cubicBezTo>
                    <a:cubicBezTo>
                      <a:pt x="47" y="56"/>
                      <a:pt x="34" y="46"/>
                      <a:pt x="34" y="46"/>
                    </a:cubicBezTo>
                    <a:cubicBezTo>
                      <a:pt x="34" y="46"/>
                      <a:pt x="36" y="61"/>
                      <a:pt x="24" y="60"/>
                    </a:cubicBezTo>
                    <a:cubicBezTo>
                      <a:pt x="12" y="59"/>
                      <a:pt x="17" y="45"/>
                      <a:pt x="17" y="45"/>
                    </a:cubicBezTo>
                    <a:cubicBezTo>
                      <a:pt x="17" y="45"/>
                      <a:pt x="10" y="51"/>
                      <a:pt x="5" y="41"/>
                    </a:cubicBezTo>
                    <a:cubicBezTo>
                      <a:pt x="0" y="32"/>
                      <a:pt x="10" y="28"/>
                      <a:pt x="10" y="28"/>
                    </a:cubicBezTo>
                    <a:cubicBezTo>
                      <a:pt x="10" y="28"/>
                      <a:pt x="0" y="21"/>
                      <a:pt x="7" y="12"/>
                    </a:cubicBezTo>
                    <a:cubicBezTo>
                      <a:pt x="15" y="4"/>
                      <a:pt x="21" y="15"/>
                      <a:pt x="21" y="15"/>
                    </a:cubicBezTo>
                    <a:cubicBezTo>
                      <a:pt x="21" y="15"/>
                      <a:pt x="23" y="0"/>
                      <a:pt x="32" y="4"/>
                    </a:cubicBezTo>
                    <a:cubicBezTo>
                      <a:pt x="41" y="8"/>
                      <a:pt x="35" y="19"/>
                      <a:pt x="35" y="19"/>
                    </a:cubicBezTo>
                    <a:close/>
                  </a:path>
                </a:pathLst>
              </a:custGeom>
              <a:solidFill>
                <a:srgbClr val="B03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17"/>
              <p:cNvSpPr>
                <a:spLocks/>
              </p:cNvSpPr>
              <p:nvPr/>
            </p:nvSpPr>
            <p:spPr bwMode="auto">
              <a:xfrm>
                <a:off x="2019" y="1175"/>
                <a:ext cx="15" cy="14"/>
              </a:xfrm>
              <a:custGeom>
                <a:avLst/>
                <a:gdLst>
                  <a:gd name="T0" fmla="*/ 4 w 14"/>
                  <a:gd name="T1" fmla="*/ 2 h 14"/>
                  <a:gd name="T2" fmla="*/ 11 w 14"/>
                  <a:gd name="T3" fmla="*/ 5 h 14"/>
                  <a:gd name="T4" fmla="*/ 4 w 14"/>
                  <a:gd name="T5" fmla="*/ 11 h 14"/>
                  <a:gd name="T6" fmla="*/ 4 w 14"/>
                  <a:gd name="T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4" y="2"/>
                    </a:moveTo>
                    <a:cubicBezTo>
                      <a:pt x="4" y="2"/>
                      <a:pt x="8" y="0"/>
                      <a:pt x="11" y="5"/>
                    </a:cubicBezTo>
                    <a:cubicBezTo>
                      <a:pt x="14" y="10"/>
                      <a:pt x="8" y="14"/>
                      <a:pt x="4" y="11"/>
                    </a:cubicBezTo>
                    <a:cubicBezTo>
                      <a:pt x="0" y="9"/>
                      <a:pt x="0" y="3"/>
                      <a:pt x="4" y="2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18"/>
              <p:cNvSpPr>
                <a:spLocks/>
              </p:cNvSpPr>
              <p:nvPr/>
            </p:nvSpPr>
            <p:spPr bwMode="auto">
              <a:xfrm>
                <a:off x="2007" y="1166"/>
                <a:ext cx="16" cy="15"/>
              </a:xfrm>
              <a:custGeom>
                <a:avLst/>
                <a:gdLst>
                  <a:gd name="T0" fmla="*/ 4 w 15"/>
                  <a:gd name="T1" fmla="*/ 2 h 14"/>
                  <a:gd name="T2" fmla="*/ 12 w 15"/>
                  <a:gd name="T3" fmla="*/ 5 h 14"/>
                  <a:gd name="T4" fmla="*/ 4 w 15"/>
                  <a:gd name="T5" fmla="*/ 11 h 14"/>
                  <a:gd name="T6" fmla="*/ 4 w 15"/>
                  <a:gd name="T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4" y="2"/>
                    </a:moveTo>
                    <a:cubicBezTo>
                      <a:pt x="4" y="2"/>
                      <a:pt x="9" y="0"/>
                      <a:pt x="12" y="5"/>
                    </a:cubicBezTo>
                    <a:cubicBezTo>
                      <a:pt x="15" y="10"/>
                      <a:pt x="8" y="14"/>
                      <a:pt x="4" y="11"/>
                    </a:cubicBezTo>
                    <a:cubicBezTo>
                      <a:pt x="1" y="8"/>
                      <a:pt x="0" y="3"/>
                      <a:pt x="4" y="2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19"/>
              <p:cNvSpPr>
                <a:spLocks/>
              </p:cNvSpPr>
              <p:nvPr/>
            </p:nvSpPr>
            <p:spPr bwMode="auto">
              <a:xfrm>
                <a:off x="2008" y="1178"/>
                <a:ext cx="15" cy="15"/>
              </a:xfrm>
              <a:custGeom>
                <a:avLst/>
                <a:gdLst>
                  <a:gd name="T0" fmla="*/ 3 w 14"/>
                  <a:gd name="T1" fmla="*/ 2 h 14"/>
                  <a:gd name="T2" fmla="*/ 11 w 14"/>
                  <a:gd name="T3" fmla="*/ 5 h 14"/>
                  <a:gd name="T4" fmla="*/ 4 w 14"/>
                  <a:gd name="T5" fmla="*/ 11 h 14"/>
                  <a:gd name="T6" fmla="*/ 3 w 14"/>
                  <a:gd name="T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3" y="2"/>
                    </a:moveTo>
                    <a:cubicBezTo>
                      <a:pt x="3" y="2"/>
                      <a:pt x="8" y="0"/>
                      <a:pt x="11" y="5"/>
                    </a:cubicBezTo>
                    <a:cubicBezTo>
                      <a:pt x="14" y="10"/>
                      <a:pt x="7" y="14"/>
                      <a:pt x="4" y="11"/>
                    </a:cubicBezTo>
                    <a:cubicBezTo>
                      <a:pt x="0" y="9"/>
                      <a:pt x="0" y="3"/>
                      <a:pt x="3" y="2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20"/>
              <p:cNvSpPr>
                <a:spLocks/>
              </p:cNvSpPr>
              <p:nvPr/>
            </p:nvSpPr>
            <p:spPr bwMode="auto">
              <a:xfrm>
                <a:off x="1396" y="869"/>
                <a:ext cx="107" cy="96"/>
              </a:xfrm>
              <a:custGeom>
                <a:avLst/>
                <a:gdLst>
                  <a:gd name="T0" fmla="*/ 40 w 101"/>
                  <a:gd name="T1" fmla="*/ 23 h 91"/>
                  <a:gd name="T2" fmla="*/ 54 w 101"/>
                  <a:gd name="T3" fmla="*/ 0 h 91"/>
                  <a:gd name="T4" fmla="*/ 67 w 101"/>
                  <a:gd name="T5" fmla="*/ 24 h 91"/>
                  <a:gd name="T6" fmla="*/ 92 w 101"/>
                  <a:gd name="T7" fmla="*/ 26 h 91"/>
                  <a:gd name="T8" fmla="*/ 77 w 101"/>
                  <a:gd name="T9" fmla="*/ 49 h 91"/>
                  <a:gd name="T10" fmla="*/ 85 w 101"/>
                  <a:gd name="T11" fmla="*/ 76 h 91"/>
                  <a:gd name="T12" fmla="*/ 59 w 101"/>
                  <a:gd name="T13" fmla="*/ 71 h 91"/>
                  <a:gd name="T14" fmla="*/ 42 w 101"/>
                  <a:gd name="T15" fmla="*/ 84 h 91"/>
                  <a:gd name="T16" fmla="*/ 29 w 101"/>
                  <a:gd name="T17" fmla="*/ 64 h 91"/>
                  <a:gd name="T18" fmla="*/ 5 w 101"/>
                  <a:gd name="T19" fmla="*/ 54 h 91"/>
                  <a:gd name="T20" fmla="*/ 22 w 101"/>
                  <a:gd name="T21" fmla="*/ 38 h 91"/>
                  <a:gd name="T22" fmla="*/ 18 w 101"/>
                  <a:gd name="T23" fmla="*/ 12 h 91"/>
                  <a:gd name="T24" fmla="*/ 40 w 101"/>
                  <a:gd name="T25" fmla="*/ 2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91">
                    <a:moveTo>
                      <a:pt x="40" y="23"/>
                    </a:moveTo>
                    <a:cubicBezTo>
                      <a:pt x="40" y="23"/>
                      <a:pt x="31" y="1"/>
                      <a:pt x="54" y="0"/>
                    </a:cubicBezTo>
                    <a:cubicBezTo>
                      <a:pt x="70" y="0"/>
                      <a:pt x="67" y="24"/>
                      <a:pt x="67" y="24"/>
                    </a:cubicBezTo>
                    <a:cubicBezTo>
                      <a:pt x="67" y="24"/>
                      <a:pt x="84" y="13"/>
                      <a:pt x="92" y="26"/>
                    </a:cubicBezTo>
                    <a:cubicBezTo>
                      <a:pt x="101" y="41"/>
                      <a:pt x="77" y="49"/>
                      <a:pt x="77" y="49"/>
                    </a:cubicBezTo>
                    <a:cubicBezTo>
                      <a:pt x="77" y="49"/>
                      <a:pt x="97" y="60"/>
                      <a:pt x="85" y="76"/>
                    </a:cubicBezTo>
                    <a:cubicBezTo>
                      <a:pt x="73" y="91"/>
                      <a:pt x="59" y="71"/>
                      <a:pt x="59" y="71"/>
                    </a:cubicBezTo>
                    <a:cubicBezTo>
                      <a:pt x="59" y="71"/>
                      <a:pt x="60" y="87"/>
                      <a:pt x="42" y="84"/>
                    </a:cubicBezTo>
                    <a:cubicBezTo>
                      <a:pt x="25" y="82"/>
                      <a:pt x="29" y="64"/>
                      <a:pt x="29" y="64"/>
                    </a:cubicBezTo>
                    <a:cubicBezTo>
                      <a:pt x="29" y="64"/>
                      <a:pt x="10" y="71"/>
                      <a:pt x="5" y="54"/>
                    </a:cubicBezTo>
                    <a:cubicBezTo>
                      <a:pt x="0" y="36"/>
                      <a:pt x="22" y="38"/>
                      <a:pt x="22" y="38"/>
                    </a:cubicBezTo>
                    <a:cubicBezTo>
                      <a:pt x="22" y="38"/>
                      <a:pt x="4" y="21"/>
                      <a:pt x="18" y="12"/>
                    </a:cubicBezTo>
                    <a:cubicBezTo>
                      <a:pt x="32" y="4"/>
                      <a:pt x="40" y="23"/>
                      <a:pt x="40" y="23"/>
                    </a:cubicBezTo>
                    <a:close/>
                  </a:path>
                </a:pathLst>
              </a:custGeom>
              <a:solidFill>
                <a:srgbClr val="E09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21"/>
              <p:cNvSpPr>
                <a:spLocks/>
              </p:cNvSpPr>
              <p:nvPr/>
            </p:nvSpPr>
            <p:spPr bwMode="auto">
              <a:xfrm>
                <a:off x="1415" y="885"/>
                <a:ext cx="70" cy="63"/>
              </a:xfrm>
              <a:custGeom>
                <a:avLst/>
                <a:gdLst>
                  <a:gd name="T0" fmla="*/ 26 w 66"/>
                  <a:gd name="T1" fmla="*/ 15 h 60"/>
                  <a:gd name="T2" fmla="*/ 35 w 66"/>
                  <a:gd name="T3" fmla="*/ 0 h 60"/>
                  <a:gd name="T4" fmla="*/ 44 w 66"/>
                  <a:gd name="T5" fmla="*/ 15 h 60"/>
                  <a:gd name="T6" fmla="*/ 60 w 66"/>
                  <a:gd name="T7" fmla="*/ 17 h 60"/>
                  <a:gd name="T8" fmla="*/ 50 w 66"/>
                  <a:gd name="T9" fmla="*/ 32 h 60"/>
                  <a:gd name="T10" fmla="*/ 55 w 66"/>
                  <a:gd name="T11" fmla="*/ 50 h 60"/>
                  <a:gd name="T12" fmla="*/ 38 w 66"/>
                  <a:gd name="T13" fmla="*/ 46 h 60"/>
                  <a:gd name="T14" fmla="*/ 27 w 66"/>
                  <a:gd name="T15" fmla="*/ 55 h 60"/>
                  <a:gd name="T16" fmla="*/ 18 w 66"/>
                  <a:gd name="T17" fmla="*/ 42 h 60"/>
                  <a:gd name="T18" fmla="*/ 3 w 66"/>
                  <a:gd name="T19" fmla="*/ 35 h 60"/>
                  <a:gd name="T20" fmla="*/ 14 w 66"/>
                  <a:gd name="T21" fmla="*/ 25 h 60"/>
                  <a:gd name="T22" fmla="*/ 11 w 66"/>
                  <a:gd name="T23" fmla="*/ 8 h 60"/>
                  <a:gd name="T24" fmla="*/ 26 w 66"/>
                  <a:gd name="T25" fmla="*/ 1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60">
                    <a:moveTo>
                      <a:pt x="26" y="15"/>
                    </a:moveTo>
                    <a:cubicBezTo>
                      <a:pt x="26" y="15"/>
                      <a:pt x="20" y="0"/>
                      <a:pt x="35" y="0"/>
                    </a:cubicBezTo>
                    <a:cubicBezTo>
                      <a:pt x="45" y="0"/>
                      <a:pt x="44" y="15"/>
                      <a:pt x="44" y="15"/>
                    </a:cubicBezTo>
                    <a:cubicBezTo>
                      <a:pt x="44" y="15"/>
                      <a:pt x="55" y="8"/>
                      <a:pt x="60" y="17"/>
                    </a:cubicBezTo>
                    <a:cubicBezTo>
                      <a:pt x="66" y="27"/>
                      <a:pt x="50" y="32"/>
                      <a:pt x="50" y="32"/>
                    </a:cubicBezTo>
                    <a:cubicBezTo>
                      <a:pt x="50" y="32"/>
                      <a:pt x="63" y="39"/>
                      <a:pt x="55" y="50"/>
                    </a:cubicBezTo>
                    <a:cubicBezTo>
                      <a:pt x="47" y="60"/>
                      <a:pt x="38" y="46"/>
                      <a:pt x="38" y="46"/>
                    </a:cubicBezTo>
                    <a:cubicBezTo>
                      <a:pt x="38" y="46"/>
                      <a:pt x="39" y="57"/>
                      <a:pt x="27" y="55"/>
                    </a:cubicBezTo>
                    <a:cubicBezTo>
                      <a:pt x="16" y="53"/>
                      <a:pt x="18" y="42"/>
                      <a:pt x="18" y="42"/>
                    </a:cubicBezTo>
                    <a:cubicBezTo>
                      <a:pt x="18" y="42"/>
                      <a:pt x="6" y="47"/>
                      <a:pt x="3" y="35"/>
                    </a:cubicBezTo>
                    <a:cubicBezTo>
                      <a:pt x="0" y="23"/>
                      <a:pt x="14" y="25"/>
                      <a:pt x="14" y="25"/>
                    </a:cubicBezTo>
                    <a:cubicBezTo>
                      <a:pt x="14" y="25"/>
                      <a:pt x="2" y="14"/>
                      <a:pt x="11" y="8"/>
                    </a:cubicBezTo>
                    <a:cubicBezTo>
                      <a:pt x="20" y="3"/>
                      <a:pt x="26" y="15"/>
                      <a:pt x="26" y="15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22"/>
              <p:cNvSpPr>
                <a:spLocks/>
              </p:cNvSpPr>
              <p:nvPr/>
            </p:nvSpPr>
            <p:spPr bwMode="auto">
              <a:xfrm>
                <a:off x="1427" y="894"/>
                <a:ext cx="46" cy="42"/>
              </a:xfrm>
              <a:custGeom>
                <a:avLst/>
                <a:gdLst>
                  <a:gd name="T0" fmla="*/ 17 w 44"/>
                  <a:gd name="T1" fmla="*/ 11 h 40"/>
                  <a:gd name="T2" fmla="*/ 24 w 44"/>
                  <a:gd name="T3" fmla="*/ 1 h 40"/>
                  <a:gd name="T4" fmla="*/ 29 w 44"/>
                  <a:gd name="T5" fmla="*/ 11 h 40"/>
                  <a:gd name="T6" fmla="*/ 40 w 44"/>
                  <a:gd name="T7" fmla="*/ 12 h 40"/>
                  <a:gd name="T8" fmla="*/ 33 w 44"/>
                  <a:gd name="T9" fmla="*/ 22 h 40"/>
                  <a:gd name="T10" fmla="*/ 37 w 44"/>
                  <a:gd name="T11" fmla="*/ 33 h 40"/>
                  <a:gd name="T12" fmla="*/ 25 w 44"/>
                  <a:gd name="T13" fmla="*/ 31 h 40"/>
                  <a:gd name="T14" fmla="*/ 18 w 44"/>
                  <a:gd name="T15" fmla="*/ 37 h 40"/>
                  <a:gd name="T16" fmla="*/ 12 w 44"/>
                  <a:gd name="T17" fmla="*/ 28 h 40"/>
                  <a:gd name="T18" fmla="*/ 2 w 44"/>
                  <a:gd name="T19" fmla="*/ 24 h 40"/>
                  <a:gd name="T20" fmla="*/ 9 w 44"/>
                  <a:gd name="T21" fmla="*/ 17 h 40"/>
                  <a:gd name="T22" fmla="*/ 8 w 44"/>
                  <a:gd name="T23" fmla="*/ 6 h 40"/>
                  <a:gd name="T24" fmla="*/ 17 w 44"/>
                  <a:gd name="T25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40">
                    <a:moveTo>
                      <a:pt x="17" y="11"/>
                    </a:moveTo>
                    <a:cubicBezTo>
                      <a:pt x="17" y="11"/>
                      <a:pt x="13" y="1"/>
                      <a:pt x="24" y="1"/>
                    </a:cubicBezTo>
                    <a:cubicBezTo>
                      <a:pt x="30" y="0"/>
                      <a:pt x="29" y="11"/>
                      <a:pt x="29" y="11"/>
                    </a:cubicBezTo>
                    <a:cubicBezTo>
                      <a:pt x="29" y="11"/>
                      <a:pt x="36" y="6"/>
                      <a:pt x="40" y="12"/>
                    </a:cubicBezTo>
                    <a:cubicBezTo>
                      <a:pt x="44" y="18"/>
                      <a:pt x="33" y="22"/>
                      <a:pt x="33" y="22"/>
                    </a:cubicBezTo>
                    <a:cubicBezTo>
                      <a:pt x="33" y="22"/>
                      <a:pt x="42" y="27"/>
                      <a:pt x="37" y="33"/>
                    </a:cubicBezTo>
                    <a:cubicBezTo>
                      <a:pt x="31" y="40"/>
                      <a:pt x="25" y="31"/>
                      <a:pt x="25" y="31"/>
                    </a:cubicBezTo>
                    <a:cubicBezTo>
                      <a:pt x="25" y="31"/>
                      <a:pt x="26" y="38"/>
                      <a:pt x="18" y="37"/>
                    </a:cubicBezTo>
                    <a:cubicBezTo>
                      <a:pt x="11" y="36"/>
                      <a:pt x="12" y="28"/>
                      <a:pt x="12" y="28"/>
                    </a:cubicBezTo>
                    <a:cubicBezTo>
                      <a:pt x="12" y="28"/>
                      <a:pt x="4" y="31"/>
                      <a:pt x="2" y="24"/>
                    </a:cubicBezTo>
                    <a:cubicBezTo>
                      <a:pt x="0" y="16"/>
                      <a:pt x="9" y="17"/>
                      <a:pt x="9" y="17"/>
                    </a:cubicBezTo>
                    <a:cubicBezTo>
                      <a:pt x="9" y="17"/>
                      <a:pt x="2" y="10"/>
                      <a:pt x="8" y="6"/>
                    </a:cubicBezTo>
                    <a:cubicBezTo>
                      <a:pt x="14" y="2"/>
                      <a:pt x="17" y="11"/>
                      <a:pt x="17" y="11"/>
                    </a:cubicBezTo>
                    <a:close/>
                  </a:path>
                </a:pathLst>
              </a:custGeom>
              <a:solidFill>
                <a:srgbClr val="B03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23"/>
              <p:cNvSpPr>
                <a:spLocks/>
              </p:cNvSpPr>
              <p:nvPr/>
            </p:nvSpPr>
            <p:spPr bwMode="auto">
              <a:xfrm>
                <a:off x="1448" y="906"/>
                <a:ext cx="11" cy="8"/>
              </a:xfrm>
              <a:custGeom>
                <a:avLst/>
                <a:gdLst>
                  <a:gd name="T0" fmla="*/ 1 w 10"/>
                  <a:gd name="T1" fmla="*/ 4 h 8"/>
                  <a:gd name="T2" fmla="*/ 6 w 10"/>
                  <a:gd name="T3" fmla="*/ 1 h 8"/>
                  <a:gd name="T4" fmla="*/ 7 w 10"/>
                  <a:gd name="T5" fmla="*/ 7 h 8"/>
                  <a:gd name="T6" fmla="*/ 1 w 10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4"/>
                      <a:pt x="2" y="0"/>
                      <a:pt x="6" y="1"/>
                    </a:cubicBezTo>
                    <a:cubicBezTo>
                      <a:pt x="10" y="1"/>
                      <a:pt x="10" y="6"/>
                      <a:pt x="7" y="7"/>
                    </a:cubicBezTo>
                    <a:cubicBezTo>
                      <a:pt x="4" y="8"/>
                      <a:pt x="0" y="6"/>
                      <a:pt x="1" y="4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24"/>
              <p:cNvSpPr>
                <a:spLocks/>
              </p:cNvSpPr>
              <p:nvPr/>
            </p:nvSpPr>
            <p:spPr bwMode="auto">
              <a:xfrm>
                <a:off x="1439" y="909"/>
                <a:ext cx="10" cy="9"/>
              </a:xfrm>
              <a:custGeom>
                <a:avLst/>
                <a:gdLst>
                  <a:gd name="T0" fmla="*/ 1 w 10"/>
                  <a:gd name="T1" fmla="*/ 4 h 8"/>
                  <a:gd name="T2" fmla="*/ 6 w 10"/>
                  <a:gd name="T3" fmla="*/ 1 h 8"/>
                  <a:gd name="T4" fmla="*/ 6 w 10"/>
                  <a:gd name="T5" fmla="*/ 7 h 8"/>
                  <a:gd name="T6" fmla="*/ 1 w 10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4"/>
                      <a:pt x="1" y="0"/>
                      <a:pt x="6" y="1"/>
                    </a:cubicBezTo>
                    <a:cubicBezTo>
                      <a:pt x="10" y="1"/>
                      <a:pt x="9" y="6"/>
                      <a:pt x="6" y="7"/>
                    </a:cubicBezTo>
                    <a:cubicBezTo>
                      <a:pt x="3" y="8"/>
                      <a:pt x="0" y="6"/>
                      <a:pt x="1" y="4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25"/>
              <p:cNvSpPr>
                <a:spLocks/>
              </p:cNvSpPr>
              <p:nvPr/>
            </p:nvSpPr>
            <p:spPr bwMode="auto">
              <a:xfrm>
                <a:off x="1446" y="913"/>
                <a:ext cx="10" cy="10"/>
              </a:xfrm>
              <a:custGeom>
                <a:avLst/>
                <a:gdLst>
                  <a:gd name="T0" fmla="*/ 1 w 10"/>
                  <a:gd name="T1" fmla="*/ 4 h 9"/>
                  <a:gd name="T2" fmla="*/ 5 w 10"/>
                  <a:gd name="T3" fmla="*/ 1 h 9"/>
                  <a:gd name="T4" fmla="*/ 6 w 10"/>
                  <a:gd name="T5" fmla="*/ 8 h 9"/>
                  <a:gd name="T6" fmla="*/ 1 w 10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1" y="4"/>
                    </a:moveTo>
                    <a:cubicBezTo>
                      <a:pt x="1" y="4"/>
                      <a:pt x="1" y="0"/>
                      <a:pt x="5" y="1"/>
                    </a:cubicBezTo>
                    <a:cubicBezTo>
                      <a:pt x="10" y="1"/>
                      <a:pt x="9" y="7"/>
                      <a:pt x="6" y="8"/>
                    </a:cubicBezTo>
                    <a:cubicBezTo>
                      <a:pt x="3" y="9"/>
                      <a:pt x="0" y="7"/>
                      <a:pt x="1" y="4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26"/>
              <p:cNvSpPr>
                <a:spLocks/>
              </p:cNvSpPr>
              <p:nvPr/>
            </p:nvSpPr>
            <p:spPr bwMode="auto">
              <a:xfrm>
                <a:off x="1993" y="1292"/>
                <a:ext cx="115" cy="177"/>
              </a:xfrm>
              <a:custGeom>
                <a:avLst/>
                <a:gdLst>
                  <a:gd name="T0" fmla="*/ 0 w 109"/>
                  <a:gd name="T1" fmla="*/ 168 h 168"/>
                  <a:gd name="T2" fmla="*/ 21 w 109"/>
                  <a:gd name="T3" fmla="*/ 103 h 168"/>
                  <a:gd name="T4" fmla="*/ 107 w 109"/>
                  <a:gd name="T5" fmla="*/ 0 h 168"/>
                  <a:gd name="T6" fmla="*/ 109 w 109"/>
                  <a:gd name="T7" fmla="*/ 2 h 168"/>
                  <a:gd name="T8" fmla="*/ 24 w 109"/>
                  <a:gd name="T9" fmla="*/ 104 h 168"/>
                  <a:gd name="T10" fmla="*/ 3 w 109"/>
                  <a:gd name="T11" fmla="*/ 168 h 168"/>
                  <a:gd name="T12" fmla="*/ 0 w 109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168">
                    <a:moveTo>
                      <a:pt x="0" y="168"/>
                    </a:moveTo>
                    <a:cubicBezTo>
                      <a:pt x="0" y="167"/>
                      <a:pt x="2" y="147"/>
                      <a:pt x="21" y="103"/>
                    </a:cubicBezTo>
                    <a:cubicBezTo>
                      <a:pt x="41" y="58"/>
                      <a:pt x="107" y="0"/>
                      <a:pt x="107" y="0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8" y="2"/>
                      <a:pt x="43" y="60"/>
                      <a:pt x="24" y="104"/>
                    </a:cubicBezTo>
                    <a:cubicBezTo>
                      <a:pt x="5" y="148"/>
                      <a:pt x="3" y="168"/>
                      <a:pt x="3" y="168"/>
                    </a:cubicBez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27"/>
              <p:cNvSpPr>
                <a:spLocks/>
              </p:cNvSpPr>
              <p:nvPr/>
            </p:nvSpPr>
            <p:spPr bwMode="auto">
              <a:xfrm>
                <a:off x="2050" y="1341"/>
                <a:ext cx="57" cy="48"/>
              </a:xfrm>
              <a:custGeom>
                <a:avLst/>
                <a:gdLst>
                  <a:gd name="T0" fmla="*/ 0 w 54"/>
                  <a:gd name="T1" fmla="*/ 7 h 45"/>
                  <a:gd name="T2" fmla="*/ 38 w 54"/>
                  <a:gd name="T3" fmla="*/ 13 h 45"/>
                  <a:gd name="T4" fmla="*/ 54 w 54"/>
                  <a:gd name="T5" fmla="*/ 38 h 45"/>
                  <a:gd name="T6" fmla="*/ 0 w 54"/>
                  <a:gd name="T7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45">
                    <a:moveTo>
                      <a:pt x="0" y="7"/>
                    </a:moveTo>
                    <a:cubicBezTo>
                      <a:pt x="0" y="7"/>
                      <a:pt x="24" y="0"/>
                      <a:pt x="38" y="13"/>
                    </a:cubicBezTo>
                    <a:cubicBezTo>
                      <a:pt x="51" y="27"/>
                      <a:pt x="54" y="38"/>
                      <a:pt x="54" y="38"/>
                    </a:cubicBezTo>
                    <a:cubicBezTo>
                      <a:pt x="54" y="38"/>
                      <a:pt x="14" y="45"/>
                      <a:pt x="0" y="7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28"/>
              <p:cNvSpPr>
                <a:spLocks/>
              </p:cNvSpPr>
              <p:nvPr/>
            </p:nvSpPr>
            <p:spPr bwMode="auto">
              <a:xfrm>
                <a:off x="2012" y="1275"/>
                <a:ext cx="42" cy="78"/>
              </a:xfrm>
              <a:custGeom>
                <a:avLst/>
                <a:gdLst>
                  <a:gd name="T0" fmla="*/ 36 w 40"/>
                  <a:gd name="T1" fmla="*/ 74 h 74"/>
                  <a:gd name="T2" fmla="*/ 31 w 40"/>
                  <a:gd name="T3" fmla="*/ 29 h 74"/>
                  <a:gd name="T4" fmla="*/ 8 w 40"/>
                  <a:gd name="T5" fmla="*/ 0 h 74"/>
                  <a:gd name="T6" fmla="*/ 36 w 40"/>
                  <a:gd name="T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4">
                    <a:moveTo>
                      <a:pt x="36" y="74"/>
                    </a:moveTo>
                    <a:cubicBezTo>
                      <a:pt x="36" y="74"/>
                      <a:pt x="40" y="56"/>
                      <a:pt x="31" y="29"/>
                    </a:cubicBezTo>
                    <a:cubicBezTo>
                      <a:pt x="23" y="2"/>
                      <a:pt x="8" y="0"/>
                      <a:pt x="8" y="0"/>
                    </a:cubicBezTo>
                    <a:cubicBezTo>
                      <a:pt x="8" y="0"/>
                      <a:pt x="0" y="39"/>
                      <a:pt x="36" y="74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29"/>
              <p:cNvSpPr>
                <a:spLocks/>
              </p:cNvSpPr>
              <p:nvPr/>
            </p:nvSpPr>
            <p:spPr bwMode="auto">
              <a:xfrm>
                <a:off x="2024" y="1377"/>
                <a:ext cx="64" cy="46"/>
              </a:xfrm>
              <a:custGeom>
                <a:avLst/>
                <a:gdLst>
                  <a:gd name="T0" fmla="*/ 0 w 60"/>
                  <a:gd name="T1" fmla="*/ 8 h 44"/>
                  <a:gd name="T2" fmla="*/ 36 w 60"/>
                  <a:gd name="T3" fmla="*/ 13 h 44"/>
                  <a:gd name="T4" fmla="*/ 60 w 60"/>
                  <a:gd name="T5" fmla="*/ 29 h 44"/>
                  <a:gd name="T6" fmla="*/ 0 w 60"/>
                  <a:gd name="T7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4">
                    <a:moveTo>
                      <a:pt x="0" y="8"/>
                    </a:moveTo>
                    <a:cubicBezTo>
                      <a:pt x="0" y="8"/>
                      <a:pt x="18" y="0"/>
                      <a:pt x="36" y="13"/>
                    </a:cubicBezTo>
                    <a:cubicBezTo>
                      <a:pt x="54" y="26"/>
                      <a:pt x="60" y="29"/>
                      <a:pt x="60" y="29"/>
                    </a:cubicBezTo>
                    <a:cubicBezTo>
                      <a:pt x="60" y="29"/>
                      <a:pt x="9" y="44"/>
                      <a:pt x="0" y="8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30"/>
              <p:cNvSpPr>
                <a:spLocks/>
              </p:cNvSpPr>
              <p:nvPr/>
            </p:nvSpPr>
            <p:spPr bwMode="auto">
              <a:xfrm>
                <a:off x="1974" y="1321"/>
                <a:ext cx="54" cy="64"/>
              </a:xfrm>
              <a:custGeom>
                <a:avLst/>
                <a:gdLst>
                  <a:gd name="T0" fmla="*/ 48 w 52"/>
                  <a:gd name="T1" fmla="*/ 61 h 61"/>
                  <a:gd name="T2" fmla="*/ 35 w 52"/>
                  <a:gd name="T3" fmla="*/ 17 h 61"/>
                  <a:gd name="T4" fmla="*/ 0 w 52"/>
                  <a:gd name="T5" fmla="*/ 1 h 61"/>
                  <a:gd name="T6" fmla="*/ 48 w 52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61">
                    <a:moveTo>
                      <a:pt x="48" y="61"/>
                    </a:moveTo>
                    <a:cubicBezTo>
                      <a:pt x="48" y="61"/>
                      <a:pt x="52" y="34"/>
                      <a:pt x="35" y="17"/>
                    </a:cubicBezTo>
                    <a:cubicBezTo>
                      <a:pt x="19" y="0"/>
                      <a:pt x="0" y="1"/>
                      <a:pt x="0" y="1"/>
                    </a:cubicBezTo>
                    <a:cubicBezTo>
                      <a:pt x="0" y="1"/>
                      <a:pt x="0" y="41"/>
                      <a:pt x="48" y="61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31"/>
              <p:cNvSpPr>
                <a:spLocks/>
              </p:cNvSpPr>
              <p:nvPr/>
            </p:nvSpPr>
            <p:spPr bwMode="auto">
              <a:xfrm>
                <a:off x="2080" y="1313"/>
                <a:ext cx="53" cy="39"/>
              </a:xfrm>
              <a:custGeom>
                <a:avLst/>
                <a:gdLst>
                  <a:gd name="T0" fmla="*/ 0 w 50"/>
                  <a:gd name="T1" fmla="*/ 5 h 37"/>
                  <a:gd name="T2" fmla="*/ 37 w 50"/>
                  <a:gd name="T3" fmla="*/ 12 h 37"/>
                  <a:gd name="T4" fmla="*/ 50 w 50"/>
                  <a:gd name="T5" fmla="*/ 24 h 37"/>
                  <a:gd name="T6" fmla="*/ 0 w 50"/>
                  <a:gd name="T7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37">
                    <a:moveTo>
                      <a:pt x="0" y="5"/>
                    </a:moveTo>
                    <a:cubicBezTo>
                      <a:pt x="0" y="5"/>
                      <a:pt x="23" y="0"/>
                      <a:pt x="37" y="12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18" y="37"/>
                      <a:pt x="0" y="5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32"/>
              <p:cNvSpPr>
                <a:spLocks/>
              </p:cNvSpPr>
              <p:nvPr/>
            </p:nvSpPr>
            <p:spPr bwMode="auto">
              <a:xfrm>
                <a:off x="2004" y="1415"/>
                <a:ext cx="50" cy="46"/>
              </a:xfrm>
              <a:custGeom>
                <a:avLst/>
                <a:gdLst>
                  <a:gd name="T0" fmla="*/ 0 w 47"/>
                  <a:gd name="T1" fmla="*/ 16 h 44"/>
                  <a:gd name="T2" fmla="*/ 32 w 47"/>
                  <a:gd name="T3" fmla="*/ 12 h 44"/>
                  <a:gd name="T4" fmla="*/ 47 w 47"/>
                  <a:gd name="T5" fmla="*/ 24 h 44"/>
                  <a:gd name="T6" fmla="*/ 0 w 47"/>
                  <a:gd name="T7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44">
                    <a:moveTo>
                      <a:pt x="0" y="16"/>
                    </a:moveTo>
                    <a:cubicBezTo>
                      <a:pt x="0" y="16"/>
                      <a:pt x="17" y="0"/>
                      <a:pt x="32" y="12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10" y="44"/>
                      <a:pt x="0" y="16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33"/>
              <p:cNvSpPr>
                <a:spLocks/>
              </p:cNvSpPr>
              <p:nvPr/>
            </p:nvSpPr>
            <p:spPr bwMode="auto">
              <a:xfrm>
                <a:off x="1938" y="1379"/>
                <a:ext cx="67" cy="57"/>
              </a:xfrm>
              <a:custGeom>
                <a:avLst/>
                <a:gdLst>
                  <a:gd name="T0" fmla="*/ 64 w 64"/>
                  <a:gd name="T1" fmla="*/ 47 h 54"/>
                  <a:gd name="T2" fmla="*/ 34 w 64"/>
                  <a:gd name="T3" fmla="*/ 9 h 54"/>
                  <a:gd name="T4" fmla="*/ 0 w 64"/>
                  <a:gd name="T5" fmla="*/ 12 h 54"/>
                  <a:gd name="T6" fmla="*/ 64 w 64"/>
                  <a:gd name="T7" fmla="*/ 4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54">
                    <a:moveTo>
                      <a:pt x="64" y="47"/>
                    </a:moveTo>
                    <a:cubicBezTo>
                      <a:pt x="64" y="47"/>
                      <a:pt x="54" y="19"/>
                      <a:pt x="34" y="9"/>
                    </a:cubicBezTo>
                    <a:cubicBezTo>
                      <a:pt x="15" y="0"/>
                      <a:pt x="0" y="12"/>
                      <a:pt x="0" y="12"/>
                    </a:cubicBezTo>
                    <a:cubicBezTo>
                      <a:pt x="0" y="12"/>
                      <a:pt x="27" y="54"/>
                      <a:pt x="64" y="47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34"/>
              <p:cNvSpPr>
                <a:spLocks/>
              </p:cNvSpPr>
              <p:nvPr/>
            </p:nvSpPr>
            <p:spPr bwMode="auto">
              <a:xfrm>
                <a:off x="2098" y="1263"/>
                <a:ext cx="36" cy="44"/>
              </a:xfrm>
              <a:custGeom>
                <a:avLst/>
                <a:gdLst>
                  <a:gd name="T0" fmla="*/ 2 w 34"/>
                  <a:gd name="T1" fmla="*/ 33 h 42"/>
                  <a:gd name="T2" fmla="*/ 16 w 34"/>
                  <a:gd name="T3" fmla="*/ 9 h 42"/>
                  <a:gd name="T4" fmla="*/ 34 w 34"/>
                  <a:gd name="T5" fmla="*/ 0 h 42"/>
                  <a:gd name="T6" fmla="*/ 2 w 34"/>
                  <a:gd name="T7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2">
                    <a:moveTo>
                      <a:pt x="2" y="33"/>
                    </a:moveTo>
                    <a:cubicBezTo>
                      <a:pt x="2" y="33"/>
                      <a:pt x="0" y="16"/>
                      <a:pt x="16" y="9"/>
                    </a:cubicBezTo>
                    <a:cubicBezTo>
                      <a:pt x="31" y="1"/>
                      <a:pt x="34" y="0"/>
                      <a:pt x="34" y="0"/>
                    </a:cubicBezTo>
                    <a:cubicBezTo>
                      <a:pt x="34" y="0"/>
                      <a:pt x="20" y="42"/>
                      <a:pt x="2" y="33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35"/>
              <p:cNvSpPr>
                <a:spLocks/>
              </p:cNvSpPr>
              <p:nvPr/>
            </p:nvSpPr>
            <p:spPr bwMode="auto">
              <a:xfrm>
                <a:off x="2052" y="1274"/>
                <a:ext cx="28" cy="44"/>
              </a:xfrm>
              <a:custGeom>
                <a:avLst/>
                <a:gdLst>
                  <a:gd name="T0" fmla="*/ 27 w 27"/>
                  <a:gd name="T1" fmla="*/ 42 h 42"/>
                  <a:gd name="T2" fmla="*/ 22 w 27"/>
                  <a:gd name="T3" fmla="*/ 15 h 42"/>
                  <a:gd name="T4" fmla="*/ 10 w 27"/>
                  <a:gd name="T5" fmla="*/ 0 h 42"/>
                  <a:gd name="T6" fmla="*/ 27 w 27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42">
                    <a:moveTo>
                      <a:pt x="27" y="42"/>
                    </a:moveTo>
                    <a:cubicBezTo>
                      <a:pt x="27" y="42"/>
                      <a:pt x="27" y="22"/>
                      <a:pt x="22" y="15"/>
                    </a:cubicBezTo>
                    <a:cubicBezTo>
                      <a:pt x="16" y="7"/>
                      <a:pt x="10" y="0"/>
                      <a:pt x="10" y="0"/>
                    </a:cubicBezTo>
                    <a:cubicBezTo>
                      <a:pt x="10" y="0"/>
                      <a:pt x="0" y="24"/>
                      <a:pt x="27" y="42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36"/>
              <p:cNvSpPr>
                <a:spLocks/>
              </p:cNvSpPr>
              <p:nvPr/>
            </p:nvSpPr>
            <p:spPr bwMode="auto">
              <a:xfrm>
                <a:off x="1137" y="1073"/>
                <a:ext cx="86" cy="403"/>
              </a:xfrm>
              <a:custGeom>
                <a:avLst/>
                <a:gdLst>
                  <a:gd name="T0" fmla="*/ 47 w 82"/>
                  <a:gd name="T1" fmla="*/ 382 h 382"/>
                  <a:gd name="T2" fmla="*/ 50 w 82"/>
                  <a:gd name="T3" fmla="*/ 379 h 382"/>
                  <a:gd name="T4" fmla="*/ 12 w 82"/>
                  <a:gd name="T5" fmla="*/ 220 h 382"/>
                  <a:gd name="T6" fmla="*/ 82 w 82"/>
                  <a:gd name="T7" fmla="*/ 2 h 382"/>
                  <a:gd name="T8" fmla="*/ 78 w 82"/>
                  <a:gd name="T9" fmla="*/ 0 h 382"/>
                  <a:gd name="T10" fmla="*/ 8 w 82"/>
                  <a:gd name="T11" fmla="*/ 220 h 382"/>
                  <a:gd name="T12" fmla="*/ 47 w 82"/>
                  <a:gd name="T13" fmla="*/ 382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82">
                    <a:moveTo>
                      <a:pt x="47" y="382"/>
                    </a:moveTo>
                    <a:cubicBezTo>
                      <a:pt x="50" y="379"/>
                      <a:pt x="50" y="379"/>
                      <a:pt x="50" y="379"/>
                    </a:cubicBezTo>
                    <a:cubicBezTo>
                      <a:pt x="49" y="379"/>
                      <a:pt x="4" y="319"/>
                      <a:pt x="12" y="220"/>
                    </a:cubicBezTo>
                    <a:cubicBezTo>
                      <a:pt x="19" y="121"/>
                      <a:pt x="81" y="3"/>
                      <a:pt x="82" y="2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1"/>
                      <a:pt x="15" y="119"/>
                      <a:pt x="8" y="220"/>
                    </a:cubicBezTo>
                    <a:cubicBezTo>
                      <a:pt x="0" y="321"/>
                      <a:pt x="46" y="382"/>
                      <a:pt x="47" y="382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37"/>
              <p:cNvSpPr>
                <a:spLocks/>
              </p:cNvSpPr>
              <p:nvPr/>
            </p:nvSpPr>
            <p:spPr bwMode="auto">
              <a:xfrm>
                <a:off x="1101" y="1356"/>
                <a:ext cx="48" cy="42"/>
              </a:xfrm>
              <a:custGeom>
                <a:avLst/>
                <a:gdLst>
                  <a:gd name="T0" fmla="*/ 46 w 46"/>
                  <a:gd name="T1" fmla="*/ 19 h 40"/>
                  <a:gd name="T2" fmla="*/ 21 w 46"/>
                  <a:gd name="T3" fmla="*/ 1 h 40"/>
                  <a:gd name="T4" fmla="*/ 0 w 46"/>
                  <a:gd name="T5" fmla="*/ 10 h 40"/>
                  <a:gd name="T6" fmla="*/ 46 w 46"/>
                  <a:gd name="T7" fmla="*/ 1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0">
                    <a:moveTo>
                      <a:pt x="46" y="19"/>
                    </a:moveTo>
                    <a:cubicBezTo>
                      <a:pt x="46" y="19"/>
                      <a:pt x="34" y="2"/>
                      <a:pt x="21" y="1"/>
                    </a:cubicBezTo>
                    <a:cubicBezTo>
                      <a:pt x="7" y="0"/>
                      <a:pt x="0" y="10"/>
                      <a:pt x="0" y="10"/>
                    </a:cubicBezTo>
                    <a:cubicBezTo>
                      <a:pt x="0" y="10"/>
                      <a:pt x="19" y="40"/>
                      <a:pt x="46" y="19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38"/>
              <p:cNvSpPr>
                <a:spLocks/>
              </p:cNvSpPr>
              <p:nvPr/>
            </p:nvSpPr>
            <p:spPr bwMode="auto">
              <a:xfrm>
                <a:off x="1067" y="1269"/>
                <a:ext cx="80" cy="64"/>
              </a:xfrm>
              <a:custGeom>
                <a:avLst/>
                <a:gdLst>
                  <a:gd name="T0" fmla="*/ 76 w 76"/>
                  <a:gd name="T1" fmla="*/ 34 h 60"/>
                  <a:gd name="T2" fmla="*/ 41 w 76"/>
                  <a:gd name="T3" fmla="*/ 2 h 60"/>
                  <a:gd name="T4" fmla="*/ 0 w 76"/>
                  <a:gd name="T5" fmla="*/ 10 h 60"/>
                  <a:gd name="T6" fmla="*/ 76 w 76"/>
                  <a:gd name="T7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60">
                    <a:moveTo>
                      <a:pt x="76" y="34"/>
                    </a:moveTo>
                    <a:cubicBezTo>
                      <a:pt x="76" y="34"/>
                      <a:pt x="62" y="3"/>
                      <a:pt x="41" y="2"/>
                    </a:cubicBezTo>
                    <a:cubicBezTo>
                      <a:pt x="19" y="0"/>
                      <a:pt x="0" y="10"/>
                      <a:pt x="0" y="10"/>
                    </a:cubicBezTo>
                    <a:cubicBezTo>
                      <a:pt x="0" y="10"/>
                      <a:pt x="36" y="60"/>
                      <a:pt x="76" y="34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39"/>
              <p:cNvSpPr>
                <a:spLocks/>
              </p:cNvSpPr>
              <p:nvPr/>
            </p:nvSpPr>
            <p:spPr bwMode="auto">
              <a:xfrm>
                <a:off x="1149" y="1343"/>
                <a:ext cx="56" cy="49"/>
              </a:xfrm>
              <a:custGeom>
                <a:avLst/>
                <a:gdLst>
                  <a:gd name="T0" fmla="*/ 0 w 53"/>
                  <a:gd name="T1" fmla="*/ 31 h 46"/>
                  <a:gd name="T2" fmla="*/ 26 w 53"/>
                  <a:gd name="T3" fmla="*/ 8 h 46"/>
                  <a:gd name="T4" fmla="*/ 53 w 53"/>
                  <a:gd name="T5" fmla="*/ 6 h 46"/>
                  <a:gd name="T6" fmla="*/ 0 w 53"/>
                  <a:gd name="T7" fmla="*/ 3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46">
                    <a:moveTo>
                      <a:pt x="0" y="31"/>
                    </a:moveTo>
                    <a:cubicBezTo>
                      <a:pt x="0" y="31"/>
                      <a:pt x="10" y="16"/>
                      <a:pt x="26" y="8"/>
                    </a:cubicBezTo>
                    <a:cubicBezTo>
                      <a:pt x="42" y="0"/>
                      <a:pt x="53" y="6"/>
                      <a:pt x="53" y="6"/>
                    </a:cubicBezTo>
                    <a:cubicBezTo>
                      <a:pt x="53" y="6"/>
                      <a:pt x="39" y="46"/>
                      <a:pt x="0" y="31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40"/>
              <p:cNvSpPr>
                <a:spLocks/>
              </p:cNvSpPr>
              <p:nvPr/>
            </p:nvSpPr>
            <p:spPr bwMode="auto">
              <a:xfrm>
                <a:off x="1147" y="1264"/>
                <a:ext cx="80" cy="74"/>
              </a:xfrm>
              <a:custGeom>
                <a:avLst/>
                <a:gdLst>
                  <a:gd name="T0" fmla="*/ 0 w 76"/>
                  <a:gd name="T1" fmla="*/ 39 h 70"/>
                  <a:gd name="T2" fmla="*/ 37 w 76"/>
                  <a:gd name="T3" fmla="*/ 6 h 70"/>
                  <a:gd name="T4" fmla="*/ 76 w 76"/>
                  <a:gd name="T5" fmla="*/ 7 h 70"/>
                  <a:gd name="T6" fmla="*/ 0 w 76"/>
                  <a:gd name="T7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70">
                    <a:moveTo>
                      <a:pt x="0" y="39"/>
                    </a:moveTo>
                    <a:cubicBezTo>
                      <a:pt x="0" y="39"/>
                      <a:pt x="10" y="13"/>
                      <a:pt x="37" y="6"/>
                    </a:cubicBezTo>
                    <a:cubicBezTo>
                      <a:pt x="64" y="0"/>
                      <a:pt x="76" y="7"/>
                      <a:pt x="76" y="7"/>
                    </a:cubicBezTo>
                    <a:cubicBezTo>
                      <a:pt x="76" y="7"/>
                      <a:pt x="53" y="70"/>
                      <a:pt x="0" y="39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41"/>
              <p:cNvSpPr>
                <a:spLocks/>
              </p:cNvSpPr>
              <p:nvPr/>
            </p:nvSpPr>
            <p:spPr bwMode="auto">
              <a:xfrm>
                <a:off x="1083" y="1193"/>
                <a:ext cx="74" cy="67"/>
              </a:xfrm>
              <a:custGeom>
                <a:avLst/>
                <a:gdLst>
                  <a:gd name="T0" fmla="*/ 70 w 70"/>
                  <a:gd name="T1" fmla="*/ 49 h 64"/>
                  <a:gd name="T2" fmla="*/ 40 w 70"/>
                  <a:gd name="T3" fmla="*/ 9 h 64"/>
                  <a:gd name="T4" fmla="*/ 0 w 70"/>
                  <a:gd name="T5" fmla="*/ 9 h 64"/>
                  <a:gd name="T6" fmla="*/ 70 w 70"/>
                  <a:gd name="T7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64">
                    <a:moveTo>
                      <a:pt x="70" y="49"/>
                    </a:moveTo>
                    <a:cubicBezTo>
                      <a:pt x="70" y="49"/>
                      <a:pt x="66" y="19"/>
                      <a:pt x="40" y="9"/>
                    </a:cubicBezTo>
                    <a:cubicBezTo>
                      <a:pt x="13" y="0"/>
                      <a:pt x="0" y="9"/>
                      <a:pt x="0" y="9"/>
                    </a:cubicBezTo>
                    <a:cubicBezTo>
                      <a:pt x="0" y="9"/>
                      <a:pt x="22" y="64"/>
                      <a:pt x="70" y="49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42"/>
              <p:cNvSpPr>
                <a:spLocks/>
              </p:cNvSpPr>
              <p:nvPr/>
            </p:nvSpPr>
            <p:spPr bwMode="auto">
              <a:xfrm>
                <a:off x="1109" y="1099"/>
                <a:ext cx="71" cy="76"/>
              </a:xfrm>
              <a:custGeom>
                <a:avLst/>
                <a:gdLst>
                  <a:gd name="T0" fmla="*/ 67 w 67"/>
                  <a:gd name="T1" fmla="*/ 65 h 72"/>
                  <a:gd name="T2" fmla="*/ 40 w 67"/>
                  <a:gd name="T3" fmla="*/ 14 h 72"/>
                  <a:gd name="T4" fmla="*/ 0 w 67"/>
                  <a:gd name="T5" fmla="*/ 1 h 72"/>
                  <a:gd name="T6" fmla="*/ 67 w 67"/>
                  <a:gd name="T7" fmla="*/ 6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72">
                    <a:moveTo>
                      <a:pt x="67" y="65"/>
                    </a:moveTo>
                    <a:cubicBezTo>
                      <a:pt x="67" y="65"/>
                      <a:pt x="63" y="28"/>
                      <a:pt x="40" y="14"/>
                    </a:cubicBezTo>
                    <a:cubicBezTo>
                      <a:pt x="16" y="0"/>
                      <a:pt x="0" y="1"/>
                      <a:pt x="0" y="1"/>
                    </a:cubicBezTo>
                    <a:cubicBezTo>
                      <a:pt x="0" y="1"/>
                      <a:pt x="6" y="72"/>
                      <a:pt x="67" y="65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43"/>
              <p:cNvSpPr>
                <a:spLocks/>
              </p:cNvSpPr>
              <p:nvPr/>
            </p:nvSpPr>
            <p:spPr bwMode="auto">
              <a:xfrm>
                <a:off x="1157" y="1059"/>
                <a:ext cx="48" cy="49"/>
              </a:xfrm>
              <a:custGeom>
                <a:avLst/>
                <a:gdLst>
                  <a:gd name="T0" fmla="*/ 46 w 46"/>
                  <a:gd name="T1" fmla="*/ 47 h 47"/>
                  <a:gd name="T2" fmla="*/ 24 w 46"/>
                  <a:gd name="T3" fmla="*/ 7 h 47"/>
                  <a:gd name="T4" fmla="*/ 6 w 46"/>
                  <a:gd name="T5" fmla="*/ 0 h 47"/>
                  <a:gd name="T6" fmla="*/ 46 w 46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7">
                    <a:moveTo>
                      <a:pt x="46" y="47"/>
                    </a:moveTo>
                    <a:cubicBezTo>
                      <a:pt x="46" y="47"/>
                      <a:pt x="42" y="14"/>
                      <a:pt x="24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41"/>
                      <a:pt x="46" y="47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44"/>
              <p:cNvSpPr>
                <a:spLocks/>
              </p:cNvSpPr>
              <p:nvPr/>
            </p:nvSpPr>
            <p:spPr bwMode="auto">
              <a:xfrm>
                <a:off x="1157" y="1206"/>
                <a:ext cx="73" cy="57"/>
              </a:xfrm>
              <a:custGeom>
                <a:avLst/>
                <a:gdLst>
                  <a:gd name="T0" fmla="*/ 0 w 69"/>
                  <a:gd name="T1" fmla="*/ 36 h 54"/>
                  <a:gd name="T2" fmla="*/ 43 w 69"/>
                  <a:gd name="T3" fmla="*/ 3 h 54"/>
                  <a:gd name="T4" fmla="*/ 69 w 69"/>
                  <a:gd name="T5" fmla="*/ 0 h 54"/>
                  <a:gd name="T6" fmla="*/ 0 w 69"/>
                  <a:gd name="T7" fmla="*/ 3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54">
                    <a:moveTo>
                      <a:pt x="0" y="36"/>
                    </a:moveTo>
                    <a:cubicBezTo>
                      <a:pt x="0" y="36"/>
                      <a:pt x="16" y="6"/>
                      <a:pt x="43" y="3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43" y="54"/>
                      <a:pt x="0" y="36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45"/>
              <p:cNvSpPr>
                <a:spLocks/>
              </p:cNvSpPr>
              <p:nvPr/>
            </p:nvSpPr>
            <p:spPr bwMode="auto">
              <a:xfrm>
                <a:off x="1180" y="1132"/>
                <a:ext cx="84" cy="58"/>
              </a:xfrm>
              <a:custGeom>
                <a:avLst/>
                <a:gdLst>
                  <a:gd name="T0" fmla="*/ 0 w 80"/>
                  <a:gd name="T1" fmla="*/ 33 h 55"/>
                  <a:gd name="T2" fmla="*/ 44 w 80"/>
                  <a:gd name="T3" fmla="*/ 4 h 55"/>
                  <a:gd name="T4" fmla="*/ 80 w 80"/>
                  <a:gd name="T5" fmla="*/ 4 h 55"/>
                  <a:gd name="T6" fmla="*/ 0 w 80"/>
                  <a:gd name="T7" fmla="*/ 3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55">
                    <a:moveTo>
                      <a:pt x="0" y="33"/>
                    </a:moveTo>
                    <a:cubicBezTo>
                      <a:pt x="0" y="33"/>
                      <a:pt x="18" y="7"/>
                      <a:pt x="44" y="4"/>
                    </a:cubicBezTo>
                    <a:cubicBezTo>
                      <a:pt x="70" y="0"/>
                      <a:pt x="80" y="4"/>
                      <a:pt x="80" y="4"/>
                    </a:cubicBezTo>
                    <a:cubicBezTo>
                      <a:pt x="80" y="4"/>
                      <a:pt x="44" y="55"/>
                      <a:pt x="0" y="33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46"/>
              <p:cNvSpPr>
                <a:spLocks/>
              </p:cNvSpPr>
              <p:nvPr/>
            </p:nvSpPr>
            <p:spPr bwMode="auto">
              <a:xfrm>
                <a:off x="1212" y="1029"/>
                <a:ext cx="46" cy="52"/>
              </a:xfrm>
              <a:custGeom>
                <a:avLst/>
                <a:gdLst>
                  <a:gd name="T0" fmla="*/ 6 w 44"/>
                  <a:gd name="T1" fmla="*/ 49 h 49"/>
                  <a:gd name="T2" fmla="*/ 22 w 44"/>
                  <a:gd name="T3" fmla="*/ 14 h 49"/>
                  <a:gd name="T4" fmla="*/ 44 w 44"/>
                  <a:gd name="T5" fmla="*/ 0 h 49"/>
                  <a:gd name="T6" fmla="*/ 6 w 44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9">
                    <a:moveTo>
                      <a:pt x="6" y="49"/>
                    </a:moveTo>
                    <a:cubicBezTo>
                      <a:pt x="6" y="49"/>
                      <a:pt x="0" y="29"/>
                      <a:pt x="22" y="14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46"/>
                      <a:pt x="6" y="49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47"/>
              <p:cNvSpPr>
                <a:spLocks/>
              </p:cNvSpPr>
              <p:nvPr/>
            </p:nvSpPr>
            <p:spPr bwMode="auto">
              <a:xfrm>
                <a:off x="1526" y="843"/>
                <a:ext cx="128" cy="58"/>
              </a:xfrm>
              <a:custGeom>
                <a:avLst/>
                <a:gdLst>
                  <a:gd name="T0" fmla="*/ 0 w 121"/>
                  <a:gd name="T1" fmla="*/ 3 h 55"/>
                  <a:gd name="T2" fmla="*/ 0 w 121"/>
                  <a:gd name="T3" fmla="*/ 0 h 55"/>
                  <a:gd name="T4" fmla="*/ 3 w 121"/>
                  <a:gd name="T5" fmla="*/ 0 h 55"/>
                  <a:gd name="T6" fmla="*/ 31 w 121"/>
                  <a:gd name="T7" fmla="*/ 39 h 55"/>
                  <a:gd name="T8" fmla="*/ 120 w 121"/>
                  <a:gd name="T9" fmla="*/ 43 h 55"/>
                  <a:gd name="T10" fmla="*/ 121 w 121"/>
                  <a:gd name="T11" fmla="*/ 46 h 55"/>
                  <a:gd name="T12" fmla="*/ 85 w 121"/>
                  <a:gd name="T13" fmla="*/ 50 h 55"/>
                  <a:gd name="T14" fmla="*/ 30 w 121"/>
                  <a:gd name="T15" fmla="*/ 41 h 55"/>
                  <a:gd name="T16" fmla="*/ 0 w 121"/>
                  <a:gd name="T17" fmla="*/ 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55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7" y="22"/>
                      <a:pt x="31" y="39"/>
                    </a:cubicBezTo>
                    <a:cubicBezTo>
                      <a:pt x="56" y="55"/>
                      <a:pt x="119" y="44"/>
                      <a:pt x="120" y="43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0" y="47"/>
                      <a:pt x="104" y="50"/>
                      <a:pt x="85" y="50"/>
                    </a:cubicBezTo>
                    <a:cubicBezTo>
                      <a:pt x="59" y="52"/>
                      <a:pt x="41" y="49"/>
                      <a:pt x="30" y="41"/>
                    </a:cubicBezTo>
                    <a:cubicBezTo>
                      <a:pt x="9" y="27"/>
                      <a:pt x="2" y="10"/>
                      <a:pt x="0" y="3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48"/>
              <p:cNvSpPr>
                <a:spLocks/>
              </p:cNvSpPr>
              <p:nvPr/>
            </p:nvSpPr>
            <p:spPr bwMode="auto">
              <a:xfrm>
                <a:off x="1492" y="867"/>
                <a:ext cx="53" cy="23"/>
              </a:xfrm>
              <a:custGeom>
                <a:avLst/>
                <a:gdLst>
                  <a:gd name="T0" fmla="*/ 50 w 50"/>
                  <a:gd name="T1" fmla="*/ 7 h 22"/>
                  <a:gd name="T2" fmla="*/ 22 w 50"/>
                  <a:gd name="T3" fmla="*/ 1 h 22"/>
                  <a:gd name="T4" fmla="*/ 0 w 50"/>
                  <a:gd name="T5" fmla="*/ 8 h 22"/>
                  <a:gd name="T6" fmla="*/ 50 w 50"/>
                  <a:gd name="T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22">
                    <a:moveTo>
                      <a:pt x="50" y="7"/>
                    </a:moveTo>
                    <a:cubicBezTo>
                      <a:pt x="50" y="7"/>
                      <a:pt x="37" y="0"/>
                      <a:pt x="22" y="1"/>
                    </a:cubicBezTo>
                    <a:cubicBezTo>
                      <a:pt x="8" y="2"/>
                      <a:pt x="0" y="8"/>
                      <a:pt x="0" y="8"/>
                    </a:cubicBezTo>
                    <a:cubicBezTo>
                      <a:pt x="0" y="8"/>
                      <a:pt x="26" y="22"/>
                      <a:pt x="50" y="7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49"/>
              <p:cNvSpPr>
                <a:spLocks/>
              </p:cNvSpPr>
              <p:nvPr/>
            </p:nvSpPr>
            <p:spPr bwMode="auto">
              <a:xfrm>
                <a:off x="1527" y="889"/>
                <a:ext cx="48" cy="41"/>
              </a:xfrm>
              <a:custGeom>
                <a:avLst/>
                <a:gdLst>
                  <a:gd name="T0" fmla="*/ 45 w 45"/>
                  <a:gd name="T1" fmla="*/ 2 h 39"/>
                  <a:gd name="T2" fmla="*/ 15 w 45"/>
                  <a:gd name="T3" fmla="*/ 19 h 39"/>
                  <a:gd name="T4" fmla="*/ 0 w 45"/>
                  <a:gd name="T5" fmla="*/ 39 h 39"/>
                  <a:gd name="T6" fmla="*/ 45 w 45"/>
                  <a:gd name="T7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39">
                    <a:moveTo>
                      <a:pt x="45" y="2"/>
                    </a:moveTo>
                    <a:cubicBezTo>
                      <a:pt x="45" y="2"/>
                      <a:pt x="30" y="0"/>
                      <a:pt x="15" y="1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44" y="30"/>
                      <a:pt x="45" y="2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50"/>
              <p:cNvSpPr>
                <a:spLocks/>
              </p:cNvSpPr>
              <p:nvPr/>
            </p:nvSpPr>
            <p:spPr bwMode="auto">
              <a:xfrm>
                <a:off x="1586" y="894"/>
                <a:ext cx="37" cy="54"/>
              </a:xfrm>
              <a:custGeom>
                <a:avLst/>
                <a:gdLst>
                  <a:gd name="T0" fmla="*/ 24 w 35"/>
                  <a:gd name="T1" fmla="*/ 0 h 51"/>
                  <a:gd name="T2" fmla="*/ 4 w 35"/>
                  <a:gd name="T3" fmla="*/ 31 h 51"/>
                  <a:gd name="T4" fmla="*/ 0 w 35"/>
                  <a:gd name="T5" fmla="*/ 51 h 51"/>
                  <a:gd name="T6" fmla="*/ 24 w 35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51">
                    <a:moveTo>
                      <a:pt x="24" y="0"/>
                    </a:moveTo>
                    <a:cubicBezTo>
                      <a:pt x="24" y="0"/>
                      <a:pt x="8" y="11"/>
                      <a:pt x="4" y="3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35" y="32"/>
                      <a:pt x="24" y="0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51"/>
              <p:cNvSpPr>
                <a:spLocks/>
              </p:cNvSpPr>
              <p:nvPr/>
            </p:nvSpPr>
            <p:spPr bwMode="auto">
              <a:xfrm>
                <a:off x="1594" y="833"/>
                <a:ext cx="35" cy="61"/>
              </a:xfrm>
              <a:custGeom>
                <a:avLst/>
                <a:gdLst>
                  <a:gd name="T0" fmla="*/ 22 w 33"/>
                  <a:gd name="T1" fmla="*/ 58 h 58"/>
                  <a:gd name="T2" fmla="*/ 29 w 33"/>
                  <a:gd name="T3" fmla="*/ 29 h 58"/>
                  <a:gd name="T4" fmla="*/ 21 w 33"/>
                  <a:gd name="T5" fmla="*/ 0 h 58"/>
                  <a:gd name="T6" fmla="*/ 22 w 33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58">
                    <a:moveTo>
                      <a:pt x="22" y="58"/>
                    </a:moveTo>
                    <a:cubicBezTo>
                      <a:pt x="22" y="58"/>
                      <a:pt x="33" y="50"/>
                      <a:pt x="29" y="29"/>
                    </a:cubicBezTo>
                    <a:cubicBezTo>
                      <a:pt x="26" y="8"/>
                      <a:pt x="21" y="0"/>
                      <a:pt x="21" y="0"/>
                    </a:cubicBezTo>
                    <a:cubicBezTo>
                      <a:pt x="21" y="0"/>
                      <a:pt x="0" y="34"/>
                      <a:pt x="22" y="58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52"/>
              <p:cNvSpPr>
                <a:spLocks/>
              </p:cNvSpPr>
              <p:nvPr/>
            </p:nvSpPr>
            <p:spPr bwMode="auto">
              <a:xfrm>
                <a:off x="1558" y="827"/>
                <a:ext cx="31" cy="64"/>
              </a:xfrm>
              <a:custGeom>
                <a:avLst/>
                <a:gdLst>
                  <a:gd name="T0" fmla="*/ 16 w 30"/>
                  <a:gd name="T1" fmla="*/ 61 h 61"/>
                  <a:gd name="T2" fmla="*/ 27 w 30"/>
                  <a:gd name="T3" fmla="*/ 27 h 61"/>
                  <a:gd name="T4" fmla="*/ 25 w 30"/>
                  <a:gd name="T5" fmla="*/ 0 h 61"/>
                  <a:gd name="T6" fmla="*/ 16 w 30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16" y="61"/>
                    </a:moveTo>
                    <a:cubicBezTo>
                      <a:pt x="16" y="61"/>
                      <a:pt x="30" y="45"/>
                      <a:pt x="27" y="27"/>
                    </a:cubicBezTo>
                    <a:cubicBezTo>
                      <a:pt x="24" y="8"/>
                      <a:pt x="25" y="0"/>
                      <a:pt x="25" y="0"/>
                    </a:cubicBezTo>
                    <a:cubicBezTo>
                      <a:pt x="25" y="0"/>
                      <a:pt x="0" y="25"/>
                      <a:pt x="16" y="61"/>
                    </a:cubicBezTo>
                    <a:close/>
                  </a:path>
                </a:pathLst>
              </a:custGeom>
              <a:solidFill>
                <a:srgbClr val="4B5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53"/>
              <p:cNvSpPr>
                <a:spLocks/>
              </p:cNvSpPr>
              <p:nvPr/>
            </p:nvSpPr>
            <p:spPr bwMode="auto">
              <a:xfrm>
                <a:off x="1504" y="810"/>
                <a:ext cx="36" cy="41"/>
              </a:xfrm>
              <a:custGeom>
                <a:avLst/>
                <a:gdLst>
                  <a:gd name="T0" fmla="*/ 24 w 34"/>
                  <a:gd name="T1" fmla="*/ 39 h 39"/>
                  <a:gd name="T2" fmla="*/ 28 w 34"/>
                  <a:gd name="T3" fmla="*/ 21 h 39"/>
                  <a:gd name="T4" fmla="*/ 19 w 34"/>
                  <a:gd name="T5" fmla="*/ 0 h 39"/>
                  <a:gd name="T6" fmla="*/ 24 w 34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9">
                    <a:moveTo>
                      <a:pt x="24" y="39"/>
                    </a:moveTo>
                    <a:cubicBezTo>
                      <a:pt x="24" y="39"/>
                      <a:pt x="34" y="36"/>
                      <a:pt x="28" y="21"/>
                    </a:cubicBezTo>
                    <a:cubicBezTo>
                      <a:pt x="21" y="7"/>
                      <a:pt x="19" y="0"/>
                      <a:pt x="19" y="0"/>
                    </a:cubicBezTo>
                    <a:cubicBezTo>
                      <a:pt x="19" y="0"/>
                      <a:pt x="0" y="25"/>
                      <a:pt x="24" y="39"/>
                    </a:cubicBezTo>
                    <a:close/>
                  </a:path>
                </a:pathLst>
              </a:custGeom>
              <a:solidFill>
                <a:srgbClr val="738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54"/>
              <p:cNvSpPr>
                <a:spLocks/>
              </p:cNvSpPr>
              <p:nvPr/>
            </p:nvSpPr>
            <p:spPr bwMode="auto">
              <a:xfrm>
                <a:off x="2064" y="1240"/>
                <a:ext cx="29" cy="27"/>
              </a:xfrm>
              <a:custGeom>
                <a:avLst/>
                <a:gdLst>
                  <a:gd name="T0" fmla="*/ 25 w 27"/>
                  <a:gd name="T1" fmla="*/ 16 h 26"/>
                  <a:gd name="T2" fmla="*/ 16 w 27"/>
                  <a:gd name="T3" fmla="*/ 1 h 26"/>
                  <a:gd name="T4" fmla="*/ 2 w 27"/>
                  <a:gd name="T5" fmla="*/ 10 h 26"/>
                  <a:gd name="T6" fmla="*/ 11 w 27"/>
                  <a:gd name="T7" fmla="*/ 25 h 26"/>
                  <a:gd name="T8" fmla="*/ 25 w 27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25" y="16"/>
                    </a:moveTo>
                    <a:cubicBezTo>
                      <a:pt x="27" y="9"/>
                      <a:pt x="23" y="3"/>
                      <a:pt x="16" y="1"/>
                    </a:cubicBezTo>
                    <a:cubicBezTo>
                      <a:pt x="10" y="0"/>
                      <a:pt x="3" y="4"/>
                      <a:pt x="2" y="10"/>
                    </a:cubicBezTo>
                    <a:cubicBezTo>
                      <a:pt x="0" y="17"/>
                      <a:pt x="4" y="23"/>
                      <a:pt x="11" y="25"/>
                    </a:cubicBezTo>
                    <a:cubicBezTo>
                      <a:pt x="17" y="26"/>
                      <a:pt x="24" y="22"/>
                      <a:pt x="25" y="16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55"/>
              <p:cNvSpPr>
                <a:spLocks/>
              </p:cNvSpPr>
              <p:nvPr/>
            </p:nvSpPr>
            <p:spPr bwMode="auto">
              <a:xfrm>
                <a:off x="1805" y="905"/>
                <a:ext cx="26" cy="26"/>
              </a:xfrm>
              <a:custGeom>
                <a:avLst/>
                <a:gdLst>
                  <a:gd name="T0" fmla="*/ 23 w 25"/>
                  <a:gd name="T1" fmla="*/ 15 h 25"/>
                  <a:gd name="T2" fmla="*/ 15 w 25"/>
                  <a:gd name="T3" fmla="*/ 2 h 25"/>
                  <a:gd name="T4" fmla="*/ 1 w 25"/>
                  <a:gd name="T5" fmla="*/ 10 h 25"/>
                  <a:gd name="T6" fmla="*/ 10 w 25"/>
                  <a:gd name="T7" fmla="*/ 24 h 25"/>
                  <a:gd name="T8" fmla="*/ 23 w 25"/>
                  <a:gd name="T9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3" y="15"/>
                    </a:moveTo>
                    <a:cubicBezTo>
                      <a:pt x="25" y="9"/>
                      <a:pt x="21" y="3"/>
                      <a:pt x="15" y="2"/>
                    </a:cubicBezTo>
                    <a:cubicBezTo>
                      <a:pt x="9" y="0"/>
                      <a:pt x="3" y="4"/>
                      <a:pt x="1" y="10"/>
                    </a:cubicBezTo>
                    <a:cubicBezTo>
                      <a:pt x="0" y="16"/>
                      <a:pt x="4" y="23"/>
                      <a:pt x="10" y="24"/>
                    </a:cubicBezTo>
                    <a:cubicBezTo>
                      <a:pt x="16" y="25"/>
                      <a:pt x="22" y="21"/>
                      <a:pt x="23" y="15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56"/>
              <p:cNvSpPr>
                <a:spLocks/>
              </p:cNvSpPr>
              <p:nvPr/>
            </p:nvSpPr>
            <p:spPr bwMode="auto">
              <a:xfrm>
                <a:off x="1999" y="1050"/>
                <a:ext cx="39" cy="39"/>
              </a:xfrm>
              <a:custGeom>
                <a:avLst/>
                <a:gdLst>
                  <a:gd name="T0" fmla="*/ 35 w 37"/>
                  <a:gd name="T1" fmla="*/ 22 h 37"/>
                  <a:gd name="T2" fmla="*/ 22 w 37"/>
                  <a:gd name="T3" fmla="*/ 2 h 37"/>
                  <a:gd name="T4" fmla="*/ 2 w 37"/>
                  <a:gd name="T5" fmla="*/ 15 h 37"/>
                  <a:gd name="T6" fmla="*/ 15 w 37"/>
                  <a:gd name="T7" fmla="*/ 35 h 37"/>
                  <a:gd name="T8" fmla="*/ 35 w 37"/>
                  <a:gd name="T9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35" y="22"/>
                    </a:moveTo>
                    <a:cubicBezTo>
                      <a:pt x="37" y="13"/>
                      <a:pt x="32" y="4"/>
                      <a:pt x="22" y="2"/>
                    </a:cubicBezTo>
                    <a:cubicBezTo>
                      <a:pt x="13" y="0"/>
                      <a:pt x="4" y="6"/>
                      <a:pt x="2" y="15"/>
                    </a:cubicBezTo>
                    <a:cubicBezTo>
                      <a:pt x="0" y="24"/>
                      <a:pt x="6" y="33"/>
                      <a:pt x="15" y="35"/>
                    </a:cubicBezTo>
                    <a:cubicBezTo>
                      <a:pt x="24" y="37"/>
                      <a:pt x="33" y="31"/>
                      <a:pt x="35" y="22"/>
                    </a:cubicBezTo>
                    <a:close/>
                  </a:path>
                </a:pathLst>
              </a:custGeom>
              <a:solidFill>
                <a:srgbClr val="EA6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57"/>
              <p:cNvSpPr>
                <a:spLocks/>
              </p:cNvSpPr>
              <p:nvPr/>
            </p:nvSpPr>
            <p:spPr bwMode="auto">
              <a:xfrm>
                <a:off x="1479" y="842"/>
                <a:ext cx="14" cy="15"/>
              </a:xfrm>
              <a:custGeom>
                <a:avLst/>
                <a:gdLst>
                  <a:gd name="T0" fmla="*/ 14 w 14"/>
                  <a:gd name="T1" fmla="*/ 9 h 15"/>
                  <a:gd name="T2" fmla="*/ 9 w 14"/>
                  <a:gd name="T3" fmla="*/ 1 h 15"/>
                  <a:gd name="T4" fmla="*/ 1 w 14"/>
                  <a:gd name="T5" fmla="*/ 6 h 15"/>
                  <a:gd name="T6" fmla="*/ 6 w 14"/>
                  <a:gd name="T7" fmla="*/ 14 h 15"/>
                  <a:gd name="T8" fmla="*/ 14 w 14"/>
                  <a:gd name="T9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9"/>
                    </a:moveTo>
                    <a:cubicBezTo>
                      <a:pt x="14" y="5"/>
                      <a:pt x="12" y="2"/>
                      <a:pt x="9" y="1"/>
                    </a:cubicBezTo>
                    <a:cubicBezTo>
                      <a:pt x="5" y="0"/>
                      <a:pt x="1" y="3"/>
                      <a:pt x="1" y="6"/>
                    </a:cubicBezTo>
                    <a:cubicBezTo>
                      <a:pt x="0" y="10"/>
                      <a:pt x="2" y="13"/>
                      <a:pt x="6" y="14"/>
                    </a:cubicBezTo>
                    <a:cubicBezTo>
                      <a:pt x="9" y="15"/>
                      <a:pt x="13" y="13"/>
                      <a:pt x="14" y="9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158"/>
              <p:cNvSpPr>
                <a:spLocks/>
              </p:cNvSpPr>
              <p:nvPr/>
            </p:nvSpPr>
            <p:spPr bwMode="auto">
              <a:xfrm>
                <a:off x="1197" y="978"/>
                <a:ext cx="38" cy="38"/>
              </a:xfrm>
              <a:custGeom>
                <a:avLst/>
                <a:gdLst>
                  <a:gd name="T0" fmla="*/ 34 w 36"/>
                  <a:gd name="T1" fmla="*/ 22 h 36"/>
                  <a:gd name="T2" fmla="*/ 22 w 36"/>
                  <a:gd name="T3" fmla="*/ 2 h 36"/>
                  <a:gd name="T4" fmla="*/ 2 w 36"/>
                  <a:gd name="T5" fmla="*/ 15 h 36"/>
                  <a:gd name="T6" fmla="*/ 15 w 36"/>
                  <a:gd name="T7" fmla="*/ 34 h 36"/>
                  <a:gd name="T8" fmla="*/ 34 w 36"/>
                  <a:gd name="T9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4" y="22"/>
                    </a:moveTo>
                    <a:cubicBezTo>
                      <a:pt x="36" y="13"/>
                      <a:pt x="31" y="4"/>
                      <a:pt x="22" y="2"/>
                    </a:cubicBezTo>
                    <a:cubicBezTo>
                      <a:pt x="13" y="0"/>
                      <a:pt x="4" y="6"/>
                      <a:pt x="2" y="15"/>
                    </a:cubicBezTo>
                    <a:cubicBezTo>
                      <a:pt x="0" y="23"/>
                      <a:pt x="6" y="32"/>
                      <a:pt x="15" y="34"/>
                    </a:cubicBezTo>
                    <a:cubicBezTo>
                      <a:pt x="23" y="36"/>
                      <a:pt x="32" y="31"/>
                      <a:pt x="34" y="22"/>
                    </a:cubicBezTo>
                    <a:close/>
                  </a:path>
                </a:pathLst>
              </a:custGeom>
              <a:solidFill>
                <a:srgbClr val="E3B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59"/>
              <p:cNvSpPr>
                <a:spLocks/>
              </p:cNvSpPr>
              <p:nvPr/>
            </p:nvSpPr>
            <p:spPr bwMode="auto">
              <a:xfrm>
                <a:off x="1926" y="1168"/>
                <a:ext cx="31" cy="31"/>
              </a:xfrm>
              <a:custGeom>
                <a:avLst/>
                <a:gdLst>
                  <a:gd name="T0" fmla="*/ 27 w 29"/>
                  <a:gd name="T1" fmla="*/ 17 h 29"/>
                  <a:gd name="T2" fmla="*/ 17 w 29"/>
                  <a:gd name="T3" fmla="*/ 1 h 29"/>
                  <a:gd name="T4" fmla="*/ 1 w 29"/>
                  <a:gd name="T5" fmla="*/ 12 h 29"/>
                  <a:gd name="T6" fmla="*/ 11 w 29"/>
                  <a:gd name="T7" fmla="*/ 28 h 29"/>
                  <a:gd name="T8" fmla="*/ 27 w 29"/>
                  <a:gd name="T9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27" y="17"/>
                    </a:moveTo>
                    <a:cubicBezTo>
                      <a:pt x="29" y="10"/>
                      <a:pt x="25" y="3"/>
                      <a:pt x="17" y="1"/>
                    </a:cubicBezTo>
                    <a:cubicBezTo>
                      <a:pt x="10" y="0"/>
                      <a:pt x="3" y="4"/>
                      <a:pt x="1" y="12"/>
                    </a:cubicBezTo>
                    <a:cubicBezTo>
                      <a:pt x="0" y="19"/>
                      <a:pt x="4" y="26"/>
                      <a:pt x="11" y="28"/>
                    </a:cubicBezTo>
                    <a:cubicBezTo>
                      <a:pt x="19" y="29"/>
                      <a:pt x="26" y="25"/>
                      <a:pt x="27" y="17"/>
                    </a:cubicBezTo>
                    <a:close/>
                  </a:path>
                </a:pathLst>
              </a:custGeom>
              <a:solidFill>
                <a:srgbClr val="F5E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60"/>
              <p:cNvSpPr>
                <a:spLocks/>
              </p:cNvSpPr>
              <p:nvPr/>
            </p:nvSpPr>
            <p:spPr bwMode="auto">
              <a:xfrm>
                <a:off x="1389" y="948"/>
                <a:ext cx="25" cy="24"/>
              </a:xfrm>
              <a:custGeom>
                <a:avLst/>
                <a:gdLst>
                  <a:gd name="T0" fmla="*/ 22 w 24"/>
                  <a:gd name="T1" fmla="*/ 14 h 23"/>
                  <a:gd name="T2" fmla="*/ 14 w 24"/>
                  <a:gd name="T3" fmla="*/ 1 h 23"/>
                  <a:gd name="T4" fmla="*/ 1 w 24"/>
                  <a:gd name="T5" fmla="*/ 9 h 23"/>
                  <a:gd name="T6" fmla="*/ 9 w 24"/>
                  <a:gd name="T7" fmla="*/ 22 h 23"/>
                  <a:gd name="T8" fmla="*/ 22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2" y="14"/>
                    </a:moveTo>
                    <a:cubicBezTo>
                      <a:pt x="24" y="8"/>
                      <a:pt x="20" y="3"/>
                      <a:pt x="14" y="1"/>
                    </a:cubicBezTo>
                    <a:cubicBezTo>
                      <a:pt x="8" y="0"/>
                      <a:pt x="3" y="4"/>
                      <a:pt x="1" y="9"/>
                    </a:cubicBezTo>
                    <a:cubicBezTo>
                      <a:pt x="0" y="15"/>
                      <a:pt x="4" y="21"/>
                      <a:pt x="9" y="22"/>
                    </a:cubicBezTo>
                    <a:cubicBezTo>
                      <a:pt x="15" y="23"/>
                      <a:pt x="21" y="20"/>
                      <a:pt x="22" y="14"/>
                    </a:cubicBezTo>
                    <a:close/>
                  </a:path>
                </a:pathLst>
              </a:custGeom>
              <a:solidFill>
                <a:srgbClr val="A14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61"/>
              <p:cNvSpPr>
                <a:spLocks/>
              </p:cNvSpPr>
              <p:nvPr/>
            </p:nvSpPr>
            <p:spPr bwMode="auto">
              <a:xfrm>
                <a:off x="1192" y="1033"/>
                <a:ext cx="18" cy="17"/>
              </a:xfrm>
              <a:custGeom>
                <a:avLst/>
                <a:gdLst>
                  <a:gd name="T0" fmla="*/ 16 w 17"/>
                  <a:gd name="T1" fmla="*/ 10 h 16"/>
                  <a:gd name="T2" fmla="*/ 10 w 17"/>
                  <a:gd name="T3" fmla="*/ 1 h 16"/>
                  <a:gd name="T4" fmla="*/ 1 w 17"/>
                  <a:gd name="T5" fmla="*/ 6 h 16"/>
                  <a:gd name="T6" fmla="*/ 7 w 17"/>
                  <a:gd name="T7" fmla="*/ 16 h 16"/>
                  <a:gd name="T8" fmla="*/ 16 w 17"/>
                  <a:gd name="T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6" y="10"/>
                    </a:moveTo>
                    <a:cubicBezTo>
                      <a:pt x="17" y="6"/>
                      <a:pt x="14" y="2"/>
                      <a:pt x="10" y="1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11"/>
                      <a:pt x="3" y="15"/>
                      <a:pt x="7" y="16"/>
                    </a:cubicBezTo>
                    <a:cubicBezTo>
                      <a:pt x="11" y="16"/>
                      <a:pt x="15" y="14"/>
                      <a:pt x="16" y="10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62"/>
              <p:cNvSpPr>
                <a:spLocks/>
              </p:cNvSpPr>
              <p:nvPr/>
            </p:nvSpPr>
            <p:spPr bwMode="auto">
              <a:xfrm>
                <a:off x="2051" y="1092"/>
                <a:ext cx="18" cy="18"/>
              </a:xfrm>
              <a:custGeom>
                <a:avLst/>
                <a:gdLst>
                  <a:gd name="T0" fmla="*/ 16 w 17"/>
                  <a:gd name="T1" fmla="*/ 10 h 17"/>
                  <a:gd name="T2" fmla="*/ 10 w 17"/>
                  <a:gd name="T3" fmla="*/ 1 h 17"/>
                  <a:gd name="T4" fmla="*/ 1 w 17"/>
                  <a:gd name="T5" fmla="*/ 7 h 17"/>
                  <a:gd name="T6" fmla="*/ 6 w 17"/>
                  <a:gd name="T7" fmla="*/ 16 h 17"/>
                  <a:gd name="T8" fmla="*/ 16 w 17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10"/>
                    </a:moveTo>
                    <a:cubicBezTo>
                      <a:pt x="17" y="6"/>
                      <a:pt x="14" y="2"/>
                      <a:pt x="10" y="1"/>
                    </a:cubicBezTo>
                    <a:cubicBezTo>
                      <a:pt x="6" y="0"/>
                      <a:pt x="2" y="2"/>
                      <a:pt x="1" y="7"/>
                    </a:cubicBezTo>
                    <a:cubicBezTo>
                      <a:pt x="0" y="11"/>
                      <a:pt x="2" y="15"/>
                      <a:pt x="6" y="16"/>
                    </a:cubicBezTo>
                    <a:cubicBezTo>
                      <a:pt x="11" y="17"/>
                      <a:pt x="15" y="14"/>
                      <a:pt x="16" y="10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63"/>
              <p:cNvSpPr>
                <a:spLocks/>
              </p:cNvSpPr>
              <p:nvPr/>
            </p:nvSpPr>
            <p:spPr bwMode="auto">
              <a:xfrm>
                <a:off x="1645" y="853"/>
                <a:ext cx="18" cy="18"/>
              </a:xfrm>
              <a:custGeom>
                <a:avLst/>
                <a:gdLst>
                  <a:gd name="T0" fmla="*/ 16 w 17"/>
                  <a:gd name="T1" fmla="*/ 10 h 17"/>
                  <a:gd name="T2" fmla="*/ 10 w 17"/>
                  <a:gd name="T3" fmla="*/ 1 h 17"/>
                  <a:gd name="T4" fmla="*/ 1 w 17"/>
                  <a:gd name="T5" fmla="*/ 6 h 17"/>
                  <a:gd name="T6" fmla="*/ 7 w 17"/>
                  <a:gd name="T7" fmla="*/ 16 h 17"/>
                  <a:gd name="T8" fmla="*/ 16 w 17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10"/>
                    </a:moveTo>
                    <a:cubicBezTo>
                      <a:pt x="17" y="6"/>
                      <a:pt x="14" y="2"/>
                      <a:pt x="10" y="1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11"/>
                      <a:pt x="2" y="15"/>
                      <a:pt x="7" y="16"/>
                    </a:cubicBezTo>
                    <a:cubicBezTo>
                      <a:pt x="11" y="17"/>
                      <a:pt x="15" y="14"/>
                      <a:pt x="16" y="10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64"/>
              <p:cNvSpPr>
                <a:spLocks/>
              </p:cNvSpPr>
              <p:nvPr/>
            </p:nvSpPr>
            <p:spPr bwMode="auto">
              <a:xfrm>
                <a:off x="1801" y="947"/>
                <a:ext cx="16" cy="18"/>
              </a:xfrm>
              <a:custGeom>
                <a:avLst/>
                <a:gdLst>
                  <a:gd name="T0" fmla="*/ 16 w 16"/>
                  <a:gd name="T1" fmla="*/ 10 h 17"/>
                  <a:gd name="T2" fmla="*/ 10 w 16"/>
                  <a:gd name="T3" fmla="*/ 1 h 17"/>
                  <a:gd name="T4" fmla="*/ 1 w 16"/>
                  <a:gd name="T5" fmla="*/ 7 h 17"/>
                  <a:gd name="T6" fmla="*/ 6 w 16"/>
                  <a:gd name="T7" fmla="*/ 16 h 17"/>
                  <a:gd name="T8" fmla="*/ 16 w 16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6" y="10"/>
                    </a:moveTo>
                    <a:cubicBezTo>
                      <a:pt x="16" y="6"/>
                      <a:pt x="14" y="2"/>
                      <a:pt x="10" y="1"/>
                    </a:cubicBezTo>
                    <a:cubicBezTo>
                      <a:pt x="6" y="0"/>
                      <a:pt x="2" y="3"/>
                      <a:pt x="1" y="7"/>
                    </a:cubicBezTo>
                    <a:cubicBezTo>
                      <a:pt x="0" y="11"/>
                      <a:pt x="2" y="15"/>
                      <a:pt x="6" y="16"/>
                    </a:cubicBezTo>
                    <a:cubicBezTo>
                      <a:pt x="11" y="17"/>
                      <a:pt x="15" y="14"/>
                      <a:pt x="16" y="10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165"/>
              <p:cNvSpPr>
                <a:spLocks/>
              </p:cNvSpPr>
              <p:nvPr/>
            </p:nvSpPr>
            <p:spPr bwMode="auto">
              <a:xfrm>
                <a:off x="1374" y="887"/>
                <a:ext cx="18" cy="18"/>
              </a:xfrm>
              <a:custGeom>
                <a:avLst/>
                <a:gdLst>
                  <a:gd name="T0" fmla="*/ 16 w 17"/>
                  <a:gd name="T1" fmla="*/ 10 h 17"/>
                  <a:gd name="T2" fmla="*/ 10 w 17"/>
                  <a:gd name="T3" fmla="*/ 1 h 17"/>
                  <a:gd name="T4" fmla="*/ 1 w 17"/>
                  <a:gd name="T5" fmla="*/ 7 h 17"/>
                  <a:gd name="T6" fmla="*/ 7 w 17"/>
                  <a:gd name="T7" fmla="*/ 16 h 17"/>
                  <a:gd name="T8" fmla="*/ 16 w 17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10"/>
                    </a:moveTo>
                    <a:cubicBezTo>
                      <a:pt x="17" y="6"/>
                      <a:pt x="14" y="2"/>
                      <a:pt x="10" y="1"/>
                    </a:cubicBezTo>
                    <a:cubicBezTo>
                      <a:pt x="6" y="0"/>
                      <a:pt x="2" y="3"/>
                      <a:pt x="1" y="7"/>
                    </a:cubicBezTo>
                    <a:cubicBezTo>
                      <a:pt x="0" y="11"/>
                      <a:pt x="3" y="15"/>
                      <a:pt x="7" y="16"/>
                    </a:cubicBezTo>
                    <a:cubicBezTo>
                      <a:pt x="11" y="17"/>
                      <a:pt x="15" y="14"/>
                      <a:pt x="16" y="10"/>
                    </a:cubicBezTo>
                    <a:close/>
                  </a:path>
                </a:pathLst>
              </a:custGeom>
              <a:solidFill>
                <a:srgbClr val="DE6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89" name="图片 18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4153" r="9766" b="45384"/>
            <a:stretch>
              <a:fillRect/>
            </a:stretch>
          </p:blipFill>
          <p:spPr>
            <a:xfrm>
              <a:off x="2396537" y="1621010"/>
              <a:ext cx="1228726" cy="1851097"/>
            </a:xfrm>
            <a:custGeom>
              <a:avLst/>
              <a:gdLst>
                <a:gd name="connsiteX0" fmla="*/ 441322 w 1228726"/>
                <a:gd name="connsiteY0" fmla="*/ 0 h 1851097"/>
                <a:gd name="connsiteX1" fmla="*/ 787404 w 1228726"/>
                <a:gd name="connsiteY1" fmla="*/ 0 h 1851097"/>
                <a:gd name="connsiteX2" fmla="*/ 853501 w 1228726"/>
                <a:gd name="connsiteY2" fmla="*/ 31625 h 1851097"/>
                <a:gd name="connsiteX3" fmla="*/ 1228726 w 1228726"/>
                <a:gd name="connsiteY3" fmla="*/ 904153 h 1851097"/>
                <a:gd name="connsiteX4" fmla="*/ 614363 w 1228726"/>
                <a:gd name="connsiteY4" fmla="*/ 1851097 h 1851097"/>
                <a:gd name="connsiteX5" fmla="*/ 0 w 1228726"/>
                <a:gd name="connsiteY5" fmla="*/ 904153 h 1851097"/>
                <a:gd name="connsiteX6" fmla="*/ 375226 w 1228726"/>
                <a:gd name="connsiteY6" fmla="*/ 31625 h 185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8726" h="1851097">
                  <a:moveTo>
                    <a:pt x="441322" y="0"/>
                  </a:moveTo>
                  <a:lnTo>
                    <a:pt x="787404" y="0"/>
                  </a:lnTo>
                  <a:lnTo>
                    <a:pt x="853501" y="31625"/>
                  </a:lnTo>
                  <a:cubicBezTo>
                    <a:pt x="1074005" y="175378"/>
                    <a:pt x="1228726" y="511916"/>
                    <a:pt x="1228726" y="904153"/>
                  </a:cubicBezTo>
                  <a:cubicBezTo>
                    <a:pt x="1228726" y="1427136"/>
                    <a:pt x="953666" y="1851097"/>
                    <a:pt x="614363" y="1851097"/>
                  </a:cubicBezTo>
                  <a:cubicBezTo>
                    <a:pt x="275060" y="1851097"/>
                    <a:pt x="0" y="1427136"/>
                    <a:pt x="0" y="904153"/>
                  </a:cubicBezTo>
                  <a:cubicBezTo>
                    <a:pt x="0" y="511916"/>
                    <a:pt x="154722" y="175378"/>
                    <a:pt x="375226" y="31625"/>
                  </a:cubicBezTo>
                  <a:close/>
                </a:path>
              </a:pathLst>
            </a:custGeom>
          </p:spPr>
        </p:pic>
      </p:grpSp>
      <p:sp>
        <p:nvSpPr>
          <p:cNvPr id="280" name="文本框 279"/>
          <p:cNvSpPr txBox="1"/>
          <p:nvPr/>
        </p:nvSpPr>
        <p:spPr>
          <a:xfrm>
            <a:off x="3708631" y="1694083"/>
            <a:ext cx="168433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 娘： </a:t>
            </a:r>
            <a:r>
              <a:rPr lang="en-US" altLang="zh-CN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ROSE</a:t>
            </a:r>
            <a:endParaRPr lang="zh-CN" altLang="en-US" sz="15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3708631" y="2960602"/>
            <a:ext cx="168433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 郎： </a:t>
            </a:r>
            <a:r>
              <a:rPr lang="en-US" altLang="zh-CN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JACK</a:t>
            </a:r>
            <a:endParaRPr lang="zh-CN" altLang="en-US" sz="15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4" name="组合 313"/>
          <p:cNvGrpSpPr/>
          <p:nvPr/>
        </p:nvGrpSpPr>
        <p:grpSpPr>
          <a:xfrm>
            <a:off x="3739357" y="2303637"/>
            <a:ext cx="1665287" cy="427038"/>
            <a:chOff x="3739357" y="2303637"/>
            <a:chExt cx="1665287" cy="427038"/>
          </a:xfrm>
        </p:grpSpPr>
        <p:grpSp>
          <p:nvGrpSpPr>
            <p:cNvPr id="273" name="Group 168"/>
            <p:cNvGrpSpPr>
              <a:grpSpLocks noChangeAspect="1"/>
            </p:cNvGrpSpPr>
            <p:nvPr/>
          </p:nvGrpSpPr>
          <p:grpSpPr bwMode="auto">
            <a:xfrm>
              <a:off x="3739357" y="2303637"/>
              <a:ext cx="1665287" cy="427038"/>
              <a:chOff x="2475" y="1520"/>
              <a:chExt cx="1049" cy="269"/>
            </a:xfrm>
          </p:grpSpPr>
          <p:sp>
            <p:nvSpPr>
              <p:cNvPr id="274" name="AutoShape 167"/>
              <p:cNvSpPr>
                <a:spLocks noChangeAspect="1" noChangeArrowheads="1" noTextEdit="1"/>
              </p:cNvSpPr>
              <p:nvPr/>
            </p:nvSpPr>
            <p:spPr bwMode="auto">
              <a:xfrm>
                <a:off x="2475" y="1520"/>
                <a:ext cx="1049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169"/>
              <p:cNvSpPr>
                <a:spLocks/>
              </p:cNvSpPr>
              <p:nvPr/>
            </p:nvSpPr>
            <p:spPr bwMode="auto">
              <a:xfrm>
                <a:off x="2846" y="1520"/>
                <a:ext cx="321" cy="257"/>
              </a:xfrm>
              <a:custGeom>
                <a:avLst/>
                <a:gdLst>
                  <a:gd name="T0" fmla="*/ 127 w 135"/>
                  <a:gd name="T1" fmla="*/ 57 h 106"/>
                  <a:gd name="T2" fmla="*/ 135 w 135"/>
                  <a:gd name="T3" fmla="*/ 35 h 106"/>
                  <a:gd name="T4" fmla="*/ 99 w 135"/>
                  <a:gd name="T5" fmla="*/ 0 h 106"/>
                  <a:gd name="T6" fmla="*/ 67 w 135"/>
                  <a:gd name="T7" fmla="*/ 18 h 106"/>
                  <a:gd name="T8" fmla="*/ 36 w 135"/>
                  <a:gd name="T9" fmla="*/ 0 h 106"/>
                  <a:gd name="T10" fmla="*/ 0 w 135"/>
                  <a:gd name="T11" fmla="*/ 35 h 106"/>
                  <a:gd name="T12" fmla="*/ 16 w 135"/>
                  <a:gd name="T13" fmla="*/ 66 h 106"/>
                  <a:gd name="T14" fmla="*/ 67 w 135"/>
                  <a:gd name="T15" fmla="*/ 106 h 106"/>
                  <a:gd name="T16" fmla="*/ 118 w 135"/>
                  <a:gd name="T17" fmla="*/ 67 h 106"/>
                  <a:gd name="T18" fmla="*/ 127 w 135"/>
                  <a:gd name="T19" fmla="*/ 57 h 106"/>
                  <a:gd name="T20" fmla="*/ 127 w 135"/>
                  <a:gd name="T21" fmla="*/ 5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06">
                    <a:moveTo>
                      <a:pt x="127" y="57"/>
                    </a:moveTo>
                    <a:cubicBezTo>
                      <a:pt x="132" y="51"/>
                      <a:pt x="135" y="43"/>
                      <a:pt x="135" y="35"/>
                    </a:cubicBezTo>
                    <a:cubicBezTo>
                      <a:pt x="135" y="16"/>
                      <a:pt x="119" y="0"/>
                      <a:pt x="99" y="0"/>
                    </a:cubicBezTo>
                    <a:cubicBezTo>
                      <a:pt x="85" y="0"/>
                      <a:pt x="73" y="7"/>
                      <a:pt x="67" y="18"/>
                    </a:cubicBezTo>
                    <a:cubicBezTo>
                      <a:pt x="61" y="7"/>
                      <a:pt x="50" y="0"/>
                      <a:pt x="36" y="0"/>
                    </a:cubicBezTo>
                    <a:cubicBezTo>
                      <a:pt x="16" y="0"/>
                      <a:pt x="0" y="16"/>
                      <a:pt x="0" y="35"/>
                    </a:cubicBezTo>
                    <a:cubicBezTo>
                      <a:pt x="0" y="46"/>
                      <a:pt x="6" y="57"/>
                      <a:pt x="16" y="6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20" y="65"/>
                      <a:pt x="125" y="59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lose/>
                  </a:path>
                </a:pathLst>
              </a:custGeom>
              <a:solidFill>
                <a:srgbClr val="F26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170"/>
              <p:cNvSpPr>
                <a:spLocks/>
              </p:cNvSpPr>
              <p:nvPr/>
            </p:nvSpPr>
            <p:spPr bwMode="auto">
              <a:xfrm>
                <a:off x="3198" y="1581"/>
                <a:ext cx="331" cy="208"/>
              </a:xfrm>
              <a:custGeom>
                <a:avLst/>
                <a:gdLst>
                  <a:gd name="T0" fmla="*/ 115 w 139"/>
                  <a:gd name="T1" fmla="*/ 51 h 86"/>
                  <a:gd name="T2" fmla="*/ 93 w 139"/>
                  <a:gd name="T3" fmla="*/ 40 h 86"/>
                  <a:gd name="T4" fmla="*/ 114 w 139"/>
                  <a:gd name="T5" fmla="*/ 36 h 86"/>
                  <a:gd name="T6" fmla="*/ 129 w 139"/>
                  <a:gd name="T7" fmla="*/ 25 h 86"/>
                  <a:gd name="T8" fmla="*/ 90 w 139"/>
                  <a:gd name="T9" fmla="*/ 39 h 86"/>
                  <a:gd name="T10" fmla="*/ 74 w 139"/>
                  <a:gd name="T11" fmla="*/ 36 h 86"/>
                  <a:gd name="T12" fmla="*/ 62 w 139"/>
                  <a:gd name="T13" fmla="*/ 36 h 86"/>
                  <a:gd name="T14" fmla="*/ 74 w 139"/>
                  <a:gd name="T15" fmla="*/ 17 h 86"/>
                  <a:gd name="T16" fmla="*/ 75 w 139"/>
                  <a:gd name="T17" fmla="*/ 0 h 86"/>
                  <a:gd name="T18" fmla="*/ 58 w 139"/>
                  <a:gd name="T19" fmla="*/ 36 h 86"/>
                  <a:gd name="T20" fmla="*/ 31 w 139"/>
                  <a:gd name="T21" fmla="*/ 44 h 86"/>
                  <a:gd name="T22" fmla="*/ 29 w 139"/>
                  <a:gd name="T23" fmla="*/ 19 h 86"/>
                  <a:gd name="T24" fmla="*/ 22 w 139"/>
                  <a:gd name="T25" fmla="*/ 4 h 86"/>
                  <a:gd name="T26" fmla="*/ 29 w 139"/>
                  <a:gd name="T27" fmla="*/ 45 h 86"/>
                  <a:gd name="T28" fmla="*/ 26 w 139"/>
                  <a:gd name="T29" fmla="*/ 46 h 86"/>
                  <a:gd name="T30" fmla="*/ 0 w 139"/>
                  <a:gd name="T31" fmla="*/ 59 h 86"/>
                  <a:gd name="T32" fmla="*/ 2 w 139"/>
                  <a:gd name="T33" fmla="*/ 61 h 86"/>
                  <a:gd name="T34" fmla="*/ 25 w 139"/>
                  <a:gd name="T35" fmla="*/ 49 h 86"/>
                  <a:gd name="T36" fmla="*/ 35 w 139"/>
                  <a:gd name="T37" fmla="*/ 69 h 86"/>
                  <a:gd name="T38" fmla="*/ 57 w 139"/>
                  <a:gd name="T39" fmla="*/ 86 h 86"/>
                  <a:gd name="T40" fmla="*/ 27 w 139"/>
                  <a:gd name="T41" fmla="*/ 48 h 86"/>
                  <a:gd name="T42" fmla="*/ 58 w 139"/>
                  <a:gd name="T43" fmla="*/ 39 h 86"/>
                  <a:gd name="T44" fmla="*/ 68 w 139"/>
                  <a:gd name="T45" fmla="*/ 64 h 86"/>
                  <a:gd name="T46" fmla="*/ 84 w 139"/>
                  <a:gd name="T47" fmla="*/ 82 h 86"/>
                  <a:gd name="T48" fmla="*/ 60 w 139"/>
                  <a:gd name="T49" fmla="*/ 38 h 86"/>
                  <a:gd name="T50" fmla="*/ 74 w 139"/>
                  <a:gd name="T51" fmla="*/ 38 h 86"/>
                  <a:gd name="T52" fmla="*/ 112 w 139"/>
                  <a:gd name="T53" fmla="*/ 52 h 86"/>
                  <a:gd name="T54" fmla="*/ 119 w 139"/>
                  <a:gd name="T55" fmla="*/ 64 h 86"/>
                  <a:gd name="T56" fmla="*/ 137 w 139"/>
                  <a:gd name="T57" fmla="*/ 75 h 86"/>
                  <a:gd name="T58" fmla="*/ 115 w 139"/>
                  <a:gd name="T59" fmla="*/ 5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9" h="86">
                    <a:moveTo>
                      <a:pt x="115" y="51"/>
                    </a:moveTo>
                    <a:cubicBezTo>
                      <a:pt x="111" y="48"/>
                      <a:pt x="104" y="44"/>
                      <a:pt x="93" y="40"/>
                    </a:cubicBezTo>
                    <a:cubicBezTo>
                      <a:pt x="98" y="40"/>
                      <a:pt x="107" y="39"/>
                      <a:pt x="114" y="36"/>
                    </a:cubicBezTo>
                    <a:cubicBezTo>
                      <a:pt x="125" y="31"/>
                      <a:pt x="129" y="25"/>
                      <a:pt x="129" y="25"/>
                    </a:cubicBezTo>
                    <a:cubicBezTo>
                      <a:pt x="129" y="25"/>
                      <a:pt x="102" y="23"/>
                      <a:pt x="90" y="39"/>
                    </a:cubicBezTo>
                    <a:cubicBezTo>
                      <a:pt x="85" y="38"/>
                      <a:pt x="80" y="37"/>
                      <a:pt x="74" y="36"/>
                    </a:cubicBezTo>
                    <a:cubicBezTo>
                      <a:pt x="71" y="35"/>
                      <a:pt x="67" y="35"/>
                      <a:pt x="62" y="36"/>
                    </a:cubicBezTo>
                    <a:cubicBezTo>
                      <a:pt x="66" y="33"/>
                      <a:pt x="72" y="28"/>
                      <a:pt x="74" y="17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46" y="18"/>
                      <a:pt x="58" y="36"/>
                    </a:cubicBezTo>
                    <a:cubicBezTo>
                      <a:pt x="50" y="38"/>
                      <a:pt x="41" y="40"/>
                      <a:pt x="31" y="44"/>
                    </a:cubicBezTo>
                    <a:cubicBezTo>
                      <a:pt x="32" y="40"/>
                      <a:pt x="35" y="30"/>
                      <a:pt x="29" y="19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5" y="27"/>
                      <a:pt x="29" y="45"/>
                    </a:cubicBezTo>
                    <a:cubicBezTo>
                      <a:pt x="28" y="45"/>
                      <a:pt x="27" y="46"/>
                      <a:pt x="26" y="46"/>
                    </a:cubicBezTo>
                    <a:cubicBezTo>
                      <a:pt x="11" y="52"/>
                      <a:pt x="0" y="59"/>
                      <a:pt x="0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12" y="55"/>
                      <a:pt x="25" y="49"/>
                    </a:cubicBezTo>
                    <a:cubicBezTo>
                      <a:pt x="25" y="52"/>
                      <a:pt x="25" y="59"/>
                      <a:pt x="35" y="69"/>
                    </a:cubicBezTo>
                    <a:cubicBezTo>
                      <a:pt x="49" y="82"/>
                      <a:pt x="57" y="86"/>
                      <a:pt x="57" y="86"/>
                    </a:cubicBezTo>
                    <a:cubicBezTo>
                      <a:pt x="57" y="86"/>
                      <a:pt x="56" y="59"/>
                      <a:pt x="27" y="48"/>
                    </a:cubicBezTo>
                    <a:cubicBezTo>
                      <a:pt x="37" y="44"/>
                      <a:pt x="48" y="40"/>
                      <a:pt x="58" y="39"/>
                    </a:cubicBezTo>
                    <a:cubicBezTo>
                      <a:pt x="58" y="42"/>
                      <a:pt x="58" y="55"/>
                      <a:pt x="68" y="64"/>
                    </a:cubicBezTo>
                    <a:cubicBezTo>
                      <a:pt x="80" y="76"/>
                      <a:pt x="84" y="82"/>
                      <a:pt x="84" y="82"/>
                    </a:cubicBezTo>
                    <a:cubicBezTo>
                      <a:pt x="84" y="82"/>
                      <a:pt x="90" y="58"/>
                      <a:pt x="60" y="38"/>
                    </a:cubicBezTo>
                    <a:cubicBezTo>
                      <a:pt x="65" y="38"/>
                      <a:pt x="70" y="38"/>
                      <a:pt x="74" y="38"/>
                    </a:cubicBezTo>
                    <a:cubicBezTo>
                      <a:pt x="93" y="41"/>
                      <a:pt x="106" y="48"/>
                      <a:pt x="112" y="52"/>
                    </a:cubicBezTo>
                    <a:cubicBezTo>
                      <a:pt x="111" y="54"/>
                      <a:pt x="110" y="58"/>
                      <a:pt x="119" y="64"/>
                    </a:cubicBezTo>
                    <a:cubicBezTo>
                      <a:pt x="132" y="71"/>
                      <a:pt x="137" y="75"/>
                      <a:pt x="137" y="75"/>
                    </a:cubicBezTo>
                    <a:cubicBezTo>
                      <a:pt x="137" y="75"/>
                      <a:pt x="139" y="54"/>
                      <a:pt x="115" y="51"/>
                    </a:cubicBezTo>
                    <a:close/>
                  </a:path>
                </a:pathLst>
              </a:custGeom>
              <a:solidFill>
                <a:srgbClr val="C2CF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171"/>
              <p:cNvSpPr>
                <a:spLocks/>
              </p:cNvSpPr>
              <p:nvPr/>
            </p:nvSpPr>
            <p:spPr bwMode="auto">
              <a:xfrm>
                <a:off x="2468" y="1581"/>
                <a:ext cx="366" cy="208"/>
              </a:xfrm>
              <a:custGeom>
                <a:avLst/>
                <a:gdLst>
                  <a:gd name="T0" fmla="*/ 27 w 154"/>
                  <a:gd name="T1" fmla="*/ 51 h 86"/>
                  <a:gd name="T2" fmla="*/ 51 w 154"/>
                  <a:gd name="T3" fmla="*/ 40 h 86"/>
                  <a:gd name="T4" fmla="*/ 28 w 154"/>
                  <a:gd name="T5" fmla="*/ 36 h 86"/>
                  <a:gd name="T6" fmla="*/ 12 w 154"/>
                  <a:gd name="T7" fmla="*/ 25 h 86"/>
                  <a:gd name="T8" fmla="*/ 54 w 154"/>
                  <a:gd name="T9" fmla="*/ 39 h 86"/>
                  <a:gd name="T10" fmla="*/ 72 w 154"/>
                  <a:gd name="T11" fmla="*/ 36 h 86"/>
                  <a:gd name="T12" fmla="*/ 85 w 154"/>
                  <a:gd name="T13" fmla="*/ 36 h 86"/>
                  <a:gd name="T14" fmla="*/ 73 w 154"/>
                  <a:gd name="T15" fmla="*/ 17 h 86"/>
                  <a:gd name="T16" fmla="*/ 71 w 154"/>
                  <a:gd name="T17" fmla="*/ 0 h 86"/>
                  <a:gd name="T18" fmla="*/ 90 w 154"/>
                  <a:gd name="T19" fmla="*/ 36 h 86"/>
                  <a:gd name="T20" fmla="*/ 120 w 154"/>
                  <a:gd name="T21" fmla="*/ 44 h 86"/>
                  <a:gd name="T22" fmla="*/ 121 w 154"/>
                  <a:gd name="T23" fmla="*/ 19 h 86"/>
                  <a:gd name="T24" fmla="*/ 129 w 154"/>
                  <a:gd name="T25" fmla="*/ 4 h 86"/>
                  <a:gd name="T26" fmla="*/ 122 w 154"/>
                  <a:gd name="T27" fmla="*/ 45 h 86"/>
                  <a:gd name="T28" fmla="*/ 125 w 154"/>
                  <a:gd name="T29" fmla="*/ 46 h 86"/>
                  <a:gd name="T30" fmla="*/ 154 w 154"/>
                  <a:gd name="T31" fmla="*/ 59 h 86"/>
                  <a:gd name="T32" fmla="*/ 151 w 154"/>
                  <a:gd name="T33" fmla="*/ 61 h 86"/>
                  <a:gd name="T34" fmla="*/ 126 w 154"/>
                  <a:gd name="T35" fmla="*/ 49 h 86"/>
                  <a:gd name="T36" fmla="*/ 115 w 154"/>
                  <a:gd name="T37" fmla="*/ 69 h 86"/>
                  <a:gd name="T38" fmla="*/ 91 w 154"/>
                  <a:gd name="T39" fmla="*/ 86 h 86"/>
                  <a:gd name="T40" fmla="*/ 123 w 154"/>
                  <a:gd name="T41" fmla="*/ 48 h 86"/>
                  <a:gd name="T42" fmla="*/ 89 w 154"/>
                  <a:gd name="T43" fmla="*/ 39 h 86"/>
                  <a:gd name="T44" fmla="*/ 79 w 154"/>
                  <a:gd name="T45" fmla="*/ 64 h 86"/>
                  <a:gd name="T46" fmla="*/ 61 w 154"/>
                  <a:gd name="T47" fmla="*/ 82 h 86"/>
                  <a:gd name="T48" fmla="*/ 87 w 154"/>
                  <a:gd name="T49" fmla="*/ 38 h 86"/>
                  <a:gd name="T50" fmla="*/ 72 w 154"/>
                  <a:gd name="T51" fmla="*/ 38 h 86"/>
                  <a:gd name="T52" fmla="*/ 30 w 154"/>
                  <a:gd name="T53" fmla="*/ 52 h 86"/>
                  <a:gd name="T54" fmla="*/ 22 w 154"/>
                  <a:gd name="T55" fmla="*/ 64 h 86"/>
                  <a:gd name="T56" fmla="*/ 3 w 154"/>
                  <a:gd name="T57" fmla="*/ 75 h 86"/>
                  <a:gd name="T58" fmla="*/ 27 w 154"/>
                  <a:gd name="T59" fmla="*/ 5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4" h="86">
                    <a:moveTo>
                      <a:pt x="27" y="51"/>
                    </a:moveTo>
                    <a:cubicBezTo>
                      <a:pt x="32" y="48"/>
                      <a:pt x="40" y="44"/>
                      <a:pt x="51" y="40"/>
                    </a:cubicBezTo>
                    <a:cubicBezTo>
                      <a:pt x="46" y="40"/>
                      <a:pt x="36" y="39"/>
                      <a:pt x="28" y="36"/>
                    </a:cubicBezTo>
                    <a:cubicBezTo>
                      <a:pt x="16" y="31"/>
                      <a:pt x="12" y="25"/>
                      <a:pt x="12" y="25"/>
                    </a:cubicBezTo>
                    <a:cubicBezTo>
                      <a:pt x="12" y="25"/>
                      <a:pt x="42" y="23"/>
                      <a:pt x="54" y="39"/>
                    </a:cubicBezTo>
                    <a:cubicBezTo>
                      <a:pt x="60" y="38"/>
                      <a:pt x="65" y="37"/>
                      <a:pt x="72" y="36"/>
                    </a:cubicBezTo>
                    <a:cubicBezTo>
                      <a:pt x="76" y="35"/>
                      <a:pt x="80" y="35"/>
                      <a:pt x="85" y="36"/>
                    </a:cubicBezTo>
                    <a:cubicBezTo>
                      <a:pt x="80" y="33"/>
                      <a:pt x="74" y="28"/>
                      <a:pt x="73" y="17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0"/>
                      <a:pt x="102" y="18"/>
                      <a:pt x="90" y="36"/>
                    </a:cubicBezTo>
                    <a:cubicBezTo>
                      <a:pt x="99" y="38"/>
                      <a:pt x="109" y="40"/>
                      <a:pt x="120" y="44"/>
                    </a:cubicBezTo>
                    <a:cubicBezTo>
                      <a:pt x="118" y="40"/>
                      <a:pt x="115" y="30"/>
                      <a:pt x="121" y="19"/>
                    </a:cubicBezTo>
                    <a:cubicBezTo>
                      <a:pt x="129" y="4"/>
                      <a:pt x="129" y="4"/>
                      <a:pt x="129" y="4"/>
                    </a:cubicBezTo>
                    <a:cubicBezTo>
                      <a:pt x="129" y="4"/>
                      <a:pt x="148" y="27"/>
                      <a:pt x="122" y="45"/>
                    </a:cubicBezTo>
                    <a:cubicBezTo>
                      <a:pt x="123" y="45"/>
                      <a:pt x="124" y="46"/>
                      <a:pt x="125" y="46"/>
                    </a:cubicBezTo>
                    <a:cubicBezTo>
                      <a:pt x="141" y="52"/>
                      <a:pt x="153" y="59"/>
                      <a:pt x="154" y="59"/>
                    </a:cubicBezTo>
                    <a:cubicBezTo>
                      <a:pt x="151" y="61"/>
                      <a:pt x="151" y="61"/>
                      <a:pt x="151" y="61"/>
                    </a:cubicBezTo>
                    <a:cubicBezTo>
                      <a:pt x="151" y="61"/>
                      <a:pt x="140" y="55"/>
                      <a:pt x="126" y="49"/>
                    </a:cubicBezTo>
                    <a:cubicBezTo>
                      <a:pt x="126" y="52"/>
                      <a:pt x="126" y="59"/>
                      <a:pt x="115" y="69"/>
                    </a:cubicBezTo>
                    <a:cubicBezTo>
                      <a:pt x="100" y="82"/>
                      <a:pt x="91" y="86"/>
                      <a:pt x="91" y="86"/>
                    </a:cubicBezTo>
                    <a:cubicBezTo>
                      <a:pt x="91" y="86"/>
                      <a:pt x="92" y="59"/>
                      <a:pt x="123" y="48"/>
                    </a:cubicBezTo>
                    <a:cubicBezTo>
                      <a:pt x="113" y="44"/>
                      <a:pt x="101" y="40"/>
                      <a:pt x="89" y="39"/>
                    </a:cubicBezTo>
                    <a:cubicBezTo>
                      <a:pt x="90" y="42"/>
                      <a:pt x="90" y="55"/>
                      <a:pt x="79" y="64"/>
                    </a:cubicBezTo>
                    <a:cubicBezTo>
                      <a:pt x="66" y="76"/>
                      <a:pt x="61" y="82"/>
                      <a:pt x="61" y="82"/>
                    </a:cubicBezTo>
                    <a:cubicBezTo>
                      <a:pt x="61" y="82"/>
                      <a:pt x="54" y="58"/>
                      <a:pt x="87" y="38"/>
                    </a:cubicBezTo>
                    <a:cubicBezTo>
                      <a:pt x="82" y="38"/>
                      <a:pt x="77" y="38"/>
                      <a:pt x="72" y="38"/>
                    </a:cubicBezTo>
                    <a:cubicBezTo>
                      <a:pt x="51" y="41"/>
                      <a:pt x="37" y="48"/>
                      <a:pt x="30" y="52"/>
                    </a:cubicBezTo>
                    <a:cubicBezTo>
                      <a:pt x="31" y="54"/>
                      <a:pt x="32" y="58"/>
                      <a:pt x="22" y="64"/>
                    </a:cubicBezTo>
                    <a:cubicBezTo>
                      <a:pt x="9" y="71"/>
                      <a:pt x="3" y="75"/>
                      <a:pt x="3" y="75"/>
                    </a:cubicBezTo>
                    <a:cubicBezTo>
                      <a:pt x="3" y="75"/>
                      <a:pt x="0" y="54"/>
                      <a:pt x="27" y="51"/>
                    </a:cubicBezTo>
                    <a:close/>
                  </a:path>
                </a:pathLst>
              </a:custGeom>
              <a:solidFill>
                <a:srgbClr val="C2CF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83" name="文本框 282"/>
            <p:cNvSpPr txBox="1"/>
            <p:nvPr/>
          </p:nvSpPr>
          <p:spPr>
            <a:xfrm>
              <a:off x="4285939" y="2381788"/>
              <a:ext cx="84229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700" dirty="0">
                  <a:solidFill>
                    <a:prstClr val="white">
                      <a:lumMod val="95000"/>
                    </a:prst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WEDDING</a:t>
              </a:r>
              <a:endParaRPr lang="zh-CN" altLang="en-US" sz="700" dirty="0">
                <a:solidFill>
                  <a:prstClr val="white">
                    <a:lumMod val="95000"/>
                  </a:prst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300" name="心形 299"/>
          <p:cNvSpPr/>
          <p:nvPr/>
        </p:nvSpPr>
        <p:spPr>
          <a:xfrm rot="19212099">
            <a:off x="543351" y="990355"/>
            <a:ext cx="590122" cy="492803"/>
          </a:xfrm>
          <a:prstGeom prst="heart">
            <a:avLst/>
          </a:prstGeom>
          <a:solidFill>
            <a:srgbClr val="F26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260BE"/>
              </a:solidFill>
            </a:endParaRPr>
          </a:p>
        </p:txBody>
      </p:sp>
      <p:sp>
        <p:nvSpPr>
          <p:cNvPr id="313" name="心形 312"/>
          <p:cNvSpPr/>
          <p:nvPr/>
        </p:nvSpPr>
        <p:spPr>
          <a:xfrm rot="7861344">
            <a:off x="8041361" y="3709647"/>
            <a:ext cx="570691" cy="492803"/>
          </a:xfrm>
          <a:prstGeom prst="heart">
            <a:avLst/>
          </a:prstGeom>
          <a:solidFill>
            <a:srgbClr val="F26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260B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6367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704" y="1300974"/>
            <a:ext cx="2593179" cy="259317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08937" y="1538870"/>
            <a:ext cx="14347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900" b="1" spc="300" dirty="0">
                <a:solidFill>
                  <a:srgbClr val="F260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婚礼主题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08937" y="1923591"/>
            <a:ext cx="243625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100" spc="30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/>
            <a:r>
              <a: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  <a:p>
            <a:pPr defTabSz="685800"/>
            <a:r>
              <a: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  <a:p>
            <a:pPr defTabSz="685800"/>
            <a:endParaRPr lang="zh-CN" altLang="en-US" sz="1100" spc="30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/>
            <a:endParaRPr lang="zh-CN" altLang="en-US" sz="1100" spc="30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605" y="2477816"/>
            <a:ext cx="1464646" cy="14646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5327" y="1131888"/>
            <a:ext cx="1263924" cy="126392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08937" y="2663439"/>
            <a:ext cx="283240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900" b="1" spc="-90" dirty="0">
                <a:solidFill>
                  <a:srgbClr val="F260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Wedding theme</a:t>
            </a:r>
            <a:endParaRPr lang="zh-CN" altLang="en-US" sz="1900" b="1" spc="-90" dirty="0">
              <a:solidFill>
                <a:srgbClr val="F260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08937" y="2985421"/>
            <a:ext cx="29810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on the add content</a:t>
            </a:r>
          </a:p>
          <a:p>
            <a:pPr defTabSz="685800"/>
            <a:r>
              <a:rPr lang="en-US" altLang="zh-CN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on the add content</a:t>
            </a:r>
            <a:endParaRPr lang="zh-CN" altLang="en-US" sz="1100" spc="1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/>
            <a:r>
              <a:rPr lang="en-US" altLang="zh-CN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on the add content</a:t>
            </a:r>
            <a:endParaRPr lang="zh-CN" altLang="en-US" sz="1100" spc="1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/>
            <a:endParaRPr lang="zh-CN" altLang="en-US" sz="1100" spc="10" dirty="0">
              <a:solidFill>
                <a:srgbClr val="FDA5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7753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椭圆 100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317847" y="2347376"/>
            <a:ext cx="6521490" cy="19194"/>
          </a:xfrm>
          <a:prstGeom prst="line">
            <a:avLst/>
          </a:prstGeom>
          <a:ln w="12700">
            <a:solidFill>
              <a:srgbClr val="FDA5C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751" y="2777765"/>
            <a:ext cx="800707" cy="1198923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643" y="1964884"/>
            <a:ext cx="781663" cy="1494903"/>
          </a:xfrm>
          <a:prstGeom prst="rect">
            <a:avLst/>
          </a:prstGeom>
        </p:spPr>
      </p:pic>
      <p:sp>
        <p:nvSpPr>
          <p:cNvPr id="64" name="文本框 63"/>
          <p:cNvSpPr txBox="1"/>
          <p:nvPr/>
        </p:nvSpPr>
        <p:spPr>
          <a:xfrm rot="20297536">
            <a:off x="641432" y="2099585"/>
            <a:ext cx="48637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300" b="1" spc="1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7994312" y="2029059"/>
            <a:ext cx="886545" cy="1947629"/>
            <a:chOff x="7994312" y="2029059"/>
            <a:chExt cx="886545" cy="1947629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70073" y="2582160"/>
              <a:ext cx="634881" cy="1394528"/>
            </a:xfrm>
            <a:prstGeom prst="rect">
              <a:avLst/>
            </a:prstGeom>
          </p:spPr>
        </p:pic>
        <p:grpSp>
          <p:nvGrpSpPr>
            <p:cNvPr id="68" name="组合 67"/>
            <p:cNvGrpSpPr/>
            <p:nvPr/>
          </p:nvGrpSpPr>
          <p:grpSpPr>
            <a:xfrm>
              <a:off x="7994312" y="2029059"/>
              <a:ext cx="886545" cy="1366554"/>
              <a:chOff x="6856972" y="1118140"/>
              <a:chExt cx="886545" cy="1366554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rgbClr val="FDA5C7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7">
                        <a14:imgEffect>
                          <a14:colorTemperature colorTemp="11200"/>
                        </a14:imgEffect>
                        <a14:imgEffect>
                          <a14:saturation sat="300000"/>
                        </a14:imgEffect>
                        <a14:imgEffect>
                          <a14:brightnessContrast bright="4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856972" y="1118140"/>
                <a:ext cx="623859" cy="1366554"/>
              </a:xfrm>
              <a:prstGeom prst="rect">
                <a:avLst/>
              </a:prstGeom>
            </p:spPr>
          </p:pic>
          <p:sp>
            <p:nvSpPr>
              <p:cNvPr id="70" name="文本框 69"/>
              <p:cNvSpPr txBox="1"/>
              <p:nvPr/>
            </p:nvSpPr>
            <p:spPr>
              <a:xfrm rot="426149">
                <a:off x="7128220" y="1289767"/>
                <a:ext cx="61529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900" b="1" spc="9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76549" y="2229802"/>
            <a:ext cx="162788" cy="21534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76134" y="2274709"/>
            <a:ext cx="146341" cy="145334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7496" y="2239703"/>
            <a:ext cx="162788" cy="215346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7081" y="2271936"/>
            <a:ext cx="146341" cy="145334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3995" y="2243805"/>
            <a:ext cx="162788" cy="215346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3580" y="2274709"/>
            <a:ext cx="146341" cy="145334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8555" y="2247743"/>
            <a:ext cx="162788" cy="215346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8140" y="2282749"/>
            <a:ext cx="146341" cy="145334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4390" y="2239703"/>
            <a:ext cx="162788" cy="21534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2199" y="2274709"/>
            <a:ext cx="146341" cy="145334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2225" y="2232805"/>
            <a:ext cx="162788" cy="215346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5586" y="2278246"/>
            <a:ext cx="146341" cy="145334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8678" y="2247743"/>
            <a:ext cx="162788" cy="215346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8510" y="2292627"/>
            <a:ext cx="146341" cy="145334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7558" y="2239703"/>
            <a:ext cx="162788" cy="215346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0255" y="2292627"/>
            <a:ext cx="146341" cy="145334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6124" y="2239703"/>
            <a:ext cx="162788" cy="215346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5709" y="2299525"/>
            <a:ext cx="146341" cy="145334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0684" y="2252728"/>
            <a:ext cx="162788" cy="215346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0687" y="2292627"/>
            <a:ext cx="146341" cy="145334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6519" y="2264519"/>
            <a:ext cx="162788" cy="215346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0407" y="2296752"/>
            <a:ext cx="146341" cy="145334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4354" y="2257621"/>
            <a:ext cx="162788" cy="215346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7529" y="2286027"/>
            <a:ext cx="146341" cy="145334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0746" y="2243571"/>
            <a:ext cx="162788" cy="215346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0331" y="2281603"/>
            <a:ext cx="146341" cy="145334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1693" y="2246597"/>
            <a:ext cx="162788" cy="215346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1278" y="2278830"/>
            <a:ext cx="146341" cy="145334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8192" y="2250699"/>
            <a:ext cx="162788" cy="21534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7777" y="2281603"/>
            <a:ext cx="146341" cy="145334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2752" y="2247762"/>
            <a:ext cx="162788" cy="215346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FDA5C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2337" y="2289643"/>
            <a:ext cx="146341" cy="145334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260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587" y="2246597"/>
            <a:ext cx="162788" cy="21534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911446" y="1474299"/>
            <a:ext cx="1321109" cy="2193251"/>
            <a:chOff x="3118878" y="1474299"/>
            <a:chExt cx="1321109" cy="2193251"/>
          </a:xfrm>
        </p:grpSpPr>
        <p:grpSp>
          <p:nvGrpSpPr>
            <p:cNvPr id="44" name="组合 43"/>
            <p:cNvGrpSpPr/>
            <p:nvPr/>
          </p:nvGrpSpPr>
          <p:grpSpPr>
            <a:xfrm>
              <a:off x="3118878" y="1799524"/>
              <a:ext cx="1321109" cy="1868026"/>
              <a:chOff x="3118878" y="2015115"/>
              <a:chExt cx="1321109" cy="1868026"/>
            </a:xfrm>
          </p:grpSpPr>
          <p:sp>
            <p:nvSpPr>
              <p:cNvPr id="62" name="任意多边形 61"/>
              <p:cNvSpPr/>
              <p:nvPr/>
            </p:nvSpPr>
            <p:spPr>
              <a:xfrm flipH="1" flipV="1">
                <a:off x="3768699" y="3028214"/>
                <a:ext cx="128990" cy="854927"/>
              </a:xfrm>
              <a:custGeom>
                <a:avLst/>
                <a:gdLst>
                  <a:gd name="connsiteX0" fmla="*/ 113398 w 196703"/>
                  <a:gd name="connsiteY0" fmla="*/ 0 h 854927"/>
                  <a:gd name="connsiteX1" fmla="*/ 1886 w 196703"/>
                  <a:gd name="connsiteY1" fmla="*/ 304800 h 854927"/>
                  <a:gd name="connsiteX2" fmla="*/ 195174 w 196703"/>
                  <a:gd name="connsiteY2" fmla="*/ 587298 h 854927"/>
                  <a:gd name="connsiteX3" fmla="*/ 91096 w 196703"/>
                  <a:gd name="connsiteY3" fmla="*/ 854927 h 854927"/>
                  <a:gd name="connsiteX0" fmla="*/ 111829 w 144478"/>
                  <a:gd name="connsiteY0" fmla="*/ 0 h 854927"/>
                  <a:gd name="connsiteX1" fmla="*/ 317 w 144478"/>
                  <a:gd name="connsiteY1" fmla="*/ 304800 h 854927"/>
                  <a:gd name="connsiteX2" fmla="*/ 141566 w 144478"/>
                  <a:gd name="connsiteY2" fmla="*/ 579864 h 854927"/>
                  <a:gd name="connsiteX3" fmla="*/ 89527 w 144478"/>
                  <a:gd name="connsiteY3" fmla="*/ 854927 h 854927"/>
                  <a:gd name="connsiteX0" fmla="*/ 97067 w 128990"/>
                  <a:gd name="connsiteY0" fmla="*/ 0 h 854927"/>
                  <a:gd name="connsiteX1" fmla="*/ 423 w 128990"/>
                  <a:gd name="connsiteY1" fmla="*/ 297366 h 854927"/>
                  <a:gd name="connsiteX2" fmla="*/ 126804 w 128990"/>
                  <a:gd name="connsiteY2" fmla="*/ 579864 h 854927"/>
                  <a:gd name="connsiteX3" fmla="*/ 74765 w 128990"/>
                  <a:gd name="connsiteY3" fmla="*/ 854927 h 854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990" h="854927">
                    <a:moveTo>
                      <a:pt x="97067" y="0"/>
                    </a:moveTo>
                    <a:cubicBezTo>
                      <a:pt x="34496" y="103458"/>
                      <a:pt x="-4533" y="200722"/>
                      <a:pt x="423" y="297366"/>
                    </a:cubicBezTo>
                    <a:cubicBezTo>
                      <a:pt x="5379" y="394010"/>
                      <a:pt x="114414" y="486937"/>
                      <a:pt x="126804" y="579864"/>
                    </a:cubicBezTo>
                    <a:cubicBezTo>
                      <a:pt x="139194" y="672791"/>
                      <a:pt x="95828" y="807844"/>
                      <a:pt x="74765" y="854927"/>
                    </a:cubicBezTo>
                  </a:path>
                </a:pathLst>
              </a:custGeom>
              <a:noFill/>
              <a:ln>
                <a:solidFill>
                  <a:srgbClr val="C2CF8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心形 40"/>
              <p:cNvSpPr/>
              <p:nvPr/>
            </p:nvSpPr>
            <p:spPr>
              <a:xfrm>
                <a:off x="3118878" y="2015115"/>
                <a:ext cx="1321109" cy="1140804"/>
              </a:xfrm>
              <a:prstGeom prst="heart">
                <a:avLst/>
              </a:prstGeom>
              <a:solidFill>
                <a:srgbClr val="FDA5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srgbClr val="F260BE"/>
                  </a:solidFill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344713" y="2370882"/>
                <a:ext cx="994938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350" b="1" spc="1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婚礼包装</a:t>
                </a:r>
              </a:p>
            </p:txBody>
          </p:sp>
        </p:grpSp>
        <p:sp>
          <p:nvSpPr>
            <p:cNvPr id="53" name="心形 52"/>
            <p:cNvSpPr/>
            <p:nvPr/>
          </p:nvSpPr>
          <p:spPr>
            <a:xfrm>
              <a:off x="3624596" y="1655468"/>
              <a:ext cx="295375" cy="255062"/>
            </a:xfrm>
            <a:prstGeom prst="heart">
              <a:avLst/>
            </a:prstGeom>
            <a:solidFill>
              <a:srgbClr val="F26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  <p:sp>
          <p:nvSpPr>
            <p:cNvPr id="54" name="心形 53"/>
            <p:cNvSpPr/>
            <p:nvPr/>
          </p:nvSpPr>
          <p:spPr>
            <a:xfrm>
              <a:off x="3678207" y="1474299"/>
              <a:ext cx="188152" cy="162473"/>
            </a:xfrm>
            <a:prstGeom prst="heart">
              <a:avLst/>
            </a:prstGeom>
            <a:solidFill>
              <a:srgbClr val="FDA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260B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16140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98508" y="2632833"/>
            <a:ext cx="1865969" cy="581663"/>
            <a:chOff x="1731602" y="2647701"/>
            <a:chExt cx="1865969" cy="581663"/>
          </a:xfrm>
        </p:grpSpPr>
        <p:sp>
          <p:nvSpPr>
            <p:cNvPr id="4" name="文本框 3"/>
            <p:cNvSpPr txBox="1"/>
            <p:nvPr/>
          </p:nvSpPr>
          <p:spPr>
            <a:xfrm>
              <a:off x="1739036" y="2647701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731602" y="2829254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98508" y="2156679"/>
            <a:ext cx="1434790" cy="457498"/>
            <a:chOff x="1731602" y="2112075"/>
            <a:chExt cx="1434790" cy="457498"/>
          </a:xfrm>
        </p:grpSpPr>
        <p:sp>
          <p:nvSpPr>
            <p:cNvPr id="7" name="文本框 6"/>
            <p:cNvSpPr txBox="1"/>
            <p:nvPr/>
          </p:nvSpPr>
          <p:spPr>
            <a:xfrm>
              <a:off x="1739036" y="2338741"/>
              <a:ext cx="12787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Invitation Design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31602" y="2112075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请柬设计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79922" y="1463922"/>
            <a:ext cx="1362642" cy="535543"/>
            <a:chOff x="3491674" y="1165234"/>
            <a:chExt cx="1362642" cy="535543"/>
          </a:xfrm>
        </p:grpSpPr>
        <p:sp>
          <p:nvSpPr>
            <p:cNvPr id="3" name="文本框 2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10260" y="1446862"/>
              <a:ext cx="1277150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4961" y="919286"/>
            <a:ext cx="1619065" cy="324507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9084" y="915561"/>
            <a:ext cx="1625258" cy="322976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148" y="2929052"/>
            <a:ext cx="1106759" cy="110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2649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047017" y="2421950"/>
            <a:ext cx="551675" cy="5516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1123" name="图片 11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3652" y="959317"/>
            <a:ext cx="1656397" cy="3319901"/>
          </a:xfrm>
          <a:prstGeom prst="rect">
            <a:avLst/>
          </a:prstGeom>
        </p:spPr>
      </p:pic>
      <p:pic>
        <p:nvPicPr>
          <p:cNvPr id="1124" name="图片 11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45337" y="959316"/>
            <a:ext cx="1670613" cy="3319901"/>
          </a:xfrm>
          <a:prstGeom prst="rect">
            <a:avLst/>
          </a:prstGeom>
        </p:spPr>
      </p:pic>
      <p:grpSp>
        <p:nvGrpSpPr>
          <p:cNvPr id="1132" name="组合 1131"/>
          <p:cNvGrpSpPr/>
          <p:nvPr/>
        </p:nvGrpSpPr>
        <p:grpSpPr>
          <a:xfrm>
            <a:off x="5850120" y="2632833"/>
            <a:ext cx="1865969" cy="581663"/>
            <a:chOff x="1731602" y="2647701"/>
            <a:chExt cx="1865969" cy="581663"/>
          </a:xfrm>
        </p:grpSpPr>
        <p:sp>
          <p:nvSpPr>
            <p:cNvPr id="1133" name="文本框 1132"/>
            <p:cNvSpPr txBox="1"/>
            <p:nvPr/>
          </p:nvSpPr>
          <p:spPr>
            <a:xfrm>
              <a:off x="1739036" y="2647701"/>
              <a:ext cx="12712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100" spc="30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  <a:p>
              <a:pPr defTabSz="685800"/>
              <a:endParaRPr lang="zh-CN" altLang="en-US" sz="1100" spc="30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4" name="文本框 1133"/>
            <p:cNvSpPr txBox="1"/>
            <p:nvPr/>
          </p:nvSpPr>
          <p:spPr>
            <a:xfrm>
              <a:off x="1731602" y="2829254"/>
              <a:ext cx="1865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on the add content</a:t>
              </a:r>
            </a:p>
            <a:p>
              <a:pPr defTabSz="685800"/>
              <a:endParaRPr lang="zh-CN" altLang="en-US" sz="1100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5" name="组合 1134"/>
          <p:cNvGrpSpPr/>
          <p:nvPr/>
        </p:nvGrpSpPr>
        <p:grpSpPr>
          <a:xfrm>
            <a:off x="5850120" y="2141811"/>
            <a:ext cx="1434790" cy="457498"/>
            <a:chOff x="1731602" y="2112075"/>
            <a:chExt cx="1434790" cy="457498"/>
          </a:xfrm>
        </p:grpSpPr>
        <p:sp>
          <p:nvSpPr>
            <p:cNvPr id="1136" name="文本框 1135"/>
            <p:cNvSpPr txBox="1"/>
            <p:nvPr/>
          </p:nvSpPr>
          <p:spPr>
            <a:xfrm>
              <a:off x="1739036" y="2338741"/>
              <a:ext cx="12787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Invitation Design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7" name="文本框 1136"/>
            <p:cNvSpPr txBox="1"/>
            <p:nvPr/>
          </p:nvSpPr>
          <p:spPr>
            <a:xfrm>
              <a:off x="1731602" y="2112075"/>
              <a:ext cx="143479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5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请柬设计</a:t>
              </a:r>
            </a:p>
          </p:txBody>
        </p:sp>
      </p:grpSp>
      <p:grpSp>
        <p:nvGrpSpPr>
          <p:cNvPr id="1138" name="组合 1137"/>
          <p:cNvGrpSpPr/>
          <p:nvPr/>
        </p:nvGrpSpPr>
        <p:grpSpPr>
          <a:xfrm>
            <a:off x="5831534" y="1434186"/>
            <a:ext cx="1362642" cy="509133"/>
            <a:chOff x="3491674" y="1165234"/>
            <a:chExt cx="1362642" cy="509133"/>
          </a:xfrm>
        </p:grpSpPr>
        <p:sp>
          <p:nvSpPr>
            <p:cNvPr id="1139" name="文本框 1138"/>
            <p:cNvSpPr txBox="1"/>
            <p:nvPr/>
          </p:nvSpPr>
          <p:spPr>
            <a:xfrm>
              <a:off x="3491674" y="1165234"/>
              <a:ext cx="136264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900" b="1" spc="300" dirty="0">
                  <a:solidFill>
                    <a:srgbClr val="F260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婚礼包装</a:t>
              </a:r>
            </a:p>
          </p:txBody>
        </p:sp>
        <p:sp>
          <p:nvSpPr>
            <p:cNvPr id="1140" name="文本框 1139"/>
            <p:cNvSpPr txBox="1"/>
            <p:nvPr/>
          </p:nvSpPr>
          <p:spPr>
            <a:xfrm>
              <a:off x="3510260" y="1443535"/>
              <a:ext cx="127715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00" b="1" spc="10" dirty="0">
                  <a:solidFill>
                    <a:srgbClr val="FDA5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Wedding package</a:t>
              </a:r>
              <a:endParaRPr lang="zh-CN" altLang="en-US" sz="900" b="1" spc="10" dirty="0">
                <a:solidFill>
                  <a:srgbClr val="FDA5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44" name="图片 11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6802" y="2848276"/>
            <a:ext cx="688886" cy="116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5441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729</Words>
  <Application>Microsoft Office PowerPoint</Application>
  <PresentationFormat>全屏显示(16:9)</PresentationFormat>
  <Paragraphs>148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cp:lastModifiedBy>Administrator</cp:lastModifiedBy>
  <cp:revision>6</cp:revision>
  <dcterms:created xsi:type="dcterms:W3CDTF">2014-03-28T06:58:36Z</dcterms:created>
  <dcterms:modified xsi:type="dcterms:W3CDTF">2015-02-26T03:15:57Z</dcterms:modified>
</cp:coreProperties>
</file>