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2C8E-3869-425B-9FE5-1C844B5B3169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7D81F-873E-46D3-905B-52F9178219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E8013-975A-4ECD-B590-A3B28E07A278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F857A-C66A-4FBD-9081-77A2BEDFD8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7C9A1-DEA5-451A-8F7C-D766A10B4D1F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26706-8C79-478B-8914-55A70D0E1A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0EED-64B5-42F9-BE30-E203121E4B68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3928-71CF-4393-B060-78A1119AB6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FA2FD-41E6-4AB6-A251-8063EAC3EC77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817A0-9B76-4189-9273-64386FE1E9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6F53-37B2-4414-931A-8F32894D48D3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7A821-502D-4081-AF84-9C08E0FCD3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591B4-DC7F-45E0-B2D8-7B4E4E53D1CB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C927E-13AD-4036-98E2-F285E42C9F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72ECE-CE91-4AA3-87F8-5333A7C68F10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496C3-3278-41BC-B7BE-600587615A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0F23-42AE-49BF-A329-C12BEC267850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13388-89E1-4587-A0CB-C328CFF620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F6F3C-1CF7-4538-B372-45A94247DD10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E61B9-5DFD-42EF-B31C-926899D549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A09D-089C-4692-A482-9CCBFCEB23E2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A06E-DDE5-4B55-8A11-D0D5A68744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158863D-A918-47E1-BBD1-E89BBCA2AF26}" type="datetimeFigureOut">
              <a:rPr lang="zh-CN" altLang="en-US"/>
              <a:pPr>
                <a:defRPr/>
              </a:pPr>
              <a:t>2015/3/3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CE21BB-1F6D-4CC8-BD57-37835FEDA5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6286500" y="2786063"/>
            <a:ext cx="9540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POWEPOINT</a:t>
            </a:r>
            <a:endParaRPr lang="zh-CN" altLang="en-US" sz="32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6419850" y="4929188"/>
            <a:ext cx="830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6786563" y="2643188"/>
            <a:ext cx="7080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适用于简约清爽及其相关类别演示</a:t>
            </a:r>
            <a:endParaRPr lang="zh-CN" altLang="en-US" sz="1600"/>
          </a:p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1071563" y="3571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31" name="矩形 7"/>
          <p:cNvSpPr>
            <a:spLocks noChangeArrowheads="1"/>
          </p:cNvSpPr>
          <p:nvPr/>
        </p:nvSpPr>
        <p:spPr bwMode="auto">
          <a:xfrm>
            <a:off x="3286125" y="300037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2" name="矩形 6"/>
          <p:cNvSpPr>
            <a:spLocks noChangeArrowheads="1"/>
          </p:cNvSpPr>
          <p:nvPr/>
        </p:nvSpPr>
        <p:spPr bwMode="auto">
          <a:xfrm>
            <a:off x="3643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928688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4339" name="矩形 8"/>
          <p:cNvSpPr>
            <a:spLocks noChangeArrowheads="1"/>
          </p:cNvSpPr>
          <p:nvPr/>
        </p:nvSpPr>
        <p:spPr bwMode="auto">
          <a:xfrm>
            <a:off x="8572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0" name="矩形 8"/>
          <p:cNvSpPr>
            <a:spLocks noChangeArrowheads="1"/>
          </p:cNvSpPr>
          <p:nvPr/>
        </p:nvSpPr>
        <p:spPr bwMode="auto">
          <a:xfrm>
            <a:off x="42862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1" name="矩形 6"/>
          <p:cNvSpPr>
            <a:spLocks noChangeArrowheads="1"/>
          </p:cNvSpPr>
          <p:nvPr/>
        </p:nvSpPr>
        <p:spPr bwMode="auto">
          <a:xfrm>
            <a:off x="2643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2" name="矩形 6"/>
          <p:cNvSpPr>
            <a:spLocks noChangeArrowheads="1"/>
          </p:cNvSpPr>
          <p:nvPr/>
        </p:nvSpPr>
        <p:spPr bwMode="auto">
          <a:xfrm>
            <a:off x="5929313" y="34877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1071563" y="3571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5363" name="矩形 9"/>
          <p:cNvSpPr>
            <a:spLocks noChangeArrowheads="1"/>
          </p:cNvSpPr>
          <p:nvPr/>
        </p:nvSpPr>
        <p:spPr bwMode="auto">
          <a:xfrm>
            <a:off x="400050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4" name="矩形 7"/>
          <p:cNvSpPr>
            <a:spLocks noChangeArrowheads="1"/>
          </p:cNvSpPr>
          <p:nvPr/>
        </p:nvSpPr>
        <p:spPr bwMode="auto">
          <a:xfrm>
            <a:off x="635793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3929063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6" name="矩形 6"/>
          <p:cNvSpPr>
            <a:spLocks noChangeArrowheads="1"/>
          </p:cNvSpPr>
          <p:nvPr/>
        </p:nvSpPr>
        <p:spPr bwMode="auto">
          <a:xfrm>
            <a:off x="1571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8"/>
          <p:cNvSpPr>
            <a:spLocks noChangeArrowheads="1"/>
          </p:cNvSpPr>
          <p:nvPr/>
        </p:nvSpPr>
        <p:spPr bwMode="auto">
          <a:xfrm>
            <a:off x="1000125" y="214313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387" name="矩形 7"/>
          <p:cNvSpPr>
            <a:spLocks noChangeArrowheads="1"/>
          </p:cNvSpPr>
          <p:nvPr/>
        </p:nvSpPr>
        <p:spPr bwMode="auto">
          <a:xfrm>
            <a:off x="4786313" y="27860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8" name="矩形 9"/>
          <p:cNvSpPr>
            <a:spLocks noChangeArrowheads="1"/>
          </p:cNvSpPr>
          <p:nvPr/>
        </p:nvSpPr>
        <p:spPr bwMode="auto">
          <a:xfrm>
            <a:off x="500062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8"/>
          <p:cNvSpPr>
            <a:spLocks noChangeArrowheads="1"/>
          </p:cNvSpPr>
          <p:nvPr/>
        </p:nvSpPr>
        <p:spPr bwMode="auto">
          <a:xfrm>
            <a:off x="928688" y="35718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2500313" y="31432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2" name="矩形 7"/>
          <p:cNvSpPr>
            <a:spLocks noChangeArrowheads="1"/>
          </p:cNvSpPr>
          <p:nvPr/>
        </p:nvSpPr>
        <p:spPr bwMode="auto">
          <a:xfrm>
            <a:off x="50006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3" name="矩形 5"/>
          <p:cNvSpPr>
            <a:spLocks noChangeArrowheads="1"/>
          </p:cNvSpPr>
          <p:nvPr/>
        </p:nvSpPr>
        <p:spPr bwMode="auto">
          <a:xfrm>
            <a:off x="48577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4" name="矩形 6"/>
          <p:cNvSpPr>
            <a:spLocks noChangeArrowheads="1"/>
          </p:cNvSpPr>
          <p:nvPr/>
        </p:nvSpPr>
        <p:spPr bwMode="auto">
          <a:xfrm>
            <a:off x="3857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"/>
          <p:cNvSpPr>
            <a:spLocks noChangeArrowheads="1"/>
          </p:cNvSpPr>
          <p:nvPr/>
        </p:nvSpPr>
        <p:spPr bwMode="auto">
          <a:xfrm>
            <a:off x="1143000" y="428625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8435" name="矩形 7"/>
          <p:cNvSpPr>
            <a:spLocks noChangeArrowheads="1"/>
          </p:cNvSpPr>
          <p:nvPr/>
        </p:nvSpPr>
        <p:spPr bwMode="auto">
          <a:xfrm>
            <a:off x="4714875" y="46434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9"/>
          <p:cNvSpPr>
            <a:spLocks noChangeArrowheads="1"/>
          </p:cNvSpPr>
          <p:nvPr/>
        </p:nvSpPr>
        <p:spPr bwMode="auto">
          <a:xfrm>
            <a:off x="250031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7"/>
          <p:cNvSpPr>
            <a:spLocks noChangeArrowheads="1"/>
          </p:cNvSpPr>
          <p:nvPr/>
        </p:nvSpPr>
        <p:spPr bwMode="auto">
          <a:xfrm>
            <a:off x="56435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8" name="矩形 5"/>
          <p:cNvSpPr>
            <a:spLocks noChangeArrowheads="1"/>
          </p:cNvSpPr>
          <p:nvPr/>
        </p:nvSpPr>
        <p:spPr bwMode="auto">
          <a:xfrm>
            <a:off x="29289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1143000" y="285750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9459" name="矩形 7"/>
          <p:cNvSpPr>
            <a:spLocks noChangeArrowheads="1"/>
          </p:cNvSpPr>
          <p:nvPr/>
        </p:nvSpPr>
        <p:spPr bwMode="auto">
          <a:xfrm>
            <a:off x="1643063" y="33575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9"/>
          <p:cNvSpPr>
            <a:spLocks noChangeArrowheads="1"/>
          </p:cNvSpPr>
          <p:nvPr/>
        </p:nvSpPr>
        <p:spPr bwMode="auto">
          <a:xfrm>
            <a:off x="642937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7"/>
          <p:cNvSpPr>
            <a:spLocks noChangeArrowheads="1"/>
          </p:cNvSpPr>
          <p:nvPr/>
        </p:nvSpPr>
        <p:spPr bwMode="auto">
          <a:xfrm>
            <a:off x="39290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2" name="矩形 9"/>
          <p:cNvSpPr>
            <a:spLocks noChangeArrowheads="1"/>
          </p:cNvSpPr>
          <p:nvPr/>
        </p:nvSpPr>
        <p:spPr bwMode="auto">
          <a:xfrm>
            <a:off x="5000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3" name="矩形 6"/>
          <p:cNvSpPr>
            <a:spLocks noChangeArrowheads="1"/>
          </p:cNvSpPr>
          <p:nvPr/>
        </p:nvSpPr>
        <p:spPr bwMode="auto">
          <a:xfrm>
            <a:off x="378618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8"/>
          <p:cNvSpPr>
            <a:spLocks noChangeArrowheads="1"/>
          </p:cNvSpPr>
          <p:nvPr/>
        </p:nvSpPr>
        <p:spPr bwMode="auto">
          <a:xfrm>
            <a:off x="1000125" y="285750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0483" name="矩形 7"/>
          <p:cNvSpPr>
            <a:spLocks noChangeArrowheads="1"/>
          </p:cNvSpPr>
          <p:nvPr/>
        </p:nvSpPr>
        <p:spPr bwMode="auto">
          <a:xfrm>
            <a:off x="1928813" y="47863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4" name="矩形 9"/>
          <p:cNvSpPr>
            <a:spLocks noChangeArrowheads="1"/>
          </p:cNvSpPr>
          <p:nvPr/>
        </p:nvSpPr>
        <p:spPr bwMode="auto">
          <a:xfrm>
            <a:off x="55721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7"/>
          <p:cNvSpPr>
            <a:spLocks noChangeArrowheads="1"/>
          </p:cNvSpPr>
          <p:nvPr/>
        </p:nvSpPr>
        <p:spPr bwMode="auto">
          <a:xfrm>
            <a:off x="3071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6" name="矩形 9"/>
          <p:cNvSpPr>
            <a:spLocks noChangeArrowheads="1"/>
          </p:cNvSpPr>
          <p:nvPr/>
        </p:nvSpPr>
        <p:spPr bwMode="auto">
          <a:xfrm>
            <a:off x="514350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7" name="矩形 6"/>
          <p:cNvSpPr>
            <a:spLocks noChangeArrowheads="1"/>
          </p:cNvSpPr>
          <p:nvPr/>
        </p:nvSpPr>
        <p:spPr bwMode="auto">
          <a:xfrm>
            <a:off x="714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928688" y="285750"/>
            <a:ext cx="1108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1507" name="矩形 9"/>
          <p:cNvSpPr>
            <a:spLocks noChangeArrowheads="1"/>
          </p:cNvSpPr>
          <p:nvPr/>
        </p:nvSpPr>
        <p:spPr bwMode="auto">
          <a:xfrm>
            <a:off x="68580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8" name="矩形 7"/>
          <p:cNvSpPr>
            <a:spLocks noChangeArrowheads="1"/>
          </p:cNvSpPr>
          <p:nvPr/>
        </p:nvSpPr>
        <p:spPr bwMode="auto">
          <a:xfrm>
            <a:off x="42862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9" name="矩形 9"/>
          <p:cNvSpPr>
            <a:spLocks noChangeArrowheads="1"/>
          </p:cNvSpPr>
          <p:nvPr/>
        </p:nvSpPr>
        <p:spPr bwMode="auto">
          <a:xfrm>
            <a:off x="278606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48577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240</Words>
  <Application>Microsoft Office PowerPoint</Application>
  <PresentationFormat>全屏显示(4:3)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>欢迎访问 www.3dnew.com</dc:subject>
  <dc:creator>3dnew.com</dc:creator>
  <dc:description>精品ppt素材 免费下载</dc:description>
  <cp:lastModifiedBy>Administrator</cp:lastModifiedBy>
  <cp:revision>33</cp:revision>
  <dcterms:created xsi:type="dcterms:W3CDTF">2013-10-30T09:04:50Z</dcterms:created>
  <dcterms:modified xsi:type="dcterms:W3CDTF">2015-03-03T03:33:06Z</dcterms:modified>
</cp:coreProperties>
</file>