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2"/>
    <p:sldMasterId id="2147483849" r:id="rId3"/>
  </p:sldMasterIdLst>
  <p:sldIdLst>
    <p:sldId id="299" r:id="rId4"/>
    <p:sldId id="300" r:id="rId5"/>
    <p:sldId id="308" r:id="rId6"/>
    <p:sldId id="301" r:id="rId7"/>
    <p:sldId id="316" r:id="rId8"/>
    <p:sldId id="325" r:id="rId9"/>
  </p:sldIdLst>
  <p:sldSz cx="9144000" cy="6858000" type="screen4x3"/>
  <p:notesSz cx="6858000" cy="9144000"/>
  <p:defaultTextStyle>
    <a:defPPr>
      <a:defRPr lang="da-DK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19">
          <p15:clr>
            <a:srgbClr val="A4A3A4"/>
          </p15:clr>
        </p15:guide>
        <p15:guide id="2" pos="55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5B5B"/>
    <a:srgbClr val="E83618"/>
    <a:srgbClr val="F50736"/>
    <a:srgbClr val="FF3300"/>
    <a:srgbClr val="A20000"/>
    <a:srgbClr val="920000"/>
    <a:srgbClr val="FF656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4633" autoAdjust="0"/>
  </p:normalViewPr>
  <p:slideViewPr>
    <p:cSldViewPr snapToGrid="0">
      <p:cViewPr varScale="1">
        <p:scale>
          <a:sx n="100" d="100"/>
          <a:sy n="100" d="100"/>
        </p:scale>
        <p:origin x="-1278" y="-102"/>
      </p:cViewPr>
      <p:guideLst>
        <p:guide orient="horz" pos="4319"/>
        <p:guide pos="55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66C8125A-09C3-4DBC-8A5C-29402D5D47E0}" type="datetime1">
              <a:rPr lang="da-DK"/>
              <a:pPr>
                <a:defRPr/>
              </a:pPr>
              <a:t>02-03-2015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AC3A940E-EAB0-4807-93BE-D2325BCD85E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4BF76721-D0C0-403B-AFD9-459364324B9D}" type="datetime1">
              <a:rPr lang="da-DK"/>
              <a:pPr>
                <a:defRPr/>
              </a:pPr>
              <a:t>02-03-2015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1E093995-4E24-4618-BC82-CE44AFD9B4B7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2"/>
          <p:cNvSpPr>
            <a:spLocks noChangeArrowheads="1"/>
          </p:cNvSpPr>
          <p:nvPr/>
        </p:nvSpPr>
        <p:spPr bwMode="auto">
          <a:xfrm>
            <a:off x="0" y="768350"/>
            <a:ext cx="9144000" cy="1235075"/>
          </a:xfrm>
          <a:prstGeom prst="rect">
            <a:avLst/>
          </a:prstGeom>
          <a:gradFill flip="none" rotWithShape="1">
            <a:gsLst>
              <a:gs pos="89000">
                <a:srgbClr val="C00000"/>
              </a:gs>
              <a:gs pos="20000">
                <a:srgbClr val="F50736"/>
              </a:gs>
              <a:gs pos="11000">
                <a:srgbClr val="F50736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6" name="Billede 3" descr="dreamstime_Handshak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34250" y="777875"/>
            <a:ext cx="18097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298700"/>
            <a:ext cx="8229600" cy="3827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7800" y="8334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11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4478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7" name="Pladsholder til dato 3"/>
          <p:cNvSpPr>
            <a:spLocks noGrp="1"/>
          </p:cNvSpPr>
          <p:nvPr userDrawn="1"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8" name="Pladsholder til diasnummer 5"/>
          <p:cNvSpPr>
            <a:spLocks noGrp="1"/>
          </p:cNvSpPr>
          <p:nvPr userDrawn="1"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13"/>
          <p:cNvGrpSpPr/>
          <p:nvPr userDrawn="1"/>
        </p:nvGrpSpPr>
        <p:grpSpPr>
          <a:xfrm>
            <a:off x="0" y="0"/>
            <a:ext cx="9144000" cy="1968500"/>
            <a:chOff x="0" y="0"/>
            <a:chExt cx="9144000" cy="1968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ktangel 2"/>
            <p:cNvSpPr>
              <a:spLocks noChangeArrowheads="1"/>
            </p:cNvSpPr>
            <p:nvPr/>
          </p:nvSpPr>
          <p:spPr bwMode="auto">
            <a:xfrm>
              <a:off x="0" y="0"/>
              <a:ext cx="9144000" cy="1968500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7" name="Rektangel 3"/>
            <p:cNvSpPr>
              <a:spLocks noChangeArrowheads="1"/>
            </p:cNvSpPr>
            <p:nvPr/>
          </p:nvSpPr>
          <p:spPr bwMode="auto">
            <a:xfrm>
              <a:off x="0" y="1661160"/>
              <a:ext cx="9144000" cy="304800"/>
            </a:xfrm>
            <a:prstGeom prst="rect">
              <a:avLst/>
            </a:prstGeom>
            <a:gradFill>
              <a:gsLst>
                <a:gs pos="0">
                  <a:schemeClr val="bg2">
                    <a:lumMod val="90000"/>
                  </a:schemeClr>
                </a:gs>
                <a:gs pos="100000">
                  <a:schemeClr val="accent1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</p:grpSp>
      <p:sp>
        <p:nvSpPr>
          <p:cNvPr id="8" name="Pladsholder til indhold 2"/>
          <p:cNvSpPr>
            <a:spLocks noGrp="1"/>
          </p:cNvSpPr>
          <p:nvPr>
            <p:ph idx="1"/>
          </p:nvPr>
        </p:nvSpPr>
        <p:spPr>
          <a:xfrm>
            <a:off x="457200" y="2552700"/>
            <a:ext cx="8229600" cy="3573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177800" y="5159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12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1303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9" name="Pladsholder til dato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10" name="Pladsholder til diasnummer 5"/>
          <p:cNvSpPr>
            <a:spLocks noGrp="1"/>
          </p:cNvSpPr>
          <p:nvPr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D8FB96CD-58AB-49A9-BA92-C08ADA2A606C}" type="datetime1">
              <a:rPr lang="da-DK"/>
              <a:pPr>
                <a:defRPr/>
              </a:pPr>
              <a:t>02-03-2015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CEF220A-DA4D-448D-89BC-A80683699D92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0FE62E8E-340B-484D-9686-7D77C33E5B76}" type="datetime1">
              <a:rPr lang="da-DK"/>
              <a:pPr>
                <a:defRPr/>
              </a:pPr>
              <a:t>02-03-2015</a:t>
            </a:fld>
            <a:endParaRPr lang="da-DK" dirty="0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1F060FF9-55E2-44B4-8449-7EA3CCF24219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5DE3437E-8BCF-42E5-8D85-5CD3608FA968}" type="datetime1">
              <a:rPr lang="da-DK"/>
              <a:pPr>
                <a:defRPr/>
              </a:pPr>
              <a:t>02-03-2015</a:t>
            </a:fld>
            <a:endParaRPr lang="da-DK" dirty="0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265DB8C-E4EE-4019-92BF-2BE6D02FC9B6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10133DF6-E522-4C3B-8E66-0C3132ACFBC9}" type="datetime1">
              <a:rPr lang="da-DK"/>
              <a:pPr>
                <a:defRPr/>
              </a:pPr>
              <a:t>02-03-2015</a:t>
            </a:fld>
            <a:endParaRPr lang="da-DK" dirty="0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CE4774C3-3163-4889-ADE4-31A8C15C38A1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 pitchFamily="34" charset="0"/>
              </a:defRPr>
            </a:lvl1pPr>
            <a:lvl2pPr>
              <a:defRPr sz="2800">
                <a:latin typeface="Arial" pitchFamily="34" charset="0"/>
              </a:defRPr>
            </a:lvl2pPr>
            <a:lvl3pPr>
              <a:defRPr sz="2400">
                <a:latin typeface="Arial" pitchFamily="34" charset="0"/>
              </a:defRPr>
            </a:lvl3pPr>
            <a:lvl4pPr>
              <a:defRPr sz="2000">
                <a:latin typeface="Arial" pitchFamily="34" charset="0"/>
              </a:defRPr>
            </a:lvl4pPr>
            <a:lvl5pPr>
              <a:defRPr sz="2000">
                <a:latin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91C8734A-7CE1-4688-805B-0E6DE19ED0B6}" type="datetime1">
              <a:rPr lang="da-DK"/>
              <a:pPr>
                <a:defRPr/>
              </a:pPr>
              <a:t>02-03-2015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95BB1D8B-CA9D-42C3-B005-8E2D3D0027F5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14"/>
          <p:cNvGrpSpPr/>
          <p:nvPr userDrawn="1"/>
        </p:nvGrpSpPr>
        <p:grpSpPr>
          <a:xfrm>
            <a:off x="0" y="800100"/>
            <a:ext cx="9144000" cy="1224422"/>
            <a:chOff x="0" y="800100"/>
            <a:chExt cx="9144000" cy="122442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Rektangel 2"/>
            <p:cNvSpPr>
              <a:spLocks noChangeArrowheads="1"/>
            </p:cNvSpPr>
            <p:nvPr/>
          </p:nvSpPr>
          <p:spPr bwMode="auto">
            <a:xfrm>
              <a:off x="0" y="800100"/>
              <a:ext cx="9144000" cy="1224000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pic>
          <p:nvPicPr>
            <p:cNvPr id="7" name="Billede 3" descr="dreamstime_Handshake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7334250" y="800100"/>
              <a:ext cx="1809750" cy="1224422"/>
            </a:xfrm>
            <a:prstGeom prst="rect">
              <a:avLst/>
            </a:prstGeom>
          </p:spPr>
        </p:pic>
      </p:grp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298700"/>
            <a:ext cx="8229600" cy="3827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7800" y="8334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11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4478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Pladsholder til dato 3"/>
          <p:cNvSpPr>
            <a:spLocks noGrp="1"/>
          </p:cNvSpPr>
          <p:nvPr userDrawn="1"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9" name="Pladsholder til diasnummer 5"/>
          <p:cNvSpPr>
            <a:spLocks noGrp="1"/>
          </p:cNvSpPr>
          <p:nvPr userDrawn="1"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01EF4ABB-9189-41FA-B1FA-B1A3E89D5EA1}" type="datetime1">
              <a:rPr lang="da-DK"/>
              <a:pPr>
                <a:defRPr/>
              </a:pPr>
              <a:t>02-03-2015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8CD148C0-DDFE-4DC6-8AAA-A0B76B8F1630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CDD47EBC-FF46-44CF-BAF4-CE5F44738B6D}" type="datetime1">
              <a:rPr lang="da-DK"/>
              <a:pPr>
                <a:defRPr/>
              </a:pPr>
              <a:t>02-03-2015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E3887C57-64BC-4425-8209-BF6C965DDAE3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4DF397D4-2FD8-4B57-BAF9-3E89A2348D60}" type="datetime1">
              <a:rPr lang="da-DK"/>
              <a:pPr>
                <a:defRPr/>
              </a:pPr>
              <a:t>02-03-2015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F89B3901-5957-41E4-BB63-441B494EB0B5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13"/>
          <p:cNvGrpSpPr/>
          <p:nvPr userDrawn="1"/>
        </p:nvGrpSpPr>
        <p:grpSpPr>
          <a:xfrm>
            <a:off x="0" y="0"/>
            <a:ext cx="9144000" cy="1968500"/>
            <a:chOff x="0" y="0"/>
            <a:chExt cx="9144000" cy="1968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ktangel 2"/>
            <p:cNvSpPr>
              <a:spLocks noChangeArrowheads="1"/>
            </p:cNvSpPr>
            <p:nvPr/>
          </p:nvSpPr>
          <p:spPr bwMode="auto">
            <a:xfrm>
              <a:off x="0" y="0"/>
              <a:ext cx="9144000" cy="1968500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7" name="Rektangel 3"/>
            <p:cNvSpPr>
              <a:spLocks noChangeArrowheads="1"/>
            </p:cNvSpPr>
            <p:nvPr/>
          </p:nvSpPr>
          <p:spPr bwMode="auto">
            <a:xfrm>
              <a:off x="0" y="1661160"/>
              <a:ext cx="9144000" cy="304800"/>
            </a:xfrm>
            <a:prstGeom prst="rect">
              <a:avLst/>
            </a:prstGeom>
            <a:gradFill>
              <a:gsLst>
                <a:gs pos="0">
                  <a:schemeClr val="bg2">
                    <a:lumMod val="90000"/>
                  </a:schemeClr>
                </a:gs>
                <a:gs pos="100000">
                  <a:schemeClr val="accent1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</p:grpSp>
      <p:sp>
        <p:nvSpPr>
          <p:cNvPr id="8" name="Pladsholder til indhold 2"/>
          <p:cNvSpPr>
            <a:spLocks noGrp="1"/>
          </p:cNvSpPr>
          <p:nvPr>
            <p:ph idx="1"/>
          </p:nvPr>
        </p:nvSpPr>
        <p:spPr>
          <a:xfrm>
            <a:off x="457200" y="2552700"/>
            <a:ext cx="8229600" cy="3573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177800" y="5159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12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1303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Pladsholder til dato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10" name="Pladsholder til diasnummer 5"/>
          <p:cNvSpPr>
            <a:spLocks noGrp="1"/>
          </p:cNvSpPr>
          <p:nvPr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9A2DBC02-530B-46AC-AE89-615B9CF6B656}" type="datetime1">
              <a:rPr lang="da-DK"/>
              <a:pPr>
                <a:defRPr/>
              </a:pPr>
              <a:t>02-03-2015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AD578506-4270-40D2-9919-7162664C9714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54546AD-5DB5-4E0B-B847-60D836DCD182}" type="datetime1">
              <a:rPr lang="da-DK"/>
              <a:pPr>
                <a:defRPr/>
              </a:pPr>
              <a:t>02-03-2015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EBEB7762-8C3D-49C9-8EF9-6CBDFC5BB09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73712080-0910-45AC-ABF4-AC33E5ECBB03}" type="datetime1">
              <a:rPr lang="da-DK"/>
              <a:pPr>
                <a:defRPr/>
              </a:pPr>
              <a:t>02-03-2015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567A2A1-D156-44EA-948C-F356C7AA8BD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254AC250-846A-48F8-BB14-372ADB45104B}" type="datetime1">
              <a:rPr lang="da-DK"/>
              <a:pPr>
                <a:defRPr/>
              </a:pPr>
              <a:t>02-03-2015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F6E50EA-49C8-4392-B46A-5A90A2FDA3B1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 pitchFamily="34" charset="0"/>
              </a:defRPr>
            </a:lvl1pPr>
            <a:lvl2pPr>
              <a:defRPr sz="2800">
                <a:latin typeface="Arial" pitchFamily="34" charset="0"/>
              </a:defRPr>
            </a:lvl2pPr>
            <a:lvl3pPr>
              <a:defRPr sz="2400">
                <a:latin typeface="Arial" pitchFamily="34" charset="0"/>
              </a:defRPr>
            </a:lvl3pPr>
            <a:lvl4pPr>
              <a:defRPr sz="2000">
                <a:latin typeface="Arial" pitchFamily="34" charset="0"/>
              </a:defRPr>
            </a:lvl4pPr>
            <a:lvl5pPr>
              <a:defRPr sz="2000">
                <a:latin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76538522-622F-48E3-B2DB-B794625C7BFA}" type="datetime1">
              <a:rPr lang="da-DK"/>
              <a:pPr>
                <a:defRPr/>
              </a:pPr>
              <a:t>02-03-2015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82FA1181-06C8-467E-8609-B5E3873FDB80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da-DK" noProof="0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DD262304-7D56-4B39-A20D-152694EC6669}" type="datetime1">
              <a:rPr lang="da-DK"/>
              <a:pPr>
                <a:defRPr/>
              </a:pPr>
              <a:t>02-03-2015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6CB64F55-B5E2-45D7-A695-BF8EFBEE953E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/>
            </a:gs>
            <a:gs pos="34000">
              <a:schemeClr val="bg2">
                <a:alpha val="49000"/>
              </a:schemeClr>
            </a:gs>
            <a:gs pos="68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65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 Narrow"/>
          <a:ea typeface="ＭＳ Ｐゴシック" pitchFamily="-97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/>
            </a:gs>
            <a:gs pos="34000">
              <a:schemeClr val="bg2">
                <a:alpha val="49000"/>
              </a:schemeClr>
            </a:gs>
            <a:gs pos="68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6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 Narrow"/>
          <a:ea typeface="ＭＳ Ｐゴシック" pitchFamily="-97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Billede 8" descr="dreamstime_Handshak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8" y="0"/>
            <a:ext cx="9151938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ktangel 11"/>
          <p:cNvSpPr/>
          <p:nvPr/>
        </p:nvSpPr>
        <p:spPr>
          <a:xfrm>
            <a:off x="-14288" y="6115050"/>
            <a:ext cx="9180513" cy="742950"/>
          </a:xfrm>
          <a:prstGeom prst="rect">
            <a:avLst/>
          </a:prstGeom>
          <a:gradFill flip="none" rotWithShape="1">
            <a:gsLst>
              <a:gs pos="89000">
                <a:srgbClr val="C00000"/>
              </a:gs>
              <a:gs pos="20000">
                <a:srgbClr val="F50736"/>
              </a:gs>
              <a:gs pos="11000">
                <a:srgbClr val="F50736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gray">
          <a:xfrm>
            <a:off x="323850" y="4591050"/>
            <a:ext cx="49911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zh-CN" altLang="en-US" dirty="0" smtClean="0">
                <a:solidFill>
                  <a:srgbClr val="000000"/>
                </a:solidFill>
              </a:rPr>
              <a:t>您的子标题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pPr defTabSz="801688"/>
            <a:r>
              <a:rPr lang="en-US" altLang="zh-CN" dirty="0" smtClean="0">
                <a:solidFill>
                  <a:srgbClr val="000000"/>
                </a:solidFill>
              </a:rPr>
              <a:t>——</a:t>
            </a:r>
            <a:r>
              <a:rPr lang="zh-CN" altLang="en-US" dirty="0" smtClean="0">
                <a:solidFill>
                  <a:srgbClr val="000000"/>
                </a:solidFill>
              </a:rPr>
              <a:t>您的名字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pPr defTabSz="801688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509" name="Rectangle 5"/>
          <p:cNvSpPr txBox="1">
            <a:spLocks noChangeArrowheads="1"/>
          </p:cNvSpPr>
          <p:nvPr/>
        </p:nvSpPr>
        <p:spPr bwMode="gray">
          <a:xfrm>
            <a:off x="323850" y="4046538"/>
            <a:ext cx="31908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4400" b="1" dirty="0" smtClean="0">
                <a:solidFill>
                  <a:srgbClr val="000000"/>
                </a:solidFill>
              </a:rPr>
              <a:t>您的题目</a:t>
            </a:r>
            <a:endParaRPr lang="en-US" sz="4400" b="1" dirty="0">
              <a:solidFill>
                <a:srgbClr val="000000"/>
              </a:solidFill>
            </a:endParaRPr>
          </a:p>
        </p:txBody>
      </p:sp>
      <p:sp>
        <p:nvSpPr>
          <p:cNvPr id="21511" name="Rectangle 4"/>
          <p:cNvSpPr>
            <a:spLocks noChangeArrowheads="1"/>
          </p:cNvSpPr>
          <p:nvPr/>
        </p:nvSpPr>
        <p:spPr bwMode="gray">
          <a:xfrm>
            <a:off x="874713" y="6162675"/>
            <a:ext cx="15382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n-US" sz="1200" dirty="0"/>
              <a:t>Your own footer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gray">
          <a:xfrm>
            <a:off x="874713" y="1355725"/>
            <a:ext cx="48529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zh-CN" altLang="en-US" sz="2000" dirty="0" smtClean="0">
                <a:solidFill>
                  <a:srgbClr val="171717"/>
                </a:solidFill>
              </a:rPr>
              <a:t>您的子标题</a:t>
            </a:r>
            <a:endParaRPr lang="en-US" sz="2000" dirty="0">
              <a:solidFill>
                <a:srgbClr val="171717"/>
              </a:solidFill>
            </a:endParaRPr>
          </a:p>
        </p:txBody>
      </p:sp>
      <p:sp>
        <p:nvSpPr>
          <p:cNvPr id="22531" name="Rectangle 5"/>
          <p:cNvSpPr txBox="1">
            <a:spLocks noChangeArrowheads="1"/>
          </p:cNvSpPr>
          <p:nvPr/>
        </p:nvSpPr>
        <p:spPr bwMode="gray">
          <a:xfrm>
            <a:off x="874713" y="779463"/>
            <a:ext cx="2673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3000" b="1" dirty="0" smtClean="0">
                <a:solidFill>
                  <a:srgbClr val="171717"/>
                </a:solidFill>
              </a:rPr>
              <a:t>目录</a:t>
            </a:r>
            <a:endParaRPr lang="en-US" sz="3000" b="1" dirty="0">
              <a:solidFill>
                <a:srgbClr val="171717"/>
              </a:solidFill>
            </a:endParaRPr>
          </a:p>
        </p:txBody>
      </p:sp>
      <p:sp>
        <p:nvSpPr>
          <p:cNvPr id="31" name="Rektangel 30"/>
          <p:cNvSpPr>
            <a:spLocks noChangeArrowheads="1"/>
          </p:cNvSpPr>
          <p:nvPr/>
        </p:nvSpPr>
        <p:spPr bwMode="auto">
          <a:xfrm>
            <a:off x="1260475" y="2500313"/>
            <a:ext cx="4000500" cy="354012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2" name="Rektangel 31"/>
          <p:cNvSpPr>
            <a:spLocks noChangeArrowheads="1"/>
          </p:cNvSpPr>
          <p:nvPr/>
        </p:nvSpPr>
        <p:spPr bwMode="auto">
          <a:xfrm>
            <a:off x="1260475" y="5070475"/>
            <a:ext cx="4000500" cy="354013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3" name="Rektangel 32"/>
          <p:cNvSpPr>
            <a:spLocks noChangeArrowheads="1"/>
          </p:cNvSpPr>
          <p:nvPr/>
        </p:nvSpPr>
        <p:spPr bwMode="auto">
          <a:xfrm>
            <a:off x="1260475" y="3357563"/>
            <a:ext cx="4000500" cy="352425"/>
          </a:xfrm>
          <a:prstGeom prst="rect">
            <a:avLst/>
          </a:prstGeom>
          <a:gradFill flip="none" rotWithShape="1">
            <a:gsLst>
              <a:gs pos="89000">
                <a:srgbClr val="C00000"/>
              </a:gs>
              <a:gs pos="20000">
                <a:srgbClr val="F50736"/>
              </a:gs>
              <a:gs pos="11000">
                <a:srgbClr val="F50736"/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4" name="Rektangel 33"/>
          <p:cNvSpPr>
            <a:spLocks noChangeArrowheads="1"/>
          </p:cNvSpPr>
          <p:nvPr/>
        </p:nvSpPr>
        <p:spPr bwMode="auto">
          <a:xfrm>
            <a:off x="1260475" y="3786188"/>
            <a:ext cx="4000500" cy="3524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5" name="Rektangel 34"/>
          <p:cNvSpPr>
            <a:spLocks noChangeArrowheads="1"/>
          </p:cNvSpPr>
          <p:nvPr/>
        </p:nvSpPr>
        <p:spPr bwMode="auto">
          <a:xfrm>
            <a:off x="1260475" y="2928938"/>
            <a:ext cx="4000500" cy="3524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6" name="Rektangel 35"/>
          <p:cNvSpPr>
            <a:spLocks noChangeArrowheads="1"/>
          </p:cNvSpPr>
          <p:nvPr/>
        </p:nvSpPr>
        <p:spPr bwMode="auto">
          <a:xfrm>
            <a:off x="1260475" y="4214813"/>
            <a:ext cx="4000500" cy="3524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7" name="Rektangel 36"/>
          <p:cNvSpPr>
            <a:spLocks noChangeArrowheads="1"/>
          </p:cNvSpPr>
          <p:nvPr/>
        </p:nvSpPr>
        <p:spPr bwMode="auto">
          <a:xfrm>
            <a:off x="1260475" y="4643438"/>
            <a:ext cx="4000500" cy="3524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2540" name="Tekstboks 44"/>
          <p:cNvSpPr txBox="1">
            <a:spLocks noChangeArrowheads="1"/>
          </p:cNvSpPr>
          <p:nvPr/>
        </p:nvSpPr>
        <p:spPr bwMode="auto">
          <a:xfrm>
            <a:off x="1295400" y="2540000"/>
            <a:ext cx="40005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1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1" name="Tekstboks 45"/>
          <p:cNvSpPr txBox="1">
            <a:spLocks noChangeArrowheads="1"/>
          </p:cNvSpPr>
          <p:nvPr/>
        </p:nvSpPr>
        <p:spPr bwMode="auto">
          <a:xfrm>
            <a:off x="1295400" y="5118100"/>
            <a:ext cx="40005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7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2" name="Tekstboks 46"/>
          <p:cNvSpPr txBox="1">
            <a:spLocks noChangeArrowheads="1"/>
          </p:cNvSpPr>
          <p:nvPr/>
        </p:nvSpPr>
        <p:spPr bwMode="auto">
          <a:xfrm>
            <a:off x="1295400" y="3398838"/>
            <a:ext cx="4000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目录</a:t>
            </a:r>
            <a:r>
              <a:rPr lang="en-US" altLang="zh-CN" sz="1100" dirty="0" smtClean="0">
                <a:solidFill>
                  <a:schemeClr val="tx2"/>
                </a:solidFill>
              </a:rPr>
              <a:t>3</a:t>
            </a:r>
            <a:endParaRPr lang="da-DK" sz="1100" dirty="0">
              <a:solidFill>
                <a:schemeClr val="tx2"/>
              </a:solidFill>
            </a:endParaRPr>
          </a:p>
        </p:txBody>
      </p:sp>
      <p:sp>
        <p:nvSpPr>
          <p:cNvPr id="22543" name="Tekstboks 47"/>
          <p:cNvSpPr txBox="1">
            <a:spLocks noChangeArrowheads="1"/>
          </p:cNvSpPr>
          <p:nvPr/>
        </p:nvSpPr>
        <p:spPr bwMode="auto">
          <a:xfrm>
            <a:off x="1295400" y="4259263"/>
            <a:ext cx="4000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5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4" name="Tekstboks 48"/>
          <p:cNvSpPr txBox="1">
            <a:spLocks noChangeArrowheads="1"/>
          </p:cNvSpPr>
          <p:nvPr/>
        </p:nvSpPr>
        <p:spPr bwMode="auto">
          <a:xfrm>
            <a:off x="1295400" y="2970213"/>
            <a:ext cx="4000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2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5" name="Tekstboks 49"/>
          <p:cNvSpPr txBox="1">
            <a:spLocks noChangeArrowheads="1"/>
          </p:cNvSpPr>
          <p:nvPr/>
        </p:nvSpPr>
        <p:spPr bwMode="auto">
          <a:xfrm>
            <a:off x="1295400" y="3829050"/>
            <a:ext cx="40005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4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6" name="Tekstboks 50"/>
          <p:cNvSpPr txBox="1">
            <a:spLocks noChangeArrowheads="1"/>
          </p:cNvSpPr>
          <p:nvPr/>
        </p:nvSpPr>
        <p:spPr bwMode="auto">
          <a:xfrm>
            <a:off x="1295400" y="4687888"/>
            <a:ext cx="4000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6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7" name="Tekstboks 53"/>
          <p:cNvSpPr txBox="1">
            <a:spLocks noChangeArrowheads="1"/>
          </p:cNvSpPr>
          <p:nvPr/>
        </p:nvSpPr>
        <p:spPr bwMode="auto">
          <a:xfrm>
            <a:off x="533400" y="3365500"/>
            <a:ext cx="30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a-DK">
                <a:solidFill>
                  <a:srgbClr val="171717"/>
                </a:solidFill>
                <a:latin typeface="Zapf Dingbats" charset="2"/>
              </a:rPr>
              <a:t>✓</a:t>
            </a:r>
            <a:endParaRPr lang="da-DK">
              <a:solidFill>
                <a:srgbClr val="171717"/>
              </a:solidFill>
            </a:endParaRPr>
          </a:p>
        </p:txBody>
      </p:sp>
      <p:grpSp>
        <p:nvGrpSpPr>
          <p:cNvPr id="22548" name="Gruppe 68"/>
          <p:cNvGrpSpPr>
            <a:grpSpLocks/>
          </p:cNvGrpSpPr>
          <p:nvPr/>
        </p:nvGrpSpPr>
        <p:grpSpPr bwMode="auto">
          <a:xfrm>
            <a:off x="876300" y="2511425"/>
            <a:ext cx="344488" cy="2906713"/>
            <a:chOff x="876300" y="2511425"/>
            <a:chExt cx="344488" cy="2906713"/>
          </a:xfrm>
        </p:grpSpPr>
        <p:grpSp>
          <p:nvGrpSpPr>
            <p:cNvPr id="3" name="Gruppe 51"/>
            <p:cNvGrpSpPr/>
            <p:nvPr/>
          </p:nvGrpSpPr>
          <p:grpSpPr>
            <a:xfrm>
              <a:off x="876300" y="2511425"/>
              <a:ext cx="344488" cy="2906713"/>
              <a:chOff x="876300" y="2511425"/>
              <a:chExt cx="344488" cy="290671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" name="Rektangel 9"/>
              <p:cNvSpPr>
                <a:spLocks noChangeArrowheads="1"/>
              </p:cNvSpPr>
              <p:nvPr/>
            </p:nvSpPr>
            <p:spPr bwMode="auto">
              <a:xfrm>
                <a:off x="876300" y="2936875"/>
                <a:ext cx="344488" cy="344488"/>
              </a:xfrm>
              <a:prstGeom prst="rect">
                <a:avLst/>
              </a:prstGeom>
              <a:gradFill flip="none" rotWithShape="1">
                <a:gsLst>
                  <a:gs pos="89000">
                    <a:srgbClr val="C00000"/>
                  </a:gs>
                  <a:gs pos="20000">
                    <a:srgbClr val="F50736"/>
                  </a:gs>
                  <a:gs pos="11000">
                    <a:srgbClr val="F50736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indent="-342900" algn="ctr">
                  <a:buFont typeface="+mj-lt"/>
                  <a:buAutoNum type="arabicPeriod"/>
                  <a:defRPr/>
                </a:pPr>
                <a:endParaRPr lang="da-DK" noProof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4" name="Gruppe 50"/>
              <p:cNvGrpSpPr/>
              <p:nvPr/>
            </p:nvGrpSpPr>
            <p:grpSpPr>
              <a:xfrm>
                <a:off x="876300" y="2511425"/>
                <a:ext cx="344488" cy="2906713"/>
                <a:chOff x="876300" y="2511425"/>
                <a:chExt cx="344488" cy="2906713"/>
              </a:xfrm>
            </p:grpSpPr>
            <p:sp>
              <p:nvSpPr>
                <p:cNvPr id="21" name="Rektangel 20"/>
                <p:cNvSpPr>
                  <a:spLocks noChangeArrowheads="1"/>
                </p:cNvSpPr>
                <p:nvPr/>
              </p:nvSpPr>
              <p:spPr bwMode="auto">
                <a:xfrm>
                  <a:off x="876300" y="4221163"/>
                  <a:ext cx="344488" cy="342900"/>
                </a:xfrm>
                <a:prstGeom prst="rect">
                  <a:avLst/>
                </a:prstGeom>
                <a:gradFill flip="none" rotWithShape="1">
                  <a:gsLst>
                    <a:gs pos="89000">
                      <a:srgbClr val="C00000"/>
                    </a:gs>
                    <a:gs pos="20000">
                      <a:srgbClr val="F50736"/>
                    </a:gs>
                    <a:gs pos="11000">
                      <a:srgbClr val="F50736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indent="-342900" algn="ctr">
                    <a:buFont typeface="+mj-lt"/>
                    <a:buAutoNum type="arabicPeriod"/>
                    <a:defRPr/>
                  </a:pPr>
                  <a:endParaRPr lang="da-DK" noProof="1">
                    <a:solidFill>
                      <a:srgbClr val="FFFFFF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5" name="Gruppe 49"/>
                <p:cNvGrpSpPr/>
                <p:nvPr/>
              </p:nvGrpSpPr>
              <p:grpSpPr>
                <a:xfrm>
                  <a:off x="876300" y="2511425"/>
                  <a:ext cx="344488" cy="2906713"/>
                  <a:chOff x="876300" y="2511425"/>
                  <a:chExt cx="344488" cy="2906713"/>
                </a:xfrm>
              </p:grpSpPr>
              <p:sp>
                <p:nvSpPr>
                  <p:cNvPr id="8" name="Rektangel 7"/>
                  <p:cNvSpPr>
                    <a:spLocks noChangeArrowheads="1"/>
                  </p:cNvSpPr>
                  <p:nvPr/>
                </p:nvSpPr>
                <p:spPr bwMode="auto">
                  <a:xfrm>
                    <a:off x="876300" y="2511425"/>
                    <a:ext cx="344488" cy="342900"/>
                  </a:xfrm>
                  <a:prstGeom prst="rect">
                    <a:avLst/>
                  </a:prstGeom>
                  <a:gradFill flip="none" rotWithShape="1">
                    <a:gsLst>
                      <a:gs pos="89000">
                        <a:srgbClr val="C00000"/>
                      </a:gs>
                      <a:gs pos="20000">
                        <a:srgbClr val="F50736"/>
                      </a:gs>
                      <a:gs pos="11000">
                        <a:srgbClr val="F50736"/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indent="-342900" algn="ctr">
                      <a:buFont typeface="+mj-lt"/>
                      <a:buAutoNum type="arabicPeriod"/>
                      <a:defRPr/>
                    </a:pPr>
                    <a:endParaRPr lang="da-DK" noProof="1">
                      <a:solidFill>
                        <a:srgbClr val="FFFFFF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" name="Rektangel 11"/>
                  <p:cNvSpPr>
                    <a:spLocks noChangeArrowheads="1"/>
                  </p:cNvSpPr>
                  <p:nvPr/>
                </p:nvSpPr>
                <p:spPr bwMode="auto">
                  <a:xfrm>
                    <a:off x="876300" y="3363913"/>
                    <a:ext cx="344488" cy="344487"/>
                  </a:xfrm>
                  <a:prstGeom prst="rect">
                    <a:avLst/>
                  </a:prstGeom>
                  <a:gradFill flip="none" rotWithShape="1">
                    <a:gsLst>
                      <a:gs pos="89000">
                        <a:srgbClr val="C00000"/>
                      </a:gs>
                      <a:gs pos="20000">
                        <a:srgbClr val="F50736"/>
                      </a:gs>
                      <a:gs pos="11000">
                        <a:srgbClr val="F50736"/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indent="-342900" algn="ctr">
                      <a:buFont typeface="+mj-lt"/>
                      <a:buAutoNum type="arabicPeriod"/>
                      <a:defRPr/>
                    </a:pPr>
                    <a:endParaRPr lang="da-DK" noProof="1">
                      <a:solidFill>
                        <a:srgbClr val="FFFFFF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4" name="Rektangel 13"/>
                  <p:cNvSpPr>
                    <a:spLocks noChangeArrowheads="1"/>
                  </p:cNvSpPr>
                  <p:nvPr/>
                </p:nvSpPr>
                <p:spPr bwMode="auto">
                  <a:xfrm>
                    <a:off x="876300" y="3790950"/>
                    <a:ext cx="344488" cy="347663"/>
                  </a:xfrm>
                  <a:prstGeom prst="rect">
                    <a:avLst/>
                  </a:prstGeom>
                  <a:gradFill flip="none" rotWithShape="1">
                    <a:gsLst>
                      <a:gs pos="89000">
                        <a:srgbClr val="C00000"/>
                      </a:gs>
                      <a:gs pos="20000">
                        <a:srgbClr val="F50736"/>
                      </a:gs>
                      <a:gs pos="11000">
                        <a:srgbClr val="F50736"/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indent="-342900" algn="ctr">
                      <a:buFont typeface="+mj-lt"/>
                      <a:buAutoNum type="arabicPeriod"/>
                      <a:defRPr/>
                    </a:pPr>
                    <a:endParaRPr lang="da-DK" noProof="1">
                      <a:solidFill>
                        <a:srgbClr val="FFFFFF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" name="Rektangel 23"/>
                  <p:cNvSpPr>
                    <a:spLocks noChangeArrowheads="1"/>
                  </p:cNvSpPr>
                  <p:nvPr/>
                </p:nvSpPr>
                <p:spPr bwMode="auto">
                  <a:xfrm>
                    <a:off x="876300" y="4646613"/>
                    <a:ext cx="344488" cy="344487"/>
                  </a:xfrm>
                  <a:prstGeom prst="rect">
                    <a:avLst/>
                  </a:prstGeom>
                  <a:gradFill flip="none" rotWithShape="1">
                    <a:gsLst>
                      <a:gs pos="89000">
                        <a:srgbClr val="C00000"/>
                      </a:gs>
                      <a:gs pos="20000">
                        <a:srgbClr val="F50736"/>
                      </a:gs>
                      <a:gs pos="11000">
                        <a:srgbClr val="F50736"/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indent="-342900" algn="ctr">
                      <a:buFont typeface="+mj-lt"/>
                      <a:buAutoNum type="arabicPeriod"/>
                      <a:defRPr/>
                    </a:pPr>
                    <a:endParaRPr lang="da-DK" noProof="1">
                      <a:solidFill>
                        <a:srgbClr val="FFFFFF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7" name="Rektangel 26"/>
                  <p:cNvSpPr>
                    <a:spLocks noChangeArrowheads="1"/>
                  </p:cNvSpPr>
                  <p:nvPr/>
                </p:nvSpPr>
                <p:spPr bwMode="auto">
                  <a:xfrm>
                    <a:off x="876300" y="5073650"/>
                    <a:ext cx="344488" cy="344488"/>
                  </a:xfrm>
                  <a:prstGeom prst="rect">
                    <a:avLst/>
                  </a:prstGeom>
                  <a:gradFill flip="none" rotWithShape="1">
                    <a:gsLst>
                      <a:gs pos="89000">
                        <a:srgbClr val="C00000"/>
                      </a:gs>
                      <a:gs pos="20000">
                        <a:srgbClr val="F50736"/>
                      </a:gs>
                      <a:gs pos="11000">
                        <a:srgbClr val="F50736"/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indent="-342900" algn="ctr">
                      <a:buFont typeface="+mj-lt"/>
                      <a:buAutoNum type="arabicPeriod"/>
                      <a:defRPr/>
                    </a:pPr>
                    <a:endParaRPr lang="da-DK" noProof="1">
                      <a:solidFill>
                        <a:srgbClr val="FFFFFF"/>
                      </a:solidFill>
                      <a:latin typeface="Arial" pitchFamily="34" charset="0"/>
                    </a:endParaRPr>
                  </a:p>
                </p:txBody>
              </p:sp>
            </p:grpSp>
          </p:grpSp>
        </p:grpSp>
        <p:sp>
          <p:nvSpPr>
            <p:cNvPr id="55" name="Tekstboks 54"/>
            <p:cNvSpPr txBox="1">
              <a:spLocks noChangeArrowheads="1"/>
            </p:cNvSpPr>
            <p:nvPr/>
          </p:nvSpPr>
          <p:spPr bwMode="auto">
            <a:xfrm>
              <a:off x="890588" y="2547938"/>
              <a:ext cx="322262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indent="-342900" algn="ctr">
                <a:defRPr/>
              </a:pPr>
              <a:r>
                <a:rPr lang="da-DK" sz="1200" noProof="1">
                  <a:solidFill>
                    <a:srgbClr val="FFFFFF"/>
                  </a:solidFill>
                  <a:latin typeface="Arial" pitchFamily="34" charset="0"/>
                  <a:ea typeface="ＭＳ Ｐゴシック" pitchFamily="-97" charset="-128"/>
                </a:rPr>
                <a:t>1</a:t>
              </a:r>
            </a:p>
          </p:txBody>
        </p:sp>
        <p:sp>
          <p:nvSpPr>
            <p:cNvPr id="59" name="Tekstboks 58"/>
            <p:cNvSpPr txBox="1">
              <a:spLocks noChangeArrowheads="1"/>
            </p:cNvSpPr>
            <p:nvPr/>
          </p:nvSpPr>
          <p:spPr bwMode="auto">
            <a:xfrm>
              <a:off x="890588" y="2986088"/>
              <a:ext cx="32226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indent="-342900" algn="ctr">
                <a:defRPr/>
              </a:pPr>
              <a:r>
                <a:rPr lang="da-DK" sz="1200" noProof="1">
                  <a:solidFill>
                    <a:srgbClr val="FFFFFF"/>
                  </a:solidFill>
                  <a:latin typeface="Arial" pitchFamily="34" charset="0"/>
                  <a:ea typeface="ＭＳ Ｐゴシック" pitchFamily="-97" charset="-128"/>
                </a:rPr>
                <a:t>2</a:t>
              </a:r>
            </a:p>
          </p:txBody>
        </p:sp>
        <p:sp>
          <p:nvSpPr>
            <p:cNvPr id="60" name="Tekstboks 59"/>
            <p:cNvSpPr txBox="1">
              <a:spLocks noChangeArrowheads="1"/>
            </p:cNvSpPr>
            <p:nvPr/>
          </p:nvSpPr>
          <p:spPr bwMode="auto">
            <a:xfrm>
              <a:off x="890588" y="3400425"/>
              <a:ext cx="32226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indent="-342900" algn="ctr">
                <a:defRPr/>
              </a:pPr>
              <a:r>
                <a:rPr lang="da-DK" sz="1200" noProof="1">
                  <a:solidFill>
                    <a:srgbClr val="FFFFFF"/>
                  </a:solidFill>
                  <a:latin typeface="Arial" pitchFamily="34" charset="0"/>
                  <a:ea typeface="ＭＳ Ｐゴシック" pitchFamily="-97" charset="-128"/>
                </a:rPr>
                <a:t>3</a:t>
              </a:r>
            </a:p>
          </p:txBody>
        </p:sp>
        <p:sp>
          <p:nvSpPr>
            <p:cNvPr id="62" name="Tekstboks 61"/>
            <p:cNvSpPr txBox="1">
              <a:spLocks noChangeArrowheads="1"/>
            </p:cNvSpPr>
            <p:nvPr/>
          </p:nvSpPr>
          <p:spPr bwMode="auto">
            <a:xfrm>
              <a:off x="890588" y="3822700"/>
              <a:ext cx="322262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indent="-342900" algn="ctr">
                <a:defRPr/>
              </a:pPr>
              <a:r>
                <a:rPr lang="da-DK" sz="1200" noProof="1">
                  <a:solidFill>
                    <a:srgbClr val="FFFFFF"/>
                  </a:solidFill>
                  <a:latin typeface="Arial" pitchFamily="34" charset="0"/>
                  <a:ea typeface="ＭＳ Ｐゴシック" pitchFamily="-97" charset="-128"/>
                </a:rPr>
                <a:t>4</a:t>
              </a:r>
            </a:p>
          </p:txBody>
        </p:sp>
        <p:sp>
          <p:nvSpPr>
            <p:cNvPr id="64" name="Tekstboks 63"/>
            <p:cNvSpPr txBox="1">
              <a:spLocks noChangeArrowheads="1"/>
            </p:cNvSpPr>
            <p:nvPr/>
          </p:nvSpPr>
          <p:spPr bwMode="auto">
            <a:xfrm>
              <a:off x="890588" y="4238625"/>
              <a:ext cx="32226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algn="tl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a-DK" sz="1200" dirty="0">
                  <a:latin typeface="Arial" pitchFamily="34" charset="0"/>
                  <a:ea typeface="ＭＳ Ｐゴシック" pitchFamily="-97" charset="-128"/>
                </a:rPr>
                <a:t>5</a:t>
              </a:r>
            </a:p>
          </p:txBody>
        </p:sp>
        <p:sp>
          <p:nvSpPr>
            <p:cNvPr id="66" name="Tekstboks 65"/>
            <p:cNvSpPr txBox="1">
              <a:spLocks noChangeArrowheads="1"/>
            </p:cNvSpPr>
            <p:nvPr/>
          </p:nvSpPr>
          <p:spPr bwMode="auto">
            <a:xfrm>
              <a:off x="890588" y="4683125"/>
              <a:ext cx="32226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algn="tl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a-DK" sz="1200" dirty="0">
                  <a:latin typeface="Arial" pitchFamily="34" charset="0"/>
                  <a:ea typeface="ＭＳ Ｐゴシック" pitchFamily="-97" charset="-128"/>
                </a:rPr>
                <a:t>6</a:t>
              </a:r>
            </a:p>
          </p:txBody>
        </p:sp>
        <p:sp>
          <p:nvSpPr>
            <p:cNvPr id="68" name="Tekstboks 67"/>
            <p:cNvSpPr txBox="1">
              <a:spLocks noChangeArrowheads="1"/>
            </p:cNvSpPr>
            <p:nvPr/>
          </p:nvSpPr>
          <p:spPr bwMode="auto">
            <a:xfrm>
              <a:off x="890588" y="5103813"/>
              <a:ext cx="322262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algn="tl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a-DK" sz="1200" dirty="0">
                  <a:latin typeface="Arial" pitchFamily="34" charset="0"/>
                  <a:ea typeface="ＭＳ Ｐゴシック" pitchFamily="-97" charset="-128"/>
                </a:rPr>
                <a:t>7</a:t>
              </a:r>
            </a:p>
          </p:txBody>
        </p:sp>
      </p:grpSp>
      <p:grpSp>
        <p:nvGrpSpPr>
          <p:cNvPr id="22549" name="Gruppe 44"/>
          <p:cNvGrpSpPr>
            <a:grpSpLocks/>
          </p:cNvGrpSpPr>
          <p:nvPr/>
        </p:nvGrpSpPr>
        <p:grpSpPr bwMode="auto">
          <a:xfrm>
            <a:off x="5321300" y="2489200"/>
            <a:ext cx="2946400" cy="2946400"/>
            <a:chOff x="5321300" y="2489200"/>
            <a:chExt cx="2946400" cy="2946400"/>
          </a:xfrm>
        </p:grpSpPr>
        <p:sp>
          <p:nvSpPr>
            <p:cNvPr id="41" name="Rektangel 40"/>
            <p:cNvSpPr>
              <a:spLocks noChangeArrowheads="1"/>
            </p:cNvSpPr>
            <p:nvPr/>
          </p:nvSpPr>
          <p:spPr bwMode="auto">
            <a:xfrm>
              <a:off x="5321300" y="2489200"/>
              <a:ext cx="2946400" cy="294640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  <a:shade val="30000"/>
                    <a:satMod val="115000"/>
                  </a:sysClr>
                </a:gs>
                <a:gs pos="50000">
                  <a:sysClr val="window" lastClr="FFFFFF">
                    <a:lumMod val="65000"/>
                    <a:shade val="67500"/>
                    <a:satMod val="115000"/>
                  </a:sysClr>
                </a:gs>
                <a:gs pos="100000">
                  <a:srgbClr val="4F81BD">
                    <a:lumMod val="2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indent="-342900" algn="ctr" defTabSz="9144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noProof="1">
                <a:solidFill>
                  <a:sysClr val="window" lastClr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pic>
          <p:nvPicPr>
            <p:cNvPr id="22552" name="Billede 42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22899" y="2616200"/>
              <a:ext cx="2717801" cy="265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2" name="Picture 2" descr="C:\Documents and Settings\Administrator\Local Settings\Temporary Internet Files\Content.IE5\KU2A4RWW\MP90043173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7109" y="2621094"/>
            <a:ext cx="2694781" cy="269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Billede 11" descr="dreamstime_Handshak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38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ktangel 9"/>
          <p:cNvSpPr/>
          <p:nvPr/>
        </p:nvSpPr>
        <p:spPr>
          <a:xfrm>
            <a:off x="914400" y="884238"/>
            <a:ext cx="7380288" cy="735012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8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1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>
              <a:latin typeface="Arial" pitchFamily="34" charset="0"/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914400" y="1722438"/>
            <a:ext cx="7380288" cy="3732212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8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1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>
              <a:latin typeface="Arial" pitchFamily="34" charset="0"/>
            </a:endParaRPr>
          </a:p>
        </p:txBody>
      </p:sp>
      <p:sp>
        <p:nvSpPr>
          <p:cNvPr id="23559" name="Tekstboks 9"/>
          <p:cNvSpPr txBox="1">
            <a:spLocks noChangeArrowheads="1"/>
          </p:cNvSpPr>
          <p:nvPr/>
        </p:nvSpPr>
        <p:spPr bwMode="auto">
          <a:xfrm>
            <a:off x="1155700" y="2171700"/>
            <a:ext cx="69977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zh-CN" altLang="en-US" sz="2000" b="1" dirty="0" smtClean="0">
                <a:solidFill>
                  <a:srgbClr val="FF0000"/>
                </a:solidFill>
              </a:rPr>
              <a:t>文字</a:t>
            </a:r>
            <a:endParaRPr lang="da-DK" sz="2000" b="1" dirty="0" smtClean="0">
              <a:solidFill>
                <a:srgbClr val="FF0000"/>
              </a:solidFill>
            </a:endParaRPr>
          </a:p>
          <a:p>
            <a:pPr lvl="1"/>
            <a:r>
              <a:rPr lang="da-DK" sz="2000" b="1" dirty="0" smtClean="0">
                <a:solidFill>
                  <a:srgbClr val="171717"/>
                </a:solidFill>
              </a:rPr>
              <a:t>Text </a:t>
            </a:r>
            <a:r>
              <a:rPr lang="da-DK" sz="2000" b="1" dirty="0">
                <a:solidFill>
                  <a:srgbClr val="171717"/>
                </a:solidFill>
              </a:rPr>
              <a:t>for templates</a:t>
            </a:r>
          </a:p>
          <a:p>
            <a:r>
              <a:rPr lang="da-DK" sz="2000" b="1" dirty="0">
                <a:solidFill>
                  <a:srgbClr val="171717"/>
                </a:solidFill>
              </a:rPr>
              <a:t>		-Example text </a:t>
            </a:r>
          </a:p>
          <a:p>
            <a:pPr lvl="2">
              <a:buFont typeface="Wingdings" pitchFamily="2" charset="2"/>
              <a:buChar char="ü"/>
            </a:pPr>
            <a:r>
              <a:rPr lang="da-DK" sz="2000" dirty="0">
                <a:solidFill>
                  <a:srgbClr val="171717"/>
                </a:solidFill>
              </a:rPr>
              <a:t>Text</a:t>
            </a:r>
          </a:p>
          <a:p>
            <a:pPr lvl="2">
              <a:buFont typeface="Wingdings" pitchFamily="2" charset="2"/>
              <a:buChar char="ü"/>
            </a:pPr>
            <a:endParaRPr lang="da-DK" sz="2000" dirty="0">
              <a:solidFill>
                <a:srgbClr val="C00000"/>
              </a:solidFill>
            </a:endParaRPr>
          </a:p>
          <a:p>
            <a:pPr>
              <a:buFont typeface="Arial" charset="0"/>
              <a:buChar char="•"/>
            </a:pPr>
            <a:r>
              <a:rPr lang="zh-CN" altLang="en-US" sz="2000" b="1" dirty="0" smtClean="0">
                <a:solidFill>
                  <a:srgbClr val="FF0000"/>
                </a:solidFill>
              </a:rPr>
              <a:t>文字</a:t>
            </a:r>
            <a:endParaRPr lang="da-DK" sz="2000" b="1" dirty="0">
              <a:solidFill>
                <a:srgbClr val="FF0000"/>
              </a:solidFill>
            </a:endParaRPr>
          </a:p>
          <a:p>
            <a:pPr lvl="1"/>
            <a:r>
              <a:rPr lang="da-DK" sz="2000" b="1" dirty="0">
                <a:solidFill>
                  <a:srgbClr val="171717"/>
                </a:solidFill>
              </a:rPr>
              <a:t>Text for templates</a:t>
            </a:r>
          </a:p>
          <a:p>
            <a:r>
              <a:rPr lang="da-DK" sz="2000" b="1" dirty="0">
                <a:solidFill>
                  <a:srgbClr val="171717"/>
                </a:solidFill>
              </a:rPr>
              <a:t>		-Example text </a:t>
            </a:r>
          </a:p>
          <a:p>
            <a:pPr lvl="2">
              <a:buFont typeface="Wingdings" pitchFamily="2" charset="2"/>
              <a:buChar char="ü"/>
            </a:pPr>
            <a:r>
              <a:rPr lang="da-DK" sz="2000" dirty="0">
                <a:solidFill>
                  <a:srgbClr val="171717"/>
                </a:solidFill>
              </a:rPr>
              <a:t>text</a:t>
            </a:r>
          </a:p>
          <a:p>
            <a:pPr lvl="2">
              <a:buFont typeface="Wingdings" pitchFamily="2" charset="2"/>
              <a:buChar char="ü"/>
            </a:pPr>
            <a:endParaRPr lang="da-DK" sz="2000" dirty="0"/>
          </a:p>
        </p:txBody>
      </p:sp>
      <p:sp>
        <p:nvSpPr>
          <p:cNvPr id="14343" name="Rectangle 4"/>
          <p:cNvSpPr>
            <a:spLocks noChangeArrowheads="1"/>
          </p:cNvSpPr>
          <p:nvPr/>
        </p:nvSpPr>
        <p:spPr bwMode="gray">
          <a:xfrm>
            <a:off x="1198563" y="1296500"/>
            <a:ext cx="48529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>
              <a:defRPr/>
            </a:pPr>
            <a:r>
              <a:rPr lang="zh-CN" altLang="en-US" sz="2000" dirty="0" smtClean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ea typeface="ＭＳ Ｐゴシック" pitchFamily="-97" charset="-128"/>
              </a:rPr>
              <a:t>您的子标题</a:t>
            </a:r>
            <a:endParaRPr lang="en-US" sz="2000" dirty="0">
              <a:solidFill>
                <a:schemeClr val="accent1">
                  <a:lumMod val="25000"/>
                </a:schemeClr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3561" name="Rectangle 5"/>
          <p:cNvSpPr txBox="1">
            <a:spLocks noChangeArrowheads="1"/>
          </p:cNvSpPr>
          <p:nvPr/>
        </p:nvSpPr>
        <p:spPr bwMode="gray">
          <a:xfrm>
            <a:off x="1198563" y="836613"/>
            <a:ext cx="2673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3000" b="1" dirty="0" smtClean="0">
                <a:solidFill>
                  <a:srgbClr val="FF0000"/>
                </a:solidFill>
              </a:rPr>
              <a:t>您的标题</a:t>
            </a:r>
            <a:endParaRPr lang="en-US" sz="3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gray">
          <a:xfrm>
            <a:off x="874713" y="1379538"/>
            <a:ext cx="48529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zh-CN" altLang="en-US" sz="2000" dirty="0" smtClean="0">
                <a:solidFill>
                  <a:srgbClr val="171717"/>
                </a:solidFill>
              </a:rPr>
              <a:t>您的子标题</a:t>
            </a:r>
            <a:endParaRPr lang="en-US" sz="2000" dirty="0">
              <a:solidFill>
                <a:srgbClr val="171717"/>
              </a:solidFill>
            </a:endParaRPr>
          </a:p>
        </p:txBody>
      </p:sp>
      <p:sp>
        <p:nvSpPr>
          <p:cNvPr id="24579" name="Rectangle 5"/>
          <p:cNvSpPr txBox="1">
            <a:spLocks noChangeArrowheads="1"/>
          </p:cNvSpPr>
          <p:nvPr/>
        </p:nvSpPr>
        <p:spPr bwMode="gray">
          <a:xfrm>
            <a:off x="874713" y="779463"/>
            <a:ext cx="2673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3000" b="1" dirty="0" smtClean="0">
                <a:solidFill>
                  <a:srgbClr val="171717"/>
                </a:solidFill>
              </a:rPr>
              <a:t>您的标题</a:t>
            </a:r>
            <a:endParaRPr lang="en-US" sz="3000" b="1" dirty="0">
              <a:solidFill>
                <a:srgbClr val="171717"/>
              </a:solidFill>
            </a:endParaRPr>
          </a:p>
        </p:txBody>
      </p:sp>
      <p:grpSp>
        <p:nvGrpSpPr>
          <p:cNvPr id="24582" name="Gruppe 30"/>
          <p:cNvGrpSpPr>
            <a:grpSpLocks/>
          </p:cNvGrpSpPr>
          <p:nvPr/>
        </p:nvGrpSpPr>
        <p:grpSpPr bwMode="auto">
          <a:xfrm>
            <a:off x="863600" y="2201863"/>
            <a:ext cx="7378700" cy="3563937"/>
            <a:chOff x="863600" y="2201863"/>
            <a:chExt cx="7378700" cy="3563937"/>
          </a:xfrm>
        </p:grpSpPr>
        <p:sp>
          <p:nvSpPr>
            <p:cNvPr id="33" name="Rektangel 32"/>
            <p:cNvSpPr>
              <a:spLocks noChangeArrowheads="1"/>
            </p:cNvSpPr>
            <p:nvPr/>
          </p:nvSpPr>
          <p:spPr bwMode="auto">
            <a:xfrm>
              <a:off x="4686300" y="2201863"/>
              <a:ext cx="3556000" cy="354012"/>
            </a:xfrm>
            <a:prstGeom prst="rect">
              <a:avLst/>
            </a:prstGeom>
            <a:gradFill flip="none" rotWithShape="1">
              <a:gsLst>
                <a:gs pos="0">
                  <a:srgbClr val="CFCFCF"/>
                </a:gs>
                <a:gs pos="50000">
                  <a:srgbClr val="D5D5D5"/>
                </a:gs>
                <a:gs pos="100000">
                  <a:srgbClr val="C4C4C4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noProof="1">
                <a:solidFill>
                  <a:sysClr val="window" lastClr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52" name="Rektangel 51"/>
            <p:cNvSpPr>
              <a:spLocks noChangeArrowheads="1"/>
            </p:cNvSpPr>
            <p:nvPr/>
          </p:nvSpPr>
          <p:spPr bwMode="auto">
            <a:xfrm>
              <a:off x="4686300" y="2628900"/>
              <a:ext cx="3543300" cy="3136900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49001">
                  <a:srgbClr val="FFFFFF"/>
                </a:gs>
                <a:gs pos="100000">
                  <a:schemeClr val="tx1"/>
                </a:gs>
              </a:gsLst>
              <a:lin ang="16200000"/>
            </a:gradFill>
            <a:ln w="9525">
              <a:solidFill>
                <a:srgbClr val="E1E1E1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a-DK" dirty="0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66" name="Rektangel 65"/>
            <p:cNvSpPr>
              <a:spLocks noChangeArrowheads="1"/>
            </p:cNvSpPr>
            <p:nvPr/>
          </p:nvSpPr>
          <p:spPr bwMode="auto">
            <a:xfrm>
              <a:off x="4800600" y="2801938"/>
              <a:ext cx="344488" cy="344487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24586" name="Tekstboks 68"/>
            <p:cNvSpPr txBox="1">
              <a:spLocks noChangeArrowheads="1"/>
            </p:cNvSpPr>
            <p:nvPr/>
          </p:nvSpPr>
          <p:spPr bwMode="auto">
            <a:xfrm>
              <a:off x="5232400" y="2728913"/>
              <a:ext cx="28194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da-DK" sz="1100" dirty="0" smtClean="0">
                  <a:solidFill>
                    <a:schemeClr val="bg1">
                      <a:lumMod val="10000"/>
                    </a:schemeClr>
                  </a:solidFill>
                </a:rPr>
                <a:t>T</a:t>
              </a:r>
              <a:r>
                <a:rPr lang="zh-CN" altLang="en-US" sz="1100" dirty="0" smtClean="0">
                  <a:solidFill>
                    <a:schemeClr val="bg1">
                      <a:lumMod val="10000"/>
                    </a:schemeClr>
                  </a:solidFill>
                </a:rPr>
                <a:t>请输入您的文字</a:t>
              </a:r>
              <a:endParaRPr lang="da-DK" sz="1100" dirty="0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24587" name="Rectangle 5"/>
            <p:cNvSpPr txBox="1">
              <a:spLocks noChangeArrowheads="1"/>
            </p:cNvSpPr>
            <p:nvPr/>
          </p:nvSpPr>
          <p:spPr bwMode="gray">
            <a:xfrm>
              <a:off x="4799013" y="2278063"/>
              <a:ext cx="2671762" cy="223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 anchor="ctr"/>
            <a:lstStyle/>
            <a:p>
              <a:pPr defTabSz="914400" eaLnBrk="0" hangingPunct="0">
                <a:lnSpc>
                  <a:spcPct val="95000"/>
                </a:lnSpc>
              </a:pPr>
              <a:r>
                <a:rPr lang="zh-CN" altLang="en-US" sz="1200" b="1" dirty="0">
                  <a:solidFill>
                    <a:schemeClr val="tx2"/>
                  </a:solidFill>
                </a:rPr>
                <a:t>标题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76" name="Højrepil 75"/>
            <p:cNvSpPr/>
            <p:nvPr/>
          </p:nvSpPr>
          <p:spPr bwMode="auto">
            <a:xfrm>
              <a:off x="4318000" y="2778840"/>
              <a:ext cx="533400" cy="388041"/>
            </a:xfrm>
            <a:prstGeom prst="rightArrow">
              <a:avLst>
                <a:gd name="adj1" fmla="val 50000"/>
                <a:gd name="adj2" fmla="val 82469"/>
              </a:avLst>
            </a:prstGeom>
            <a:gradFill flip="none" rotWithShape="1">
              <a:gsLst>
                <a:gs pos="100000">
                  <a:schemeClr val="accent1">
                    <a:lumMod val="10000"/>
                  </a:schemeClr>
                </a:gs>
                <a:gs pos="0">
                  <a:schemeClr val="accent1">
                    <a:lumMod val="25000"/>
                  </a:schemeClr>
                </a:gs>
              </a:gsLst>
              <a:lin ang="0" scaled="0"/>
              <a:tileRect/>
            </a:gradFill>
            <a:ln w="6350">
              <a:solidFill>
                <a:schemeClr val="bg2">
                  <a:lumMod val="75000"/>
                </a:schemeClr>
              </a:solidFill>
            </a:ln>
            <a:effectLst>
              <a:innerShdw blurRad="66675" dist="50800" dir="13500000">
                <a:srgbClr val="000000">
                  <a:alpha val="18000"/>
                </a:srgbClr>
              </a:innerShdw>
            </a:effectLst>
            <a:scene3d>
              <a:camera prst="orthographicFront"/>
              <a:lightRig rig="threePt" dir="t"/>
            </a:scene3d>
            <a:sp3d prstMaterial="matte">
              <a:contourClr>
                <a:schemeClr val="accent6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a-DK" sz="1200" dirty="0">
                  <a:solidFill>
                    <a:srgbClr val="FFFFFF"/>
                  </a:solidFill>
                  <a:latin typeface="Arial" pitchFamily="34" charset="0"/>
                  <a:ea typeface="ＭＳ Ｐゴシック" pitchFamily="-97" charset="-128"/>
                </a:rPr>
                <a:t> </a:t>
              </a:r>
            </a:p>
          </p:txBody>
        </p:sp>
        <p:sp>
          <p:nvSpPr>
            <p:cNvPr id="64" name="Rektangel 63"/>
            <p:cNvSpPr>
              <a:spLocks noChangeArrowheads="1"/>
            </p:cNvSpPr>
            <p:nvPr/>
          </p:nvSpPr>
          <p:spPr bwMode="auto">
            <a:xfrm>
              <a:off x="863600" y="2214563"/>
              <a:ext cx="3556000" cy="354012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65" name="Rektangel 64"/>
            <p:cNvSpPr>
              <a:spLocks noChangeArrowheads="1"/>
            </p:cNvSpPr>
            <p:nvPr/>
          </p:nvSpPr>
          <p:spPr bwMode="auto">
            <a:xfrm>
              <a:off x="863600" y="2628900"/>
              <a:ext cx="3543300" cy="3136900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41000">
                  <a:srgbClr val="FFFFFF"/>
                </a:gs>
                <a:gs pos="100000">
                  <a:schemeClr val="tx1"/>
                </a:gs>
              </a:gsLst>
              <a:lin ang="16200000"/>
            </a:gradFill>
            <a:ln w="9525">
              <a:solidFill>
                <a:srgbClr val="E1E1E1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a-DK" dirty="0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71" name="Rektangel 70"/>
            <p:cNvSpPr>
              <a:spLocks noChangeArrowheads="1"/>
            </p:cNvSpPr>
            <p:nvPr/>
          </p:nvSpPr>
          <p:spPr bwMode="auto">
            <a:xfrm>
              <a:off x="952500" y="2801938"/>
              <a:ext cx="344488" cy="344487"/>
            </a:xfrm>
            <a:prstGeom prst="rect">
              <a:avLst/>
            </a:prstGeom>
            <a:gradFill flip="none" rotWithShape="1">
              <a:gsLst>
                <a:gs pos="0">
                  <a:srgbClr val="CFCFCF"/>
                </a:gs>
                <a:gs pos="50000">
                  <a:srgbClr val="D5D5D5"/>
                </a:gs>
                <a:gs pos="100000">
                  <a:srgbClr val="C4C4C4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noProof="1">
                <a:solidFill>
                  <a:sysClr val="window" lastClr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14353" name="Tekstboks 72"/>
            <p:cNvSpPr txBox="1">
              <a:spLocks noChangeArrowheads="1"/>
            </p:cNvSpPr>
            <p:nvPr/>
          </p:nvSpPr>
          <p:spPr bwMode="auto">
            <a:xfrm>
              <a:off x="1384300" y="2728913"/>
              <a:ext cx="28194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zh-CN" altLang="en-US" sz="1100" dirty="0" smtClean="0">
                  <a:solidFill>
                    <a:schemeClr val="bg2">
                      <a:lumMod val="50000"/>
                    </a:schemeClr>
                  </a:solidFill>
                  <a:latin typeface="Arial" pitchFamily="34" charset="0"/>
                  <a:ea typeface="ＭＳ Ｐゴシック" pitchFamily="-97" charset="-128"/>
                </a:rPr>
                <a:t>请输入您的文字</a:t>
              </a:r>
              <a:endParaRPr lang="da-DK" sz="11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24595" name="Rectangle 5"/>
            <p:cNvSpPr txBox="1">
              <a:spLocks noChangeArrowheads="1"/>
            </p:cNvSpPr>
            <p:nvPr/>
          </p:nvSpPr>
          <p:spPr bwMode="gray">
            <a:xfrm>
              <a:off x="950913" y="2278063"/>
              <a:ext cx="2671762" cy="223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 anchor="ctr"/>
            <a:lstStyle/>
            <a:p>
              <a:pPr defTabSz="914400" eaLnBrk="0" hangingPunct="0">
                <a:lnSpc>
                  <a:spcPct val="95000"/>
                </a:lnSpc>
              </a:pPr>
              <a:r>
                <a:rPr lang="zh-CN" altLang="en-US" sz="1200" b="1" dirty="0">
                  <a:solidFill>
                    <a:schemeClr val="accent1"/>
                  </a:solidFill>
                </a:rPr>
                <a:t>标题</a:t>
              </a:r>
              <a:endParaRPr 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25" name="Tekstboks 24"/>
            <p:cNvSpPr txBox="1">
              <a:spLocks noChangeArrowheads="1"/>
            </p:cNvSpPr>
            <p:nvPr/>
          </p:nvSpPr>
          <p:spPr bwMode="auto">
            <a:xfrm>
              <a:off x="4814888" y="2838450"/>
              <a:ext cx="32226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a-DK" sz="1200" dirty="0">
                  <a:latin typeface="Arial" pitchFamily="34" charset="0"/>
                  <a:ea typeface="ＭＳ Ｐゴシック" pitchFamily="-97" charset="-128"/>
                </a:rPr>
                <a:t>2</a:t>
              </a:r>
            </a:p>
          </p:txBody>
        </p:sp>
        <p:sp>
          <p:nvSpPr>
            <p:cNvPr id="30" name="Tekstboks 29"/>
            <p:cNvSpPr txBox="1">
              <a:spLocks noChangeArrowheads="1"/>
            </p:cNvSpPr>
            <p:nvPr/>
          </p:nvSpPr>
          <p:spPr bwMode="auto">
            <a:xfrm>
              <a:off x="987425" y="2822575"/>
              <a:ext cx="322263" cy="27622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a-DK" sz="1200" kern="0" noProof="1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ea typeface="ＭＳ Ｐゴシック" pitchFamily="-97" charset="-128"/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gray">
          <a:xfrm>
            <a:off x="874713" y="1355725"/>
            <a:ext cx="48529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zh-CN" altLang="en-US" sz="2000" dirty="0" smtClean="0">
                <a:solidFill>
                  <a:srgbClr val="171717"/>
                </a:solidFill>
              </a:rPr>
              <a:t>您的子标题</a:t>
            </a:r>
            <a:endParaRPr lang="en-US" sz="2000" dirty="0">
              <a:solidFill>
                <a:srgbClr val="171717"/>
              </a:solidFill>
            </a:endParaRPr>
          </a:p>
          <a:p>
            <a:pPr defTabSz="801688"/>
            <a:endParaRPr lang="en-US" sz="2000" dirty="0">
              <a:solidFill>
                <a:srgbClr val="171717"/>
              </a:solidFill>
            </a:endParaRPr>
          </a:p>
        </p:txBody>
      </p:sp>
      <p:sp>
        <p:nvSpPr>
          <p:cNvPr id="25605" name="Rectangle 5"/>
          <p:cNvSpPr txBox="1">
            <a:spLocks noChangeArrowheads="1"/>
          </p:cNvSpPr>
          <p:nvPr/>
        </p:nvSpPr>
        <p:spPr bwMode="gray">
          <a:xfrm>
            <a:off x="874713" y="779463"/>
            <a:ext cx="2673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3000" b="1" dirty="0" smtClean="0">
                <a:solidFill>
                  <a:srgbClr val="171717"/>
                </a:solidFill>
              </a:rPr>
              <a:t>您的标题</a:t>
            </a:r>
            <a:endParaRPr lang="en-US" sz="3000" b="1" dirty="0">
              <a:solidFill>
                <a:srgbClr val="171717"/>
              </a:solidFill>
            </a:endParaRPr>
          </a:p>
        </p:txBody>
      </p:sp>
      <p:sp>
        <p:nvSpPr>
          <p:cNvPr id="31" name="Rektangel 30"/>
          <p:cNvSpPr>
            <a:spLocks noChangeArrowheads="1"/>
          </p:cNvSpPr>
          <p:nvPr/>
        </p:nvSpPr>
        <p:spPr bwMode="auto">
          <a:xfrm>
            <a:off x="914400" y="2298700"/>
            <a:ext cx="3038475" cy="306388"/>
          </a:xfrm>
          <a:prstGeom prst="rect">
            <a:avLst/>
          </a:prstGeom>
          <a:gradFill flip="none" rotWithShape="1">
            <a:gsLst>
              <a:gs pos="0">
                <a:srgbClr val="CFCFCF"/>
              </a:gs>
              <a:gs pos="50000">
                <a:srgbClr val="D5D5D5"/>
              </a:gs>
              <a:gs pos="100000">
                <a:srgbClr val="C4C4C4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da-DK" kern="0" noProof="1">
              <a:solidFill>
                <a:sysClr val="window" lastClr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2" name="Rektangel 31"/>
          <p:cNvSpPr>
            <a:spLocks noChangeArrowheads="1"/>
          </p:cNvSpPr>
          <p:nvPr/>
        </p:nvSpPr>
        <p:spPr bwMode="auto">
          <a:xfrm>
            <a:off x="914400" y="2667000"/>
            <a:ext cx="3038475" cy="762000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41000">
                <a:srgbClr val="FFFFFF"/>
              </a:gs>
              <a:gs pos="100000">
                <a:schemeClr val="tx1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9" name="Rektangel 28"/>
          <p:cNvSpPr>
            <a:spLocks noChangeArrowheads="1"/>
          </p:cNvSpPr>
          <p:nvPr/>
        </p:nvSpPr>
        <p:spPr bwMode="auto">
          <a:xfrm>
            <a:off x="1003300" y="2838450"/>
            <a:ext cx="344488" cy="346075"/>
          </a:xfrm>
          <a:prstGeom prst="rect">
            <a:avLst/>
          </a:prstGeom>
          <a:gradFill flip="none" rotWithShape="1">
            <a:gsLst>
              <a:gs pos="0">
                <a:srgbClr val="CFCFCF"/>
              </a:gs>
              <a:gs pos="50000">
                <a:srgbClr val="D5D5D5"/>
              </a:gs>
              <a:gs pos="100000">
                <a:srgbClr val="C4C4C4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1200" kern="0" noProof="1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ＭＳ Ｐゴシック" pitchFamily="-97" charset="-128"/>
              </a:rPr>
              <a:t>1</a:t>
            </a:r>
          </a:p>
        </p:txBody>
      </p:sp>
      <p:sp>
        <p:nvSpPr>
          <p:cNvPr id="15394" name="Tekstboks 27"/>
          <p:cNvSpPr txBox="1">
            <a:spLocks noChangeArrowheads="1"/>
          </p:cNvSpPr>
          <p:nvPr/>
        </p:nvSpPr>
        <p:spPr bwMode="auto">
          <a:xfrm>
            <a:off x="1435100" y="2767013"/>
            <a:ext cx="2438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en-US" sz="11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ＭＳ Ｐゴシック" pitchFamily="-97" charset="-128"/>
              </a:rPr>
              <a:t>您的文字</a:t>
            </a:r>
            <a:endParaRPr lang="da-DK" sz="1100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5391" name="Rectangle 5"/>
          <p:cNvSpPr txBox="1">
            <a:spLocks noChangeArrowheads="1"/>
          </p:cNvSpPr>
          <p:nvPr/>
        </p:nvSpPr>
        <p:spPr bwMode="gray">
          <a:xfrm>
            <a:off x="1001713" y="2316163"/>
            <a:ext cx="18938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  <a:defRPr/>
            </a:pPr>
            <a:r>
              <a:rPr lang="zh-CN" altLang="en-US" sz="1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ＭＳ Ｐゴシック" pitchFamily="-97" charset="-128"/>
              </a:rPr>
              <a:t>标题</a:t>
            </a:r>
            <a:endParaRPr lang="en-US" sz="1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2" name="Rektangel 21"/>
          <p:cNvSpPr>
            <a:spLocks noChangeArrowheads="1"/>
          </p:cNvSpPr>
          <p:nvPr/>
        </p:nvSpPr>
        <p:spPr bwMode="auto">
          <a:xfrm>
            <a:off x="927100" y="3568700"/>
            <a:ext cx="3025775" cy="280988"/>
          </a:xfrm>
          <a:prstGeom prst="rect">
            <a:avLst/>
          </a:prstGeom>
          <a:gradFill flip="none" rotWithShape="1">
            <a:gsLst>
              <a:gs pos="8900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1000">
                <a:srgbClr val="F50736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3" name="Rektangel 22"/>
          <p:cNvSpPr>
            <a:spLocks noChangeArrowheads="1"/>
          </p:cNvSpPr>
          <p:nvPr/>
        </p:nvSpPr>
        <p:spPr bwMode="auto">
          <a:xfrm>
            <a:off x="927100" y="3924300"/>
            <a:ext cx="3025775" cy="749300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49001">
                <a:srgbClr val="FFFFFF"/>
              </a:gs>
              <a:gs pos="100000">
                <a:schemeClr val="tx1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0" name="Rektangel 19"/>
          <p:cNvSpPr>
            <a:spLocks noChangeArrowheads="1"/>
          </p:cNvSpPr>
          <p:nvPr/>
        </p:nvSpPr>
        <p:spPr bwMode="auto">
          <a:xfrm>
            <a:off x="1041400" y="4095750"/>
            <a:ext cx="344488" cy="346075"/>
          </a:xfrm>
          <a:prstGeom prst="rect">
            <a:avLst/>
          </a:prstGeom>
          <a:gradFill flip="none" rotWithShape="1">
            <a:gsLst>
              <a:gs pos="8900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1000">
                <a:srgbClr val="F50736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5614" name="Tekstboks 17"/>
          <p:cNvSpPr txBox="1">
            <a:spLocks noChangeArrowheads="1"/>
          </p:cNvSpPr>
          <p:nvPr/>
        </p:nvSpPr>
        <p:spPr bwMode="auto">
          <a:xfrm>
            <a:off x="1473200" y="4024313"/>
            <a:ext cx="2400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100" dirty="0" smtClean="0">
                <a:solidFill>
                  <a:srgbClr val="171717"/>
                </a:solidFill>
              </a:rPr>
              <a:t>您的文字</a:t>
            </a:r>
            <a:r>
              <a:rPr lang="en-US" sz="1100" dirty="0" smtClean="0">
                <a:solidFill>
                  <a:srgbClr val="171717"/>
                </a:solidFill>
              </a:rPr>
              <a:t>. </a:t>
            </a:r>
            <a:endParaRPr lang="da-DK" sz="1100" dirty="0">
              <a:solidFill>
                <a:srgbClr val="171717"/>
              </a:solidFill>
            </a:endParaRPr>
          </a:p>
          <a:p>
            <a:pPr algn="just"/>
            <a:endParaRPr lang="da-DK" sz="1100" dirty="0">
              <a:solidFill>
                <a:srgbClr val="171717"/>
              </a:solidFill>
            </a:endParaRPr>
          </a:p>
        </p:txBody>
      </p:sp>
      <p:sp>
        <p:nvSpPr>
          <p:cNvPr id="25615" name="Rectangle 5"/>
          <p:cNvSpPr txBox="1">
            <a:spLocks noChangeArrowheads="1"/>
          </p:cNvSpPr>
          <p:nvPr/>
        </p:nvSpPr>
        <p:spPr bwMode="gray">
          <a:xfrm>
            <a:off x="1039813" y="3592513"/>
            <a:ext cx="1379537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1200" b="1" dirty="0" smtClean="0">
                <a:solidFill>
                  <a:schemeClr val="tx2"/>
                </a:solidFill>
              </a:rPr>
              <a:t>标题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14" name="Rektangel 13"/>
          <p:cNvSpPr>
            <a:spLocks noChangeArrowheads="1"/>
          </p:cNvSpPr>
          <p:nvPr/>
        </p:nvSpPr>
        <p:spPr bwMode="auto">
          <a:xfrm>
            <a:off x="927100" y="4813300"/>
            <a:ext cx="3025775" cy="2809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999">
                <a:srgbClr val="FFFFFF"/>
              </a:gs>
              <a:gs pos="100000">
                <a:schemeClr val="bg2"/>
              </a:gs>
            </a:gsLst>
            <a:lin ang="5400000"/>
          </a:gra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5" name="Rektangel 14"/>
          <p:cNvSpPr>
            <a:spLocks noChangeArrowheads="1"/>
          </p:cNvSpPr>
          <p:nvPr/>
        </p:nvSpPr>
        <p:spPr bwMode="auto">
          <a:xfrm>
            <a:off x="927100" y="5178425"/>
            <a:ext cx="3025775" cy="749300"/>
          </a:xfrm>
          <a:prstGeom prst="rect">
            <a:avLst/>
          </a:prstGeom>
          <a:gradFill flip="none" rotWithShape="1">
            <a:gsLst>
              <a:gs pos="8900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1000">
                <a:srgbClr val="F50736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grpSp>
        <p:nvGrpSpPr>
          <p:cNvPr id="25618" name="Grupper 67"/>
          <p:cNvGrpSpPr>
            <a:grpSpLocks/>
          </p:cNvGrpSpPr>
          <p:nvPr/>
        </p:nvGrpSpPr>
        <p:grpSpPr bwMode="auto">
          <a:xfrm>
            <a:off x="1041400" y="5340350"/>
            <a:ext cx="344488" cy="346075"/>
            <a:chOff x="876300" y="2508250"/>
            <a:chExt cx="344488" cy="346075"/>
          </a:xfrm>
        </p:grpSpPr>
        <p:sp>
          <p:nvSpPr>
            <p:cNvPr id="12" name="Rektangel 11"/>
            <p:cNvSpPr>
              <a:spLocks noChangeArrowheads="1"/>
            </p:cNvSpPr>
            <p:nvPr/>
          </p:nvSpPr>
          <p:spPr bwMode="auto">
            <a:xfrm>
              <a:off x="876300" y="2508250"/>
              <a:ext cx="344488" cy="346075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lin ang="16200000"/>
            </a:gradFill>
            <a:ln w="9525">
              <a:solidFill>
                <a:schemeClr val="bg2">
                  <a:lumMod val="90000"/>
                </a:schemeClr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a-DK" sz="1200" dirty="0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13" name="Tekstboks 12"/>
            <p:cNvSpPr txBox="1">
              <a:spLocks noChangeArrowheads="1"/>
            </p:cNvSpPr>
            <p:nvPr/>
          </p:nvSpPr>
          <p:spPr bwMode="auto">
            <a:xfrm>
              <a:off x="890588" y="2544763"/>
              <a:ext cx="322262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algn="tl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a-DK" sz="1200" dirty="0">
                  <a:solidFill>
                    <a:srgbClr val="171717"/>
                  </a:solidFill>
                  <a:latin typeface="Arial" pitchFamily="34" charset="0"/>
                  <a:ea typeface="ＭＳ Ｐゴシック" pitchFamily="-97" charset="-128"/>
                </a:rPr>
                <a:t>3</a:t>
              </a:r>
            </a:p>
          </p:txBody>
        </p:sp>
      </p:grpSp>
      <p:sp>
        <p:nvSpPr>
          <p:cNvPr id="15376" name="Tekstboks 9"/>
          <p:cNvSpPr txBox="1">
            <a:spLocks noChangeArrowheads="1"/>
          </p:cNvSpPr>
          <p:nvPr/>
        </p:nvSpPr>
        <p:spPr bwMode="auto">
          <a:xfrm>
            <a:off x="1473200" y="5268913"/>
            <a:ext cx="2400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en-US" sz="1100" dirty="0" smtClean="0">
                <a:solidFill>
                  <a:schemeClr val="tx2">
                    <a:lumMod val="85000"/>
                  </a:schemeClr>
                </a:solidFill>
                <a:latin typeface="Arial" pitchFamily="34" charset="0"/>
                <a:ea typeface="ＭＳ Ｐゴシック" pitchFamily="-97" charset="-128"/>
              </a:rPr>
              <a:t>文字</a:t>
            </a:r>
            <a:r>
              <a:rPr lang="en-US" sz="1100" dirty="0" smtClean="0">
                <a:solidFill>
                  <a:schemeClr val="tx2">
                    <a:lumMod val="85000"/>
                  </a:schemeClr>
                </a:solidFill>
                <a:latin typeface="Arial" pitchFamily="34" charset="0"/>
                <a:ea typeface="ＭＳ Ｐゴシック" pitchFamily="-97" charset="-128"/>
              </a:rPr>
              <a:t>. </a:t>
            </a:r>
            <a:endParaRPr lang="da-DK" sz="1100" dirty="0">
              <a:solidFill>
                <a:schemeClr val="tx2">
                  <a:lumMod val="85000"/>
                </a:schemeClr>
              </a:solidFill>
              <a:latin typeface="Arial" pitchFamily="34" charset="0"/>
              <a:ea typeface="ＭＳ Ｐゴシック" pitchFamily="-97" charset="-128"/>
            </a:endParaRPr>
          </a:p>
          <a:p>
            <a:pPr algn="just">
              <a:defRPr/>
            </a:pPr>
            <a:endParaRPr lang="da-DK" sz="1100" dirty="0">
              <a:solidFill>
                <a:schemeClr val="tx2">
                  <a:lumMod val="85000"/>
                </a:schemeClr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5620" name="Rectangle 5"/>
          <p:cNvSpPr txBox="1">
            <a:spLocks noChangeArrowheads="1"/>
          </p:cNvSpPr>
          <p:nvPr/>
        </p:nvSpPr>
        <p:spPr bwMode="gray">
          <a:xfrm>
            <a:off x="1039813" y="4856163"/>
            <a:ext cx="267335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1200" b="1" dirty="0" smtClean="0">
                <a:solidFill>
                  <a:srgbClr val="171717"/>
                </a:solidFill>
              </a:rPr>
              <a:t>标题</a:t>
            </a:r>
            <a:endParaRPr lang="en-US" sz="1200" b="1" dirty="0">
              <a:solidFill>
                <a:srgbClr val="171717"/>
              </a:solidFill>
            </a:endParaRPr>
          </a:p>
        </p:txBody>
      </p:sp>
      <p:sp>
        <p:nvSpPr>
          <p:cNvPr id="34" name="Rektangel 33"/>
          <p:cNvSpPr>
            <a:spLocks noChangeArrowheads="1"/>
          </p:cNvSpPr>
          <p:nvPr/>
        </p:nvSpPr>
        <p:spPr bwMode="auto">
          <a:xfrm>
            <a:off x="4114800" y="2298700"/>
            <a:ext cx="4343400" cy="3632200"/>
          </a:xfrm>
          <a:prstGeom prst="rect">
            <a:avLst/>
          </a:prstGeom>
          <a:gradFill flip="none" rotWithShape="1">
            <a:gsLst>
              <a:gs pos="89000">
                <a:srgbClr val="C00000"/>
              </a:gs>
              <a:gs pos="20000">
                <a:srgbClr val="F50736"/>
              </a:gs>
              <a:gs pos="11000">
                <a:srgbClr val="F50736"/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5370" name="Tekstboks 39"/>
          <p:cNvSpPr txBox="1">
            <a:spLocks noChangeArrowheads="1"/>
          </p:cNvSpPr>
          <p:nvPr/>
        </p:nvSpPr>
        <p:spPr bwMode="auto">
          <a:xfrm>
            <a:off x="4340225" y="2630488"/>
            <a:ext cx="3838575" cy="2032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noProof="1" smtClean="0">
                <a:solidFill>
                  <a:schemeClr val="tx2"/>
                </a:solidFill>
                <a:latin typeface="Arial" pitchFamily="34" charset="0"/>
                <a:ea typeface="ＭＳ Ｐゴシック" pitchFamily="-97" charset="-128"/>
              </a:rPr>
              <a:t>请输入您的文字</a:t>
            </a:r>
            <a:endParaRPr lang="da-DK" sz="1400" kern="0" noProof="1">
              <a:solidFill>
                <a:schemeClr val="tx2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8" name="Tekstboks 27"/>
          <p:cNvSpPr txBox="1">
            <a:spLocks noChangeArrowheads="1"/>
          </p:cNvSpPr>
          <p:nvPr/>
        </p:nvSpPr>
        <p:spPr bwMode="auto">
          <a:xfrm>
            <a:off x="1055688" y="4132263"/>
            <a:ext cx="322262" cy="27781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1200" kern="0" noProof="1">
                <a:solidFill>
                  <a:sysClr val="window" lastClr="FFFFFF"/>
                </a:solidFill>
                <a:latin typeface="Arial" pitchFamily="34" charset="0"/>
                <a:ea typeface="ＭＳ Ｐゴシック" pitchFamily="-97" charset="-128"/>
              </a:rPr>
              <a:t>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4747"/>
            </a:gs>
            <a:gs pos="100000">
              <a:srgbClr val="C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 txBox="1">
            <a:spLocks noChangeArrowheads="1"/>
          </p:cNvSpPr>
          <p:nvPr/>
        </p:nvSpPr>
        <p:spPr bwMode="gray">
          <a:xfrm>
            <a:off x="0" y="2830513"/>
            <a:ext cx="9144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 defTabSz="914400" eaLnBrk="0" hangingPunct="0">
              <a:lnSpc>
                <a:spcPct val="95000"/>
              </a:lnSpc>
            </a:pPr>
            <a:r>
              <a:rPr lang="en-US" sz="6000" b="1">
                <a:solidFill>
                  <a:schemeClr val="tx2"/>
                </a:solidFill>
                <a:cs typeface="Arial" charset="0"/>
              </a:rPr>
              <a:t>THANK YOU!</a:t>
            </a: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gray">
          <a:xfrm>
            <a:off x="6767513" y="6162675"/>
            <a:ext cx="15382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 defTabSz="801688"/>
            <a:r>
              <a:rPr lang="en-US" sz="1200" dirty="0">
                <a:solidFill>
                  <a:srgbClr val="171717"/>
                </a:solidFill>
              </a:rPr>
              <a:t>Your Logo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hop_Done Deal">
  <a:themeElements>
    <a:clrScheme name="Brugerdefineret 6">
      <a:dk1>
        <a:srgbClr val="FFFCF9"/>
      </a:dk1>
      <a:lt1>
        <a:sysClr val="window" lastClr="FFFFFF"/>
      </a:lt1>
      <a:dk2>
        <a:srgbClr val="D7D8D9"/>
      </a:dk2>
      <a:lt2>
        <a:srgbClr val="FFFFFF"/>
      </a:lt2>
      <a:accent1>
        <a:srgbClr val="E6E6E6"/>
      </a:accent1>
      <a:accent2>
        <a:srgbClr val="F9AF18"/>
      </a:accent2>
      <a:accent3>
        <a:srgbClr val="78C5DD"/>
      </a:accent3>
      <a:accent4>
        <a:srgbClr val="0081BE"/>
      </a:accent4>
      <a:accent5>
        <a:srgbClr val="FAB900"/>
      </a:accent5>
      <a:accent6>
        <a:srgbClr val="E7711C"/>
      </a:accent6>
      <a:hlink>
        <a:srgbClr val="7EB220"/>
      </a:hlink>
      <a:folHlink>
        <a:srgbClr val="7EB2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Kontortema">
  <a:themeElements>
    <a:clrScheme name="Brugerdefineret 6">
      <a:dk1>
        <a:srgbClr val="FFFCF9"/>
      </a:dk1>
      <a:lt1>
        <a:sysClr val="window" lastClr="FFFFFF"/>
      </a:lt1>
      <a:dk2>
        <a:srgbClr val="D7D8D9"/>
      </a:dk2>
      <a:lt2>
        <a:srgbClr val="FFFFFF"/>
      </a:lt2>
      <a:accent1>
        <a:srgbClr val="E6E6E6"/>
      </a:accent1>
      <a:accent2>
        <a:srgbClr val="F9AF18"/>
      </a:accent2>
      <a:accent3>
        <a:srgbClr val="78C5DD"/>
      </a:accent3>
      <a:accent4>
        <a:srgbClr val="0081BE"/>
      </a:accent4>
      <a:accent5>
        <a:srgbClr val="FAB900"/>
      </a:accent5>
      <a:accent6>
        <a:srgbClr val="E7711C"/>
      </a:accent6>
      <a:hlink>
        <a:srgbClr val="7EB220"/>
      </a:hlink>
      <a:folHlink>
        <a:srgbClr val="7EB2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76E7517-0EE9-49CF-990D-9186DC27E5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Slideshop_Done Deal</Template>
  <TotalTime>24</TotalTime>
  <Words>140</Words>
  <Application>Microsoft Office PowerPoint</Application>
  <PresentationFormat>全屏显示(4:3)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Slideshop_Done Deal</vt:lpstr>
      <vt:lpstr>1_Kontortema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keywords/>
  <cp:lastModifiedBy>Administrator</cp:lastModifiedBy>
  <cp:revision>6</cp:revision>
  <dcterms:created xsi:type="dcterms:W3CDTF">2012-06-29T06:57:28Z</dcterms:created>
  <dcterms:modified xsi:type="dcterms:W3CDTF">2015-03-02T03:49:02Z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TC018754869991</vt:lpwstr>
  </property>
</Properties>
</file>