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6"/>
  </p:notesMasterIdLst>
  <p:sldIdLst>
    <p:sldId id="256" r:id="rId2"/>
    <p:sldId id="263" r:id="rId3"/>
    <p:sldId id="267" r:id="rId4"/>
    <p:sldId id="268" r:id="rId5"/>
    <p:sldId id="265" r:id="rId6"/>
    <p:sldId id="269" r:id="rId7"/>
    <p:sldId id="261" r:id="rId8"/>
    <p:sldId id="270" r:id="rId9"/>
    <p:sldId id="258" r:id="rId10"/>
    <p:sldId id="262" r:id="rId11"/>
    <p:sldId id="257" r:id="rId12"/>
    <p:sldId id="266" r:id="rId13"/>
    <p:sldId id="259" r:id="rId14"/>
    <p:sldId id="264" r:id="rId15"/>
  </p:sldIdLst>
  <p:sldSz cx="9144000" cy="5143500" type="screen16x9"/>
  <p:notesSz cx="6858000" cy="9144000"/>
  <p:embeddedFontLst>
    <p:embeddedFont>
      <p:font typeface="Broadway" charset="0"/>
      <p:regular r:id="rId17"/>
    </p:embeddedFont>
    <p:embeddedFont>
      <p:font typeface="经典特宋简" charset="-122"/>
      <p:regular r:id="rId18"/>
    </p:embeddedFont>
    <p:embeddedFont>
      <p:font typeface="微软雅黑" pitchFamily="34" charset="-122"/>
      <p:regular r:id="rId19"/>
      <p:bold r:id="rId20"/>
    </p:embeddedFon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Britannic Bold" charset="0"/>
      <p:regular r:id="rId25"/>
    </p:embeddedFont>
    <p:embeddedFont>
      <p:font typeface="Arial Black" pitchFamily="34" charset="0"/>
      <p:bold r:id="rId26"/>
    </p:embeddedFont>
    <p:embeddedFont>
      <p:font typeface="黑体" pitchFamily="49" charset="-122"/>
      <p:regular r:id="rId2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E389"/>
    <a:srgbClr val="0996FF"/>
    <a:srgbClr val="FFCF37"/>
    <a:srgbClr val="E7EFF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-318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21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B63C7-0B83-4C86-8F72-11889629977C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8934D6-602D-4CDA-AF56-8E0A1F61DF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71516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8934D6-602D-4CDA-AF56-8E0A1F61DFC3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76023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71109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7485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1763688" y="-1"/>
            <a:ext cx="7380312" cy="515748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17358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7485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-1"/>
            <a:ext cx="7380312" cy="515748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20194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4859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8319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267A2-BD9E-4E51-A284-8C3B3F46F626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8FD1D-5FBA-483A-8D62-F86BF608C5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07286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49" r:id="rId4"/>
    <p:sldLayoutId id="2147483650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2569840" y="627534"/>
            <a:ext cx="0" cy="4104456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9552" y="2295912"/>
            <a:ext cx="15552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Logo</a:t>
            </a:r>
            <a:endParaRPr lang="zh-CN" alt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5864" y="1360388"/>
            <a:ext cx="6106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添加你的主标题</a:t>
            </a:r>
            <a:endParaRPr lang="zh-CN" altLang="en-US" sz="5400" dirty="0">
              <a:ln>
                <a:solidFill>
                  <a:schemeClr val="bg1">
                    <a:lumMod val="85000"/>
                  </a:schemeClr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经典特宋简" pitchFamily="49" charset="-122"/>
              <a:ea typeface="经典特宋简" pitchFamily="49" charset="-122"/>
              <a:cs typeface="经典特宋简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3808" y="2283718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你的副标题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76092" y="3147814"/>
            <a:ext cx="4216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项目负责</a:t>
            </a:r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：喜洋洋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66510" y="3611800"/>
            <a:ext cx="25670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xmlns="" val="2786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圆角矩形 166"/>
          <p:cNvSpPr/>
          <p:nvPr/>
        </p:nvSpPr>
        <p:spPr>
          <a:xfrm>
            <a:off x="323528" y="150472"/>
            <a:ext cx="4540006" cy="53974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92000">
                <a:srgbClr val="FFC000">
                  <a:alpha val="0"/>
                </a:srgbClr>
              </a:gs>
              <a:gs pos="42000">
                <a:srgbClr val="00206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7" name="Group 2"/>
          <p:cNvGrpSpPr>
            <a:grpSpLocks/>
          </p:cNvGrpSpPr>
          <p:nvPr/>
        </p:nvGrpSpPr>
        <p:grpSpPr bwMode="auto">
          <a:xfrm>
            <a:off x="2855629" y="1060797"/>
            <a:ext cx="4176713" cy="3829050"/>
            <a:chOff x="1149" y="1417"/>
            <a:chExt cx="2540" cy="2328"/>
          </a:xfrm>
        </p:grpSpPr>
        <p:sp>
          <p:nvSpPr>
            <p:cNvPr id="88" name="Freeform 3"/>
            <p:cNvSpPr>
              <a:spLocks/>
            </p:cNvSpPr>
            <p:nvPr/>
          </p:nvSpPr>
          <p:spPr bwMode="auto">
            <a:xfrm>
              <a:off x="2419" y="1840"/>
              <a:ext cx="1270" cy="1905"/>
            </a:xfrm>
            <a:custGeom>
              <a:avLst/>
              <a:gdLst>
                <a:gd name="T0" fmla="*/ 0 w 1270"/>
                <a:gd name="T1" fmla="*/ 1905 h 1905"/>
                <a:gd name="T2" fmla="*/ 0 w 1270"/>
                <a:gd name="T3" fmla="*/ 1481 h 1905"/>
                <a:gd name="T4" fmla="*/ 423 w 1270"/>
                <a:gd name="T5" fmla="*/ 1270 h 1905"/>
                <a:gd name="T6" fmla="*/ 423 w 1270"/>
                <a:gd name="T7" fmla="*/ 847 h 1905"/>
                <a:gd name="T8" fmla="*/ 846 w 1270"/>
                <a:gd name="T9" fmla="*/ 635 h 1905"/>
                <a:gd name="T10" fmla="*/ 846 w 1270"/>
                <a:gd name="T11" fmla="*/ 212 h 1905"/>
                <a:gd name="T12" fmla="*/ 1270 w 1270"/>
                <a:gd name="T13" fmla="*/ 0 h 1905"/>
                <a:gd name="T14" fmla="*/ 1270 w 1270"/>
                <a:gd name="T15" fmla="*/ 1270 h 1905"/>
                <a:gd name="T16" fmla="*/ 0 w 1270"/>
                <a:gd name="T17" fmla="*/ 1905 h 19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70"/>
                <a:gd name="T28" fmla="*/ 0 h 1905"/>
                <a:gd name="T29" fmla="*/ 1270 w 1270"/>
                <a:gd name="T30" fmla="*/ 1905 h 19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70" h="1905">
                  <a:moveTo>
                    <a:pt x="0" y="1905"/>
                  </a:moveTo>
                  <a:lnTo>
                    <a:pt x="0" y="1481"/>
                  </a:lnTo>
                  <a:lnTo>
                    <a:pt x="423" y="1270"/>
                  </a:lnTo>
                  <a:lnTo>
                    <a:pt x="423" y="847"/>
                  </a:lnTo>
                  <a:lnTo>
                    <a:pt x="846" y="635"/>
                  </a:lnTo>
                  <a:lnTo>
                    <a:pt x="846" y="212"/>
                  </a:lnTo>
                  <a:lnTo>
                    <a:pt x="1270" y="0"/>
                  </a:lnTo>
                  <a:lnTo>
                    <a:pt x="1270" y="1270"/>
                  </a:lnTo>
                  <a:lnTo>
                    <a:pt x="0" y="19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4"/>
            <p:cNvSpPr>
              <a:spLocks/>
            </p:cNvSpPr>
            <p:nvPr/>
          </p:nvSpPr>
          <p:spPr bwMode="auto">
            <a:xfrm>
              <a:off x="1149" y="2898"/>
              <a:ext cx="1270" cy="847"/>
            </a:xfrm>
            <a:custGeom>
              <a:avLst/>
              <a:gdLst>
                <a:gd name="T0" fmla="*/ 1270 w 1270"/>
                <a:gd name="T1" fmla="*/ 423 h 847"/>
                <a:gd name="T2" fmla="*/ 0 w 1270"/>
                <a:gd name="T3" fmla="*/ 0 h 847"/>
                <a:gd name="T4" fmla="*/ 0 w 1270"/>
                <a:gd name="T5" fmla="*/ 423 h 847"/>
                <a:gd name="T6" fmla="*/ 1270 w 1270"/>
                <a:gd name="T7" fmla="*/ 847 h 847"/>
                <a:gd name="T8" fmla="*/ 1270 w 1270"/>
                <a:gd name="T9" fmla="*/ 423 h 8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0"/>
                <a:gd name="T16" fmla="*/ 0 h 847"/>
                <a:gd name="T17" fmla="*/ 1270 w 1270"/>
                <a:gd name="T18" fmla="*/ 847 h 8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0" h="847">
                  <a:moveTo>
                    <a:pt x="1270" y="423"/>
                  </a:moveTo>
                  <a:lnTo>
                    <a:pt x="0" y="0"/>
                  </a:lnTo>
                  <a:lnTo>
                    <a:pt x="0" y="423"/>
                  </a:lnTo>
                  <a:lnTo>
                    <a:pt x="1270" y="847"/>
                  </a:lnTo>
                  <a:lnTo>
                    <a:pt x="1270" y="423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0" name="Freeform 5"/>
            <p:cNvSpPr>
              <a:spLocks/>
            </p:cNvSpPr>
            <p:nvPr/>
          </p:nvSpPr>
          <p:spPr bwMode="auto">
            <a:xfrm>
              <a:off x="1573" y="2263"/>
              <a:ext cx="1269" cy="847"/>
            </a:xfrm>
            <a:custGeom>
              <a:avLst/>
              <a:gdLst>
                <a:gd name="T0" fmla="*/ 1269 w 1269"/>
                <a:gd name="T1" fmla="*/ 424 h 847"/>
                <a:gd name="T2" fmla="*/ 0 w 1269"/>
                <a:gd name="T3" fmla="*/ 0 h 847"/>
                <a:gd name="T4" fmla="*/ 0 w 1269"/>
                <a:gd name="T5" fmla="*/ 424 h 847"/>
                <a:gd name="T6" fmla="*/ 1269 w 1269"/>
                <a:gd name="T7" fmla="*/ 847 h 847"/>
                <a:gd name="T8" fmla="*/ 1269 w 1269"/>
                <a:gd name="T9" fmla="*/ 424 h 8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69"/>
                <a:gd name="T16" fmla="*/ 0 h 847"/>
                <a:gd name="T17" fmla="*/ 1269 w 1269"/>
                <a:gd name="T18" fmla="*/ 847 h 8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69" h="847">
                  <a:moveTo>
                    <a:pt x="1269" y="424"/>
                  </a:moveTo>
                  <a:lnTo>
                    <a:pt x="0" y="0"/>
                  </a:lnTo>
                  <a:lnTo>
                    <a:pt x="0" y="424"/>
                  </a:lnTo>
                  <a:lnTo>
                    <a:pt x="1269" y="847"/>
                  </a:lnTo>
                  <a:lnTo>
                    <a:pt x="1269" y="424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1" name="Freeform 6"/>
            <p:cNvSpPr>
              <a:spLocks/>
            </p:cNvSpPr>
            <p:nvPr/>
          </p:nvSpPr>
          <p:spPr bwMode="auto">
            <a:xfrm>
              <a:off x="2003" y="1629"/>
              <a:ext cx="1269" cy="846"/>
            </a:xfrm>
            <a:custGeom>
              <a:avLst/>
              <a:gdLst>
                <a:gd name="T0" fmla="*/ 1269 w 1269"/>
                <a:gd name="T1" fmla="*/ 423 h 846"/>
                <a:gd name="T2" fmla="*/ 0 w 1269"/>
                <a:gd name="T3" fmla="*/ 0 h 846"/>
                <a:gd name="T4" fmla="*/ 0 w 1269"/>
                <a:gd name="T5" fmla="*/ 423 h 846"/>
                <a:gd name="T6" fmla="*/ 1269 w 1269"/>
                <a:gd name="T7" fmla="*/ 846 h 846"/>
                <a:gd name="T8" fmla="*/ 1269 w 1269"/>
                <a:gd name="T9" fmla="*/ 423 h 8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69"/>
                <a:gd name="T16" fmla="*/ 0 h 846"/>
                <a:gd name="T17" fmla="*/ 1269 w 1269"/>
                <a:gd name="T18" fmla="*/ 846 h 8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69" h="846">
                  <a:moveTo>
                    <a:pt x="1269" y="423"/>
                  </a:moveTo>
                  <a:lnTo>
                    <a:pt x="0" y="0"/>
                  </a:lnTo>
                  <a:lnTo>
                    <a:pt x="0" y="423"/>
                  </a:lnTo>
                  <a:lnTo>
                    <a:pt x="1269" y="846"/>
                  </a:lnTo>
                  <a:lnTo>
                    <a:pt x="1269" y="423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" name="Freeform 7"/>
            <p:cNvSpPr>
              <a:spLocks/>
            </p:cNvSpPr>
            <p:nvPr/>
          </p:nvSpPr>
          <p:spPr bwMode="auto">
            <a:xfrm>
              <a:off x="1996" y="1417"/>
              <a:ext cx="1693" cy="635"/>
            </a:xfrm>
            <a:custGeom>
              <a:avLst/>
              <a:gdLst>
                <a:gd name="T0" fmla="*/ 1693 w 1693"/>
                <a:gd name="T1" fmla="*/ 423 h 635"/>
                <a:gd name="T2" fmla="*/ 423 w 1693"/>
                <a:gd name="T3" fmla="*/ 0 h 635"/>
                <a:gd name="T4" fmla="*/ 0 w 1693"/>
                <a:gd name="T5" fmla="*/ 212 h 635"/>
                <a:gd name="T6" fmla="*/ 1269 w 1693"/>
                <a:gd name="T7" fmla="*/ 635 h 635"/>
                <a:gd name="T8" fmla="*/ 1693 w 1693"/>
                <a:gd name="T9" fmla="*/ 423 h 6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93"/>
                <a:gd name="T16" fmla="*/ 0 h 635"/>
                <a:gd name="T17" fmla="*/ 1693 w 1693"/>
                <a:gd name="T18" fmla="*/ 635 h 6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93" h="635">
                  <a:moveTo>
                    <a:pt x="1693" y="423"/>
                  </a:moveTo>
                  <a:lnTo>
                    <a:pt x="423" y="0"/>
                  </a:lnTo>
                  <a:lnTo>
                    <a:pt x="0" y="212"/>
                  </a:lnTo>
                  <a:lnTo>
                    <a:pt x="1269" y="635"/>
                  </a:lnTo>
                  <a:lnTo>
                    <a:pt x="1693" y="423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8"/>
            <p:cNvSpPr>
              <a:spLocks/>
            </p:cNvSpPr>
            <p:nvPr/>
          </p:nvSpPr>
          <p:spPr bwMode="auto">
            <a:xfrm>
              <a:off x="1573" y="2052"/>
              <a:ext cx="1692" cy="635"/>
            </a:xfrm>
            <a:custGeom>
              <a:avLst/>
              <a:gdLst>
                <a:gd name="T0" fmla="*/ 1692 w 1692"/>
                <a:gd name="T1" fmla="*/ 423 h 635"/>
                <a:gd name="T2" fmla="*/ 423 w 1692"/>
                <a:gd name="T3" fmla="*/ 0 h 635"/>
                <a:gd name="T4" fmla="*/ 0 w 1692"/>
                <a:gd name="T5" fmla="*/ 211 h 635"/>
                <a:gd name="T6" fmla="*/ 1269 w 1692"/>
                <a:gd name="T7" fmla="*/ 635 h 635"/>
                <a:gd name="T8" fmla="*/ 1692 w 1692"/>
                <a:gd name="T9" fmla="*/ 423 h 6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92"/>
                <a:gd name="T16" fmla="*/ 0 h 635"/>
                <a:gd name="T17" fmla="*/ 1692 w 1692"/>
                <a:gd name="T18" fmla="*/ 635 h 6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92" h="635">
                  <a:moveTo>
                    <a:pt x="1692" y="423"/>
                  </a:moveTo>
                  <a:lnTo>
                    <a:pt x="423" y="0"/>
                  </a:lnTo>
                  <a:lnTo>
                    <a:pt x="0" y="211"/>
                  </a:lnTo>
                  <a:lnTo>
                    <a:pt x="1269" y="635"/>
                  </a:lnTo>
                  <a:lnTo>
                    <a:pt x="1692" y="423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9"/>
            <p:cNvSpPr>
              <a:spLocks/>
            </p:cNvSpPr>
            <p:nvPr/>
          </p:nvSpPr>
          <p:spPr bwMode="auto">
            <a:xfrm>
              <a:off x="1149" y="2687"/>
              <a:ext cx="1693" cy="634"/>
            </a:xfrm>
            <a:custGeom>
              <a:avLst/>
              <a:gdLst>
                <a:gd name="T0" fmla="*/ 1693 w 1693"/>
                <a:gd name="T1" fmla="*/ 423 h 634"/>
                <a:gd name="T2" fmla="*/ 424 w 1693"/>
                <a:gd name="T3" fmla="*/ 0 h 634"/>
                <a:gd name="T4" fmla="*/ 0 w 1693"/>
                <a:gd name="T5" fmla="*/ 211 h 634"/>
                <a:gd name="T6" fmla="*/ 1270 w 1693"/>
                <a:gd name="T7" fmla="*/ 634 h 634"/>
                <a:gd name="T8" fmla="*/ 1693 w 1693"/>
                <a:gd name="T9" fmla="*/ 423 h 6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93"/>
                <a:gd name="T16" fmla="*/ 0 h 634"/>
                <a:gd name="T17" fmla="*/ 1693 w 1693"/>
                <a:gd name="T18" fmla="*/ 634 h 6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93" h="634">
                  <a:moveTo>
                    <a:pt x="1693" y="423"/>
                  </a:moveTo>
                  <a:lnTo>
                    <a:pt x="424" y="0"/>
                  </a:lnTo>
                  <a:lnTo>
                    <a:pt x="0" y="211"/>
                  </a:lnTo>
                  <a:lnTo>
                    <a:pt x="1270" y="634"/>
                  </a:lnTo>
                  <a:lnTo>
                    <a:pt x="1693" y="423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5" name="Freeform 10"/>
          <p:cNvSpPr>
            <a:spLocks/>
          </p:cNvSpPr>
          <p:nvPr/>
        </p:nvSpPr>
        <p:spPr bwMode="auto">
          <a:xfrm>
            <a:off x="4944779" y="1748185"/>
            <a:ext cx="2087563" cy="3133725"/>
          </a:xfrm>
          <a:custGeom>
            <a:avLst/>
            <a:gdLst/>
            <a:ahLst/>
            <a:cxnLst>
              <a:cxn ang="0">
                <a:pos x="0" y="1905"/>
              </a:cxn>
              <a:cxn ang="0">
                <a:pos x="0" y="1481"/>
              </a:cxn>
              <a:cxn ang="0">
                <a:pos x="423" y="1270"/>
              </a:cxn>
              <a:cxn ang="0">
                <a:pos x="423" y="847"/>
              </a:cxn>
              <a:cxn ang="0">
                <a:pos x="846" y="635"/>
              </a:cxn>
              <a:cxn ang="0">
                <a:pos x="846" y="212"/>
              </a:cxn>
              <a:cxn ang="0">
                <a:pos x="1270" y="0"/>
              </a:cxn>
              <a:cxn ang="0">
                <a:pos x="1270" y="1270"/>
              </a:cxn>
              <a:cxn ang="0">
                <a:pos x="0" y="1905"/>
              </a:cxn>
            </a:cxnLst>
            <a:rect l="0" t="0" r="r" b="b"/>
            <a:pathLst>
              <a:path w="1270" h="1905">
                <a:moveTo>
                  <a:pt x="0" y="1905"/>
                </a:moveTo>
                <a:lnTo>
                  <a:pt x="0" y="1481"/>
                </a:lnTo>
                <a:lnTo>
                  <a:pt x="423" y="1270"/>
                </a:lnTo>
                <a:lnTo>
                  <a:pt x="423" y="847"/>
                </a:lnTo>
                <a:lnTo>
                  <a:pt x="846" y="635"/>
                </a:lnTo>
                <a:lnTo>
                  <a:pt x="846" y="212"/>
                </a:lnTo>
                <a:lnTo>
                  <a:pt x="1270" y="0"/>
                </a:lnTo>
                <a:lnTo>
                  <a:pt x="1270" y="1270"/>
                </a:lnTo>
                <a:lnTo>
                  <a:pt x="0" y="1905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alpha val="0"/>
                </a:schemeClr>
              </a:gs>
              <a:gs pos="90000">
                <a:srgbClr val="002060"/>
              </a:gs>
            </a:gsLst>
            <a:lin ang="2700000" scaled="1"/>
          </a:gradFill>
          <a:ln w="9525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 b="0"/>
          </a:p>
        </p:txBody>
      </p:sp>
      <p:grpSp>
        <p:nvGrpSpPr>
          <p:cNvPr id="96" name="Group 11"/>
          <p:cNvGrpSpPr>
            <a:grpSpLocks/>
          </p:cNvGrpSpPr>
          <p:nvPr/>
        </p:nvGrpSpPr>
        <p:grpSpPr bwMode="auto">
          <a:xfrm>
            <a:off x="3073117" y="3905597"/>
            <a:ext cx="974725" cy="1114425"/>
            <a:chOff x="2924" y="2115"/>
            <a:chExt cx="614" cy="702"/>
          </a:xfrm>
        </p:grpSpPr>
        <p:sp>
          <p:nvSpPr>
            <p:cNvPr id="97" name="Oval 12"/>
            <p:cNvSpPr>
              <a:spLocks noChangeArrowheads="1"/>
            </p:cNvSpPr>
            <p:nvPr/>
          </p:nvSpPr>
          <p:spPr bwMode="auto">
            <a:xfrm>
              <a:off x="2924" y="2613"/>
              <a:ext cx="590" cy="2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31750" cap="rnd" algn="ctr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0"/>
            </a:p>
          </p:txBody>
        </p:sp>
        <p:grpSp>
          <p:nvGrpSpPr>
            <p:cNvPr id="98" name="Group 13"/>
            <p:cNvGrpSpPr>
              <a:grpSpLocks/>
            </p:cNvGrpSpPr>
            <p:nvPr/>
          </p:nvGrpSpPr>
          <p:grpSpPr bwMode="auto">
            <a:xfrm>
              <a:off x="2925" y="2115"/>
              <a:ext cx="613" cy="613"/>
              <a:chOff x="1157" y="1798"/>
              <a:chExt cx="613" cy="613"/>
            </a:xfrm>
          </p:grpSpPr>
          <p:grpSp>
            <p:nvGrpSpPr>
              <p:cNvPr id="99" name="Group 14"/>
              <p:cNvGrpSpPr>
                <a:grpSpLocks/>
              </p:cNvGrpSpPr>
              <p:nvPr/>
            </p:nvGrpSpPr>
            <p:grpSpPr bwMode="auto">
              <a:xfrm>
                <a:off x="1157" y="1798"/>
                <a:ext cx="613" cy="613"/>
                <a:chOff x="2335" y="1139"/>
                <a:chExt cx="1089" cy="1089"/>
              </a:xfrm>
            </p:grpSpPr>
            <p:sp>
              <p:nvSpPr>
                <p:cNvPr id="101" name="Oval 15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000"/>
                    </a:gs>
                    <a:gs pos="100000">
                      <a:schemeClr val="bg2">
                        <a:lumMod val="25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b="0"/>
                </a:p>
              </p:txBody>
            </p:sp>
            <p:grpSp>
              <p:nvGrpSpPr>
                <p:cNvPr id="102" name="Group 16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103" name="Freeform 17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7"/>
                  </a:xfrm>
                  <a:custGeom>
                    <a:avLst/>
                    <a:gdLst/>
                    <a:ahLst/>
                    <a:cxnLst>
                      <a:cxn ang="0">
                        <a:pos x="0" y="1576"/>
                      </a:cxn>
                      <a:cxn ang="0">
                        <a:pos x="50" y="1462"/>
                      </a:cxn>
                      <a:cxn ang="0">
                        <a:pos x="108" y="1350"/>
                      </a:cxn>
                      <a:cxn ang="0">
                        <a:pos x="170" y="1242"/>
                      </a:cxn>
                      <a:cxn ang="0">
                        <a:pos x="238" y="1138"/>
                      </a:cxn>
                      <a:cxn ang="0">
                        <a:pos x="310" y="1036"/>
                      </a:cxn>
                      <a:cxn ang="0">
                        <a:pos x="386" y="940"/>
                      </a:cxn>
                      <a:cxn ang="0">
                        <a:pos x="468" y="846"/>
                      </a:cxn>
                      <a:cxn ang="0">
                        <a:pos x="552" y="756"/>
                      </a:cxn>
                      <a:cxn ang="0">
                        <a:pos x="596" y="712"/>
                      </a:cxn>
                      <a:cxn ang="0">
                        <a:pos x="688" y="630"/>
                      </a:cxn>
                      <a:cxn ang="0">
                        <a:pos x="784" y="550"/>
                      </a:cxn>
                      <a:cxn ang="0">
                        <a:pos x="884" y="476"/>
                      </a:cxn>
                      <a:cxn ang="0">
                        <a:pos x="986" y="406"/>
                      </a:cxn>
                      <a:cxn ang="0">
                        <a:pos x="1092" y="342"/>
                      </a:cxn>
                      <a:cxn ang="0">
                        <a:pos x="1202" y="282"/>
                      </a:cxn>
                      <a:cxn ang="0">
                        <a:pos x="1316" y="228"/>
                      </a:cxn>
                      <a:cxn ang="0">
                        <a:pos x="1374" y="202"/>
                      </a:cxn>
                      <a:cxn ang="0">
                        <a:pos x="1490" y="156"/>
                      </a:cxn>
                      <a:cxn ang="0">
                        <a:pos x="1610" y="116"/>
                      </a:cxn>
                      <a:cxn ang="0">
                        <a:pos x="1732" y="80"/>
                      </a:cxn>
                      <a:cxn ang="0">
                        <a:pos x="1858" y="52"/>
                      </a:cxn>
                      <a:cxn ang="0">
                        <a:pos x="1984" y="30"/>
                      </a:cxn>
                      <a:cxn ang="0">
                        <a:pos x="2114" y="12"/>
                      </a:cxn>
                      <a:cxn ang="0">
                        <a:pos x="2246" y="2"/>
                      </a:cxn>
                      <a:cxn ang="0">
                        <a:pos x="2378" y="0"/>
                      </a:cxn>
                      <a:cxn ang="0">
                        <a:pos x="2444" y="0"/>
                      </a:cxn>
                      <a:cxn ang="0">
                        <a:pos x="2576" y="8"/>
                      </a:cxn>
                      <a:cxn ang="0">
                        <a:pos x="2706" y="20"/>
                      </a:cxn>
                      <a:cxn ang="0">
                        <a:pos x="2834" y="40"/>
                      </a:cxn>
                      <a:cxn ang="0">
                        <a:pos x="2962" y="66"/>
                      </a:cxn>
                      <a:cxn ang="0">
                        <a:pos x="3084" y="98"/>
                      </a:cxn>
                      <a:cxn ang="0">
                        <a:pos x="3206" y="136"/>
                      </a:cxn>
                      <a:cxn ang="0">
                        <a:pos x="3324" y="178"/>
                      </a:cxn>
                      <a:cxn ang="0">
                        <a:pos x="3382" y="202"/>
                      </a:cxn>
                      <a:cxn ang="0">
                        <a:pos x="3498" y="254"/>
                      </a:cxn>
                      <a:cxn ang="0">
                        <a:pos x="3608" y="312"/>
                      </a:cxn>
                      <a:cxn ang="0">
                        <a:pos x="3716" y="374"/>
                      </a:cxn>
                      <a:cxn ang="0">
                        <a:pos x="3822" y="440"/>
                      </a:cxn>
                      <a:cxn ang="0">
                        <a:pos x="3922" y="512"/>
                      </a:cxn>
                      <a:cxn ang="0">
                        <a:pos x="4020" y="590"/>
                      </a:cxn>
                      <a:cxn ang="0">
                        <a:pos x="4114" y="670"/>
                      </a:cxn>
                      <a:cxn ang="0">
                        <a:pos x="4204" y="756"/>
                      </a:cxn>
                      <a:cxn ang="0">
                        <a:pos x="4246" y="800"/>
                      </a:cxn>
                      <a:cxn ang="0">
                        <a:pos x="4330" y="892"/>
                      </a:cxn>
                      <a:cxn ang="0">
                        <a:pos x="4410" y="988"/>
                      </a:cxn>
                      <a:cxn ang="0">
                        <a:pos x="4484" y="1086"/>
                      </a:cxn>
                      <a:cxn ang="0">
                        <a:pos x="4552" y="1190"/>
                      </a:cxn>
                      <a:cxn ang="0">
                        <a:pos x="4618" y="1296"/>
                      </a:cxn>
                      <a:cxn ang="0">
                        <a:pos x="4678" y="1406"/>
                      </a:cxn>
                      <a:cxn ang="0">
                        <a:pos x="4732" y="1518"/>
                      </a:cxn>
                      <a:cxn ang="0">
                        <a:pos x="0" y="1576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b="0"/>
                  </a:p>
                </p:txBody>
              </p:sp>
              <p:sp>
                <p:nvSpPr>
                  <p:cNvPr id="104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 b="0"/>
                  </a:p>
                </p:txBody>
              </p:sp>
            </p:grpSp>
          </p:grpSp>
          <p:sp>
            <p:nvSpPr>
              <p:cNvPr id="100" name="Text Box 19"/>
              <p:cNvSpPr txBox="1">
                <a:spLocks noChangeArrowheads="1"/>
              </p:cNvSpPr>
              <p:nvPr/>
            </p:nvSpPr>
            <p:spPr bwMode="auto">
              <a:xfrm>
                <a:off x="1211" y="1967"/>
                <a:ext cx="50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9pPr>
              </a:lstStyle>
              <a:p>
                <a:pPr algn="ctr" eaLnBrk="1" latinLnBrk="1" hangingPunct="1"/>
                <a:r>
                  <a:rPr kumimoji="1" lang="ko-KR" altLang="en-US" sz="1200">
                    <a:solidFill>
                      <a:schemeClr val="bg1"/>
                    </a:solidFill>
                    <a:latin typeface="Arial Black" pitchFamily="34" charset="0"/>
                  </a:rPr>
                  <a:t>单击此处</a:t>
                </a:r>
              </a:p>
              <a:p>
                <a:pPr algn="ctr" eaLnBrk="1" latinLnBrk="1" hangingPunct="1"/>
                <a:r>
                  <a:rPr kumimoji="1" lang="ko-KR" altLang="en-US" sz="1200">
                    <a:solidFill>
                      <a:schemeClr val="bg1"/>
                    </a:solidFill>
                    <a:latin typeface="Arial Black" pitchFamily="34" charset="0"/>
                  </a:rPr>
                  <a:t>添加文字</a:t>
                </a:r>
              </a:p>
            </p:txBody>
          </p:sp>
        </p:grpSp>
      </p:grpSp>
      <p:grpSp>
        <p:nvGrpSpPr>
          <p:cNvPr id="105" name="Group 20"/>
          <p:cNvGrpSpPr>
            <a:grpSpLocks/>
          </p:cNvGrpSpPr>
          <p:nvPr/>
        </p:nvGrpSpPr>
        <p:grpSpPr bwMode="auto">
          <a:xfrm>
            <a:off x="3789079" y="2826097"/>
            <a:ext cx="974725" cy="1114425"/>
            <a:chOff x="2924" y="2115"/>
            <a:chExt cx="614" cy="702"/>
          </a:xfrm>
        </p:grpSpPr>
        <p:sp>
          <p:nvSpPr>
            <p:cNvPr id="106" name="Oval 21"/>
            <p:cNvSpPr>
              <a:spLocks noChangeArrowheads="1"/>
            </p:cNvSpPr>
            <p:nvPr/>
          </p:nvSpPr>
          <p:spPr bwMode="auto">
            <a:xfrm>
              <a:off x="2924" y="2613"/>
              <a:ext cx="590" cy="2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31750" cap="rnd" algn="ctr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0"/>
            </a:p>
          </p:txBody>
        </p:sp>
        <p:grpSp>
          <p:nvGrpSpPr>
            <p:cNvPr id="107" name="Group 22"/>
            <p:cNvGrpSpPr>
              <a:grpSpLocks/>
            </p:cNvGrpSpPr>
            <p:nvPr/>
          </p:nvGrpSpPr>
          <p:grpSpPr bwMode="auto">
            <a:xfrm>
              <a:off x="2925" y="2115"/>
              <a:ext cx="613" cy="613"/>
              <a:chOff x="1157" y="1798"/>
              <a:chExt cx="613" cy="613"/>
            </a:xfrm>
          </p:grpSpPr>
          <p:grpSp>
            <p:nvGrpSpPr>
              <p:cNvPr id="108" name="Group 23"/>
              <p:cNvGrpSpPr>
                <a:grpSpLocks/>
              </p:cNvGrpSpPr>
              <p:nvPr/>
            </p:nvGrpSpPr>
            <p:grpSpPr bwMode="auto">
              <a:xfrm>
                <a:off x="1157" y="1798"/>
                <a:ext cx="613" cy="613"/>
                <a:chOff x="2335" y="1139"/>
                <a:chExt cx="1089" cy="1089"/>
              </a:xfrm>
            </p:grpSpPr>
            <p:sp>
              <p:nvSpPr>
                <p:cNvPr id="110" name="Oval 24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solidFill>
                  <a:srgbClr val="9E9E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b="0"/>
                </a:p>
              </p:txBody>
            </p:sp>
            <p:grpSp>
              <p:nvGrpSpPr>
                <p:cNvPr id="111" name="Group 25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112" name="Freeform 26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7"/>
                  </a:xfrm>
                  <a:custGeom>
                    <a:avLst/>
                    <a:gdLst/>
                    <a:ahLst/>
                    <a:cxnLst>
                      <a:cxn ang="0">
                        <a:pos x="0" y="1576"/>
                      </a:cxn>
                      <a:cxn ang="0">
                        <a:pos x="50" y="1462"/>
                      </a:cxn>
                      <a:cxn ang="0">
                        <a:pos x="108" y="1350"/>
                      </a:cxn>
                      <a:cxn ang="0">
                        <a:pos x="170" y="1242"/>
                      </a:cxn>
                      <a:cxn ang="0">
                        <a:pos x="238" y="1138"/>
                      </a:cxn>
                      <a:cxn ang="0">
                        <a:pos x="310" y="1036"/>
                      </a:cxn>
                      <a:cxn ang="0">
                        <a:pos x="386" y="940"/>
                      </a:cxn>
                      <a:cxn ang="0">
                        <a:pos x="468" y="846"/>
                      </a:cxn>
                      <a:cxn ang="0">
                        <a:pos x="552" y="756"/>
                      </a:cxn>
                      <a:cxn ang="0">
                        <a:pos x="596" y="712"/>
                      </a:cxn>
                      <a:cxn ang="0">
                        <a:pos x="688" y="630"/>
                      </a:cxn>
                      <a:cxn ang="0">
                        <a:pos x="784" y="550"/>
                      </a:cxn>
                      <a:cxn ang="0">
                        <a:pos x="884" y="476"/>
                      </a:cxn>
                      <a:cxn ang="0">
                        <a:pos x="986" y="406"/>
                      </a:cxn>
                      <a:cxn ang="0">
                        <a:pos x="1092" y="342"/>
                      </a:cxn>
                      <a:cxn ang="0">
                        <a:pos x="1202" y="282"/>
                      </a:cxn>
                      <a:cxn ang="0">
                        <a:pos x="1316" y="228"/>
                      </a:cxn>
                      <a:cxn ang="0">
                        <a:pos x="1374" y="202"/>
                      </a:cxn>
                      <a:cxn ang="0">
                        <a:pos x="1490" y="156"/>
                      </a:cxn>
                      <a:cxn ang="0">
                        <a:pos x="1610" y="116"/>
                      </a:cxn>
                      <a:cxn ang="0">
                        <a:pos x="1732" y="80"/>
                      </a:cxn>
                      <a:cxn ang="0">
                        <a:pos x="1858" y="52"/>
                      </a:cxn>
                      <a:cxn ang="0">
                        <a:pos x="1984" y="30"/>
                      </a:cxn>
                      <a:cxn ang="0">
                        <a:pos x="2114" y="12"/>
                      </a:cxn>
                      <a:cxn ang="0">
                        <a:pos x="2246" y="2"/>
                      </a:cxn>
                      <a:cxn ang="0">
                        <a:pos x="2378" y="0"/>
                      </a:cxn>
                      <a:cxn ang="0">
                        <a:pos x="2444" y="0"/>
                      </a:cxn>
                      <a:cxn ang="0">
                        <a:pos x="2576" y="8"/>
                      </a:cxn>
                      <a:cxn ang="0">
                        <a:pos x="2706" y="20"/>
                      </a:cxn>
                      <a:cxn ang="0">
                        <a:pos x="2834" y="40"/>
                      </a:cxn>
                      <a:cxn ang="0">
                        <a:pos x="2962" y="66"/>
                      </a:cxn>
                      <a:cxn ang="0">
                        <a:pos x="3084" y="98"/>
                      </a:cxn>
                      <a:cxn ang="0">
                        <a:pos x="3206" y="136"/>
                      </a:cxn>
                      <a:cxn ang="0">
                        <a:pos x="3324" y="178"/>
                      </a:cxn>
                      <a:cxn ang="0">
                        <a:pos x="3382" y="202"/>
                      </a:cxn>
                      <a:cxn ang="0">
                        <a:pos x="3498" y="254"/>
                      </a:cxn>
                      <a:cxn ang="0">
                        <a:pos x="3608" y="312"/>
                      </a:cxn>
                      <a:cxn ang="0">
                        <a:pos x="3716" y="374"/>
                      </a:cxn>
                      <a:cxn ang="0">
                        <a:pos x="3822" y="440"/>
                      </a:cxn>
                      <a:cxn ang="0">
                        <a:pos x="3922" y="512"/>
                      </a:cxn>
                      <a:cxn ang="0">
                        <a:pos x="4020" y="590"/>
                      </a:cxn>
                      <a:cxn ang="0">
                        <a:pos x="4114" y="670"/>
                      </a:cxn>
                      <a:cxn ang="0">
                        <a:pos x="4204" y="756"/>
                      </a:cxn>
                      <a:cxn ang="0">
                        <a:pos x="4246" y="800"/>
                      </a:cxn>
                      <a:cxn ang="0">
                        <a:pos x="4330" y="892"/>
                      </a:cxn>
                      <a:cxn ang="0">
                        <a:pos x="4410" y="988"/>
                      </a:cxn>
                      <a:cxn ang="0">
                        <a:pos x="4484" y="1086"/>
                      </a:cxn>
                      <a:cxn ang="0">
                        <a:pos x="4552" y="1190"/>
                      </a:cxn>
                      <a:cxn ang="0">
                        <a:pos x="4618" y="1296"/>
                      </a:cxn>
                      <a:cxn ang="0">
                        <a:pos x="4678" y="1406"/>
                      </a:cxn>
                      <a:cxn ang="0">
                        <a:pos x="4732" y="1518"/>
                      </a:cxn>
                      <a:cxn ang="0">
                        <a:pos x="0" y="1576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b="0"/>
                  </a:p>
                </p:txBody>
              </p:sp>
              <p:sp>
                <p:nvSpPr>
                  <p:cNvPr id="113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 b="0"/>
                  </a:p>
                </p:txBody>
              </p:sp>
            </p:grpSp>
          </p:grpSp>
          <p:sp>
            <p:nvSpPr>
              <p:cNvPr id="109" name="Text Box 28"/>
              <p:cNvSpPr txBox="1">
                <a:spLocks noChangeArrowheads="1"/>
              </p:cNvSpPr>
              <p:nvPr/>
            </p:nvSpPr>
            <p:spPr bwMode="auto">
              <a:xfrm>
                <a:off x="1211" y="1967"/>
                <a:ext cx="50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9pPr>
              </a:lstStyle>
              <a:p>
                <a:pPr algn="ctr" eaLnBrk="1" latinLnBrk="1" hangingPunct="1"/>
                <a:r>
                  <a:rPr kumimoji="1" lang="ko-KR" altLang="en-US" sz="1200" dirty="0">
                    <a:solidFill>
                      <a:schemeClr val="bg1"/>
                    </a:solidFill>
                    <a:latin typeface="Arial Black" pitchFamily="34" charset="0"/>
                  </a:rPr>
                  <a:t>单击此处</a:t>
                </a:r>
              </a:p>
              <a:p>
                <a:pPr algn="ctr" eaLnBrk="1" latinLnBrk="1" hangingPunct="1"/>
                <a:r>
                  <a:rPr kumimoji="1" lang="ko-KR" altLang="en-US" sz="1200" dirty="0">
                    <a:solidFill>
                      <a:schemeClr val="bg1"/>
                    </a:solidFill>
                    <a:latin typeface="Arial Black" pitchFamily="34" charset="0"/>
                  </a:rPr>
                  <a:t>添加文字</a:t>
                </a:r>
              </a:p>
            </p:txBody>
          </p:sp>
        </p:grpSp>
      </p:grpSp>
      <p:grpSp>
        <p:nvGrpSpPr>
          <p:cNvPr id="114" name="Group 29"/>
          <p:cNvGrpSpPr>
            <a:grpSpLocks/>
          </p:cNvGrpSpPr>
          <p:nvPr/>
        </p:nvGrpSpPr>
        <p:grpSpPr bwMode="auto">
          <a:xfrm>
            <a:off x="5160679" y="736947"/>
            <a:ext cx="974725" cy="1114425"/>
            <a:chOff x="2924" y="2115"/>
            <a:chExt cx="614" cy="702"/>
          </a:xfrm>
        </p:grpSpPr>
        <p:sp>
          <p:nvSpPr>
            <p:cNvPr id="115" name="Oval 30"/>
            <p:cNvSpPr>
              <a:spLocks noChangeArrowheads="1"/>
            </p:cNvSpPr>
            <p:nvPr/>
          </p:nvSpPr>
          <p:spPr bwMode="auto">
            <a:xfrm>
              <a:off x="2924" y="2613"/>
              <a:ext cx="590" cy="2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31750" cap="rnd" algn="ctr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0"/>
            </a:p>
          </p:txBody>
        </p:sp>
        <p:grpSp>
          <p:nvGrpSpPr>
            <p:cNvPr id="116" name="Group 31"/>
            <p:cNvGrpSpPr>
              <a:grpSpLocks/>
            </p:cNvGrpSpPr>
            <p:nvPr/>
          </p:nvGrpSpPr>
          <p:grpSpPr bwMode="auto">
            <a:xfrm>
              <a:off x="2925" y="2115"/>
              <a:ext cx="613" cy="613"/>
              <a:chOff x="1157" y="1798"/>
              <a:chExt cx="613" cy="613"/>
            </a:xfrm>
          </p:grpSpPr>
          <p:grpSp>
            <p:nvGrpSpPr>
              <p:cNvPr id="117" name="Group 32"/>
              <p:cNvGrpSpPr>
                <a:grpSpLocks/>
              </p:cNvGrpSpPr>
              <p:nvPr/>
            </p:nvGrpSpPr>
            <p:grpSpPr bwMode="auto">
              <a:xfrm>
                <a:off x="1157" y="1798"/>
                <a:ext cx="613" cy="613"/>
                <a:chOff x="2335" y="1139"/>
                <a:chExt cx="1089" cy="1089"/>
              </a:xfrm>
            </p:grpSpPr>
            <p:sp>
              <p:nvSpPr>
                <p:cNvPr id="119" name="Oval 33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70C0"/>
                    </a:gs>
                    <a:gs pos="100000">
                      <a:srgbClr val="002060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b="0"/>
                </a:p>
              </p:txBody>
            </p:sp>
            <p:grpSp>
              <p:nvGrpSpPr>
                <p:cNvPr id="120" name="Group 34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121" name="Freeform 35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7"/>
                  </a:xfrm>
                  <a:custGeom>
                    <a:avLst/>
                    <a:gdLst/>
                    <a:ahLst/>
                    <a:cxnLst>
                      <a:cxn ang="0">
                        <a:pos x="0" y="1576"/>
                      </a:cxn>
                      <a:cxn ang="0">
                        <a:pos x="50" y="1462"/>
                      </a:cxn>
                      <a:cxn ang="0">
                        <a:pos x="108" y="1350"/>
                      </a:cxn>
                      <a:cxn ang="0">
                        <a:pos x="170" y="1242"/>
                      </a:cxn>
                      <a:cxn ang="0">
                        <a:pos x="238" y="1138"/>
                      </a:cxn>
                      <a:cxn ang="0">
                        <a:pos x="310" y="1036"/>
                      </a:cxn>
                      <a:cxn ang="0">
                        <a:pos x="386" y="940"/>
                      </a:cxn>
                      <a:cxn ang="0">
                        <a:pos x="468" y="846"/>
                      </a:cxn>
                      <a:cxn ang="0">
                        <a:pos x="552" y="756"/>
                      </a:cxn>
                      <a:cxn ang="0">
                        <a:pos x="596" y="712"/>
                      </a:cxn>
                      <a:cxn ang="0">
                        <a:pos x="688" y="630"/>
                      </a:cxn>
                      <a:cxn ang="0">
                        <a:pos x="784" y="550"/>
                      </a:cxn>
                      <a:cxn ang="0">
                        <a:pos x="884" y="476"/>
                      </a:cxn>
                      <a:cxn ang="0">
                        <a:pos x="986" y="406"/>
                      </a:cxn>
                      <a:cxn ang="0">
                        <a:pos x="1092" y="342"/>
                      </a:cxn>
                      <a:cxn ang="0">
                        <a:pos x="1202" y="282"/>
                      </a:cxn>
                      <a:cxn ang="0">
                        <a:pos x="1316" y="228"/>
                      </a:cxn>
                      <a:cxn ang="0">
                        <a:pos x="1374" y="202"/>
                      </a:cxn>
                      <a:cxn ang="0">
                        <a:pos x="1490" y="156"/>
                      </a:cxn>
                      <a:cxn ang="0">
                        <a:pos x="1610" y="116"/>
                      </a:cxn>
                      <a:cxn ang="0">
                        <a:pos x="1732" y="80"/>
                      </a:cxn>
                      <a:cxn ang="0">
                        <a:pos x="1858" y="52"/>
                      </a:cxn>
                      <a:cxn ang="0">
                        <a:pos x="1984" y="30"/>
                      </a:cxn>
                      <a:cxn ang="0">
                        <a:pos x="2114" y="12"/>
                      </a:cxn>
                      <a:cxn ang="0">
                        <a:pos x="2246" y="2"/>
                      </a:cxn>
                      <a:cxn ang="0">
                        <a:pos x="2378" y="0"/>
                      </a:cxn>
                      <a:cxn ang="0">
                        <a:pos x="2444" y="0"/>
                      </a:cxn>
                      <a:cxn ang="0">
                        <a:pos x="2576" y="8"/>
                      </a:cxn>
                      <a:cxn ang="0">
                        <a:pos x="2706" y="20"/>
                      </a:cxn>
                      <a:cxn ang="0">
                        <a:pos x="2834" y="40"/>
                      </a:cxn>
                      <a:cxn ang="0">
                        <a:pos x="2962" y="66"/>
                      </a:cxn>
                      <a:cxn ang="0">
                        <a:pos x="3084" y="98"/>
                      </a:cxn>
                      <a:cxn ang="0">
                        <a:pos x="3206" y="136"/>
                      </a:cxn>
                      <a:cxn ang="0">
                        <a:pos x="3324" y="178"/>
                      </a:cxn>
                      <a:cxn ang="0">
                        <a:pos x="3382" y="202"/>
                      </a:cxn>
                      <a:cxn ang="0">
                        <a:pos x="3498" y="254"/>
                      </a:cxn>
                      <a:cxn ang="0">
                        <a:pos x="3608" y="312"/>
                      </a:cxn>
                      <a:cxn ang="0">
                        <a:pos x="3716" y="374"/>
                      </a:cxn>
                      <a:cxn ang="0">
                        <a:pos x="3822" y="440"/>
                      </a:cxn>
                      <a:cxn ang="0">
                        <a:pos x="3922" y="512"/>
                      </a:cxn>
                      <a:cxn ang="0">
                        <a:pos x="4020" y="590"/>
                      </a:cxn>
                      <a:cxn ang="0">
                        <a:pos x="4114" y="670"/>
                      </a:cxn>
                      <a:cxn ang="0">
                        <a:pos x="4204" y="756"/>
                      </a:cxn>
                      <a:cxn ang="0">
                        <a:pos x="4246" y="800"/>
                      </a:cxn>
                      <a:cxn ang="0">
                        <a:pos x="4330" y="892"/>
                      </a:cxn>
                      <a:cxn ang="0">
                        <a:pos x="4410" y="988"/>
                      </a:cxn>
                      <a:cxn ang="0">
                        <a:pos x="4484" y="1086"/>
                      </a:cxn>
                      <a:cxn ang="0">
                        <a:pos x="4552" y="1190"/>
                      </a:cxn>
                      <a:cxn ang="0">
                        <a:pos x="4618" y="1296"/>
                      </a:cxn>
                      <a:cxn ang="0">
                        <a:pos x="4678" y="1406"/>
                      </a:cxn>
                      <a:cxn ang="0">
                        <a:pos x="4732" y="1518"/>
                      </a:cxn>
                      <a:cxn ang="0">
                        <a:pos x="0" y="1576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b="0"/>
                  </a:p>
                </p:txBody>
              </p:sp>
              <p:sp>
                <p:nvSpPr>
                  <p:cNvPr id="122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 b="0"/>
                  </a:p>
                </p:txBody>
              </p:sp>
            </p:grpSp>
          </p:grpSp>
          <p:sp>
            <p:nvSpPr>
              <p:cNvPr id="118" name="Text Box 37"/>
              <p:cNvSpPr txBox="1">
                <a:spLocks noChangeArrowheads="1"/>
              </p:cNvSpPr>
              <p:nvPr/>
            </p:nvSpPr>
            <p:spPr bwMode="auto">
              <a:xfrm>
                <a:off x="1211" y="1967"/>
                <a:ext cx="50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9pPr>
              </a:lstStyle>
              <a:p>
                <a:pPr algn="ctr" eaLnBrk="1" latinLnBrk="1" hangingPunct="1"/>
                <a:r>
                  <a:rPr kumimoji="1" lang="ko-KR" altLang="en-US" sz="1200">
                    <a:solidFill>
                      <a:schemeClr val="bg1"/>
                    </a:solidFill>
                    <a:latin typeface="Arial Black" pitchFamily="34" charset="0"/>
                  </a:rPr>
                  <a:t>单击此处</a:t>
                </a:r>
              </a:p>
              <a:p>
                <a:pPr algn="ctr" eaLnBrk="1" latinLnBrk="1" hangingPunct="1"/>
                <a:r>
                  <a:rPr kumimoji="1" lang="ko-KR" altLang="en-US" sz="1200">
                    <a:solidFill>
                      <a:schemeClr val="bg1"/>
                    </a:solidFill>
                    <a:latin typeface="Arial Black" pitchFamily="34" charset="0"/>
                  </a:rPr>
                  <a:t>添加文字</a:t>
                </a:r>
              </a:p>
            </p:txBody>
          </p:sp>
        </p:grpSp>
      </p:grpSp>
      <p:grpSp>
        <p:nvGrpSpPr>
          <p:cNvPr id="123" name="Group 38"/>
          <p:cNvGrpSpPr>
            <a:grpSpLocks/>
          </p:cNvGrpSpPr>
          <p:nvPr/>
        </p:nvGrpSpPr>
        <p:grpSpPr bwMode="auto">
          <a:xfrm>
            <a:off x="4476467" y="1781522"/>
            <a:ext cx="974725" cy="1114425"/>
            <a:chOff x="2924" y="2115"/>
            <a:chExt cx="614" cy="702"/>
          </a:xfrm>
        </p:grpSpPr>
        <p:sp>
          <p:nvSpPr>
            <p:cNvPr id="124" name="Oval 39"/>
            <p:cNvSpPr>
              <a:spLocks noChangeArrowheads="1"/>
            </p:cNvSpPr>
            <p:nvPr/>
          </p:nvSpPr>
          <p:spPr bwMode="auto">
            <a:xfrm>
              <a:off x="2924" y="2613"/>
              <a:ext cx="590" cy="2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31750" cap="rnd" algn="ctr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0"/>
            </a:p>
          </p:txBody>
        </p:sp>
        <p:grpSp>
          <p:nvGrpSpPr>
            <p:cNvPr id="125" name="Group 40"/>
            <p:cNvGrpSpPr>
              <a:grpSpLocks/>
            </p:cNvGrpSpPr>
            <p:nvPr/>
          </p:nvGrpSpPr>
          <p:grpSpPr bwMode="auto">
            <a:xfrm>
              <a:off x="2925" y="2115"/>
              <a:ext cx="613" cy="613"/>
              <a:chOff x="1157" y="1798"/>
              <a:chExt cx="613" cy="613"/>
            </a:xfrm>
          </p:grpSpPr>
          <p:grpSp>
            <p:nvGrpSpPr>
              <p:cNvPr id="126" name="Group 41"/>
              <p:cNvGrpSpPr>
                <a:grpSpLocks/>
              </p:cNvGrpSpPr>
              <p:nvPr/>
            </p:nvGrpSpPr>
            <p:grpSpPr bwMode="auto">
              <a:xfrm>
                <a:off x="1157" y="1798"/>
                <a:ext cx="613" cy="613"/>
                <a:chOff x="2335" y="1139"/>
                <a:chExt cx="1089" cy="1089"/>
              </a:xfrm>
            </p:grpSpPr>
            <p:sp>
              <p:nvSpPr>
                <p:cNvPr id="128" name="Oval 42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solidFill>
                  <a:srgbClr val="9E9E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b="0"/>
                </a:p>
              </p:txBody>
            </p:sp>
            <p:grpSp>
              <p:nvGrpSpPr>
                <p:cNvPr id="129" name="Group 43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130" name="Freeform 44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7"/>
                  </a:xfrm>
                  <a:custGeom>
                    <a:avLst/>
                    <a:gdLst/>
                    <a:ahLst/>
                    <a:cxnLst>
                      <a:cxn ang="0">
                        <a:pos x="0" y="1576"/>
                      </a:cxn>
                      <a:cxn ang="0">
                        <a:pos x="50" y="1462"/>
                      </a:cxn>
                      <a:cxn ang="0">
                        <a:pos x="108" y="1350"/>
                      </a:cxn>
                      <a:cxn ang="0">
                        <a:pos x="170" y="1242"/>
                      </a:cxn>
                      <a:cxn ang="0">
                        <a:pos x="238" y="1138"/>
                      </a:cxn>
                      <a:cxn ang="0">
                        <a:pos x="310" y="1036"/>
                      </a:cxn>
                      <a:cxn ang="0">
                        <a:pos x="386" y="940"/>
                      </a:cxn>
                      <a:cxn ang="0">
                        <a:pos x="468" y="846"/>
                      </a:cxn>
                      <a:cxn ang="0">
                        <a:pos x="552" y="756"/>
                      </a:cxn>
                      <a:cxn ang="0">
                        <a:pos x="596" y="712"/>
                      </a:cxn>
                      <a:cxn ang="0">
                        <a:pos x="688" y="630"/>
                      </a:cxn>
                      <a:cxn ang="0">
                        <a:pos x="784" y="550"/>
                      </a:cxn>
                      <a:cxn ang="0">
                        <a:pos x="884" y="476"/>
                      </a:cxn>
                      <a:cxn ang="0">
                        <a:pos x="986" y="406"/>
                      </a:cxn>
                      <a:cxn ang="0">
                        <a:pos x="1092" y="342"/>
                      </a:cxn>
                      <a:cxn ang="0">
                        <a:pos x="1202" y="282"/>
                      </a:cxn>
                      <a:cxn ang="0">
                        <a:pos x="1316" y="228"/>
                      </a:cxn>
                      <a:cxn ang="0">
                        <a:pos x="1374" y="202"/>
                      </a:cxn>
                      <a:cxn ang="0">
                        <a:pos x="1490" y="156"/>
                      </a:cxn>
                      <a:cxn ang="0">
                        <a:pos x="1610" y="116"/>
                      </a:cxn>
                      <a:cxn ang="0">
                        <a:pos x="1732" y="80"/>
                      </a:cxn>
                      <a:cxn ang="0">
                        <a:pos x="1858" y="52"/>
                      </a:cxn>
                      <a:cxn ang="0">
                        <a:pos x="1984" y="30"/>
                      </a:cxn>
                      <a:cxn ang="0">
                        <a:pos x="2114" y="12"/>
                      </a:cxn>
                      <a:cxn ang="0">
                        <a:pos x="2246" y="2"/>
                      </a:cxn>
                      <a:cxn ang="0">
                        <a:pos x="2378" y="0"/>
                      </a:cxn>
                      <a:cxn ang="0">
                        <a:pos x="2444" y="0"/>
                      </a:cxn>
                      <a:cxn ang="0">
                        <a:pos x="2576" y="8"/>
                      </a:cxn>
                      <a:cxn ang="0">
                        <a:pos x="2706" y="20"/>
                      </a:cxn>
                      <a:cxn ang="0">
                        <a:pos x="2834" y="40"/>
                      </a:cxn>
                      <a:cxn ang="0">
                        <a:pos x="2962" y="66"/>
                      </a:cxn>
                      <a:cxn ang="0">
                        <a:pos x="3084" y="98"/>
                      </a:cxn>
                      <a:cxn ang="0">
                        <a:pos x="3206" y="136"/>
                      </a:cxn>
                      <a:cxn ang="0">
                        <a:pos x="3324" y="178"/>
                      </a:cxn>
                      <a:cxn ang="0">
                        <a:pos x="3382" y="202"/>
                      </a:cxn>
                      <a:cxn ang="0">
                        <a:pos x="3498" y="254"/>
                      </a:cxn>
                      <a:cxn ang="0">
                        <a:pos x="3608" y="312"/>
                      </a:cxn>
                      <a:cxn ang="0">
                        <a:pos x="3716" y="374"/>
                      </a:cxn>
                      <a:cxn ang="0">
                        <a:pos x="3822" y="440"/>
                      </a:cxn>
                      <a:cxn ang="0">
                        <a:pos x="3922" y="512"/>
                      </a:cxn>
                      <a:cxn ang="0">
                        <a:pos x="4020" y="590"/>
                      </a:cxn>
                      <a:cxn ang="0">
                        <a:pos x="4114" y="670"/>
                      </a:cxn>
                      <a:cxn ang="0">
                        <a:pos x="4204" y="756"/>
                      </a:cxn>
                      <a:cxn ang="0">
                        <a:pos x="4246" y="800"/>
                      </a:cxn>
                      <a:cxn ang="0">
                        <a:pos x="4330" y="892"/>
                      </a:cxn>
                      <a:cxn ang="0">
                        <a:pos x="4410" y="988"/>
                      </a:cxn>
                      <a:cxn ang="0">
                        <a:pos x="4484" y="1086"/>
                      </a:cxn>
                      <a:cxn ang="0">
                        <a:pos x="4552" y="1190"/>
                      </a:cxn>
                      <a:cxn ang="0">
                        <a:pos x="4618" y="1296"/>
                      </a:cxn>
                      <a:cxn ang="0">
                        <a:pos x="4678" y="1406"/>
                      </a:cxn>
                      <a:cxn ang="0">
                        <a:pos x="4732" y="1518"/>
                      </a:cxn>
                      <a:cxn ang="0">
                        <a:pos x="0" y="1576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 b="0"/>
                  </a:p>
                </p:txBody>
              </p:sp>
              <p:sp>
                <p:nvSpPr>
                  <p:cNvPr id="131" name="Oval 45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 b="0"/>
                  </a:p>
                </p:txBody>
              </p:sp>
            </p:grpSp>
          </p:grpSp>
          <p:sp>
            <p:nvSpPr>
              <p:cNvPr id="127" name="Text Box 46"/>
              <p:cNvSpPr txBox="1">
                <a:spLocks noChangeArrowheads="1"/>
              </p:cNvSpPr>
              <p:nvPr/>
            </p:nvSpPr>
            <p:spPr bwMode="auto">
              <a:xfrm>
                <a:off x="1211" y="1967"/>
                <a:ext cx="50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9pPr>
              </a:lstStyle>
              <a:p>
                <a:pPr algn="ctr" eaLnBrk="1" latinLnBrk="1" hangingPunct="1"/>
                <a:r>
                  <a:rPr kumimoji="1" lang="ko-KR" altLang="en-US" sz="1200">
                    <a:solidFill>
                      <a:schemeClr val="bg1"/>
                    </a:solidFill>
                    <a:latin typeface="Arial Black" pitchFamily="34" charset="0"/>
                  </a:rPr>
                  <a:t>单击此处</a:t>
                </a:r>
              </a:p>
              <a:p>
                <a:pPr algn="ctr" eaLnBrk="1" latinLnBrk="1" hangingPunct="1"/>
                <a:r>
                  <a:rPr kumimoji="1" lang="ko-KR" altLang="en-US" sz="1200">
                    <a:solidFill>
                      <a:schemeClr val="bg1"/>
                    </a:solidFill>
                    <a:latin typeface="Arial Black" pitchFamily="34" charset="0"/>
                  </a:rPr>
                  <a:t>添加文字</a:t>
                </a:r>
              </a:p>
            </p:txBody>
          </p:sp>
        </p:grpSp>
      </p:grpSp>
      <p:sp>
        <p:nvSpPr>
          <p:cNvPr id="132" name="AutoShape 47"/>
          <p:cNvSpPr>
            <a:spLocks noChangeArrowheads="1"/>
          </p:cNvSpPr>
          <p:nvPr/>
        </p:nvSpPr>
        <p:spPr bwMode="auto">
          <a:xfrm rot="15300000">
            <a:off x="2928654" y="2716560"/>
            <a:ext cx="749300" cy="749300"/>
          </a:xfrm>
          <a:custGeom>
            <a:avLst/>
            <a:gdLst>
              <a:gd name="T0" fmla="*/ 21291464 w 21600"/>
              <a:gd name="T1" fmla="*/ 2991615 h 21600"/>
              <a:gd name="T2" fmla="*/ 11190275 w 21600"/>
              <a:gd name="T3" fmla="*/ 3417606 h 21600"/>
              <a:gd name="T4" fmla="*/ 17143394 w 21600"/>
              <a:gd name="T5" fmla="*/ 7994060 h 21600"/>
              <a:gd name="T6" fmla="*/ 29242196 w 21600"/>
              <a:gd name="T7" fmla="*/ 12996539 h 21600"/>
              <a:gd name="T8" fmla="*/ 22743961 w 21600"/>
              <a:gd name="T9" fmla="*/ 19494809 h 21600"/>
              <a:gd name="T10" fmla="*/ 16245657 w 21600"/>
              <a:gd name="T11" fmla="*/ 1299653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464" y="5399"/>
                  <a:pt x="10129" y="5431"/>
                  <a:pt x="9799" y="5493"/>
                </a:cubicBezTo>
                <a:lnTo>
                  <a:pt x="8799" y="186"/>
                </a:lnTo>
                <a:cubicBezTo>
                  <a:pt x="9459" y="62"/>
                  <a:pt x="10128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bg2">
                  <a:lumMod val="25000"/>
                  <a:alpha val="48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4" name="AutoShape 49"/>
          <p:cNvSpPr>
            <a:spLocks noChangeArrowheads="1"/>
          </p:cNvSpPr>
          <p:nvPr/>
        </p:nvSpPr>
        <p:spPr bwMode="auto">
          <a:xfrm rot="14895828">
            <a:off x="2342440" y="3629460"/>
            <a:ext cx="749300" cy="749300"/>
          </a:xfrm>
          <a:custGeom>
            <a:avLst/>
            <a:gdLst>
              <a:gd name="T0" fmla="*/ 21291464 w 21600"/>
              <a:gd name="T1" fmla="*/ 2991615 h 21600"/>
              <a:gd name="T2" fmla="*/ 11190275 w 21600"/>
              <a:gd name="T3" fmla="*/ 3417606 h 21600"/>
              <a:gd name="T4" fmla="*/ 17143394 w 21600"/>
              <a:gd name="T5" fmla="*/ 7994060 h 21600"/>
              <a:gd name="T6" fmla="*/ 29242196 w 21600"/>
              <a:gd name="T7" fmla="*/ 12996539 h 21600"/>
              <a:gd name="T8" fmla="*/ 22743961 w 21600"/>
              <a:gd name="T9" fmla="*/ 19494809 h 21600"/>
              <a:gd name="T10" fmla="*/ 16245657 w 21600"/>
              <a:gd name="T11" fmla="*/ 1299653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464" y="5399"/>
                  <a:pt x="10129" y="5431"/>
                  <a:pt x="9799" y="5493"/>
                </a:cubicBezTo>
                <a:lnTo>
                  <a:pt x="8799" y="186"/>
                </a:lnTo>
                <a:cubicBezTo>
                  <a:pt x="9459" y="62"/>
                  <a:pt x="10128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gradFill rotWithShape="1">
            <a:gsLst>
              <a:gs pos="8000">
                <a:srgbClr val="FFFFFF">
                  <a:alpha val="0"/>
                </a:srgbClr>
              </a:gs>
              <a:gs pos="100000">
                <a:srgbClr val="FFC000"/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36" name="Group 51"/>
          <p:cNvGrpSpPr>
            <a:grpSpLocks/>
          </p:cNvGrpSpPr>
          <p:nvPr/>
        </p:nvGrpSpPr>
        <p:grpSpPr bwMode="auto">
          <a:xfrm>
            <a:off x="555845" y="1096987"/>
            <a:ext cx="407988" cy="466725"/>
            <a:chOff x="2744" y="-584"/>
            <a:chExt cx="614" cy="702"/>
          </a:xfrm>
        </p:grpSpPr>
        <p:sp>
          <p:nvSpPr>
            <p:cNvPr id="137" name="Oval 52"/>
            <p:cNvSpPr>
              <a:spLocks noChangeArrowheads="1"/>
            </p:cNvSpPr>
            <p:nvPr/>
          </p:nvSpPr>
          <p:spPr bwMode="auto">
            <a:xfrm>
              <a:off x="2744" y="-85"/>
              <a:ext cx="590" cy="20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31750" cap="rnd" algn="ctr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0"/>
            </a:p>
          </p:txBody>
        </p:sp>
        <p:grpSp>
          <p:nvGrpSpPr>
            <p:cNvPr id="138" name="Group 53"/>
            <p:cNvGrpSpPr>
              <a:grpSpLocks/>
            </p:cNvGrpSpPr>
            <p:nvPr/>
          </p:nvGrpSpPr>
          <p:grpSpPr bwMode="auto">
            <a:xfrm>
              <a:off x="2745" y="-584"/>
              <a:ext cx="613" cy="613"/>
              <a:chOff x="2335" y="1139"/>
              <a:chExt cx="1089" cy="1089"/>
            </a:xfrm>
          </p:grpSpPr>
          <p:sp>
            <p:nvSpPr>
              <p:cNvPr id="139" name="Oval 54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b="0"/>
              </a:p>
            </p:txBody>
          </p:sp>
          <p:grpSp>
            <p:nvGrpSpPr>
              <p:cNvPr id="140" name="Group 55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141" name="Freeform 56"/>
                <p:cNvSpPr>
                  <a:spLocks/>
                </p:cNvSpPr>
                <p:nvPr/>
              </p:nvSpPr>
              <p:spPr bwMode="auto">
                <a:xfrm>
                  <a:off x="1423" y="1843"/>
                  <a:ext cx="916" cy="296"/>
                </a:xfrm>
                <a:custGeom>
                  <a:avLst/>
                  <a:gdLst/>
                  <a:ahLst/>
                  <a:cxnLst>
                    <a:cxn ang="0">
                      <a:pos x="0" y="1576"/>
                    </a:cxn>
                    <a:cxn ang="0">
                      <a:pos x="50" y="1462"/>
                    </a:cxn>
                    <a:cxn ang="0">
                      <a:pos x="108" y="1350"/>
                    </a:cxn>
                    <a:cxn ang="0">
                      <a:pos x="170" y="1242"/>
                    </a:cxn>
                    <a:cxn ang="0">
                      <a:pos x="238" y="1138"/>
                    </a:cxn>
                    <a:cxn ang="0">
                      <a:pos x="310" y="1036"/>
                    </a:cxn>
                    <a:cxn ang="0">
                      <a:pos x="386" y="940"/>
                    </a:cxn>
                    <a:cxn ang="0">
                      <a:pos x="468" y="846"/>
                    </a:cxn>
                    <a:cxn ang="0">
                      <a:pos x="552" y="756"/>
                    </a:cxn>
                    <a:cxn ang="0">
                      <a:pos x="596" y="712"/>
                    </a:cxn>
                    <a:cxn ang="0">
                      <a:pos x="688" y="630"/>
                    </a:cxn>
                    <a:cxn ang="0">
                      <a:pos x="784" y="550"/>
                    </a:cxn>
                    <a:cxn ang="0">
                      <a:pos x="884" y="476"/>
                    </a:cxn>
                    <a:cxn ang="0">
                      <a:pos x="986" y="406"/>
                    </a:cxn>
                    <a:cxn ang="0">
                      <a:pos x="1092" y="342"/>
                    </a:cxn>
                    <a:cxn ang="0">
                      <a:pos x="1202" y="282"/>
                    </a:cxn>
                    <a:cxn ang="0">
                      <a:pos x="1316" y="228"/>
                    </a:cxn>
                    <a:cxn ang="0">
                      <a:pos x="1374" y="202"/>
                    </a:cxn>
                    <a:cxn ang="0">
                      <a:pos x="1490" y="156"/>
                    </a:cxn>
                    <a:cxn ang="0">
                      <a:pos x="1610" y="116"/>
                    </a:cxn>
                    <a:cxn ang="0">
                      <a:pos x="1732" y="80"/>
                    </a:cxn>
                    <a:cxn ang="0">
                      <a:pos x="1858" y="52"/>
                    </a:cxn>
                    <a:cxn ang="0">
                      <a:pos x="1984" y="30"/>
                    </a:cxn>
                    <a:cxn ang="0">
                      <a:pos x="2114" y="12"/>
                    </a:cxn>
                    <a:cxn ang="0">
                      <a:pos x="2246" y="2"/>
                    </a:cxn>
                    <a:cxn ang="0">
                      <a:pos x="2378" y="0"/>
                    </a:cxn>
                    <a:cxn ang="0">
                      <a:pos x="2444" y="0"/>
                    </a:cxn>
                    <a:cxn ang="0">
                      <a:pos x="2576" y="8"/>
                    </a:cxn>
                    <a:cxn ang="0">
                      <a:pos x="2706" y="20"/>
                    </a:cxn>
                    <a:cxn ang="0">
                      <a:pos x="2834" y="40"/>
                    </a:cxn>
                    <a:cxn ang="0">
                      <a:pos x="2962" y="66"/>
                    </a:cxn>
                    <a:cxn ang="0">
                      <a:pos x="3084" y="98"/>
                    </a:cxn>
                    <a:cxn ang="0">
                      <a:pos x="3206" y="136"/>
                    </a:cxn>
                    <a:cxn ang="0">
                      <a:pos x="3324" y="178"/>
                    </a:cxn>
                    <a:cxn ang="0">
                      <a:pos x="3382" y="202"/>
                    </a:cxn>
                    <a:cxn ang="0">
                      <a:pos x="3498" y="254"/>
                    </a:cxn>
                    <a:cxn ang="0">
                      <a:pos x="3608" y="312"/>
                    </a:cxn>
                    <a:cxn ang="0">
                      <a:pos x="3716" y="374"/>
                    </a:cxn>
                    <a:cxn ang="0">
                      <a:pos x="3822" y="440"/>
                    </a:cxn>
                    <a:cxn ang="0">
                      <a:pos x="3922" y="512"/>
                    </a:cxn>
                    <a:cxn ang="0">
                      <a:pos x="4020" y="590"/>
                    </a:cxn>
                    <a:cxn ang="0">
                      <a:pos x="4114" y="670"/>
                    </a:cxn>
                    <a:cxn ang="0">
                      <a:pos x="4204" y="756"/>
                    </a:cxn>
                    <a:cxn ang="0">
                      <a:pos x="4246" y="800"/>
                    </a:cxn>
                    <a:cxn ang="0">
                      <a:pos x="4330" y="892"/>
                    </a:cxn>
                    <a:cxn ang="0">
                      <a:pos x="4410" y="988"/>
                    </a:cxn>
                    <a:cxn ang="0">
                      <a:pos x="4484" y="1086"/>
                    </a:cxn>
                    <a:cxn ang="0">
                      <a:pos x="4552" y="1190"/>
                    </a:cxn>
                    <a:cxn ang="0">
                      <a:pos x="4618" y="1296"/>
                    </a:cxn>
                    <a:cxn ang="0">
                      <a:pos x="4678" y="1406"/>
                    </a:cxn>
                    <a:cxn ang="0">
                      <a:pos x="4732" y="1518"/>
                    </a:cxn>
                    <a:cxn ang="0">
                      <a:pos x="0" y="1576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b="0"/>
                </a:p>
              </p:txBody>
            </p:sp>
            <p:sp>
              <p:nvSpPr>
                <p:cNvPr id="142" name="Oval 57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b="0"/>
                </a:p>
              </p:txBody>
            </p:sp>
          </p:grpSp>
        </p:grpSp>
      </p:grpSp>
      <p:grpSp>
        <p:nvGrpSpPr>
          <p:cNvPr id="143" name="Group 58"/>
          <p:cNvGrpSpPr>
            <a:grpSpLocks/>
          </p:cNvGrpSpPr>
          <p:nvPr/>
        </p:nvGrpSpPr>
        <p:grpSpPr bwMode="auto">
          <a:xfrm>
            <a:off x="522556" y="2315235"/>
            <a:ext cx="407988" cy="466725"/>
            <a:chOff x="3061" y="-879"/>
            <a:chExt cx="614" cy="702"/>
          </a:xfrm>
        </p:grpSpPr>
        <p:sp>
          <p:nvSpPr>
            <p:cNvPr id="144" name="Oval 59"/>
            <p:cNvSpPr>
              <a:spLocks noChangeArrowheads="1"/>
            </p:cNvSpPr>
            <p:nvPr/>
          </p:nvSpPr>
          <p:spPr bwMode="auto">
            <a:xfrm>
              <a:off x="3061" y="-380"/>
              <a:ext cx="590" cy="20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31750" cap="rnd" algn="ctr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0"/>
            </a:p>
          </p:txBody>
        </p:sp>
        <p:grpSp>
          <p:nvGrpSpPr>
            <p:cNvPr id="145" name="Group 60"/>
            <p:cNvGrpSpPr>
              <a:grpSpLocks/>
            </p:cNvGrpSpPr>
            <p:nvPr/>
          </p:nvGrpSpPr>
          <p:grpSpPr bwMode="auto">
            <a:xfrm>
              <a:off x="3062" y="-879"/>
              <a:ext cx="613" cy="613"/>
              <a:chOff x="2335" y="1139"/>
              <a:chExt cx="1089" cy="1089"/>
            </a:xfrm>
          </p:grpSpPr>
          <p:sp>
            <p:nvSpPr>
              <p:cNvPr id="146" name="Oval 61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b="0"/>
              </a:p>
            </p:txBody>
          </p:sp>
          <p:grpSp>
            <p:nvGrpSpPr>
              <p:cNvPr id="147" name="Group 62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148" name="Freeform 63"/>
                <p:cNvSpPr>
                  <a:spLocks/>
                </p:cNvSpPr>
                <p:nvPr/>
              </p:nvSpPr>
              <p:spPr bwMode="auto">
                <a:xfrm>
                  <a:off x="1423" y="1843"/>
                  <a:ext cx="916" cy="296"/>
                </a:xfrm>
                <a:custGeom>
                  <a:avLst/>
                  <a:gdLst/>
                  <a:ahLst/>
                  <a:cxnLst>
                    <a:cxn ang="0">
                      <a:pos x="0" y="1576"/>
                    </a:cxn>
                    <a:cxn ang="0">
                      <a:pos x="50" y="1462"/>
                    </a:cxn>
                    <a:cxn ang="0">
                      <a:pos x="108" y="1350"/>
                    </a:cxn>
                    <a:cxn ang="0">
                      <a:pos x="170" y="1242"/>
                    </a:cxn>
                    <a:cxn ang="0">
                      <a:pos x="238" y="1138"/>
                    </a:cxn>
                    <a:cxn ang="0">
                      <a:pos x="310" y="1036"/>
                    </a:cxn>
                    <a:cxn ang="0">
                      <a:pos x="386" y="940"/>
                    </a:cxn>
                    <a:cxn ang="0">
                      <a:pos x="468" y="846"/>
                    </a:cxn>
                    <a:cxn ang="0">
                      <a:pos x="552" y="756"/>
                    </a:cxn>
                    <a:cxn ang="0">
                      <a:pos x="596" y="712"/>
                    </a:cxn>
                    <a:cxn ang="0">
                      <a:pos x="688" y="630"/>
                    </a:cxn>
                    <a:cxn ang="0">
                      <a:pos x="784" y="550"/>
                    </a:cxn>
                    <a:cxn ang="0">
                      <a:pos x="884" y="476"/>
                    </a:cxn>
                    <a:cxn ang="0">
                      <a:pos x="986" y="406"/>
                    </a:cxn>
                    <a:cxn ang="0">
                      <a:pos x="1092" y="342"/>
                    </a:cxn>
                    <a:cxn ang="0">
                      <a:pos x="1202" y="282"/>
                    </a:cxn>
                    <a:cxn ang="0">
                      <a:pos x="1316" y="228"/>
                    </a:cxn>
                    <a:cxn ang="0">
                      <a:pos x="1374" y="202"/>
                    </a:cxn>
                    <a:cxn ang="0">
                      <a:pos x="1490" y="156"/>
                    </a:cxn>
                    <a:cxn ang="0">
                      <a:pos x="1610" y="116"/>
                    </a:cxn>
                    <a:cxn ang="0">
                      <a:pos x="1732" y="80"/>
                    </a:cxn>
                    <a:cxn ang="0">
                      <a:pos x="1858" y="52"/>
                    </a:cxn>
                    <a:cxn ang="0">
                      <a:pos x="1984" y="30"/>
                    </a:cxn>
                    <a:cxn ang="0">
                      <a:pos x="2114" y="12"/>
                    </a:cxn>
                    <a:cxn ang="0">
                      <a:pos x="2246" y="2"/>
                    </a:cxn>
                    <a:cxn ang="0">
                      <a:pos x="2378" y="0"/>
                    </a:cxn>
                    <a:cxn ang="0">
                      <a:pos x="2444" y="0"/>
                    </a:cxn>
                    <a:cxn ang="0">
                      <a:pos x="2576" y="8"/>
                    </a:cxn>
                    <a:cxn ang="0">
                      <a:pos x="2706" y="20"/>
                    </a:cxn>
                    <a:cxn ang="0">
                      <a:pos x="2834" y="40"/>
                    </a:cxn>
                    <a:cxn ang="0">
                      <a:pos x="2962" y="66"/>
                    </a:cxn>
                    <a:cxn ang="0">
                      <a:pos x="3084" y="98"/>
                    </a:cxn>
                    <a:cxn ang="0">
                      <a:pos x="3206" y="136"/>
                    </a:cxn>
                    <a:cxn ang="0">
                      <a:pos x="3324" y="178"/>
                    </a:cxn>
                    <a:cxn ang="0">
                      <a:pos x="3382" y="202"/>
                    </a:cxn>
                    <a:cxn ang="0">
                      <a:pos x="3498" y="254"/>
                    </a:cxn>
                    <a:cxn ang="0">
                      <a:pos x="3608" y="312"/>
                    </a:cxn>
                    <a:cxn ang="0">
                      <a:pos x="3716" y="374"/>
                    </a:cxn>
                    <a:cxn ang="0">
                      <a:pos x="3822" y="440"/>
                    </a:cxn>
                    <a:cxn ang="0">
                      <a:pos x="3922" y="512"/>
                    </a:cxn>
                    <a:cxn ang="0">
                      <a:pos x="4020" y="590"/>
                    </a:cxn>
                    <a:cxn ang="0">
                      <a:pos x="4114" y="670"/>
                    </a:cxn>
                    <a:cxn ang="0">
                      <a:pos x="4204" y="756"/>
                    </a:cxn>
                    <a:cxn ang="0">
                      <a:pos x="4246" y="800"/>
                    </a:cxn>
                    <a:cxn ang="0">
                      <a:pos x="4330" y="892"/>
                    </a:cxn>
                    <a:cxn ang="0">
                      <a:pos x="4410" y="988"/>
                    </a:cxn>
                    <a:cxn ang="0">
                      <a:pos x="4484" y="1086"/>
                    </a:cxn>
                    <a:cxn ang="0">
                      <a:pos x="4552" y="1190"/>
                    </a:cxn>
                    <a:cxn ang="0">
                      <a:pos x="4618" y="1296"/>
                    </a:cxn>
                    <a:cxn ang="0">
                      <a:pos x="4678" y="1406"/>
                    </a:cxn>
                    <a:cxn ang="0">
                      <a:pos x="4732" y="1518"/>
                    </a:cxn>
                    <a:cxn ang="0">
                      <a:pos x="0" y="1576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b="0"/>
                </a:p>
              </p:txBody>
            </p:sp>
            <p:sp>
              <p:nvSpPr>
                <p:cNvPr id="149" name="Oval 64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b="0"/>
                </a:p>
              </p:txBody>
            </p:sp>
          </p:grpSp>
        </p:grpSp>
      </p:grpSp>
      <p:grpSp>
        <p:nvGrpSpPr>
          <p:cNvPr id="150" name="Group 65"/>
          <p:cNvGrpSpPr>
            <a:grpSpLocks/>
          </p:cNvGrpSpPr>
          <p:nvPr/>
        </p:nvGrpSpPr>
        <p:grpSpPr bwMode="auto">
          <a:xfrm>
            <a:off x="484543" y="3477365"/>
            <a:ext cx="407988" cy="466725"/>
            <a:chOff x="4195" y="-811"/>
            <a:chExt cx="614" cy="702"/>
          </a:xfrm>
        </p:grpSpPr>
        <p:sp>
          <p:nvSpPr>
            <p:cNvPr id="151" name="Oval 66"/>
            <p:cNvSpPr>
              <a:spLocks noChangeArrowheads="1"/>
            </p:cNvSpPr>
            <p:nvPr/>
          </p:nvSpPr>
          <p:spPr bwMode="auto">
            <a:xfrm>
              <a:off x="4195" y="-312"/>
              <a:ext cx="590" cy="20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31750" cap="rnd" algn="ctr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0"/>
            </a:p>
          </p:txBody>
        </p:sp>
        <p:grpSp>
          <p:nvGrpSpPr>
            <p:cNvPr id="152" name="Group 67"/>
            <p:cNvGrpSpPr>
              <a:grpSpLocks/>
            </p:cNvGrpSpPr>
            <p:nvPr/>
          </p:nvGrpSpPr>
          <p:grpSpPr bwMode="auto">
            <a:xfrm>
              <a:off x="4196" y="-811"/>
              <a:ext cx="613" cy="613"/>
              <a:chOff x="2335" y="1139"/>
              <a:chExt cx="1089" cy="1089"/>
            </a:xfrm>
          </p:grpSpPr>
          <p:sp>
            <p:nvSpPr>
              <p:cNvPr id="153" name="Oval 68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FFC000"/>
                  </a:gs>
                  <a:gs pos="100000">
                    <a:schemeClr val="bg2">
                      <a:lumMod val="2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0"/>
              </a:p>
            </p:txBody>
          </p:sp>
          <p:grpSp>
            <p:nvGrpSpPr>
              <p:cNvPr id="154" name="Group 69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155" name="Freeform 70"/>
                <p:cNvSpPr>
                  <a:spLocks/>
                </p:cNvSpPr>
                <p:nvPr/>
              </p:nvSpPr>
              <p:spPr bwMode="auto">
                <a:xfrm>
                  <a:off x="1423" y="1843"/>
                  <a:ext cx="916" cy="296"/>
                </a:xfrm>
                <a:custGeom>
                  <a:avLst/>
                  <a:gdLst/>
                  <a:ahLst/>
                  <a:cxnLst>
                    <a:cxn ang="0">
                      <a:pos x="0" y="1576"/>
                    </a:cxn>
                    <a:cxn ang="0">
                      <a:pos x="50" y="1462"/>
                    </a:cxn>
                    <a:cxn ang="0">
                      <a:pos x="108" y="1350"/>
                    </a:cxn>
                    <a:cxn ang="0">
                      <a:pos x="170" y="1242"/>
                    </a:cxn>
                    <a:cxn ang="0">
                      <a:pos x="238" y="1138"/>
                    </a:cxn>
                    <a:cxn ang="0">
                      <a:pos x="310" y="1036"/>
                    </a:cxn>
                    <a:cxn ang="0">
                      <a:pos x="386" y="940"/>
                    </a:cxn>
                    <a:cxn ang="0">
                      <a:pos x="468" y="846"/>
                    </a:cxn>
                    <a:cxn ang="0">
                      <a:pos x="552" y="756"/>
                    </a:cxn>
                    <a:cxn ang="0">
                      <a:pos x="596" y="712"/>
                    </a:cxn>
                    <a:cxn ang="0">
                      <a:pos x="688" y="630"/>
                    </a:cxn>
                    <a:cxn ang="0">
                      <a:pos x="784" y="550"/>
                    </a:cxn>
                    <a:cxn ang="0">
                      <a:pos x="884" y="476"/>
                    </a:cxn>
                    <a:cxn ang="0">
                      <a:pos x="986" y="406"/>
                    </a:cxn>
                    <a:cxn ang="0">
                      <a:pos x="1092" y="342"/>
                    </a:cxn>
                    <a:cxn ang="0">
                      <a:pos x="1202" y="282"/>
                    </a:cxn>
                    <a:cxn ang="0">
                      <a:pos x="1316" y="228"/>
                    </a:cxn>
                    <a:cxn ang="0">
                      <a:pos x="1374" y="202"/>
                    </a:cxn>
                    <a:cxn ang="0">
                      <a:pos x="1490" y="156"/>
                    </a:cxn>
                    <a:cxn ang="0">
                      <a:pos x="1610" y="116"/>
                    </a:cxn>
                    <a:cxn ang="0">
                      <a:pos x="1732" y="80"/>
                    </a:cxn>
                    <a:cxn ang="0">
                      <a:pos x="1858" y="52"/>
                    </a:cxn>
                    <a:cxn ang="0">
                      <a:pos x="1984" y="30"/>
                    </a:cxn>
                    <a:cxn ang="0">
                      <a:pos x="2114" y="12"/>
                    </a:cxn>
                    <a:cxn ang="0">
                      <a:pos x="2246" y="2"/>
                    </a:cxn>
                    <a:cxn ang="0">
                      <a:pos x="2378" y="0"/>
                    </a:cxn>
                    <a:cxn ang="0">
                      <a:pos x="2444" y="0"/>
                    </a:cxn>
                    <a:cxn ang="0">
                      <a:pos x="2576" y="8"/>
                    </a:cxn>
                    <a:cxn ang="0">
                      <a:pos x="2706" y="20"/>
                    </a:cxn>
                    <a:cxn ang="0">
                      <a:pos x="2834" y="40"/>
                    </a:cxn>
                    <a:cxn ang="0">
                      <a:pos x="2962" y="66"/>
                    </a:cxn>
                    <a:cxn ang="0">
                      <a:pos x="3084" y="98"/>
                    </a:cxn>
                    <a:cxn ang="0">
                      <a:pos x="3206" y="136"/>
                    </a:cxn>
                    <a:cxn ang="0">
                      <a:pos x="3324" y="178"/>
                    </a:cxn>
                    <a:cxn ang="0">
                      <a:pos x="3382" y="202"/>
                    </a:cxn>
                    <a:cxn ang="0">
                      <a:pos x="3498" y="254"/>
                    </a:cxn>
                    <a:cxn ang="0">
                      <a:pos x="3608" y="312"/>
                    </a:cxn>
                    <a:cxn ang="0">
                      <a:pos x="3716" y="374"/>
                    </a:cxn>
                    <a:cxn ang="0">
                      <a:pos x="3822" y="440"/>
                    </a:cxn>
                    <a:cxn ang="0">
                      <a:pos x="3922" y="512"/>
                    </a:cxn>
                    <a:cxn ang="0">
                      <a:pos x="4020" y="590"/>
                    </a:cxn>
                    <a:cxn ang="0">
                      <a:pos x="4114" y="670"/>
                    </a:cxn>
                    <a:cxn ang="0">
                      <a:pos x="4204" y="756"/>
                    </a:cxn>
                    <a:cxn ang="0">
                      <a:pos x="4246" y="800"/>
                    </a:cxn>
                    <a:cxn ang="0">
                      <a:pos x="4330" y="892"/>
                    </a:cxn>
                    <a:cxn ang="0">
                      <a:pos x="4410" y="988"/>
                    </a:cxn>
                    <a:cxn ang="0">
                      <a:pos x="4484" y="1086"/>
                    </a:cxn>
                    <a:cxn ang="0">
                      <a:pos x="4552" y="1190"/>
                    </a:cxn>
                    <a:cxn ang="0">
                      <a:pos x="4618" y="1296"/>
                    </a:cxn>
                    <a:cxn ang="0">
                      <a:pos x="4678" y="1406"/>
                    </a:cxn>
                    <a:cxn ang="0">
                      <a:pos x="4732" y="1518"/>
                    </a:cxn>
                    <a:cxn ang="0">
                      <a:pos x="0" y="1576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b="0"/>
                </a:p>
              </p:txBody>
            </p:sp>
            <p:sp>
              <p:nvSpPr>
                <p:cNvPr id="156" name="Oval 71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b="0"/>
                </a:p>
              </p:txBody>
            </p:sp>
          </p:grpSp>
        </p:grpSp>
      </p:grpSp>
      <p:sp>
        <p:nvSpPr>
          <p:cNvPr id="157" name="Rectangle 72"/>
          <p:cNvSpPr>
            <a:spLocks noChangeArrowheads="1"/>
          </p:cNvSpPr>
          <p:nvPr/>
        </p:nvSpPr>
        <p:spPr bwMode="auto">
          <a:xfrm>
            <a:off x="395536" y="3955296"/>
            <a:ext cx="2027623" cy="72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</a:pPr>
            <a:r>
              <a:rPr kumimoji="1" lang="en-US" altLang="zh-CN" sz="1400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kumimoji="1" lang="zh-CN" altLang="en-US" sz="1400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  <a:r>
              <a:rPr kumimoji="1" lang="en-US" altLang="zh-CN" sz="14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kumimoji="1" lang="zh-CN" altLang="en-US" sz="1400" b="1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  <a:p>
            <a:pPr latinLnBrk="1">
              <a:lnSpc>
                <a:spcPct val="120000"/>
              </a:lnSpc>
            </a:pPr>
            <a:r>
              <a:rPr kumimoji="1" lang="zh-CN" altLang="en-US" sz="1000" b="0" dirty="0"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  <a:p>
            <a:pPr latinLnBrk="1">
              <a:lnSpc>
                <a:spcPct val="120000"/>
              </a:lnSpc>
            </a:pPr>
            <a:r>
              <a:rPr kumimoji="1" lang="zh-CN" altLang="en-US" sz="1000" b="0" dirty="0"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</p:txBody>
      </p:sp>
      <p:sp>
        <p:nvSpPr>
          <p:cNvPr id="158" name="Rectangle 73"/>
          <p:cNvSpPr>
            <a:spLocks noChangeArrowheads="1"/>
          </p:cNvSpPr>
          <p:nvPr/>
        </p:nvSpPr>
        <p:spPr bwMode="auto">
          <a:xfrm>
            <a:off x="395536" y="2698573"/>
            <a:ext cx="2027623" cy="72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</a:pPr>
            <a:r>
              <a:rPr kumimoji="1" lang="en-US" altLang="zh-CN" sz="1400" b="1" dirty="0" smtClean="0">
                <a:latin typeface="微软雅黑" pitchFamily="34" charset="-122"/>
                <a:ea typeface="微软雅黑" pitchFamily="34" charset="-122"/>
              </a:rPr>
              <a:t>【</a:t>
            </a:r>
            <a:r>
              <a:rPr kumimoji="1" lang="zh-CN" altLang="en-US" sz="1400" b="1" dirty="0" smtClean="0">
                <a:latin typeface="微软雅黑" pitchFamily="34" charset="-122"/>
                <a:ea typeface="微软雅黑" pitchFamily="34" charset="-122"/>
              </a:rPr>
              <a:t>单击此处添加文字</a:t>
            </a:r>
            <a:r>
              <a:rPr kumimoji="1" lang="en-US" altLang="zh-CN" sz="1400" b="1" dirty="0">
                <a:latin typeface="微软雅黑" pitchFamily="34" charset="-122"/>
                <a:ea typeface="微软雅黑" pitchFamily="34" charset="-122"/>
              </a:rPr>
              <a:t>】</a:t>
            </a:r>
            <a:endParaRPr kumimoji="1" lang="zh-CN" altLang="en-US" sz="1400" b="1" dirty="0">
              <a:latin typeface="微软雅黑" pitchFamily="34" charset="-122"/>
              <a:ea typeface="微软雅黑" pitchFamily="34" charset="-122"/>
            </a:endParaRPr>
          </a:p>
          <a:p>
            <a:pPr latinLnBrk="1">
              <a:lnSpc>
                <a:spcPct val="120000"/>
              </a:lnSpc>
            </a:pPr>
            <a:r>
              <a:rPr kumimoji="1" lang="zh-CN" altLang="en-US" sz="1000" b="0" dirty="0"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  <a:p>
            <a:pPr latinLnBrk="1">
              <a:lnSpc>
                <a:spcPct val="120000"/>
              </a:lnSpc>
            </a:pPr>
            <a:r>
              <a:rPr kumimoji="1" lang="zh-CN" altLang="en-US" sz="1000" b="0" dirty="0"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</p:txBody>
      </p:sp>
      <p:sp>
        <p:nvSpPr>
          <p:cNvPr id="159" name="Rectangle 74"/>
          <p:cNvSpPr>
            <a:spLocks noChangeArrowheads="1"/>
          </p:cNvSpPr>
          <p:nvPr/>
        </p:nvSpPr>
        <p:spPr bwMode="auto">
          <a:xfrm>
            <a:off x="395536" y="1487114"/>
            <a:ext cx="1972061" cy="72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</a:pPr>
            <a:r>
              <a:rPr kumimoji="1" lang="en-US" altLang="zh-CN" sz="1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kumimoji="1" lang="zh-CN" altLang="en-US" sz="1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  <a:r>
              <a:rPr kumimoji="1" lang="en-US" altLang="zh-CN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kumimoji="1" lang="zh-CN" altLang="en-US" sz="14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latinLnBrk="1">
              <a:lnSpc>
                <a:spcPct val="120000"/>
              </a:lnSpc>
            </a:pPr>
            <a:r>
              <a:rPr kumimoji="1" lang="zh-CN" altLang="en-US" sz="1000" b="0" dirty="0"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  <a:p>
            <a:pPr latinLnBrk="1">
              <a:lnSpc>
                <a:spcPct val="120000"/>
              </a:lnSpc>
            </a:pPr>
            <a:r>
              <a:rPr kumimoji="1" lang="zh-CN" altLang="en-US" sz="1000" b="0" dirty="0"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</p:txBody>
      </p:sp>
      <p:sp>
        <p:nvSpPr>
          <p:cNvPr id="160" name="AutoShape 47"/>
          <p:cNvSpPr>
            <a:spLocks noChangeArrowheads="1"/>
          </p:cNvSpPr>
          <p:nvPr/>
        </p:nvSpPr>
        <p:spPr bwMode="auto">
          <a:xfrm rot="15300000">
            <a:off x="3525157" y="1739896"/>
            <a:ext cx="749300" cy="749300"/>
          </a:xfrm>
          <a:custGeom>
            <a:avLst/>
            <a:gdLst>
              <a:gd name="T0" fmla="*/ 21291464 w 21600"/>
              <a:gd name="T1" fmla="*/ 2991615 h 21600"/>
              <a:gd name="T2" fmla="*/ 11190275 w 21600"/>
              <a:gd name="T3" fmla="*/ 3417606 h 21600"/>
              <a:gd name="T4" fmla="*/ 17143394 w 21600"/>
              <a:gd name="T5" fmla="*/ 7994060 h 21600"/>
              <a:gd name="T6" fmla="*/ 29242196 w 21600"/>
              <a:gd name="T7" fmla="*/ 12996539 h 21600"/>
              <a:gd name="T8" fmla="*/ 22743961 w 21600"/>
              <a:gd name="T9" fmla="*/ 19494809 h 21600"/>
              <a:gd name="T10" fmla="*/ 16245657 w 21600"/>
              <a:gd name="T11" fmla="*/ 1299653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464" y="5399"/>
                  <a:pt x="10129" y="5431"/>
                  <a:pt x="9799" y="5493"/>
                </a:cubicBezTo>
                <a:lnTo>
                  <a:pt x="8799" y="186"/>
                </a:lnTo>
                <a:cubicBezTo>
                  <a:pt x="9459" y="62"/>
                  <a:pt x="10128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bg2">
                  <a:lumMod val="25000"/>
                  <a:alpha val="48000"/>
                </a:schemeClr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1" name="AutoShape 47"/>
          <p:cNvSpPr>
            <a:spLocks noChangeArrowheads="1"/>
          </p:cNvSpPr>
          <p:nvPr/>
        </p:nvSpPr>
        <p:spPr bwMode="auto">
          <a:xfrm rot="15300000">
            <a:off x="4189129" y="810169"/>
            <a:ext cx="749300" cy="749300"/>
          </a:xfrm>
          <a:custGeom>
            <a:avLst/>
            <a:gdLst>
              <a:gd name="T0" fmla="*/ 21291464 w 21600"/>
              <a:gd name="T1" fmla="*/ 2991615 h 21600"/>
              <a:gd name="T2" fmla="*/ 11190275 w 21600"/>
              <a:gd name="T3" fmla="*/ 3417606 h 21600"/>
              <a:gd name="T4" fmla="*/ 17143394 w 21600"/>
              <a:gd name="T5" fmla="*/ 7994060 h 21600"/>
              <a:gd name="T6" fmla="*/ 29242196 w 21600"/>
              <a:gd name="T7" fmla="*/ 12996539 h 21600"/>
              <a:gd name="T8" fmla="*/ 22743961 w 21600"/>
              <a:gd name="T9" fmla="*/ 19494809 h 21600"/>
              <a:gd name="T10" fmla="*/ 16245657 w 21600"/>
              <a:gd name="T11" fmla="*/ 1299653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464" y="5399"/>
                  <a:pt x="10129" y="5431"/>
                  <a:pt x="9799" y="5493"/>
                </a:cubicBezTo>
                <a:lnTo>
                  <a:pt x="8799" y="186"/>
                </a:lnTo>
                <a:cubicBezTo>
                  <a:pt x="9459" y="62"/>
                  <a:pt x="10128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0070C0"/>
              </a:gs>
            </a:gsLst>
            <a:lin ang="0" scaled="1"/>
          </a:gradFill>
          <a:ln>
            <a:noFill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2" name="TextBox 161"/>
          <p:cNvSpPr txBox="1"/>
          <p:nvPr/>
        </p:nvSpPr>
        <p:spPr>
          <a:xfrm>
            <a:off x="7596336" y="699542"/>
            <a:ext cx="1431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Logo</a:t>
            </a:r>
            <a:endParaRPr lang="zh-CN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</a:endParaRPr>
          </a:p>
        </p:txBody>
      </p:sp>
      <p:cxnSp>
        <p:nvCxnSpPr>
          <p:cNvPr id="163" name="直接连接符 162"/>
          <p:cNvCxnSpPr/>
          <p:nvPr/>
        </p:nvCxnSpPr>
        <p:spPr>
          <a:xfrm>
            <a:off x="7596336" y="1425299"/>
            <a:ext cx="1431802" cy="273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矩形 163"/>
          <p:cNvSpPr/>
          <p:nvPr/>
        </p:nvSpPr>
        <p:spPr>
          <a:xfrm>
            <a:off x="7956376" y="1564533"/>
            <a:ext cx="677108" cy="297021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添加你</a:t>
            </a:r>
            <a:r>
              <a:rPr lang="zh-CN" altLang="en-US" sz="3200" dirty="0" smtClean="0">
                <a:solidFill>
                  <a:schemeClr val="bg1"/>
                </a:soli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的标题</a:t>
            </a:r>
            <a:endParaRPr lang="zh-CN" altLang="en-US" sz="3200" dirty="0">
              <a:solidFill>
                <a:schemeClr val="bg1"/>
              </a:solidFill>
              <a:latin typeface="经典特宋简" pitchFamily="49" charset="-122"/>
              <a:ea typeface="经典特宋简" pitchFamily="49" charset="-122"/>
              <a:cs typeface="经典特宋简" pitchFamily="49" charset="-122"/>
            </a:endParaRPr>
          </a:p>
        </p:txBody>
      </p:sp>
      <p:cxnSp>
        <p:nvCxnSpPr>
          <p:cNvPr id="165" name="直接连接符 164"/>
          <p:cNvCxnSpPr/>
          <p:nvPr/>
        </p:nvCxnSpPr>
        <p:spPr>
          <a:xfrm>
            <a:off x="323528" y="1074015"/>
            <a:ext cx="0" cy="3744416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WordArt 38"/>
          <p:cNvSpPr>
            <a:spLocks noChangeArrowheads="1" noChangeShapeType="1" noTextEdit="1"/>
          </p:cNvSpPr>
          <p:nvPr/>
        </p:nvSpPr>
        <p:spPr bwMode="auto">
          <a:xfrm>
            <a:off x="465960" y="312390"/>
            <a:ext cx="3686175" cy="377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zh-CN" altLang="en-US" sz="7200" kern="10" dirty="0">
              <a:solidFill>
                <a:schemeClr val="accent1"/>
              </a:solidFill>
              <a:latin typeface="经典特宋简" pitchFamily="49" charset="-122"/>
              <a:ea typeface="经典特宋简" pitchFamily="49" charset="-122"/>
              <a:cs typeface="经典特宋简" pitchFamily="49" charset="-122"/>
            </a:endParaRPr>
          </a:p>
        </p:txBody>
      </p:sp>
      <p:sp>
        <p:nvSpPr>
          <p:cNvPr id="168" name="矩形 167"/>
          <p:cNvSpPr/>
          <p:nvPr/>
        </p:nvSpPr>
        <p:spPr>
          <a:xfrm>
            <a:off x="431855" y="195486"/>
            <a:ext cx="37442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kern="1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rPr>
              <a:t>四级递进关系展示</a:t>
            </a:r>
            <a:endParaRPr lang="zh-CN" altLang="en-US" sz="2400" b="1" kern="1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经典特宋简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614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3664"/>
            <a:ext cx="1431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Broadway" pitchFamily="82" charset="0"/>
              </a:rPr>
              <a:t>Logo</a:t>
            </a:r>
            <a:endParaRPr lang="zh-CN" altLang="en-US" sz="4000" dirty="0">
              <a:solidFill>
                <a:schemeClr val="bg1"/>
              </a:solidFill>
              <a:latin typeface="Broadway" pitchFamily="82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00658" y="114767"/>
            <a:ext cx="5307646" cy="58477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添加你</a:t>
            </a:r>
            <a:r>
              <a:rPr lang="zh-CN" altLang="en-US" sz="3200" dirty="0" smtClean="0">
                <a:solidFill>
                  <a:schemeClr val="bg1"/>
                </a:soli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的标题</a:t>
            </a:r>
            <a:endParaRPr lang="zh-CN" altLang="en-US" sz="3200" dirty="0">
              <a:solidFill>
                <a:schemeClr val="bg1"/>
              </a:solidFill>
              <a:latin typeface="经典特宋简" pitchFamily="49" charset="-122"/>
              <a:ea typeface="经典特宋简" pitchFamily="49" charset="-122"/>
              <a:cs typeface="经典特宋简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796858" y="51470"/>
            <a:ext cx="0" cy="842900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Line 2"/>
          <p:cNvSpPr>
            <a:spLocks noChangeShapeType="1"/>
          </p:cNvSpPr>
          <p:nvPr/>
        </p:nvSpPr>
        <p:spPr bwMode="auto">
          <a:xfrm flipH="1">
            <a:off x="4570789" y="3364815"/>
            <a:ext cx="3055" cy="488253"/>
          </a:xfrm>
          <a:prstGeom prst="line">
            <a:avLst/>
          </a:prstGeom>
          <a:noFill/>
          <a:ln w="19050" cap="rnd">
            <a:solidFill>
              <a:schemeClr val="bg2">
                <a:lumMod val="25000"/>
              </a:schemeClr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WordArt 3"/>
          <p:cNvSpPr>
            <a:spLocks noChangeArrowheads="1" noChangeShapeType="1" noTextEdit="1"/>
          </p:cNvSpPr>
          <p:nvPr/>
        </p:nvSpPr>
        <p:spPr bwMode="auto">
          <a:xfrm>
            <a:off x="3743144" y="1187307"/>
            <a:ext cx="1661402" cy="2316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4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黑体"/>
                <a:ea typeface="黑体"/>
              </a:rPr>
              <a:t>双击添加标题文字</a:t>
            </a:r>
          </a:p>
        </p:txBody>
      </p:sp>
      <p:sp>
        <p:nvSpPr>
          <p:cNvPr id="37" name="AutoShape 5"/>
          <p:cNvSpPr>
            <a:spLocks noChangeArrowheads="1"/>
          </p:cNvSpPr>
          <p:nvPr/>
        </p:nvSpPr>
        <p:spPr bwMode="auto">
          <a:xfrm rot="10800000">
            <a:off x="3509509" y="3889724"/>
            <a:ext cx="2128671" cy="894397"/>
          </a:xfrm>
          <a:prstGeom prst="roundRect">
            <a:avLst>
              <a:gd name="adj" fmla="val 6171"/>
            </a:avLst>
          </a:prstGeom>
          <a:gradFill rotWithShape="1">
            <a:gsLst>
              <a:gs pos="0">
                <a:srgbClr val="DDDDDD"/>
              </a:gs>
              <a:gs pos="100000">
                <a:schemeClr val="bg1"/>
              </a:gs>
            </a:gsLst>
            <a:lin ang="5400000" scaled="1"/>
          </a:gradFill>
          <a:ln w="9525" algn="ctr">
            <a:solidFill>
              <a:srgbClr val="C0C0C0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单击此处添加段落文字内容</a:t>
            </a:r>
          </a:p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单击此处添加段落文字内容</a:t>
            </a:r>
          </a:p>
        </p:txBody>
      </p:sp>
      <p:grpSp>
        <p:nvGrpSpPr>
          <p:cNvPr id="38" name="Group 28"/>
          <p:cNvGrpSpPr>
            <a:grpSpLocks/>
          </p:cNvGrpSpPr>
          <p:nvPr/>
        </p:nvGrpSpPr>
        <p:grpSpPr bwMode="auto">
          <a:xfrm>
            <a:off x="802096" y="3889724"/>
            <a:ext cx="7467146" cy="894397"/>
            <a:chOff x="412" y="2911"/>
            <a:chExt cx="4890" cy="610"/>
          </a:xfrm>
        </p:grpSpPr>
        <p:sp>
          <p:nvSpPr>
            <p:cNvPr id="58" name="AutoShape 4"/>
            <p:cNvSpPr>
              <a:spLocks noChangeArrowheads="1"/>
            </p:cNvSpPr>
            <p:nvPr/>
          </p:nvSpPr>
          <p:spPr bwMode="auto">
            <a:xfrm rot="10800000">
              <a:off x="412" y="2911"/>
              <a:ext cx="1394" cy="610"/>
            </a:xfrm>
            <a:prstGeom prst="roundRect">
              <a:avLst>
                <a:gd name="adj" fmla="val 6171"/>
              </a:avLst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9525" algn="ctr">
              <a:solidFill>
                <a:srgbClr val="C0C0C0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单击此处添加段落文字内容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单击此处添加段落文字内容</a:t>
              </a:r>
            </a:p>
          </p:txBody>
        </p:sp>
        <p:sp>
          <p:nvSpPr>
            <p:cNvPr id="59" name="AutoShape 6"/>
            <p:cNvSpPr>
              <a:spLocks noChangeArrowheads="1"/>
            </p:cNvSpPr>
            <p:nvPr/>
          </p:nvSpPr>
          <p:spPr bwMode="auto">
            <a:xfrm rot="10800000">
              <a:off x="3908" y="2911"/>
              <a:ext cx="1394" cy="610"/>
            </a:xfrm>
            <a:prstGeom prst="roundRect">
              <a:avLst>
                <a:gd name="adj" fmla="val 6171"/>
              </a:avLst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9525" algn="ctr">
              <a:solidFill>
                <a:srgbClr val="C0C0C0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单击此处添加段落文字内容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单击此处添加段落文字内容</a:t>
              </a:r>
            </a:p>
          </p:txBody>
        </p:sp>
      </p:grpSp>
      <p:sp>
        <p:nvSpPr>
          <p:cNvPr id="39" name="Rectangle 7"/>
          <p:cNvSpPr>
            <a:spLocks noChangeArrowheads="1"/>
          </p:cNvSpPr>
          <p:nvPr/>
        </p:nvSpPr>
        <p:spPr bwMode="auto">
          <a:xfrm>
            <a:off x="2964361" y="1484950"/>
            <a:ext cx="3217439" cy="366556"/>
          </a:xfrm>
          <a:prstGeom prst="rect">
            <a:avLst/>
          </a:prstGeom>
          <a:gradFill rotWithShape="1">
            <a:gsLst>
              <a:gs pos="0">
                <a:schemeClr val="tx1">
                  <a:alpha val="85001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z="1600" b="0"/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2930767" y="987574"/>
            <a:ext cx="3284628" cy="714378"/>
          </a:xfrm>
          <a:prstGeom prst="roundRect">
            <a:avLst>
              <a:gd name="adj" fmla="val 24375"/>
            </a:avLst>
          </a:prstGeom>
          <a:gradFill rotWithShape="1"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单击添加标题文字</a:t>
            </a:r>
          </a:p>
        </p:txBody>
      </p:sp>
      <p:sp>
        <p:nvSpPr>
          <p:cNvPr id="41" name="Rectangle 9"/>
          <p:cNvSpPr>
            <a:spLocks noChangeArrowheads="1"/>
          </p:cNvSpPr>
          <p:nvPr/>
        </p:nvSpPr>
        <p:spPr bwMode="auto">
          <a:xfrm>
            <a:off x="3423996" y="3111158"/>
            <a:ext cx="2296644" cy="325502"/>
          </a:xfrm>
          <a:prstGeom prst="rect">
            <a:avLst/>
          </a:prstGeom>
          <a:gradFill rotWithShape="1">
            <a:gsLst>
              <a:gs pos="0">
                <a:schemeClr val="tx1">
                  <a:alpha val="85001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z="1600" b="0"/>
          </a:p>
        </p:txBody>
      </p:sp>
      <p:sp>
        <p:nvSpPr>
          <p:cNvPr id="42" name="AutoShape 10"/>
          <p:cNvSpPr>
            <a:spLocks noChangeArrowheads="1"/>
          </p:cNvSpPr>
          <p:nvPr/>
        </p:nvSpPr>
        <p:spPr bwMode="auto">
          <a:xfrm>
            <a:off x="3399563" y="2732872"/>
            <a:ext cx="2345509" cy="560098"/>
          </a:xfrm>
          <a:prstGeom prst="roundRect">
            <a:avLst>
              <a:gd name="adj" fmla="val 22537"/>
            </a:avLst>
          </a:prstGeom>
          <a:gradFill rotWithShape="1">
            <a:gsLst>
              <a:gs pos="0">
                <a:srgbClr val="FFC000"/>
              </a:gs>
              <a:gs pos="98000">
                <a:schemeClr val="bg2">
                  <a:lumMod val="10000"/>
                </a:schemeClr>
              </a:gs>
            </a:gsLst>
            <a:lin ang="5400000" scaled="1"/>
          </a:gradFill>
          <a:ln>
            <a:noFill/>
          </a:ln>
        </p:spPr>
        <p:txBody>
          <a:bodyPr wrap="none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rPr>
              <a:t>单击添加标题文字</a:t>
            </a:r>
          </a:p>
        </p:txBody>
      </p:sp>
      <p:grpSp>
        <p:nvGrpSpPr>
          <p:cNvPr id="43" name="Group 25"/>
          <p:cNvGrpSpPr>
            <a:grpSpLocks/>
          </p:cNvGrpSpPr>
          <p:nvPr/>
        </p:nvGrpSpPr>
        <p:grpSpPr bwMode="auto">
          <a:xfrm>
            <a:off x="692150" y="2499742"/>
            <a:ext cx="7696200" cy="686193"/>
            <a:chOff x="288" y="1963"/>
            <a:chExt cx="5040" cy="468"/>
          </a:xfrm>
        </p:grpSpPr>
        <p:sp>
          <p:nvSpPr>
            <p:cNvPr id="54" name="Rectangle 11"/>
            <p:cNvSpPr>
              <a:spLocks noChangeArrowheads="1"/>
            </p:cNvSpPr>
            <p:nvPr/>
          </p:nvSpPr>
          <p:spPr bwMode="auto">
            <a:xfrm>
              <a:off x="305" y="2209"/>
              <a:ext cx="1504" cy="222"/>
            </a:xfrm>
            <a:prstGeom prst="rect">
              <a:avLst/>
            </a:prstGeom>
            <a:gradFill rotWithShape="1">
              <a:gsLst>
                <a:gs pos="0">
                  <a:schemeClr val="tx1">
                    <a:alpha val="85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1600" b="0"/>
            </a:p>
          </p:txBody>
        </p:sp>
        <p:sp>
          <p:nvSpPr>
            <p:cNvPr id="55" name="AutoShape 12"/>
            <p:cNvSpPr>
              <a:spLocks noChangeArrowheads="1"/>
            </p:cNvSpPr>
            <p:nvPr/>
          </p:nvSpPr>
          <p:spPr bwMode="auto">
            <a:xfrm>
              <a:off x="288" y="1963"/>
              <a:ext cx="1536" cy="374"/>
            </a:xfrm>
            <a:prstGeom prst="roundRect">
              <a:avLst>
                <a:gd name="adj" fmla="val 22537"/>
              </a:avLst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单击添加标题文字</a:t>
              </a:r>
            </a:p>
          </p:txBody>
        </p:sp>
        <p:sp>
          <p:nvSpPr>
            <p:cNvPr id="56" name="Rectangle 13"/>
            <p:cNvSpPr>
              <a:spLocks noChangeArrowheads="1"/>
            </p:cNvSpPr>
            <p:nvPr/>
          </p:nvSpPr>
          <p:spPr bwMode="auto">
            <a:xfrm>
              <a:off x="3809" y="2209"/>
              <a:ext cx="1504" cy="222"/>
            </a:xfrm>
            <a:prstGeom prst="rect">
              <a:avLst/>
            </a:prstGeom>
            <a:gradFill rotWithShape="1">
              <a:gsLst>
                <a:gs pos="0">
                  <a:schemeClr val="tx1">
                    <a:alpha val="85001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1600" b="0"/>
            </a:p>
          </p:txBody>
        </p:sp>
        <p:sp>
          <p:nvSpPr>
            <p:cNvPr id="57" name="AutoShape 14"/>
            <p:cNvSpPr>
              <a:spLocks noChangeArrowheads="1"/>
            </p:cNvSpPr>
            <p:nvPr/>
          </p:nvSpPr>
          <p:spPr bwMode="auto">
            <a:xfrm>
              <a:off x="3792" y="1963"/>
              <a:ext cx="1536" cy="374"/>
            </a:xfrm>
            <a:prstGeom prst="roundRect">
              <a:avLst>
                <a:gd name="adj" fmla="val 23944"/>
              </a:avLst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单击添加标题文字</a:t>
              </a:r>
            </a:p>
          </p:txBody>
        </p:sp>
      </p:grpSp>
      <p:grpSp>
        <p:nvGrpSpPr>
          <p:cNvPr id="44" name="Group 27"/>
          <p:cNvGrpSpPr>
            <a:grpSpLocks/>
          </p:cNvGrpSpPr>
          <p:nvPr/>
        </p:nvGrpSpPr>
        <p:grpSpPr bwMode="auto">
          <a:xfrm>
            <a:off x="1904607" y="3535061"/>
            <a:ext cx="5332367" cy="332833"/>
            <a:chOff x="1066" y="2659"/>
            <a:chExt cx="3492" cy="227"/>
          </a:xfrm>
        </p:grpSpPr>
        <p:sp>
          <p:nvSpPr>
            <p:cNvPr id="51" name="Line 15"/>
            <p:cNvSpPr>
              <a:spLocks noChangeShapeType="1"/>
            </p:cNvSpPr>
            <p:nvPr/>
          </p:nvSpPr>
          <p:spPr bwMode="auto">
            <a:xfrm>
              <a:off x="1066" y="2659"/>
              <a:ext cx="3492" cy="0"/>
            </a:xfrm>
            <a:prstGeom prst="line">
              <a:avLst/>
            </a:prstGeom>
            <a:noFill/>
            <a:ln w="19050" cap="rnd">
              <a:solidFill>
                <a:schemeClr val="bg2">
                  <a:lumMod val="25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" name="Line 16"/>
            <p:cNvSpPr>
              <a:spLocks noChangeShapeType="1"/>
            </p:cNvSpPr>
            <p:nvPr/>
          </p:nvSpPr>
          <p:spPr bwMode="auto">
            <a:xfrm>
              <a:off x="1066" y="2659"/>
              <a:ext cx="0" cy="227"/>
            </a:xfrm>
            <a:prstGeom prst="line">
              <a:avLst/>
            </a:prstGeom>
            <a:noFill/>
            <a:ln w="19050" cap="rnd">
              <a:solidFill>
                <a:schemeClr val="bg2">
                  <a:lumMod val="25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" name="Line 17"/>
            <p:cNvSpPr>
              <a:spLocks noChangeShapeType="1"/>
            </p:cNvSpPr>
            <p:nvPr/>
          </p:nvSpPr>
          <p:spPr bwMode="auto">
            <a:xfrm>
              <a:off x="4558" y="2659"/>
              <a:ext cx="0" cy="227"/>
            </a:xfrm>
            <a:prstGeom prst="line">
              <a:avLst/>
            </a:prstGeom>
            <a:noFill/>
            <a:ln w="19050" cap="rnd">
              <a:solidFill>
                <a:schemeClr val="bg2">
                  <a:lumMod val="25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5" name="Line 18"/>
          <p:cNvSpPr>
            <a:spLocks noChangeShapeType="1"/>
          </p:cNvSpPr>
          <p:nvPr/>
        </p:nvSpPr>
        <p:spPr bwMode="auto">
          <a:xfrm flipH="1">
            <a:off x="4570790" y="1851506"/>
            <a:ext cx="1526" cy="881366"/>
          </a:xfrm>
          <a:prstGeom prst="line">
            <a:avLst/>
          </a:prstGeom>
          <a:noFill/>
          <a:ln w="19050" cap="rnd">
            <a:solidFill>
              <a:schemeClr val="bg2">
                <a:lumMod val="25000"/>
              </a:schemeClr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6" name="Group 26"/>
          <p:cNvGrpSpPr>
            <a:grpSpLocks/>
          </p:cNvGrpSpPr>
          <p:nvPr/>
        </p:nvGrpSpPr>
        <p:grpSpPr bwMode="auto">
          <a:xfrm>
            <a:off x="1904607" y="1992264"/>
            <a:ext cx="5332367" cy="473591"/>
            <a:chOff x="1156" y="1519"/>
            <a:chExt cx="3492" cy="323"/>
          </a:xfrm>
        </p:grpSpPr>
        <p:sp>
          <p:nvSpPr>
            <p:cNvPr id="47" name="Line 19"/>
            <p:cNvSpPr>
              <a:spLocks noChangeShapeType="1"/>
            </p:cNvSpPr>
            <p:nvPr/>
          </p:nvSpPr>
          <p:spPr bwMode="auto">
            <a:xfrm>
              <a:off x="1156" y="1519"/>
              <a:ext cx="3492" cy="0"/>
            </a:xfrm>
            <a:prstGeom prst="line">
              <a:avLst/>
            </a:prstGeom>
            <a:noFill/>
            <a:ln w="19050" cap="rnd">
              <a:solidFill>
                <a:schemeClr val="bg2">
                  <a:lumMod val="25000"/>
                </a:scheme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8" name="Group 20"/>
            <p:cNvGrpSpPr>
              <a:grpSpLocks/>
            </p:cNvGrpSpPr>
            <p:nvPr/>
          </p:nvGrpSpPr>
          <p:grpSpPr bwMode="auto">
            <a:xfrm>
              <a:off x="1156" y="1519"/>
              <a:ext cx="3492" cy="323"/>
              <a:chOff x="1066" y="1519"/>
              <a:chExt cx="3492" cy="227"/>
            </a:xfrm>
          </p:grpSpPr>
          <p:sp>
            <p:nvSpPr>
              <p:cNvPr id="49" name="Line 21"/>
              <p:cNvSpPr>
                <a:spLocks noChangeShapeType="1"/>
              </p:cNvSpPr>
              <p:nvPr/>
            </p:nvSpPr>
            <p:spPr bwMode="auto">
              <a:xfrm>
                <a:off x="1066" y="1519"/>
                <a:ext cx="0" cy="227"/>
              </a:xfrm>
              <a:prstGeom prst="line">
                <a:avLst/>
              </a:prstGeom>
              <a:noFill/>
              <a:ln w="19050" cap="rnd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0" name="Line 22"/>
              <p:cNvSpPr>
                <a:spLocks noChangeShapeType="1"/>
              </p:cNvSpPr>
              <p:nvPr/>
            </p:nvSpPr>
            <p:spPr bwMode="auto">
              <a:xfrm>
                <a:off x="4558" y="1519"/>
                <a:ext cx="0" cy="227"/>
              </a:xfrm>
              <a:prstGeom prst="line">
                <a:avLst/>
              </a:prstGeom>
              <a:noFill/>
              <a:ln w="19050" cap="rnd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402694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3"/>
          <p:cNvSpPr>
            <a:spLocks/>
          </p:cNvSpPr>
          <p:nvPr/>
        </p:nvSpPr>
        <p:spPr bwMode="auto">
          <a:xfrm>
            <a:off x="-180975" y="3291830"/>
            <a:ext cx="984250" cy="363538"/>
          </a:xfrm>
          <a:custGeom>
            <a:avLst/>
            <a:gdLst/>
            <a:ahLst/>
            <a:cxnLst>
              <a:cxn ang="0">
                <a:pos x="2331" y="688"/>
              </a:cxn>
              <a:cxn ang="0">
                <a:pos x="104" y="138"/>
              </a:cxn>
              <a:cxn ang="0">
                <a:pos x="2086" y="0"/>
              </a:cxn>
              <a:cxn ang="0">
                <a:pos x="2331" y="688"/>
              </a:cxn>
            </a:cxnLst>
            <a:rect l="0" t="0" r="r" b="b"/>
            <a:pathLst>
              <a:path w="2331" h="688">
                <a:moveTo>
                  <a:pt x="2331" y="688"/>
                </a:moveTo>
                <a:cubicBezTo>
                  <a:pt x="2331" y="688"/>
                  <a:pt x="208" y="159"/>
                  <a:pt x="104" y="138"/>
                </a:cubicBezTo>
                <a:cubicBezTo>
                  <a:pt x="0" y="118"/>
                  <a:pt x="2086" y="0"/>
                  <a:pt x="2086" y="0"/>
                </a:cubicBezTo>
                <a:lnTo>
                  <a:pt x="2331" y="688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alpha val="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 b="0"/>
          </a:p>
        </p:txBody>
      </p:sp>
      <p:sp>
        <p:nvSpPr>
          <p:cNvPr id="8" name="Freeform 2"/>
          <p:cNvSpPr>
            <a:spLocks/>
          </p:cNvSpPr>
          <p:nvPr/>
        </p:nvSpPr>
        <p:spPr bwMode="auto">
          <a:xfrm flipH="1">
            <a:off x="5632450" y="3231282"/>
            <a:ext cx="876300" cy="236537"/>
          </a:xfrm>
          <a:custGeom>
            <a:avLst/>
            <a:gdLst>
              <a:gd name="T0" fmla="*/ 876300 w 2331"/>
              <a:gd name="T1" fmla="*/ 236537 h 688"/>
              <a:gd name="T2" fmla="*/ 39097 w 2331"/>
              <a:gd name="T3" fmla="*/ 47445 h 688"/>
              <a:gd name="T4" fmla="*/ 784196 w 2331"/>
              <a:gd name="T5" fmla="*/ 0 h 688"/>
              <a:gd name="T6" fmla="*/ 876300 w 2331"/>
              <a:gd name="T7" fmla="*/ 236537 h 688"/>
              <a:gd name="T8" fmla="*/ 0 60000 65536"/>
              <a:gd name="T9" fmla="*/ 0 60000 65536"/>
              <a:gd name="T10" fmla="*/ 0 60000 65536"/>
              <a:gd name="T11" fmla="*/ 0 60000 65536"/>
              <a:gd name="T12" fmla="*/ 0 w 2331"/>
              <a:gd name="T13" fmla="*/ 0 h 688"/>
              <a:gd name="T14" fmla="*/ 2331 w 2331"/>
              <a:gd name="T15" fmla="*/ 688 h 6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31" h="688">
                <a:moveTo>
                  <a:pt x="2331" y="688"/>
                </a:moveTo>
                <a:cubicBezTo>
                  <a:pt x="2331" y="688"/>
                  <a:pt x="208" y="159"/>
                  <a:pt x="104" y="138"/>
                </a:cubicBezTo>
                <a:cubicBezTo>
                  <a:pt x="0" y="118"/>
                  <a:pt x="2086" y="0"/>
                  <a:pt x="2086" y="0"/>
                </a:cubicBezTo>
                <a:lnTo>
                  <a:pt x="2331" y="688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rgbClr val="666666">
                  <a:alpha val="34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4"/>
          <p:cNvSpPr>
            <a:spLocks/>
          </p:cNvSpPr>
          <p:nvPr/>
        </p:nvSpPr>
        <p:spPr bwMode="auto">
          <a:xfrm flipH="1">
            <a:off x="6921500" y="3148732"/>
            <a:ext cx="863600" cy="388937"/>
          </a:xfrm>
          <a:custGeom>
            <a:avLst/>
            <a:gdLst>
              <a:gd name="T0" fmla="*/ 863600 w 2331"/>
              <a:gd name="T1" fmla="*/ 388937 h 688"/>
              <a:gd name="T2" fmla="*/ 38530 w 2331"/>
              <a:gd name="T3" fmla="*/ 78014 h 688"/>
              <a:gd name="T4" fmla="*/ 772831 w 2331"/>
              <a:gd name="T5" fmla="*/ 0 h 688"/>
              <a:gd name="T6" fmla="*/ 863600 w 2331"/>
              <a:gd name="T7" fmla="*/ 388937 h 688"/>
              <a:gd name="T8" fmla="*/ 0 60000 65536"/>
              <a:gd name="T9" fmla="*/ 0 60000 65536"/>
              <a:gd name="T10" fmla="*/ 0 60000 65536"/>
              <a:gd name="T11" fmla="*/ 0 60000 65536"/>
              <a:gd name="T12" fmla="*/ 0 w 2331"/>
              <a:gd name="T13" fmla="*/ 0 h 688"/>
              <a:gd name="T14" fmla="*/ 2331 w 2331"/>
              <a:gd name="T15" fmla="*/ 688 h 6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31" h="688">
                <a:moveTo>
                  <a:pt x="2331" y="688"/>
                </a:moveTo>
                <a:cubicBezTo>
                  <a:pt x="2331" y="688"/>
                  <a:pt x="208" y="159"/>
                  <a:pt x="104" y="138"/>
                </a:cubicBezTo>
                <a:cubicBezTo>
                  <a:pt x="0" y="118"/>
                  <a:pt x="2086" y="0"/>
                  <a:pt x="2086" y="0"/>
                </a:cubicBezTo>
                <a:lnTo>
                  <a:pt x="2331" y="688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rgbClr val="666666">
                  <a:alpha val="34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flipH="1">
            <a:off x="8337550" y="3285257"/>
            <a:ext cx="838200" cy="363537"/>
          </a:xfrm>
          <a:custGeom>
            <a:avLst/>
            <a:gdLst>
              <a:gd name="T0" fmla="*/ 838200 w 2331"/>
              <a:gd name="T1" fmla="*/ 363537 h 688"/>
              <a:gd name="T2" fmla="*/ 37397 w 2331"/>
              <a:gd name="T3" fmla="*/ 72919 h 688"/>
              <a:gd name="T4" fmla="*/ 750101 w 2331"/>
              <a:gd name="T5" fmla="*/ 0 h 688"/>
              <a:gd name="T6" fmla="*/ 838200 w 2331"/>
              <a:gd name="T7" fmla="*/ 363537 h 688"/>
              <a:gd name="T8" fmla="*/ 0 60000 65536"/>
              <a:gd name="T9" fmla="*/ 0 60000 65536"/>
              <a:gd name="T10" fmla="*/ 0 60000 65536"/>
              <a:gd name="T11" fmla="*/ 0 60000 65536"/>
              <a:gd name="T12" fmla="*/ 0 w 2331"/>
              <a:gd name="T13" fmla="*/ 0 h 688"/>
              <a:gd name="T14" fmla="*/ 2331 w 2331"/>
              <a:gd name="T15" fmla="*/ 688 h 6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31" h="688">
                <a:moveTo>
                  <a:pt x="2331" y="688"/>
                </a:moveTo>
                <a:cubicBezTo>
                  <a:pt x="2331" y="688"/>
                  <a:pt x="208" y="159"/>
                  <a:pt x="104" y="138"/>
                </a:cubicBezTo>
                <a:cubicBezTo>
                  <a:pt x="0" y="118"/>
                  <a:pt x="2086" y="0"/>
                  <a:pt x="2086" y="0"/>
                </a:cubicBezTo>
                <a:lnTo>
                  <a:pt x="2331" y="688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1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1343025" y="3151907"/>
            <a:ext cx="838200" cy="363537"/>
          </a:xfrm>
          <a:custGeom>
            <a:avLst/>
            <a:gdLst>
              <a:gd name="T0" fmla="*/ 838200 w 2331"/>
              <a:gd name="T1" fmla="*/ 363537 h 688"/>
              <a:gd name="T2" fmla="*/ 37397 w 2331"/>
              <a:gd name="T3" fmla="*/ 72919 h 688"/>
              <a:gd name="T4" fmla="*/ 750101 w 2331"/>
              <a:gd name="T5" fmla="*/ 0 h 688"/>
              <a:gd name="T6" fmla="*/ 838200 w 2331"/>
              <a:gd name="T7" fmla="*/ 363537 h 688"/>
              <a:gd name="T8" fmla="*/ 0 60000 65536"/>
              <a:gd name="T9" fmla="*/ 0 60000 65536"/>
              <a:gd name="T10" fmla="*/ 0 60000 65536"/>
              <a:gd name="T11" fmla="*/ 0 60000 65536"/>
              <a:gd name="T12" fmla="*/ 0 w 2331"/>
              <a:gd name="T13" fmla="*/ 0 h 688"/>
              <a:gd name="T14" fmla="*/ 2331 w 2331"/>
              <a:gd name="T15" fmla="*/ 688 h 6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31" h="688">
                <a:moveTo>
                  <a:pt x="2331" y="688"/>
                </a:moveTo>
                <a:cubicBezTo>
                  <a:pt x="2331" y="688"/>
                  <a:pt x="208" y="159"/>
                  <a:pt x="104" y="138"/>
                </a:cubicBezTo>
                <a:cubicBezTo>
                  <a:pt x="0" y="118"/>
                  <a:pt x="2086" y="0"/>
                  <a:pt x="2086" y="0"/>
                </a:cubicBezTo>
                <a:lnTo>
                  <a:pt x="2331" y="688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rgbClr val="666666">
                  <a:alpha val="34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2638425" y="3231282"/>
            <a:ext cx="885825" cy="236537"/>
          </a:xfrm>
          <a:custGeom>
            <a:avLst/>
            <a:gdLst>
              <a:gd name="T0" fmla="*/ 885825 w 2331"/>
              <a:gd name="T1" fmla="*/ 236537 h 688"/>
              <a:gd name="T2" fmla="*/ 39522 w 2331"/>
              <a:gd name="T3" fmla="*/ 47445 h 688"/>
              <a:gd name="T4" fmla="*/ 792720 w 2331"/>
              <a:gd name="T5" fmla="*/ 0 h 688"/>
              <a:gd name="T6" fmla="*/ 885825 w 2331"/>
              <a:gd name="T7" fmla="*/ 236537 h 688"/>
              <a:gd name="T8" fmla="*/ 0 60000 65536"/>
              <a:gd name="T9" fmla="*/ 0 60000 65536"/>
              <a:gd name="T10" fmla="*/ 0 60000 65536"/>
              <a:gd name="T11" fmla="*/ 0 60000 65536"/>
              <a:gd name="T12" fmla="*/ 0 w 2331"/>
              <a:gd name="T13" fmla="*/ 0 h 688"/>
              <a:gd name="T14" fmla="*/ 2331 w 2331"/>
              <a:gd name="T15" fmla="*/ 688 h 6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31" h="688">
                <a:moveTo>
                  <a:pt x="2331" y="688"/>
                </a:moveTo>
                <a:cubicBezTo>
                  <a:pt x="2331" y="688"/>
                  <a:pt x="208" y="159"/>
                  <a:pt x="104" y="138"/>
                </a:cubicBezTo>
                <a:cubicBezTo>
                  <a:pt x="0" y="118"/>
                  <a:pt x="2086" y="0"/>
                  <a:pt x="2086" y="0"/>
                </a:cubicBezTo>
                <a:lnTo>
                  <a:pt x="2331" y="688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rgbClr val="666666">
                  <a:alpha val="34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806450" y="2259732"/>
            <a:ext cx="1119188" cy="1392237"/>
          </a:xfrm>
          <a:custGeom>
            <a:avLst/>
            <a:gdLst>
              <a:gd name="T0" fmla="*/ 0 w 1006"/>
              <a:gd name="T1" fmla="*/ 0 h 1251"/>
              <a:gd name="T2" fmla="*/ 0 w 1006"/>
              <a:gd name="T3" fmla="*/ 1392237 h 1251"/>
              <a:gd name="T4" fmla="*/ 1119188 w 1006"/>
              <a:gd name="T5" fmla="*/ 1284286 h 1251"/>
              <a:gd name="T6" fmla="*/ 1119188 w 1006"/>
              <a:gd name="T7" fmla="*/ 90145 h 1251"/>
              <a:gd name="T8" fmla="*/ 0 w 1006"/>
              <a:gd name="T9" fmla="*/ 0 h 12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06"/>
              <a:gd name="T16" fmla="*/ 0 h 1251"/>
              <a:gd name="T17" fmla="*/ 1006 w 1006"/>
              <a:gd name="T18" fmla="*/ 1251 h 125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06" h="1251">
                <a:moveTo>
                  <a:pt x="0" y="0"/>
                </a:moveTo>
                <a:lnTo>
                  <a:pt x="0" y="1251"/>
                </a:lnTo>
                <a:lnTo>
                  <a:pt x="1006" y="1154"/>
                </a:lnTo>
                <a:lnTo>
                  <a:pt x="1006" y="81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75000"/>
                </a:schemeClr>
              </a:gs>
            </a:gsLst>
            <a:lin ang="2700000" scaled="1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428625" y="2259732"/>
            <a:ext cx="377825" cy="1392237"/>
          </a:xfrm>
          <a:custGeom>
            <a:avLst/>
            <a:gdLst>
              <a:gd name="T0" fmla="*/ 0 w 339"/>
              <a:gd name="T1" fmla="*/ 122419 h 1251"/>
              <a:gd name="T2" fmla="*/ 0 w 339"/>
              <a:gd name="T3" fmla="*/ 1201931 h 1251"/>
              <a:gd name="T4" fmla="*/ 377825 w 339"/>
              <a:gd name="T5" fmla="*/ 1392237 h 1251"/>
              <a:gd name="T6" fmla="*/ 377825 w 339"/>
              <a:gd name="T7" fmla="*/ 0 h 1251"/>
              <a:gd name="T8" fmla="*/ 0 w 339"/>
              <a:gd name="T9" fmla="*/ 122419 h 12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9"/>
              <a:gd name="T16" fmla="*/ 0 h 1251"/>
              <a:gd name="T17" fmla="*/ 339 w 339"/>
              <a:gd name="T18" fmla="*/ 1251 h 125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9" h="1251">
                <a:moveTo>
                  <a:pt x="0" y="110"/>
                </a:moveTo>
                <a:lnTo>
                  <a:pt x="0" y="1080"/>
                </a:lnTo>
                <a:lnTo>
                  <a:pt x="339" y="1251"/>
                </a:lnTo>
                <a:lnTo>
                  <a:pt x="339" y="0"/>
                </a:lnTo>
                <a:lnTo>
                  <a:pt x="0" y="110"/>
                </a:lnTo>
                <a:close/>
              </a:path>
            </a:pathLst>
          </a:custGeom>
          <a:gradFill rotWithShape="1">
            <a:gsLst>
              <a:gs pos="0">
                <a:srgbClr val="0070C0"/>
              </a:gs>
              <a:gs pos="100000">
                <a:srgbClr val="002060"/>
              </a:gs>
            </a:gsLst>
            <a:lin ang="2700000" scaled="1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2195513" y="2356569"/>
            <a:ext cx="1082675" cy="1189038"/>
          </a:xfrm>
          <a:custGeom>
            <a:avLst/>
            <a:gdLst>
              <a:gd name="T0" fmla="*/ 0 w 973"/>
              <a:gd name="T1" fmla="*/ 0 h 1069"/>
              <a:gd name="T2" fmla="*/ 0 w 973"/>
              <a:gd name="T3" fmla="*/ 1189038 h 1069"/>
              <a:gd name="T4" fmla="*/ 1082675 w 973"/>
              <a:gd name="T5" fmla="*/ 1169017 h 1069"/>
              <a:gd name="T6" fmla="*/ 1082675 w 973"/>
              <a:gd name="T7" fmla="*/ 40042 h 1069"/>
              <a:gd name="T8" fmla="*/ 0 w 973"/>
              <a:gd name="T9" fmla="*/ 0 h 10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73"/>
              <a:gd name="T16" fmla="*/ 0 h 1069"/>
              <a:gd name="T17" fmla="*/ 973 w 973"/>
              <a:gd name="T18" fmla="*/ 1069 h 10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73" h="1069">
                <a:moveTo>
                  <a:pt x="0" y="0"/>
                </a:moveTo>
                <a:lnTo>
                  <a:pt x="0" y="1069"/>
                </a:lnTo>
                <a:lnTo>
                  <a:pt x="973" y="1051"/>
                </a:lnTo>
                <a:lnTo>
                  <a:pt x="973" y="36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8F8F8"/>
              </a:gs>
              <a:gs pos="100000">
                <a:srgbClr val="C0C0C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1985963" y="2342282"/>
            <a:ext cx="219075" cy="1189037"/>
          </a:xfrm>
          <a:custGeom>
            <a:avLst/>
            <a:gdLst>
              <a:gd name="T0" fmla="*/ 0 w 197"/>
              <a:gd name="T1" fmla="*/ 136812 h 1069"/>
              <a:gd name="T2" fmla="*/ 0 w 197"/>
              <a:gd name="T3" fmla="*/ 1053338 h 1069"/>
              <a:gd name="T4" fmla="*/ 219075 w 197"/>
              <a:gd name="T5" fmla="*/ 1189037 h 1069"/>
              <a:gd name="T6" fmla="*/ 219075 w 197"/>
              <a:gd name="T7" fmla="*/ 0 h 1069"/>
              <a:gd name="T8" fmla="*/ 0 w 197"/>
              <a:gd name="T9" fmla="*/ 136812 h 10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7"/>
              <a:gd name="T16" fmla="*/ 0 h 1069"/>
              <a:gd name="T17" fmla="*/ 197 w 197"/>
              <a:gd name="T18" fmla="*/ 1069 h 10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7" h="1069">
                <a:moveTo>
                  <a:pt x="0" y="123"/>
                </a:moveTo>
                <a:lnTo>
                  <a:pt x="0" y="947"/>
                </a:lnTo>
                <a:lnTo>
                  <a:pt x="197" y="1069"/>
                </a:lnTo>
                <a:lnTo>
                  <a:pt x="197" y="0"/>
                </a:lnTo>
                <a:lnTo>
                  <a:pt x="0" y="123"/>
                </a:lnTo>
                <a:close/>
              </a:path>
            </a:pathLst>
          </a:custGeom>
          <a:gradFill rotWithShape="1">
            <a:gsLst>
              <a:gs pos="0">
                <a:srgbClr val="969696"/>
              </a:gs>
              <a:gs pos="100000">
                <a:srgbClr val="5F5F5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3490913" y="2396257"/>
            <a:ext cx="1016000" cy="1081087"/>
          </a:xfrm>
          <a:custGeom>
            <a:avLst/>
            <a:gdLst>
              <a:gd name="T0" fmla="*/ 1016000 w 913"/>
              <a:gd name="T1" fmla="*/ 1065516 h 972"/>
              <a:gd name="T2" fmla="*/ 0 w 913"/>
              <a:gd name="T3" fmla="*/ 1081087 h 972"/>
              <a:gd name="T4" fmla="*/ 0 w 913"/>
              <a:gd name="T5" fmla="*/ 0 h 972"/>
              <a:gd name="T6" fmla="*/ 1016000 w 913"/>
              <a:gd name="T7" fmla="*/ 6673 h 972"/>
              <a:gd name="T8" fmla="*/ 1016000 w 913"/>
              <a:gd name="T9" fmla="*/ 1065516 h 9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13"/>
              <a:gd name="T16" fmla="*/ 0 h 972"/>
              <a:gd name="T17" fmla="*/ 913 w 913"/>
              <a:gd name="T18" fmla="*/ 972 h 9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3" h="972">
                <a:moveTo>
                  <a:pt x="913" y="958"/>
                </a:moveTo>
                <a:lnTo>
                  <a:pt x="0" y="972"/>
                </a:lnTo>
                <a:lnTo>
                  <a:pt x="0" y="0"/>
                </a:lnTo>
                <a:lnTo>
                  <a:pt x="913" y="6"/>
                </a:lnTo>
                <a:lnTo>
                  <a:pt x="913" y="958"/>
                </a:lnTo>
                <a:close/>
              </a:path>
            </a:pathLst>
          </a:custGeom>
          <a:gradFill rotWithShape="1">
            <a:gsLst>
              <a:gs pos="0">
                <a:srgbClr val="F8F8F8"/>
              </a:gs>
              <a:gs pos="100000">
                <a:srgbClr val="C0C0C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3414713" y="2396257"/>
            <a:ext cx="76200" cy="1081087"/>
          </a:xfrm>
          <a:custGeom>
            <a:avLst/>
            <a:gdLst>
              <a:gd name="T0" fmla="*/ 0 w 69"/>
              <a:gd name="T1" fmla="*/ 96764 h 972"/>
              <a:gd name="T2" fmla="*/ 0 w 69"/>
              <a:gd name="T3" fmla="*/ 1007680 h 972"/>
              <a:gd name="T4" fmla="*/ 76200 w 69"/>
              <a:gd name="T5" fmla="*/ 1081087 h 972"/>
              <a:gd name="T6" fmla="*/ 76200 w 69"/>
              <a:gd name="T7" fmla="*/ 0 h 972"/>
              <a:gd name="T8" fmla="*/ 0 w 69"/>
              <a:gd name="T9" fmla="*/ 96764 h 9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"/>
              <a:gd name="T16" fmla="*/ 0 h 972"/>
              <a:gd name="T17" fmla="*/ 69 w 69"/>
              <a:gd name="T18" fmla="*/ 972 h 9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" h="972">
                <a:moveTo>
                  <a:pt x="0" y="87"/>
                </a:moveTo>
                <a:lnTo>
                  <a:pt x="0" y="906"/>
                </a:lnTo>
                <a:lnTo>
                  <a:pt x="69" y="972"/>
                </a:lnTo>
                <a:lnTo>
                  <a:pt x="69" y="0"/>
                </a:lnTo>
                <a:lnTo>
                  <a:pt x="0" y="87"/>
                </a:lnTo>
                <a:close/>
              </a:path>
            </a:pathLst>
          </a:custGeom>
          <a:gradFill rotWithShape="1">
            <a:gsLst>
              <a:gs pos="0">
                <a:srgbClr val="969696"/>
              </a:gs>
              <a:gs pos="100000">
                <a:srgbClr val="5F5F5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4"/>
          <p:cNvSpPr>
            <a:spLocks/>
          </p:cNvSpPr>
          <p:nvPr/>
        </p:nvSpPr>
        <p:spPr bwMode="auto">
          <a:xfrm flipH="1">
            <a:off x="7213600" y="2259732"/>
            <a:ext cx="1119188" cy="1392237"/>
          </a:xfrm>
          <a:custGeom>
            <a:avLst/>
            <a:gdLst>
              <a:gd name="T0" fmla="*/ 0 w 1006"/>
              <a:gd name="T1" fmla="*/ 0 h 1251"/>
              <a:gd name="T2" fmla="*/ 0 w 1006"/>
              <a:gd name="T3" fmla="*/ 1392237 h 1251"/>
              <a:gd name="T4" fmla="*/ 1119188 w 1006"/>
              <a:gd name="T5" fmla="*/ 1284286 h 1251"/>
              <a:gd name="T6" fmla="*/ 1119188 w 1006"/>
              <a:gd name="T7" fmla="*/ 90145 h 1251"/>
              <a:gd name="T8" fmla="*/ 0 w 1006"/>
              <a:gd name="T9" fmla="*/ 0 h 12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06"/>
              <a:gd name="T16" fmla="*/ 0 h 1251"/>
              <a:gd name="T17" fmla="*/ 1006 w 1006"/>
              <a:gd name="T18" fmla="*/ 1251 h 125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06" h="1251">
                <a:moveTo>
                  <a:pt x="0" y="0"/>
                </a:moveTo>
                <a:lnTo>
                  <a:pt x="0" y="1251"/>
                </a:lnTo>
                <a:lnTo>
                  <a:pt x="1006" y="1154"/>
                </a:lnTo>
                <a:lnTo>
                  <a:pt x="1006" y="81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C0C0C0"/>
              </a:gs>
              <a:gs pos="100000">
                <a:srgbClr val="F8F8F8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5"/>
          <p:cNvSpPr>
            <a:spLocks/>
          </p:cNvSpPr>
          <p:nvPr/>
        </p:nvSpPr>
        <p:spPr bwMode="auto">
          <a:xfrm flipH="1">
            <a:off x="8332788" y="2259732"/>
            <a:ext cx="377825" cy="1392237"/>
          </a:xfrm>
          <a:custGeom>
            <a:avLst/>
            <a:gdLst>
              <a:gd name="T0" fmla="*/ 0 w 339"/>
              <a:gd name="T1" fmla="*/ 122419 h 1251"/>
              <a:gd name="T2" fmla="*/ 0 w 339"/>
              <a:gd name="T3" fmla="*/ 1201931 h 1251"/>
              <a:gd name="T4" fmla="*/ 377825 w 339"/>
              <a:gd name="T5" fmla="*/ 1392237 h 1251"/>
              <a:gd name="T6" fmla="*/ 377825 w 339"/>
              <a:gd name="T7" fmla="*/ 0 h 1251"/>
              <a:gd name="T8" fmla="*/ 0 w 339"/>
              <a:gd name="T9" fmla="*/ 122419 h 12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9"/>
              <a:gd name="T16" fmla="*/ 0 h 1251"/>
              <a:gd name="T17" fmla="*/ 339 w 339"/>
              <a:gd name="T18" fmla="*/ 1251 h 125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9" h="1251">
                <a:moveTo>
                  <a:pt x="0" y="110"/>
                </a:moveTo>
                <a:lnTo>
                  <a:pt x="0" y="1080"/>
                </a:lnTo>
                <a:lnTo>
                  <a:pt x="339" y="1251"/>
                </a:lnTo>
                <a:lnTo>
                  <a:pt x="339" y="0"/>
                </a:lnTo>
                <a:lnTo>
                  <a:pt x="0" y="110"/>
                </a:lnTo>
                <a:close/>
              </a:path>
            </a:pathLst>
          </a:custGeom>
          <a:gradFill rotWithShape="1">
            <a:gsLst>
              <a:gs pos="0">
                <a:srgbClr val="969696"/>
              </a:gs>
              <a:gs pos="100000">
                <a:srgbClr val="5F5F5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16"/>
          <p:cNvSpPr>
            <a:spLocks/>
          </p:cNvSpPr>
          <p:nvPr/>
        </p:nvSpPr>
        <p:spPr bwMode="auto">
          <a:xfrm flipH="1">
            <a:off x="5851525" y="2342282"/>
            <a:ext cx="1082675" cy="1189037"/>
          </a:xfrm>
          <a:custGeom>
            <a:avLst/>
            <a:gdLst>
              <a:gd name="T0" fmla="*/ 0 w 973"/>
              <a:gd name="T1" fmla="*/ 0 h 1069"/>
              <a:gd name="T2" fmla="*/ 0 w 973"/>
              <a:gd name="T3" fmla="*/ 1189037 h 1069"/>
              <a:gd name="T4" fmla="*/ 1082675 w 973"/>
              <a:gd name="T5" fmla="*/ 1169016 h 1069"/>
              <a:gd name="T6" fmla="*/ 1082675 w 973"/>
              <a:gd name="T7" fmla="*/ 40042 h 1069"/>
              <a:gd name="T8" fmla="*/ 0 w 973"/>
              <a:gd name="T9" fmla="*/ 0 h 10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73"/>
              <a:gd name="T16" fmla="*/ 0 h 1069"/>
              <a:gd name="T17" fmla="*/ 973 w 973"/>
              <a:gd name="T18" fmla="*/ 1069 h 10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73" h="1069">
                <a:moveTo>
                  <a:pt x="0" y="0"/>
                </a:moveTo>
                <a:lnTo>
                  <a:pt x="0" y="1069"/>
                </a:lnTo>
                <a:lnTo>
                  <a:pt x="973" y="1051"/>
                </a:lnTo>
                <a:lnTo>
                  <a:pt x="973" y="36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100000">
                <a:srgbClr val="FFC000"/>
              </a:gs>
              <a:gs pos="0">
                <a:schemeClr val="bg2">
                  <a:lumMod val="25000"/>
                </a:schemeClr>
              </a:gs>
            </a:gsLst>
            <a:lin ang="18900000" scaled="1"/>
          </a:gradFill>
          <a:ln>
            <a:noFill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" name="Freeform 17"/>
          <p:cNvSpPr>
            <a:spLocks/>
          </p:cNvSpPr>
          <p:nvPr/>
        </p:nvSpPr>
        <p:spPr bwMode="auto">
          <a:xfrm flipH="1">
            <a:off x="6934200" y="2342282"/>
            <a:ext cx="219075" cy="1189037"/>
          </a:xfrm>
          <a:custGeom>
            <a:avLst/>
            <a:gdLst>
              <a:gd name="T0" fmla="*/ 0 w 197"/>
              <a:gd name="T1" fmla="*/ 136812 h 1069"/>
              <a:gd name="T2" fmla="*/ 0 w 197"/>
              <a:gd name="T3" fmla="*/ 1053338 h 1069"/>
              <a:gd name="T4" fmla="*/ 219075 w 197"/>
              <a:gd name="T5" fmla="*/ 1189037 h 1069"/>
              <a:gd name="T6" fmla="*/ 219075 w 197"/>
              <a:gd name="T7" fmla="*/ 0 h 1069"/>
              <a:gd name="T8" fmla="*/ 0 w 197"/>
              <a:gd name="T9" fmla="*/ 136812 h 10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7"/>
              <a:gd name="T16" fmla="*/ 0 h 1069"/>
              <a:gd name="T17" fmla="*/ 197 w 197"/>
              <a:gd name="T18" fmla="*/ 1069 h 10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7" h="1069">
                <a:moveTo>
                  <a:pt x="0" y="123"/>
                </a:moveTo>
                <a:lnTo>
                  <a:pt x="0" y="947"/>
                </a:lnTo>
                <a:lnTo>
                  <a:pt x="197" y="1069"/>
                </a:lnTo>
                <a:lnTo>
                  <a:pt x="197" y="0"/>
                </a:lnTo>
                <a:lnTo>
                  <a:pt x="0" y="123"/>
                </a:lnTo>
                <a:close/>
              </a:path>
            </a:pathLst>
          </a:custGeom>
          <a:gradFill rotWithShape="1">
            <a:gsLst>
              <a:gs pos="0">
                <a:schemeClr val="bg2">
                  <a:lumMod val="25000"/>
                </a:schemeClr>
              </a:gs>
              <a:gs pos="100000">
                <a:schemeClr val="bg2">
                  <a:lumMod val="10000"/>
                </a:schemeClr>
              </a:gs>
            </a:gsLst>
            <a:lin ang="2700000" scaled="1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18"/>
          <p:cNvSpPr>
            <a:spLocks/>
          </p:cNvSpPr>
          <p:nvPr/>
        </p:nvSpPr>
        <p:spPr bwMode="auto">
          <a:xfrm flipH="1">
            <a:off x="4632325" y="2396257"/>
            <a:ext cx="1016000" cy="1081087"/>
          </a:xfrm>
          <a:custGeom>
            <a:avLst/>
            <a:gdLst>
              <a:gd name="T0" fmla="*/ 1016000 w 913"/>
              <a:gd name="T1" fmla="*/ 1065516 h 972"/>
              <a:gd name="T2" fmla="*/ 0 w 913"/>
              <a:gd name="T3" fmla="*/ 1081087 h 972"/>
              <a:gd name="T4" fmla="*/ 0 w 913"/>
              <a:gd name="T5" fmla="*/ 0 h 972"/>
              <a:gd name="T6" fmla="*/ 1016000 w 913"/>
              <a:gd name="T7" fmla="*/ 6673 h 972"/>
              <a:gd name="T8" fmla="*/ 1016000 w 913"/>
              <a:gd name="T9" fmla="*/ 1065516 h 9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13"/>
              <a:gd name="T16" fmla="*/ 0 h 972"/>
              <a:gd name="T17" fmla="*/ 913 w 913"/>
              <a:gd name="T18" fmla="*/ 972 h 9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3" h="972">
                <a:moveTo>
                  <a:pt x="913" y="958"/>
                </a:moveTo>
                <a:lnTo>
                  <a:pt x="0" y="972"/>
                </a:lnTo>
                <a:lnTo>
                  <a:pt x="0" y="0"/>
                </a:lnTo>
                <a:lnTo>
                  <a:pt x="913" y="6"/>
                </a:lnTo>
                <a:lnTo>
                  <a:pt x="913" y="958"/>
                </a:lnTo>
                <a:close/>
              </a:path>
            </a:pathLst>
          </a:custGeom>
          <a:gradFill rotWithShape="1">
            <a:gsLst>
              <a:gs pos="0">
                <a:srgbClr val="C0C0C0"/>
              </a:gs>
              <a:gs pos="100000">
                <a:srgbClr val="F8F8F8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19"/>
          <p:cNvSpPr>
            <a:spLocks/>
          </p:cNvSpPr>
          <p:nvPr/>
        </p:nvSpPr>
        <p:spPr bwMode="auto">
          <a:xfrm flipH="1">
            <a:off x="5648325" y="2396257"/>
            <a:ext cx="76200" cy="1081087"/>
          </a:xfrm>
          <a:custGeom>
            <a:avLst/>
            <a:gdLst>
              <a:gd name="T0" fmla="*/ 0 w 69"/>
              <a:gd name="T1" fmla="*/ 96764 h 972"/>
              <a:gd name="T2" fmla="*/ 0 w 69"/>
              <a:gd name="T3" fmla="*/ 1007680 h 972"/>
              <a:gd name="T4" fmla="*/ 76200 w 69"/>
              <a:gd name="T5" fmla="*/ 1081087 h 972"/>
              <a:gd name="T6" fmla="*/ 76200 w 69"/>
              <a:gd name="T7" fmla="*/ 0 h 972"/>
              <a:gd name="T8" fmla="*/ 0 w 69"/>
              <a:gd name="T9" fmla="*/ 96764 h 9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"/>
              <a:gd name="T16" fmla="*/ 0 h 972"/>
              <a:gd name="T17" fmla="*/ 69 w 69"/>
              <a:gd name="T18" fmla="*/ 972 h 9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" h="972">
                <a:moveTo>
                  <a:pt x="0" y="87"/>
                </a:moveTo>
                <a:lnTo>
                  <a:pt x="0" y="906"/>
                </a:lnTo>
                <a:lnTo>
                  <a:pt x="69" y="972"/>
                </a:lnTo>
                <a:lnTo>
                  <a:pt x="69" y="0"/>
                </a:lnTo>
                <a:lnTo>
                  <a:pt x="0" y="87"/>
                </a:lnTo>
                <a:close/>
              </a:path>
            </a:pathLst>
          </a:custGeom>
          <a:gradFill rotWithShape="1">
            <a:gsLst>
              <a:gs pos="0">
                <a:srgbClr val="969696"/>
              </a:gs>
              <a:gs pos="100000">
                <a:srgbClr val="5F5F5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Rectangle 20"/>
          <p:cNvSpPr>
            <a:spLocks noChangeArrowheads="1"/>
          </p:cNvSpPr>
          <p:nvPr/>
        </p:nvSpPr>
        <p:spPr bwMode="auto">
          <a:xfrm>
            <a:off x="434975" y="1059582"/>
            <a:ext cx="1905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  <a:endParaRPr lang="zh-CN" altLang="en-US" sz="12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b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>
              <a:lnSpc>
                <a:spcPct val="120000"/>
              </a:lnSpc>
            </a:pPr>
            <a:r>
              <a:rPr lang="zh-CN" altLang="en-US" sz="1200" b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26" name="Line 21"/>
          <p:cNvSpPr>
            <a:spLocks noChangeShapeType="1"/>
          </p:cNvSpPr>
          <p:nvPr/>
        </p:nvSpPr>
        <p:spPr bwMode="auto">
          <a:xfrm flipV="1">
            <a:off x="452438" y="1154832"/>
            <a:ext cx="0" cy="1193800"/>
          </a:xfrm>
          <a:prstGeom prst="line">
            <a:avLst/>
          </a:prstGeom>
          <a:noFill/>
          <a:ln w="12700">
            <a:solidFill>
              <a:srgbClr val="00206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Line 23"/>
          <p:cNvSpPr>
            <a:spLocks noChangeShapeType="1"/>
          </p:cNvSpPr>
          <p:nvPr/>
        </p:nvSpPr>
        <p:spPr bwMode="auto">
          <a:xfrm flipV="1">
            <a:off x="3473450" y="1165944"/>
            <a:ext cx="0" cy="119380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5867400" y="1171774"/>
            <a:ext cx="1905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b="0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>
              <a:lnSpc>
                <a:spcPct val="120000"/>
              </a:lnSpc>
            </a:pPr>
            <a:r>
              <a:rPr lang="zh-CN" altLang="en-US" sz="1200" b="0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30" name="Line 25"/>
          <p:cNvSpPr>
            <a:spLocks noChangeShapeType="1"/>
          </p:cNvSpPr>
          <p:nvPr/>
        </p:nvSpPr>
        <p:spPr bwMode="auto">
          <a:xfrm flipV="1">
            <a:off x="5867400" y="1164357"/>
            <a:ext cx="0" cy="1193800"/>
          </a:xfrm>
          <a:prstGeom prst="line">
            <a:avLst/>
          </a:prstGeom>
          <a:noFill/>
          <a:ln w="12700">
            <a:solidFill>
              <a:schemeClr val="bg2">
                <a:lumMod val="2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Rectangle 26"/>
          <p:cNvSpPr>
            <a:spLocks noChangeArrowheads="1"/>
          </p:cNvSpPr>
          <p:nvPr/>
        </p:nvSpPr>
        <p:spPr bwMode="auto">
          <a:xfrm>
            <a:off x="2195513" y="4044082"/>
            <a:ext cx="1905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单击添加文字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b="0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>
              <a:lnSpc>
                <a:spcPct val="120000"/>
              </a:lnSpc>
            </a:pPr>
            <a:r>
              <a:rPr lang="zh-CN" altLang="en-US" sz="1200" b="0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32" name="Line 27"/>
          <p:cNvSpPr>
            <a:spLocks noChangeShapeType="1"/>
          </p:cNvSpPr>
          <p:nvPr/>
        </p:nvSpPr>
        <p:spPr bwMode="auto">
          <a:xfrm flipV="1">
            <a:off x="2216150" y="3539257"/>
            <a:ext cx="0" cy="123825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" name="Line 29"/>
          <p:cNvSpPr>
            <a:spLocks noChangeShapeType="1"/>
          </p:cNvSpPr>
          <p:nvPr/>
        </p:nvSpPr>
        <p:spPr bwMode="auto">
          <a:xfrm flipV="1">
            <a:off x="4652963" y="3469407"/>
            <a:ext cx="0" cy="1338262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" name="Line 31"/>
          <p:cNvSpPr>
            <a:spLocks noChangeShapeType="1"/>
          </p:cNvSpPr>
          <p:nvPr/>
        </p:nvSpPr>
        <p:spPr bwMode="auto">
          <a:xfrm flipV="1">
            <a:off x="7213600" y="3580532"/>
            <a:ext cx="0" cy="1227137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32"/>
          <p:cNvSpPr>
            <a:spLocks/>
          </p:cNvSpPr>
          <p:nvPr/>
        </p:nvSpPr>
        <p:spPr bwMode="auto">
          <a:xfrm>
            <a:off x="2124075" y="3593232"/>
            <a:ext cx="23813" cy="1587"/>
          </a:xfrm>
          <a:custGeom>
            <a:avLst/>
            <a:gdLst>
              <a:gd name="T0" fmla="*/ 23813 w 12"/>
              <a:gd name="T1" fmla="*/ 0 h 1587"/>
              <a:gd name="T2" fmla="*/ 0 w 12"/>
              <a:gd name="T3" fmla="*/ 0 h 1587"/>
              <a:gd name="T4" fmla="*/ 23813 w 12"/>
              <a:gd name="T5" fmla="*/ 0 h 1587"/>
              <a:gd name="T6" fmla="*/ 23813 w 12"/>
              <a:gd name="T7" fmla="*/ 0 h 1587"/>
              <a:gd name="T8" fmla="*/ 0 60000 65536"/>
              <a:gd name="T9" fmla="*/ 0 60000 65536"/>
              <a:gd name="T10" fmla="*/ 0 60000 65536"/>
              <a:gd name="T11" fmla="*/ 0 60000 65536"/>
              <a:gd name="T12" fmla="*/ 0 w 12"/>
              <a:gd name="T13" fmla="*/ 0 h 1587"/>
              <a:gd name="T14" fmla="*/ 12 w 12"/>
              <a:gd name="T15" fmla="*/ 1587 h 15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" h="1587">
                <a:moveTo>
                  <a:pt x="12" y="0"/>
                </a:moveTo>
                <a:lnTo>
                  <a:pt x="0" y="0"/>
                </a:lnTo>
                <a:lnTo>
                  <a:pt x="1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WordArt 33"/>
          <p:cNvSpPr>
            <a:spLocks noChangeArrowheads="1" noChangeShapeType="1" noTextEdit="1"/>
          </p:cNvSpPr>
          <p:nvPr/>
        </p:nvSpPr>
        <p:spPr bwMode="auto">
          <a:xfrm>
            <a:off x="939800" y="3237632"/>
            <a:ext cx="138113" cy="2809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 dirty="0">
                <a:solidFill>
                  <a:srgbClr val="FFFFFF"/>
                </a:solidFill>
                <a:latin typeface="Broadway" pitchFamily="82" charset="0"/>
                <a:cs typeface="Arial"/>
              </a:rPr>
              <a:t>1</a:t>
            </a:r>
            <a:endParaRPr lang="zh-CN" altLang="en-US" sz="3600" kern="10" dirty="0">
              <a:solidFill>
                <a:srgbClr val="FFFFFF"/>
              </a:solidFill>
              <a:latin typeface="Broadway" pitchFamily="82" charset="0"/>
              <a:cs typeface="Arial"/>
            </a:endParaRPr>
          </a:p>
        </p:txBody>
      </p:sp>
      <p:sp>
        <p:nvSpPr>
          <p:cNvPr id="39" name="WordArt 34"/>
          <p:cNvSpPr>
            <a:spLocks noChangeArrowheads="1" noChangeShapeType="1" noTextEdit="1"/>
          </p:cNvSpPr>
          <p:nvPr/>
        </p:nvSpPr>
        <p:spPr bwMode="auto">
          <a:xfrm>
            <a:off x="2287588" y="3155082"/>
            <a:ext cx="174625" cy="2809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 dirty="0">
                <a:solidFill>
                  <a:srgbClr val="002060"/>
                </a:solidFill>
                <a:latin typeface="Broadway" pitchFamily="82" charset="0"/>
                <a:cs typeface="Arial"/>
              </a:rPr>
              <a:t>2</a:t>
            </a:r>
            <a:endParaRPr lang="zh-CN" altLang="en-US" sz="3600" kern="10" dirty="0">
              <a:solidFill>
                <a:srgbClr val="002060"/>
              </a:solidFill>
              <a:latin typeface="Broadway" pitchFamily="82" charset="0"/>
              <a:cs typeface="Arial"/>
            </a:endParaRPr>
          </a:p>
        </p:txBody>
      </p:sp>
      <p:sp>
        <p:nvSpPr>
          <p:cNvPr id="40" name="WordArt 35"/>
          <p:cNvSpPr>
            <a:spLocks noChangeArrowheads="1" noChangeShapeType="1" noTextEdit="1"/>
          </p:cNvSpPr>
          <p:nvPr/>
        </p:nvSpPr>
        <p:spPr bwMode="auto">
          <a:xfrm>
            <a:off x="3575050" y="3148732"/>
            <a:ext cx="174625" cy="2809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 dirty="0">
                <a:solidFill>
                  <a:srgbClr val="002060"/>
                </a:solidFill>
                <a:latin typeface="Broadway" pitchFamily="82" charset="0"/>
                <a:cs typeface="Arial"/>
              </a:rPr>
              <a:t>3</a:t>
            </a:r>
            <a:endParaRPr lang="zh-CN" altLang="en-US" sz="3600" kern="10" dirty="0">
              <a:solidFill>
                <a:srgbClr val="002060"/>
              </a:solidFill>
              <a:latin typeface="Broadway" pitchFamily="82" charset="0"/>
              <a:cs typeface="Arial"/>
            </a:endParaRPr>
          </a:p>
        </p:txBody>
      </p:sp>
      <p:sp>
        <p:nvSpPr>
          <p:cNvPr id="41" name="WordArt 36"/>
          <p:cNvSpPr>
            <a:spLocks noChangeArrowheads="1" noChangeShapeType="1" noTextEdit="1"/>
          </p:cNvSpPr>
          <p:nvPr/>
        </p:nvSpPr>
        <p:spPr bwMode="auto">
          <a:xfrm>
            <a:off x="4711700" y="3148732"/>
            <a:ext cx="174625" cy="2809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 dirty="0">
                <a:solidFill>
                  <a:srgbClr val="002060"/>
                </a:solidFill>
                <a:latin typeface="Broadway" pitchFamily="82" charset="0"/>
                <a:cs typeface="Arial"/>
              </a:rPr>
              <a:t>4</a:t>
            </a:r>
            <a:endParaRPr lang="zh-CN" altLang="en-US" sz="3600" kern="10" dirty="0">
              <a:solidFill>
                <a:srgbClr val="002060"/>
              </a:solidFill>
              <a:latin typeface="Broadway" pitchFamily="82" charset="0"/>
              <a:cs typeface="Arial"/>
            </a:endParaRPr>
          </a:p>
        </p:txBody>
      </p:sp>
      <p:sp>
        <p:nvSpPr>
          <p:cNvPr id="42" name="WordArt 37"/>
          <p:cNvSpPr>
            <a:spLocks noChangeArrowheads="1" noChangeShapeType="1" noTextEdit="1"/>
          </p:cNvSpPr>
          <p:nvPr/>
        </p:nvSpPr>
        <p:spPr bwMode="auto">
          <a:xfrm>
            <a:off x="5940425" y="3155082"/>
            <a:ext cx="174625" cy="2809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 dirty="0">
                <a:solidFill>
                  <a:srgbClr val="002060"/>
                </a:solidFill>
                <a:latin typeface="Broadway" pitchFamily="82" charset="0"/>
                <a:cs typeface="Arial"/>
              </a:rPr>
              <a:t>5</a:t>
            </a:r>
            <a:endParaRPr lang="zh-CN" altLang="en-US" sz="3600" kern="10" dirty="0">
              <a:solidFill>
                <a:srgbClr val="002060"/>
              </a:solidFill>
              <a:latin typeface="Broadway" pitchFamily="82" charset="0"/>
              <a:cs typeface="Arial"/>
            </a:endParaRPr>
          </a:p>
        </p:txBody>
      </p:sp>
      <p:sp>
        <p:nvSpPr>
          <p:cNvPr id="43" name="WordArt 38"/>
          <p:cNvSpPr>
            <a:spLocks noChangeArrowheads="1" noChangeShapeType="1" noTextEdit="1"/>
          </p:cNvSpPr>
          <p:nvPr/>
        </p:nvSpPr>
        <p:spPr bwMode="auto">
          <a:xfrm>
            <a:off x="7308850" y="3220169"/>
            <a:ext cx="182563" cy="2809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 dirty="0">
                <a:solidFill>
                  <a:srgbClr val="002060"/>
                </a:solidFill>
                <a:latin typeface="Broadway" pitchFamily="82" charset="0"/>
                <a:cs typeface="Arial"/>
              </a:rPr>
              <a:t>6</a:t>
            </a:r>
            <a:endParaRPr lang="zh-CN" altLang="en-US" sz="3600" kern="10" dirty="0">
              <a:solidFill>
                <a:srgbClr val="002060"/>
              </a:solidFill>
              <a:latin typeface="Broadway" pitchFamily="82" charset="0"/>
              <a:cs typeface="Arial"/>
            </a:endParaRPr>
          </a:p>
        </p:txBody>
      </p:sp>
      <p:sp>
        <p:nvSpPr>
          <p:cNvPr id="44" name="Freeform 39"/>
          <p:cNvSpPr>
            <a:spLocks/>
          </p:cNvSpPr>
          <p:nvPr/>
        </p:nvSpPr>
        <p:spPr bwMode="auto">
          <a:xfrm>
            <a:off x="1781175" y="4082182"/>
            <a:ext cx="23813" cy="1587"/>
          </a:xfrm>
          <a:custGeom>
            <a:avLst/>
            <a:gdLst>
              <a:gd name="T0" fmla="*/ 23813 w 12"/>
              <a:gd name="T1" fmla="*/ 0 h 1587"/>
              <a:gd name="T2" fmla="*/ 0 w 12"/>
              <a:gd name="T3" fmla="*/ 0 h 1587"/>
              <a:gd name="T4" fmla="*/ 23813 w 12"/>
              <a:gd name="T5" fmla="*/ 0 h 1587"/>
              <a:gd name="T6" fmla="*/ 23813 w 12"/>
              <a:gd name="T7" fmla="*/ 0 h 1587"/>
              <a:gd name="T8" fmla="*/ 0 60000 65536"/>
              <a:gd name="T9" fmla="*/ 0 60000 65536"/>
              <a:gd name="T10" fmla="*/ 0 60000 65536"/>
              <a:gd name="T11" fmla="*/ 0 60000 65536"/>
              <a:gd name="T12" fmla="*/ 0 w 12"/>
              <a:gd name="T13" fmla="*/ 0 h 1587"/>
              <a:gd name="T14" fmla="*/ 12 w 12"/>
              <a:gd name="T15" fmla="*/ 1587 h 15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" h="1587">
                <a:moveTo>
                  <a:pt x="12" y="0"/>
                </a:moveTo>
                <a:lnTo>
                  <a:pt x="0" y="0"/>
                </a:lnTo>
                <a:lnTo>
                  <a:pt x="12" y="0"/>
                </a:lnTo>
                <a:close/>
              </a:path>
            </a:pathLst>
          </a:custGeom>
          <a:solidFill>
            <a:srgbClr val="0202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Rectangle 26"/>
          <p:cNvSpPr>
            <a:spLocks noChangeArrowheads="1"/>
          </p:cNvSpPr>
          <p:nvPr/>
        </p:nvSpPr>
        <p:spPr bwMode="auto">
          <a:xfrm>
            <a:off x="3554413" y="1165944"/>
            <a:ext cx="1905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单击添加文字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b="0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>
              <a:lnSpc>
                <a:spcPct val="120000"/>
              </a:lnSpc>
            </a:pPr>
            <a:r>
              <a:rPr lang="zh-CN" altLang="en-US" sz="1200" b="0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47" name="Rectangle 26"/>
          <p:cNvSpPr>
            <a:spLocks noChangeArrowheads="1"/>
          </p:cNvSpPr>
          <p:nvPr/>
        </p:nvSpPr>
        <p:spPr bwMode="auto">
          <a:xfrm>
            <a:off x="4711700" y="4052094"/>
            <a:ext cx="1905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单击添加文字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b="0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>
              <a:lnSpc>
                <a:spcPct val="120000"/>
              </a:lnSpc>
            </a:pPr>
            <a:r>
              <a:rPr lang="zh-CN" altLang="en-US" sz="1200" b="0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48" name="Rectangle 26"/>
          <p:cNvSpPr>
            <a:spLocks noChangeArrowheads="1"/>
          </p:cNvSpPr>
          <p:nvPr/>
        </p:nvSpPr>
        <p:spPr bwMode="auto">
          <a:xfrm>
            <a:off x="7213600" y="3980086"/>
            <a:ext cx="19050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单击添加文字</a:t>
            </a:r>
            <a:endParaRPr lang="zh-CN" altLang="en-US" sz="12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b="0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>
              <a:lnSpc>
                <a:spcPct val="120000"/>
              </a:lnSpc>
            </a:pPr>
            <a:r>
              <a:rPr lang="zh-CN" altLang="en-US" sz="1200" b="0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23528" y="63664"/>
            <a:ext cx="1431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Broadway" pitchFamily="82" charset="0"/>
              </a:rPr>
              <a:t>Logo</a:t>
            </a:r>
            <a:endParaRPr lang="zh-CN" altLang="en-US" sz="4000" dirty="0">
              <a:solidFill>
                <a:schemeClr val="bg1"/>
              </a:solidFill>
              <a:latin typeface="Broadway" pitchFamily="82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000658" y="114767"/>
            <a:ext cx="5307646" cy="58477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添加你</a:t>
            </a:r>
            <a:r>
              <a:rPr lang="zh-CN" altLang="en-US" sz="3200" dirty="0" smtClean="0">
                <a:solidFill>
                  <a:schemeClr val="bg1"/>
                </a:soli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的标题</a:t>
            </a:r>
            <a:endParaRPr lang="zh-CN" altLang="en-US" sz="3200" dirty="0">
              <a:solidFill>
                <a:schemeClr val="bg1"/>
              </a:solidFill>
              <a:latin typeface="经典特宋简" pitchFamily="49" charset="-122"/>
              <a:ea typeface="经典特宋简" pitchFamily="49" charset="-122"/>
              <a:cs typeface="经典特宋简" pitchFamily="49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>
            <a:off x="1796858" y="51470"/>
            <a:ext cx="0" cy="842900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7975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768244" y="359159"/>
            <a:ext cx="1476164" cy="7078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4000" dirty="0" smtClean="0">
                <a:solidFill>
                  <a:srgbClr val="002060"/>
                </a:soli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结</a:t>
            </a:r>
            <a:r>
              <a:rPr lang="zh-CN" altLang="en-US" sz="4000" dirty="0" smtClean="0">
                <a:solidFill>
                  <a:schemeClr val="bg1"/>
                </a:soli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语</a:t>
            </a:r>
            <a:endParaRPr lang="zh-CN" altLang="en-US" sz="4000" dirty="0">
              <a:solidFill>
                <a:schemeClr val="bg1"/>
              </a:solidFill>
              <a:latin typeface="经典特宋简" pitchFamily="49" charset="-122"/>
              <a:ea typeface="经典特宋简" pitchFamily="49" charset="-122"/>
              <a:cs typeface="经典特宋简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61900" y="444594"/>
            <a:ext cx="1182100" cy="5370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7925388" y="736848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tx2">
                    <a:lumMod val="50000"/>
                  </a:schemeClr>
                </a:solidFill>
                <a:latin typeface="Britannic Bold" pitchFamily="34" charset="0"/>
              </a:rPr>
              <a:t>The end</a:t>
            </a:r>
            <a:endParaRPr lang="zh-CN" altLang="en-US" sz="1200" dirty="0">
              <a:solidFill>
                <a:schemeClr val="tx2">
                  <a:lumMod val="50000"/>
                </a:schemeClr>
              </a:solidFill>
              <a:latin typeface="Britannic Bold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6956" y="3147814"/>
            <a:ext cx="56532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rPr>
              <a:t>感谢我的爸爸、感谢我的妈妈，感谢</a:t>
            </a:r>
            <a:r>
              <a:rPr lang="en-US" altLang="zh-CN" sz="24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rPr>
              <a:t>CCTV</a:t>
            </a:r>
            <a:r>
              <a:rPr lang="zh-CN" altLang="en-US" sz="24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rPr>
              <a:t>给我这次</a:t>
            </a:r>
            <a:r>
              <a:rPr lang="zh-CN" altLang="en-US" sz="2400" b="1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rPr>
              <a:t>机会</a:t>
            </a:r>
            <a:r>
              <a:rPr lang="zh-CN" altLang="en-US" sz="24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rPr>
              <a:t>！</a:t>
            </a:r>
            <a:endParaRPr lang="zh-CN" altLang="en-US" sz="80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燕尾形 5"/>
          <p:cNvSpPr/>
          <p:nvPr/>
        </p:nvSpPr>
        <p:spPr>
          <a:xfrm>
            <a:off x="395536" y="3291830"/>
            <a:ext cx="288032" cy="288032"/>
          </a:xfrm>
          <a:prstGeom prst="chevron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611560" y="3291830"/>
            <a:ext cx="288032" cy="288032"/>
          </a:xfrm>
          <a:prstGeom prst="chevr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971600" y="3239479"/>
            <a:ext cx="0" cy="145622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18" b="25039"/>
          <a:stretch/>
        </p:blipFill>
        <p:spPr>
          <a:xfrm>
            <a:off x="234166" y="123478"/>
            <a:ext cx="6534726" cy="2964180"/>
          </a:xfrm>
          <a:prstGeom prst="roundRect">
            <a:avLst>
              <a:gd name="adj" fmla="val 3814"/>
            </a:avLst>
          </a:prstGeom>
        </p:spPr>
      </p:pic>
      <p:sp>
        <p:nvSpPr>
          <p:cNvPr id="18" name="笑脸 17"/>
          <p:cNvSpPr/>
          <p:nvPr/>
        </p:nvSpPr>
        <p:spPr>
          <a:xfrm>
            <a:off x="1187624" y="4280969"/>
            <a:ext cx="414730" cy="414730"/>
          </a:xfrm>
          <a:prstGeom prst="smileyFace">
            <a:avLst/>
          </a:prstGeom>
          <a:solidFill>
            <a:srgbClr val="FFC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7573871" y="3655645"/>
            <a:ext cx="1431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Logo</a:t>
            </a:r>
            <a:endParaRPr lang="zh-CN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6744421" y="3248526"/>
            <a:ext cx="0" cy="145622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5308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3707904" y="699542"/>
            <a:ext cx="0" cy="4104456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979712" y="2200678"/>
            <a:ext cx="1431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Broadway" pitchFamily="82" charset="0"/>
              </a:rPr>
              <a:t>Logo</a:t>
            </a:r>
            <a:endParaRPr lang="zh-CN" altLang="en-US" sz="4000" dirty="0">
              <a:solidFill>
                <a:schemeClr val="bg1"/>
              </a:solidFill>
              <a:latin typeface="Broadway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10000" y="1913226"/>
            <a:ext cx="416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谢谢大家！</a:t>
            </a:r>
            <a:endParaRPr lang="zh-CN" altLang="en-US" sz="6000" dirty="0">
              <a:solidFill>
                <a:schemeClr val="bg1"/>
              </a:solidFill>
              <a:latin typeface="经典特宋简" pitchFamily="49" charset="-122"/>
              <a:ea typeface="经典特宋简" pitchFamily="49" charset="-122"/>
              <a:cs typeface="经典特宋简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67944" y="2881268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the end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756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723878"/>
            <a:ext cx="1431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Broadway" pitchFamily="82" charset="0"/>
              </a:rPr>
              <a:t>Logo</a:t>
            </a:r>
            <a:endParaRPr lang="zh-CN" altLang="en-US" sz="4000" dirty="0">
              <a:solidFill>
                <a:schemeClr val="bg1"/>
              </a:solidFill>
              <a:latin typeface="Broadway" pitchFamily="82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2100" y="195486"/>
            <a:ext cx="1476164" cy="7078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序</a:t>
            </a:r>
            <a:r>
              <a:rPr lang="zh-CN" altLang="en-US" sz="4000" dirty="0" smtClean="0">
                <a:solidFill>
                  <a:srgbClr val="002060"/>
                </a:soli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言</a:t>
            </a:r>
            <a:endParaRPr lang="zh-CN" altLang="en-US" sz="4000" dirty="0">
              <a:solidFill>
                <a:srgbClr val="002060"/>
              </a:solidFill>
              <a:latin typeface="经典特宋简" pitchFamily="49" charset="-122"/>
              <a:ea typeface="经典特宋简" pitchFamily="49" charset="-122"/>
              <a:cs typeface="经典特宋简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335280"/>
            <a:ext cx="1182100" cy="5370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-36512" y="627534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tx2">
                    <a:lumMod val="50000"/>
                  </a:schemeClr>
                </a:solidFill>
                <a:latin typeface="Britannic Bold" pitchFamily="34" charset="0"/>
              </a:rPr>
              <a:t>Preface</a:t>
            </a:r>
            <a:endParaRPr lang="zh-CN" altLang="en-US" sz="1200" dirty="0">
              <a:solidFill>
                <a:schemeClr val="tx2">
                  <a:lumMod val="50000"/>
                </a:schemeClr>
              </a:solidFill>
              <a:latin typeface="Britannic Bold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679" b="25086"/>
          <a:stretch/>
        </p:blipFill>
        <p:spPr>
          <a:xfrm>
            <a:off x="2411760" y="268508"/>
            <a:ext cx="6552728" cy="2937703"/>
          </a:xfrm>
          <a:prstGeom prst="roundRect">
            <a:avLst>
              <a:gd name="adj" fmla="val 3225"/>
            </a:avLst>
          </a:prstGeom>
        </p:spPr>
      </p:pic>
      <p:sp>
        <p:nvSpPr>
          <p:cNvPr id="9" name="燕尾形 8"/>
          <p:cNvSpPr/>
          <p:nvPr/>
        </p:nvSpPr>
        <p:spPr>
          <a:xfrm>
            <a:off x="2483768" y="3363838"/>
            <a:ext cx="288032" cy="288032"/>
          </a:xfrm>
          <a:prstGeom prst="chevron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燕尾形 10"/>
          <p:cNvSpPr/>
          <p:nvPr/>
        </p:nvSpPr>
        <p:spPr>
          <a:xfrm>
            <a:off x="2699792" y="3363838"/>
            <a:ext cx="288032" cy="288032"/>
          </a:xfrm>
          <a:prstGeom prst="chevr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059832" y="3363838"/>
            <a:ext cx="0" cy="1619376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3131840" y="3277811"/>
            <a:ext cx="56886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按照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XXXXX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精神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在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党组、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司、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学院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的统一部署和关心指导下，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2011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月以来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凝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心聚力、锐意进取、扎实工作、开拓创新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，奋力开创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工作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新局面，取得了丰硕的建设成果。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8892480" y="3320824"/>
            <a:ext cx="0" cy="1619376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7433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771800" y="1211164"/>
            <a:ext cx="5328592" cy="568498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88900"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rgbClr val="FFC000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2771800" y="1995891"/>
            <a:ext cx="5328592" cy="568498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88900"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rgbClr val="FFC000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2807639" y="2787774"/>
            <a:ext cx="5328592" cy="568498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88900"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rgbClr val="FFC000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2807639" y="3579862"/>
            <a:ext cx="5328592" cy="568498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88900"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rgbClr val="FFC000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563888" y="1203598"/>
            <a:ext cx="226376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Broadway" pitchFamily="82" charset="0"/>
                <a:ea typeface="微软雅黑" pitchFamily="34" charset="-122"/>
              </a:rPr>
              <a:t>1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添加一级标题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63888" y="1995686"/>
            <a:ext cx="226376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Broadway" pitchFamily="82" charset="0"/>
                <a:ea typeface="微软雅黑" pitchFamily="34" charset="-122"/>
              </a:rPr>
              <a:t>2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添加一级标题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3888" y="2814094"/>
            <a:ext cx="226376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Broadway" pitchFamily="82" charset="0"/>
                <a:ea typeface="微软雅黑" pitchFamily="34" charset="-122"/>
              </a:rPr>
              <a:t>3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添加一级标题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7" y="3579862"/>
            <a:ext cx="226376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Broadway" pitchFamily="82" charset="0"/>
                <a:ea typeface="微软雅黑" pitchFamily="34" charset="-122"/>
              </a:rPr>
              <a:t>4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添加一级标题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044794" y="1275606"/>
            <a:ext cx="0" cy="451212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044794" y="2067694"/>
            <a:ext cx="0" cy="451212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050024" y="2846417"/>
            <a:ext cx="0" cy="451212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050024" y="3631662"/>
            <a:ext cx="0" cy="451212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83691" y="3880088"/>
            <a:ext cx="1431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Logo</a:t>
            </a:r>
            <a:endParaRPr lang="zh-CN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6468"/>
          <a:stretch/>
        </p:blipFill>
        <p:spPr bwMode="auto">
          <a:xfrm>
            <a:off x="840382" y="-187707"/>
            <a:ext cx="925864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燕尾形 33"/>
          <p:cNvSpPr/>
          <p:nvPr/>
        </p:nvSpPr>
        <p:spPr>
          <a:xfrm>
            <a:off x="183691" y="339502"/>
            <a:ext cx="504056" cy="504056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燕尾形 35"/>
          <p:cNvSpPr/>
          <p:nvPr/>
        </p:nvSpPr>
        <p:spPr>
          <a:xfrm>
            <a:off x="458869" y="339502"/>
            <a:ext cx="504056" cy="504056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622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771800" y="1211164"/>
            <a:ext cx="5328592" cy="568498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88900"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rgbClr val="FFC000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2771800" y="1995891"/>
            <a:ext cx="5328592" cy="56849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88900"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2807639" y="2787774"/>
            <a:ext cx="5328592" cy="56849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88900"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2807639" y="3579862"/>
            <a:ext cx="5328592" cy="56849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88900"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563888" y="1203598"/>
            <a:ext cx="226376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Broadway" pitchFamily="82" charset="0"/>
                <a:ea typeface="微软雅黑" pitchFamily="34" charset="-122"/>
              </a:rPr>
              <a:t>1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添加一级标题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63888" y="1995686"/>
            <a:ext cx="226376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Broadway" pitchFamily="82" charset="0"/>
                <a:ea typeface="微软雅黑" pitchFamily="34" charset="-122"/>
              </a:rPr>
              <a:t>2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添加一级标题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3888" y="2814094"/>
            <a:ext cx="226376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Broadway" pitchFamily="82" charset="0"/>
                <a:ea typeface="微软雅黑" pitchFamily="34" charset="-122"/>
              </a:rPr>
              <a:t>3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添加一级标题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7" y="3579862"/>
            <a:ext cx="226376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Broadway" pitchFamily="82" charset="0"/>
                <a:ea typeface="微软雅黑" pitchFamily="34" charset="-122"/>
              </a:rPr>
              <a:t>4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添加一级标题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044794" y="1275606"/>
            <a:ext cx="0" cy="451212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044794" y="2067694"/>
            <a:ext cx="0" cy="4512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050024" y="2846417"/>
            <a:ext cx="0" cy="4512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050024" y="3631662"/>
            <a:ext cx="0" cy="4512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83691" y="3880088"/>
            <a:ext cx="1431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Logo</a:t>
            </a:r>
            <a:endParaRPr lang="zh-CN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6468"/>
          <a:stretch/>
        </p:blipFill>
        <p:spPr bwMode="auto">
          <a:xfrm>
            <a:off x="840382" y="-187707"/>
            <a:ext cx="925864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燕尾形 33"/>
          <p:cNvSpPr/>
          <p:nvPr/>
        </p:nvSpPr>
        <p:spPr>
          <a:xfrm>
            <a:off x="183691" y="339502"/>
            <a:ext cx="504056" cy="504056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燕尾形 35"/>
          <p:cNvSpPr/>
          <p:nvPr/>
        </p:nvSpPr>
        <p:spPr>
          <a:xfrm>
            <a:off x="458869" y="339502"/>
            <a:ext cx="504056" cy="504056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452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79688"/>
            <a:ext cx="1431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Broadway" pitchFamily="82" charset="0"/>
              </a:rPr>
              <a:t>Logo</a:t>
            </a:r>
            <a:endParaRPr lang="zh-CN" altLang="en-US" sz="4000" dirty="0">
              <a:solidFill>
                <a:schemeClr val="bg1"/>
              </a:solidFill>
              <a:latin typeface="Broadway" pitchFamily="82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5101" y="1491631"/>
            <a:ext cx="738664" cy="202062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36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图片展示</a:t>
            </a:r>
            <a:endParaRPr lang="zh-CN" altLang="en-US" sz="3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atin typeface="经典特宋简" pitchFamily="49" charset="-122"/>
              <a:ea typeface="经典特宋简" pitchFamily="49" charset="-122"/>
              <a:cs typeface="经典特宋简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66261" y="1545755"/>
            <a:ext cx="0" cy="3330251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58204" y="2955404"/>
            <a:ext cx="369332" cy="184514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r"/>
            <a:r>
              <a:rPr lang="en-US" altLang="zh-CN" sz="1200" dirty="0" smtClean="0">
                <a:solidFill>
                  <a:schemeClr val="bg1"/>
                </a:soli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The picture show</a:t>
            </a:r>
            <a:endParaRPr lang="zh-CN" altLang="en-US" sz="1200" dirty="0">
              <a:solidFill>
                <a:schemeClr val="bg1"/>
              </a:solidFill>
              <a:latin typeface="经典特宋简" pitchFamily="49" charset="-122"/>
              <a:ea typeface="经典特宋简" pitchFamily="49" charset="-122"/>
              <a:cs typeface="经典特宋简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260639"/>
            <a:ext cx="4896544" cy="325161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88088" y="267494"/>
            <a:ext cx="1730876" cy="115968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88088" y="1851670"/>
            <a:ext cx="1755716" cy="1211444"/>
          </a:xfrm>
          <a:prstGeom prst="rect">
            <a:avLst/>
          </a:prstGeom>
        </p:spPr>
      </p:pic>
      <p:grpSp>
        <p:nvGrpSpPr>
          <p:cNvPr id="19" name="组合 30"/>
          <p:cNvGrpSpPr>
            <a:grpSpLocks/>
          </p:cNvGrpSpPr>
          <p:nvPr/>
        </p:nvGrpSpPr>
        <p:grpSpPr bwMode="auto">
          <a:xfrm>
            <a:off x="2123728" y="3172364"/>
            <a:ext cx="4896544" cy="254497"/>
            <a:chOff x="1979712" y="2705787"/>
            <a:chExt cx="3079830" cy="261668"/>
          </a:xfrm>
        </p:grpSpPr>
        <p:sp>
          <p:nvSpPr>
            <p:cNvPr id="21" name="矩形 20"/>
            <p:cNvSpPr/>
            <p:nvPr/>
          </p:nvSpPr>
          <p:spPr bwMode="auto">
            <a:xfrm flipH="1">
              <a:off x="1979712" y="2730346"/>
              <a:ext cx="3079830" cy="231583"/>
            </a:xfrm>
            <a:prstGeom prst="rect">
              <a:avLst/>
            </a:prstGeom>
            <a:gradFill flip="none" rotWithShape="1">
              <a:gsLst>
                <a:gs pos="25000">
                  <a:srgbClr val="002060">
                    <a:alpha val="63000"/>
                  </a:srgbClr>
                </a:gs>
                <a:gs pos="0">
                  <a:srgbClr val="0010B0">
                    <a:alpha val="0"/>
                  </a:srgbClr>
                </a:gs>
                <a:gs pos="74000">
                  <a:srgbClr val="002060">
                    <a:alpha val="80000"/>
                  </a:srgbClr>
                </a:gs>
                <a:gs pos="100000">
                  <a:schemeClr val="hlink">
                    <a:alpha val="0"/>
                  </a:schemeClr>
                </a:gs>
              </a:gsLst>
              <a:lin ang="10800000" scaled="1"/>
              <a:tileRect/>
            </a:gradFill>
            <a:ln w="12700">
              <a:gradFill flip="none" rotWithShape="1">
                <a:gsLst>
                  <a:gs pos="0">
                    <a:srgbClr val="FFE080">
                      <a:alpha val="0"/>
                    </a:srgbClr>
                  </a:gs>
                  <a:gs pos="100000">
                    <a:schemeClr val="bg1">
                      <a:alpha val="0"/>
                    </a:schemeClr>
                  </a:gs>
                  <a:gs pos="50000">
                    <a:srgbClr val="FFC000"/>
                  </a:gs>
                </a:gsLst>
                <a:lin ang="10800000" scaled="1"/>
                <a:tileRect/>
              </a:gradFill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02006" y="2705787"/>
              <a:ext cx="1968745" cy="2616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漂亮风景</a:t>
              </a:r>
              <a:endPara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833204" y="2923079"/>
            <a:ext cx="450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  <a:ea typeface="经典特宋简" pitchFamily="49" charset="-122"/>
                <a:cs typeface="经典特宋简" pitchFamily="49" charset="-122"/>
              </a:rPr>
              <a:t>1</a:t>
            </a:r>
            <a:endParaRPr lang="zh-CN" alt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  <a:ea typeface="经典特宋简" pitchFamily="49" charset="-122"/>
              <a:cs typeface="经典特宋简" pitchFamily="49" charset="-122"/>
            </a:endParaRPr>
          </a:p>
        </p:txBody>
      </p:sp>
      <p:grpSp>
        <p:nvGrpSpPr>
          <p:cNvPr id="25" name="组合 50"/>
          <p:cNvGrpSpPr>
            <a:grpSpLocks/>
          </p:cNvGrpSpPr>
          <p:nvPr/>
        </p:nvGrpSpPr>
        <p:grpSpPr bwMode="auto">
          <a:xfrm flipH="1">
            <a:off x="7059488" y="1432117"/>
            <a:ext cx="1905000" cy="246221"/>
            <a:chOff x="1758455" y="2682775"/>
            <a:chExt cx="2896392" cy="246181"/>
          </a:xfrm>
        </p:grpSpPr>
        <p:sp>
          <p:nvSpPr>
            <p:cNvPr id="27" name="矩形 26"/>
            <p:cNvSpPr/>
            <p:nvPr/>
          </p:nvSpPr>
          <p:spPr bwMode="auto">
            <a:xfrm flipH="1">
              <a:off x="1979712" y="2697858"/>
              <a:ext cx="2675135" cy="209569"/>
            </a:xfrm>
            <a:prstGeom prst="rect">
              <a:avLst/>
            </a:prstGeom>
            <a:gradFill flip="none" rotWithShape="1">
              <a:gsLst>
                <a:gs pos="34000">
                  <a:srgbClr val="002060"/>
                </a:gs>
                <a:gs pos="97000">
                  <a:schemeClr val="hlink">
                    <a:alpha val="0"/>
                  </a:schemeClr>
                </a:gs>
              </a:gsLst>
              <a:lin ang="10800000" scaled="1"/>
              <a:tileRect/>
            </a:gradFill>
            <a:ln w="12700"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0">
                    <a:srgbClr val="FFC000"/>
                  </a:gs>
                </a:gsLst>
                <a:lin ang="10800000" scaled="1"/>
                <a:tileRect/>
              </a:gradFill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58455" y="2682775"/>
              <a:ext cx="1248281" cy="2461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图片说明</a:t>
              </a:r>
              <a:endPara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895581" y="1275606"/>
            <a:ext cx="349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  <a:ea typeface="经典特宋简" pitchFamily="49" charset="-122"/>
                <a:cs typeface="经典特宋简" pitchFamily="49" charset="-122"/>
              </a:rPr>
              <a:t>2</a:t>
            </a:r>
            <a:endParaRPr lang="zh-CN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  <a:ea typeface="经典特宋简" pitchFamily="49" charset="-122"/>
              <a:cs typeface="经典特宋简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169205" y="1651615"/>
            <a:ext cx="72327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00" dirty="0" smtClean="0">
                <a:latin typeface="微软雅黑" pitchFamily="34" charset="-122"/>
                <a:ea typeface="微软雅黑" pitchFamily="34" charset="-122"/>
              </a:rPr>
              <a:t>图片补充说明</a:t>
            </a:r>
            <a:endParaRPr lang="zh-CN" altLang="en-US" sz="7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2123728" y="3651870"/>
            <a:ext cx="6682403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2123728" y="4876006"/>
            <a:ext cx="6682403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50"/>
          <p:cNvGrpSpPr>
            <a:grpSpLocks/>
          </p:cNvGrpSpPr>
          <p:nvPr/>
        </p:nvGrpSpPr>
        <p:grpSpPr bwMode="auto">
          <a:xfrm flipH="1">
            <a:off x="7059488" y="3073412"/>
            <a:ext cx="1916575" cy="246221"/>
            <a:chOff x="1740856" y="2682775"/>
            <a:chExt cx="2913991" cy="246181"/>
          </a:xfrm>
        </p:grpSpPr>
        <p:sp>
          <p:nvSpPr>
            <p:cNvPr id="44" name="矩形 43"/>
            <p:cNvSpPr/>
            <p:nvPr/>
          </p:nvSpPr>
          <p:spPr bwMode="auto">
            <a:xfrm flipH="1">
              <a:off x="1979712" y="2697858"/>
              <a:ext cx="2675135" cy="209569"/>
            </a:xfrm>
            <a:prstGeom prst="rect">
              <a:avLst/>
            </a:prstGeom>
            <a:gradFill flip="none" rotWithShape="1">
              <a:gsLst>
                <a:gs pos="34000">
                  <a:srgbClr val="002060"/>
                </a:gs>
                <a:gs pos="97000">
                  <a:schemeClr val="hlink">
                    <a:alpha val="0"/>
                  </a:schemeClr>
                </a:gs>
              </a:gsLst>
              <a:lin ang="10800000" scaled="1"/>
              <a:tileRect/>
            </a:gradFill>
            <a:ln w="12700"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0">
                    <a:srgbClr val="FFC000"/>
                  </a:gs>
                </a:gsLst>
                <a:lin ang="10800000" scaled="1"/>
                <a:tileRect/>
              </a:gradFill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740856" y="2682775"/>
              <a:ext cx="1248281" cy="2461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图片说明</a:t>
              </a:r>
              <a:endPara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907156" y="2916901"/>
            <a:ext cx="349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  <a:ea typeface="经典特宋简" pitchFamily="49" charset="-122"/>
                <a:cs typeface="经典特宋简" pitchFamily="49" charset="-122"/>
              </a:rPr>
              <a:t>3</a:t>
            </a:r>
            <a:endParaRPr lang="zh-CN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  <a:ea typeface="经典特宋简" pitchFamily="49" charset="-122"/>
              <a:cs typeface="经典特宋简" pitchFamily="49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169205" y="3292910"/>
            <a:ext cx="72327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00" dirty="0" smtClean="0">
                <a:latin typeface="微软雅黑" pitchFamily="34" charset="-122"/>
                <a:ea typeface="微软雅黑" pitchFamily="34" charset="-122"/>
              </a:rPr>
              <a:t>图片补充说明</a:t>
            </a:r>
            <a:endParaRPr lang="zh-CN" altLang="en-US" sz="7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223442" y="3931191"/>
            <a:ext cx="450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002060"/>
                </a:solidFill>
                <a:latin typeface="Broadway" pitchFamily="82" charset="0"/>
                <a:ea typeface="经典特宋简" pitchFamily="49" charset="-122"/>
                <a:cs typeface="经典特宋简" pitchFamily="49" charset="-122"/>
              </a:rPr>
              <a:t>1</a:t>
            </a:r>
            <a:endParaRPr lang="zh-CN" altLang="en-US" sz="3200" dirty="0">
              <a:solidFill>
                <a:srgbClr val="002060"/>
              </a:solidFill>
              <a:latin typeface="Broadway" pitchFamily="82" charset="0"/>
              <a:ea typeface="经典特宋简" pitchFamily="49" charset="-122"/>
              <a:cs typeface="经典特宋简" pitchFamily="49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2674206" y="3877977"/>
            <a:ext cx="0" cy="782005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681018" y="3879602"/>
            <a:ext cx="10988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1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图片说明</a:t>
            </a:r>
            <a:r>
              <a:rPr lang="en-US" altLang="zh-CN" sz="11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11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753026" y="4186132"/>
            <a:ext cx="1008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" dirty="0" smtClean="0">
                <a:latin typeface="微软雅黑" pitchFamily="34" charset="-122"/>
                <a:ea typeface="微软雅黑" pitchFamily="34" charset="-122"/>
              </a:rPr>
              <a:t>图片补充说明</a:t>
            </a:r>
            <a:endParaRPr lang="en-US" altLang="zh-CN" sz="8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800" dirty="0">
                <a:latin typeface="微软雅黑" pitchFamily="34" charset="-122"/>
                <a:ea typeface="微软雅黑" pitchFamily="34" charset="-122"/>
              </a:rPr>
              <a:t>图片补充说明</a:t>
            </a:r>
          </a:p>
          <a:p>
            <a:r>
              <a:rPr lang="zh-CN" altLang="en-US" sz="800" dirty="0">
                <a:latin typeface="微软雅黑" pitchFamily="34" charset="-122"/>
                <a:ea typeface="微软雅黑" pitchFamily="34" charset="-122"/>
              </a:rPr>
              <a:t>图片补充</a:t>
            </a:r>
            <a:r>
              <a:rPr lang="zh-CN" altLang="en-US" sz="800" dirty="0" smtClean="0">
                <a:latin typeface="微软雅黑" pitchFamily="34" charset="-122"/>
                <a:ea typeface="微软雅黑" pitchFamily="34" charset="-122"/>
              </a:rPr>
              <a:t>说明</a:t>
            </a:r>
            <a:endParaRPr lang="zh-CN" altLang="en-US" sz="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599706" y="3921108"/>
            <a:ext cx="450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002060"/>
                </a:solidFill>
                <a:latin typeface="Broadway" pitchFamily="82" charset="0"/>
                <a:ea typeface="经典特宋简" pitchFamily="49" charset="-122"/>
                <a:cs typeface="经典特宋简" pitchFamily="49" charset="-122"/>
              </a:rPr>
              <a:t>2</a:t>
            </a:r>
            <a:endParaRPr lang="zh-CN" altLang="en-US" sz="3200" dirty="0">
              <a:solidFill>
                <a:srgbClr val="002060"/>
              </a:solidFill>
              <a:latin typeface="Broadway" pitchFamily="82" charset="0"/>
              <a:ea typeface="经典特宋简" pitchFamily="49" charset="-122"/>
              <a:cs typeface="经典特宋简" pitchFamily="49" charset="-12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5050470" y="3867894"/>
            <a:ext cx="0" cy="782005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057282" y="3869519"/>
            <a:ext cx="10988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1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图片说明</a:t>
            </a:r>
            <a:r>
              <a:rPr lang="en-US" altLang="zh-CN" sz="11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11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129290" y="4176049"/>
            <a:ext cx="1008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" dirty="0" smtClean="0">
                <a:latin typeface="微软雅黑" pitchFamily="34" charset="-122"/>
                <a:ea typeface="微软雅黑" pitchFamily="34" charset="-122"/>
              </a:rPr>
              <a:t>图片补充说明</a:t>
            </a:r>
            <a:endParaRPr lang="en-US" altLang="zh-CN" sz="8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800" dirty="0">
                <a:latin typeface="微软雅黑" pitchFamily="34" charset="-122"/>
                <a:ea typeface="微软雅黑" pitchFamily="34" charset="-122"/>
              </a:rPr>
              <a:t>图片补充说明</a:t>
            </a:r>
          </a:p>
          <a:p>
            <a:r>
              <a:rPr lang="zh-CN" altLang="en-US" sz="800" dirty="0">
                <a:latin typeface="微软雅黑" pitchFamily="34" charset="-122"/>
                <a:ea typeface="微软雅黑" pitchFamily="34" charset="-122"/>
              </a:rPr>
              <a:t>图片补充</a:t>
            </a:r>
            <a:r>
              <a:rPr lang="zh-CN" altLang="en-US" sz="800" dirty="0" smtClean="0">
                <a:latin typeface="微软雅黑" pitchFamily="34" charset="-122"/>
                <a:ea typeface="微软雅黑" pitchFamily="34" charset="-122"/>
              </a:rPr>
              <a:t>说明</a:t>
            </a:r>
            <a:endParaRPr lang="zh-CN" altLang="en-US" sz="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831954" y="3921108"/>
            <a:ext cx="450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002060"/>
                </a:solidFill>
                <a:latin typeface="Broadway" pitchFamily="82" charset="0"/>
                <a:ea typeface="经典特宋简" pitchFamily="49" charset="-122"/>
                <a:cs typeface="经典特宋简" pitchFamily="49" charset="-122"/>
              </a:rPr>
              <a:t>3</a:t>
            </a:r>
            <a:endParaRPr lang="zh-CN" altLang="en-US" sz="3200" dirty="0">
              <a:solidFill>
                <a:srgbClr val="002060"/>
              </a:solidFill>
              <a:latin typeface="Broadway" pitchFamily="82" charset="0"/>
              <a:ea typeface="经典特宋简" pitchFamily="49" charset="-122"/>
              <a:cs typeface="经典特宋简" pitchFamily="49" charset="-122"/>
            </a:endParaRPr>
          </a:p>
        </p:txBody>
      </p:sp>
      <p:cxnSp>
        <p:nvCxnSpPr>
          <p:cNvPr id="66" name="直接连接符 65"/>
          <p:cNvCxnSpPr/>
          <p:nvPr/>
        </p:nvCxnSpPr>
        <p:spPr>
          <a:xfrm>
            <a:off x="7282718" y="3867894"/>
            <a:ext cx="0" cy="782005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289530" y="3869519"/>
            <a:ext cx="10988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1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图片说明</a:t>
            </a:r>
            <a:r>
              <a:rPr lang="en-US" altLang="zh-CN" sz="11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11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361538" y="4176049"/>
            <a:ext cx="1008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" dirty="0" smtClean="0">
                <a:latin typeface="微软雅黑" pitchFamily="34" charset="-122"/>
                <a:ea typeface="微软雅黑" pitchFamily="34" charset="-122"/>
              </a:rPr>
              <a:t>图片补充说明</a:t>
            </a:r>
            <a:endParaRPr lang="en-US" altLang="zh-CN" sz="8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800" dirty="0">
                <a:latin typeface="微软雅黑" pitchFamily="34" charset="-122"/>
                <a:ea typeface="微软雅黑" pitchFamily="34" charset="-122"/>
              </a:rPr>
              <a:t>图片补充说明</a:t>
            </a:r>
          </a:p>
          <a:p>
            <a:r>
              <a:rPr lang="zh-CN" altLang="en-US" sz="800" dirty="0">
                <a:latin typeface="微软雅黑" pitchFamily="34" charset="-122"/>
                <a:ea typeface="微软雅黑" pitchFamily="34" charset="-122"/>
              </a:rPr>
              <a:t>图片补充</a:t>
            </a:r>
            <a:r>
              <a:rPr lang="zh-CN" altLang="en-US" sz="800" dirty="0" smtClean="0">
                <a:latin typeface="微软雅黑" pitchFamily="34" charset="-122"/>
                <a:ea typeface="微软雅黑" pitchFamily="34" charset="-122"/>
              </a:rPr>
              <a:t>说明</a:t>
            </a:r>
            <a:endParaRPr lang="zh-CN" altLang="en-US" sz="8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431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771800" y="1211164"/>
            <a:ext cx="5328592" cy="56849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88900"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2771800" y="1995891"/>
            <a:ext cx="5328592" cy="568498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88900"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rgbClr val="FFC000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2807639" y="2787774"/>
            <a:ext cx="5328592" cy="56849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88900"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2807639" y="3579862"/>
            <a:ext cx="5328592" cy="56849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88900"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1"/>
              <a:tileRect/>
            </a:gra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563888" y="1203598"/>
            <a:ext cx="226376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Broadway" pitchFamily="82" charset="0"/>
                <a:ea typeface="微软雅黑" pitchFamily="34" charset="-122"/>
              </a:rPr>
              <a:t>1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添加一级标题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63888" y="1995686"/>
            <a:ext cx="226376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Broadway" pitchFamily="82" charset="0"/>
                <a:ea typeface="微软雅黑" pitchFamily="34" charset="-122"/>
              </a:rPr>
              <a:t>2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添加一级标题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3888" y="2814094"/>
            <a:ext cx="226376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Broadway" pitchFamily="82" charset="0"/>
                <a:ea typeface="微软雅黑" pitchFamily="34" charset="-122"/>
              </a:rPr>
              <a:t>3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添加一级标题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3887" y="3579862"/>
            <a:ext cx="226376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Broadway" pitchFamily="82" charset="0"/>
                <a:ea typeface="微软雅黑" pitchFamily="34" charset="-122"/>
              </a:rPr>
              <a:t>4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添加一级标题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044794" y="1275606"/>
            <a:ext cx="0" cy="451212"/>
          </a:xfrm>
          <a:prstGeom prst="line">
            <a:avLst/>
          </a:prstGeom>
          <a:ln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044794" y="2067694"/>
            <a:ext cx="0" cy="4512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050024" y="2846417"/>
            <a:ext cx="0" cy="4512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050024" y="3631662"/>
            <a:ext cx="0" cy="45121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83691" y="3880088"/>
            <a:ext cx="1431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Logo</a:t>
            </a:r>
            <a:endParaRPr lang="zh-CN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6468"/>
          <a:stretch/>
        </p:blipFill>
        <p:spPr bwMode="auto">
          <a:xfrm>
            <a:off x="840382" y="-187707"/>
            <a:ext cx="925864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燕尾形 33"/>
          <p:cNvSpPr/>
          <p:nvPr/>
        </p:nvSpPr>
        <p:spPr>
          <a:xfrm>
            <a:off x="183691" y="339502"/>
            <a:ext cx="504056" cy="504056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燕尾形 35"/>
          <p:cNvSpPr/>
          <p:nvPr/>
        </p:nvSpPr>
        <p:spPr>
          <a:xfrm>
            <a:off x="458869" y="339502"/>
            <a:ext cx="504056" cy="504056"/>
          </a:xfrm>
          <a:prstGeom prst="chevron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177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2376141" y="691233"/>
            <a:ext cx="6116637" cy="4033837"/>
            <a:chOff x="834" y="1248"/>
            <a:chExt cx="3853" cy="2541"/>
          </a:xfrm>
        </p:grpSpPr>
        <p:sp>
          <p:nvSpPr>
            <p:cNvPr id="4" name="Arc 11"/>
            <p:cNvSpPr>
              <a:spLocks/>
            </p:cNvSpPr>
            <p:nvPr/>
          </p:nvSpPr>
          <p:spPr bwMode="auto">
            <a:xfrm>
              <a:off x="1584" y="1248"/>
              <a:ext cx="1306" cy="1215"/>
            </a:xfrm>
            <a:custGeom>
              <a:avLst/>
              <a:gdLst>
                <a:gd name="T0" fmla="*/ 0 w 14464"/>
                <a:gd name="T1" fmla="*/ 1449 h 20295"/>
                <a:gd name="T2" fmla="*/ 8263 w 14464"/>
                <a:gd name="T3" fmla="*/ 0 h 20295"/>
                <a:gd name="T4" fmla="*/ 16903 w 14464"/>
                <a:gd name="T5" fmla="*/ 6913 h 20295"/>
                <a:gd name="T6" fmla="*/ 0 60000 65536"/>
                <a:gd name="T7" fmla="*/ 0 60000 65536"/>
                <a:gd name="T8" fmla="*/ 0 60000 65536"/>
                <a:gd name="T9" fmla="*/ 0 w 14464"/>
                <a:gd name="T10" fmla="*/ 0 h 20295"/>
                <a:gd name="T11" fmla="*/ 14464 w 14464"/>
                <a:gd name="T12" fmla="*/ 20295 h 202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64" h="20295" fill="none" extrusionOk="0">
                  <a:moveTo>
                    <a:pt x="-1" y="4252"/>
                  </a:moveTo>
                  <a:cubicBezTo>
                    <a:pt x="2061" y="2393"/>
                    <a:pt x="4462" y="949"/>
                    <a:pt x="7070" y="-1"/>
                  </a:cubicBezTo>
                </a:path>
                <a:path w="14464" h="20295" stroke="0" extrusionOk="0">
                  <a:moveTo>
                    <a:pt x="-1" y="4252"/>
                  </a:moveTo>
                  <a:cubicBezTo>
                    <a:pt x="2061" y="2393"/>
                    <a:pt x="4462" y="949"/>
                    <a:pt x="7070" y="-1"/>
                  </a:cubicBezTo>
                  <a:lnTo>
                    <a:pt x="14464" y="20295"/>
                  </a:lnTo>
                  <a:lnTo>
                    <a:pt x="-1" y="4252"/>
                  </a:lnTo>
                  <a:close/>
                </a:path>
              </a:pathLst>
            </a:custGeom>
            <a:noFill/>
            <a:ln w="38100">
              <a:solidFill>
                <a:srgbClr val="FFC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87313" tIns="44450" rIns="87313" bIns="44450" anchor="ctr"/>
            <a:lstStyle/>
            <a:p>
              <a:endParaRPr lang="zh-CN" altLang="en-US"/>
            </a:p>
          </p:txBody>
        </p:sp>
        <p:sp>
          <p:nvSpPr>
            <p:cNvPr id="5" name="Arc 39"/>
            <p:cNvSpPr>
              <a:spLocks/>
            </p:cNvSpPr>
            <p:nvPr/>
          </p:nvSpPr>
          <p:spPr bwMode="auto">
            <a:xfrm rot="413136">
              <a:off x="834" y="2498"/>
              <a:ext cx="1951" cy="766"/>
            </a:xfrm>
            <a:custGeom>
              <a:avLst/>
              <a:gdLst>
                <a:gd name="T0" fmla="*/ 4337 w 21600"/>
                <a:gd name="T1" fmla="*/ 4354 h 12802"/>
                <a:gd name="T2" fmla="*/ 13 w 21600"/>
                <a:gd name="T3" fmla="*/ 0 h 12802"/>
                <a:gd name="T4" fmla="*/ 25268 w 21600"/>
                <a:gd name="T5" fmla="*/ 239 h 12802"/>
                <a:gd name="T6" fmla="*/ 0 60000 65536"/>
                <a:gd name="T7" fmla="*/ 0 60000 65536"/>
                <a:gd name="T8" fmla="*/ 0 60000 65536"/>
                <a:gd name="T9" fmla="*/ 0 w 21600"/>
                <a:gd name="T10" fmla="*/ 0 h 12802"/>
                <a:gd name="T11" fmla="*/ 21600 w 21600"/>
                <a:gd name="T12" fmla="*/ 12802 h 128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2802" fill="none" extrusionOk="0">
                  <a:moveTo>
                    <a:pt x="3707" y="12801"/>
                  </a:moveTo>
                  <a:cubicBezTo>
                    <a:pt x="1291" y="9229"/>
                    <a:pt x="0" y="5014"/>
                    <a:pt x="0" y="702"/>
                  </a:cubicBezTo>
                  <a:cubicBezTo>
                    <a:pt x="-1" y="467"/>
                    <a:pt x="3" y="233"/>
                    <a:pt x="11" y="0"/>
                  </a:cubicBezTo>
                </a:path>
                <a:path w="21600" h="12802" stroke="0" extrusionOk="0">
                  <a:moveTo>
                    <a:pt x="3707" y="12801"/>
                  </a:moveTo>
                  <a:cubicBezTo>
                    <a:pt x="1291" y="9229"/>
                    <a:pt x="0" y="5014"/>
                    <a:pt x="0" y="702"/>
                  </a:cubicBezTo>
                  <a:cubicBezTo>
                    <a:pt x="-1" y="467"/>
                    <a:pt x="3" y="233"/>
                    <a:pt x="11" y="0"/>
                  </a:cubicBezTo>
                  <a:lnTo>
                    <a:pt x="21600" y="702"/>
                  </a:lnTo>
                  <a:lnTo>
                    <a:pt x="3707" y="12801"/>
                  </a:lnTo>
                  <a:close/>
                </a:path>
              </a:pathLst>
            </a:custGeom>
            <a:noFill/>
            <a:ln w="38100">
              <a:solidFill>
                <a:srgbClr val="FFC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87313" tIns="44450" rIns="87313" bIns="44450" anchor="ctr"/>
            <a:lstStyle/>
            <a:p>
              <a:endParaRPr lang="zh-CN" altLang="en-US"/>
            </a:p>
          </p:txBody>
        </p:sp>
        <p:sp>
          <p:nvSpPr>
            <p:cNvPr id="6" name="Arc 40"/>
            <p:cNvSpPr>
              <a:spLocks/>
            </p:cNvSpPr>
            <p:nvPr/>
          </p:nvSpPr>
          <p:spPr bwMode="auto">
            <a:xfrm>
              <a:off x="2352" y="2496"/>
              <a:ext cx="847" cy="1293"/>
            </a:xfrm>
            <a:custGeom>
              <a:avLst/>
              <a:gdLst>
                <a:gd name="T0" fmla="*/ 10971 w 9377"/>
                <a:gd name="T1" fmla="*/ 7127 h 21600"/>
                <a:gd name="T2" fmla="*/ 0 w 9377"/>
                <a:gd name="T3" fmla="*/ 7226 h 21600"/>
                <a:gd name="T4" fmla="*/ 4723 w 9377"/>
                <a:gd name="T5" fmla="*/ 0 h 21600"/>
                <a:gd name="T6" fmla="*/ 0 60000 65536"/>
                <a:gd name="T7" fmla="*/ 0 60000 65536"/>
                <a:gd name="T8" fmla="*/ 0 60000 65536"/>
                <a:gd name="T9" fmla="*/ 0 w 9377"/>
                <a:gd name="T10" fmla="*/ 0 h 21600"/>
                <a:gd name="T11" fmla="*/ 9377 w 9377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377" h="21600" fill="none" extrusionOk="0">
                  <a:moveTo>
                    <a:pt x="9376" y="20929"/>
                  </a:moveTo>
                  <a:cubicBezTo>
                    <a:pt x="7631" y="21374"/>
                    <a:pt x="5837" y="21599"/>
                    <a:pt x="4037" y="21600"/>
                  </a:cubicBezTo>
                  <a:cubicBezTo>
                    <a:pt x="2682" y="21600"/>
                    <a:pt x="1330" y="21472"/>
                    <a:pt x="-1" y="21219"/>
                  </a:cubicBezTo>
                </a:path>
                <a:path w="9377" h="21600" stroke="0" extrusionOk="0">
                  <a:moveTo>
                    <a:pt x="9376" y="20929"/>
                  </a:moveTo>
                  <a:cubicBezTo>
                    <a:pt x="7631" y="21374"/>
                    <a:pt x="5837" y="21599"/>
                    <a:pt x="4037" y="21600"/>
                  </a:cubicBezTo>
                  <a:cubicBezTo>
                    <a:pt x="2682" y="21600"/>
                    <a:pt x="1330" y="21472"/>
                    <a:pt x="-1" y="21219"/>
                  </a:cubicBezTo>
                  <a:lnTo>
                    <a:pt x="4037" y="0"/>
                  </a:lnTo>
                  <a:lnTo>
                    <a:pt x="9376" y="20929"/>
                  </a:lnTo>
                  <a:close/>
                </a:path>
              </a:pathLst>
            </a:custGeom>
            <a:noFill/>
            <a:ln w="38100">
              <a:solidFill>
                <a:srgbClr val="FFC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87313" tIns="44450" rIns="87313" bIns="44450" anchor="ctr"/>
            <a:lstStyle/>
            <a:p>
              <a:endParaRPr lang="zh-CN" altLang="en-US"/>
            </a:p>
          </p:txBody>
        </p:sp>
        <p:sp>
          <p:nvSpPr>
            <p:cNvPr id="7" name="Arc 41"/>
            <p:cNvSpPr>
              <a:spLocks/>
            </p:cNvSpPr>
            <p:nvPr/>
          </p:nvSpPr>
          <p:spPr bwMode="auto">
            <a:xfrm>
              <a:off x="2736" y="2419"/>
              <a:ext cx="1951" cy="749"/>
            </a:xfrm>
            <a:custGeom>
              <a:avLst/>
              <a:gdLst>
                <a:gd name="T0" fmla="*/ 25183 w 21600"/>
                <a:gd name="T1" fmla="*/ 0 h 12526"/>
                <a:gd name="T2" fmla="*/ 21915 w 21600"/>
                <a:gd name="T3" fmla="*/ 4251 h 12526"/>
                <a:gd name="T4" fmla="*/ 0 w 21600"/>
                <a:gd name="T5" fmla="*/ 602 h 12526"/>
                <a:gd name="T6" fmla="*/ 0 60000 65536"/>
                <a:gd name="T7" fmla="*/ 0 60000 65536"/>
                <a:gd name="T8" fmla="*/ 0 60000 65536"/>
                <a:gd name="T9" fmla="*/ 0 w 21600"/>
                <a:gd name="T10" fmla="*/ 0 h 12526"/>
                <a:gd name="T11" fmla="*/ 21600 w 21600"/>
                <a:gd name="T12" fmla="*/ 12526 h 125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2526" fill="none" extrusionOk="0">
                  <a:moveTo>
                    <a:pt x="21527" y="-1"/>
                  </a:moveTo>
                  <a:cubicBezTo>
                    <a:pt x="21575" y="589"/>
                    <a:pt x="21600" y="1181"/>
                    <a:pt x="21600" y="1773"/>
                  </a:cubicBezTo>
                  <a:cubicBezTo>
                    <a:pt x="21600" y="5546"/>
                    <a:pt x="20611" y="9253"/>
                    <a:pt x="18733" y="12526"/>
                  </a:cubicBezTo>
                </a:path>
                <a:path w="21600" h="12526" stroke="0" extrusionOk="0">
                  <a:moveTo>
                    <a:pt x="21527" y="-1"/>
                  </a:moveTo>
                  <a:cubicBezTo>
                    <a:pt x="21575" y="589"/>
                    <a:pt x="21600" y="1181"/>
                    <a:pt x="21600" y="1773"/>
                  </a:cubicBezTo>
                  <a:cubicBezTo>
                    <a:pt x="21600" y="5546"/>
                    <a:pt x="20611" y="9253"/>
                    <a:pt x="18733" y="12526"/>
                  </a:cubicBezTo>
                  <a:lnTo>
                    <a:pt x="0" y="1773"/>
                  </a:lnTo>
                  <a:lnTo>
                    <a:pt x="21527" y="-1"/>
                  </a:lnTo>
                  <a:close/>
                </a:path>
              </a:pathLst>
            </a:custGeom>
            <a:noFill/>
            <a:ln w="38100">
              <a:solidFill>
                <a:srgbClr val="FFC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87313" tIns="44450" rIns="87313" bIns="44450" anchor="ctr"/>
            <a:lstStyle/>
            <a:p>
              <a:endParaRPr lang="zh-CN" altLang="en-US"/>
            </a:p>
          </p:txBody>
        </p:sp>
        <p:sp>
          <p:nvSpPr>
            <p:cNvPr id="8" name="Arc 42"/>
            <p:cNvSpPr>
              <a:spLocks/>
            </p:cNvSpPr>
            <p:nvPr/>
          </p:nvSpPr>
          <p:spPr bwMode="auto">
            <a:xfrm>
              <a:off x="2839" y="1311"/>
              <a:ext cx="1193" cy="1233"/>
            </a:xfrm>
            <a:custGeom>
              <a:avLst/>
              <a:gdLst>
                <a:gd name="T0" fmla="*/ 7591 w 13214"/>
                <a:gd name="T1" fmla="*/ 0 h 20600"/>
                <a:gd name="T2" fmla="*/ 15437 w 13214"/>
                <a:gd name="T3" fmla="*/ 1196 h 20600"/>
                <a:gd name="T4" fmla="*/ 0 w 13214"/>
                <a:gd name="T5" fmla="*/ 7012 h 20600"/>
                <a:gd name="T6" fmla="*/ 0 60000 65536"/>
                <a:gd name="T7" fmla="*/ 0 60000 65536"/>
                <a:gd name="T8" fmla="*/ 0 60000 65536"/>
                <a:gd name="T9" fmla="*/ 0 w 13214"/>
                <a:gd name="T10" fmla="*/ 0 h 20600"/>
                <a:gd name="T11" fmla="*/ 13214 w 13214"/>
                <a:gd name="T12" fmla="*/ 20600 h 20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214" h="20600" fill="none" extrusionOk="0">
                  <a:moveTo>
                    <a:pt x="6497" y="0"/>
                  </a:moveTo>
                  <a:cubicBezTo>
                    <a:pt x="8926" y="766"/>
                    <a:pt x="11199" y="1955"/>
                    <a:pt x="13213" y="3513"/>
                  </a:cubicBezTo>
                </a:path>
                <a:path w="13214" h="20600" stroke="0" extrusionOk="0">
                  <a:moveTo>
                    <a:pt x="6497" y="0"/>
                  </a:moveTo>
                  <a:cubicBezTo>
                    <a:pt x="8926" y="766"/>
                    <a:pt x="11199" y="1955"/>
                    <a:pt x="13213" y="3513"/>
                  </a:cubicBezTo>
                  <a:lnTo>
                    <a:pt x="0" y="20600"/>
                  </a:lnTo>
                  <a:lnTo>
                    <a:pt x="6497" y="0"/>
                  </a:lnTo>
                  <a:close/>
                </a:path>
              </a:pathLst>
            </a:custGeom>
            <a:noFill/>
            <a:ln w="38100">
              <a:solidFill>
                <a:srgbClr val="FFC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87313" tIns="44450" rIns="87313" bIns="44450" anchor="ctr"/>
            <a:lstStyle/>
            <a:p>
              <a:endParaRPr lang="zh-CN" altLang="en-US"/>
            </a:p>
          </p:txBody>
        </p:sp>
      </p:grp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2747616" y="896020"/>
            <a:ext cx="5435600" cy="3603625"/>
          </a:xfrm>
          <a:prstGeom prst="ellipse">
            <a:avLst/>
          </a:prstGeom>
          <a:gradFill rotWithShape="1">
            <a:gsLst>
              <a:gs pos="0">
                <a:schemeClr val="bg2">
                  <a:lumMod val="50000"/>
                </a:schemeClr>
              </a:gs>
              <a:gs pos="72000">
                <a:srgbClr val="002060"/>
              </a:gs>
            </a:gsLst>
            <a:lin ang="5400000" scaled="1"/>
          </a:gradFill>
          <a:ln>
            <a:noFill/>
          </a:ln>
        </p:spPr>
        <p:txBody>
          <a:bodyPr wrap="none" lIns="87313" tIns="44450" rIns="87313" bIns="44450" anchor="ctr"/>
          <a:lstStyle/>
          <a:p>
            <a:endParaRPr lang="zh-CN" altLang="zh-CN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2887316" y="934120"/>
            <a:ext cx="5157787" cy="3278188"/>
          </a:xfrm>
          <a:prstGeom prst="ellipse">
            <a:avLst/>
          </a:prstGeom>
          <a:gradFill rotWithShape="1">
            <a:gsLst>
              <a:gs pos="0">
                <a:srgbClr val="DDDDDD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7313" tIns="44450" rIns="87313" bIns="44450" anchor="ctr"/>
          <a:lstStyle/>
          <a:p>
            <a:endParaRPr lang="zh-CN" altLang="zh-CN"/>
          </a:p>
        </p:txBody>
      </p:sp>
      <p:sp>
        <p:nvSpPr>
          <p:cNvPr id="11" name="Rectangle 77"/>
          <p:cNvSpPr>
            <a:spLocks noChangeArrowheads="1"/>
          </p:cNvSpPr>
          <p:nvPr/>
        </p:nvSpPr>
        <p:spPr bwMode="auto">
          <a:xfrm>
            <a:off x="4531248" y="2262112"/>
            <a:ext cx="1954061" cy="338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层并列关系展示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Group 104"/>
          <p:cNvGrpSpPr>
            <a:grpSpLocks/>
          </p:cNvGrpSpPr>
          <p:nvPr/>
        </p:nvGrpSpPr>
        <p:grpSpPr bwMode="auto">
          <a:xfrm>
            <a:off x="7092603" y="988095"/>
            <a:ext cx="1844675" cy="1789113"/>
            <a:chOff x="3833" y="1344"/>
            <a:chExt cx="1162" cy="1127"/>
          </a:xfrm>
        </p:grpSpPr>
        <p:sp>
          <p:nvSpPr>
            <p:cNvPr id="13" name="Oval 48"/>
            <p:cNvSpPr>
              <a:spLocks noChangeArrowheads="1"/>
            </p:cNvSpPr>
            <p:nvPr/>
          </p:nvSpPr>
          <p:spPr bwMode="auto">
            <a:xfrm>
              <a:off x="3833" y="1979"/>
              <a:ext cx="1162" cy="492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45E7A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b="0"/>
            </a:p>
          </p:txBody>
        </p:sp>
        <p:sp>
          <p:nvSpPr>
            <p:cNvPr id="14" name="Oval 52"/>
            <p:cNvSpPr>
              <a:spLocks noChangeArrowheads="1"/>
            </p:cNvSpPr>
            <p:nvPr/>
          </p:nvSpPr>
          <p:spPr bwMode="gray">
            <a:xfrm>
              <a:off x="3921" y="1344"/>
              <a:ext cx="986" cy="978"/>
            </a:xfrm>
            <a:prstGeom prst="ellipse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C0C0C0"/>
                </a:gs>
              </a:gsLst>
              <a:lin ang="2700000" scaled="1"/>
            </a:gradFill>
            <a:ln w="9525" algn="ctr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</a:rPr>
                <a:t>单击此处</a:t>
              </a:r>
            </a:p>
            <a:p>
              <a:pPr algn="ctr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</a:rPr>
                <a:t>添加文字</a:t>
              </a:r>
            </a:p>
          </p:txBody>
        </p:sp>
        <p:pic>
          <p:nvPicPr>
            <p:cNvPr id="15" name="Picture 53" descr="Picture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022" y="1344"/>
              <a:ext cx="784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oup 54"/>
            <p:cNvGrpSpPr>
              <a:grpSpLocks/>
            </p:cNvGrpSpPr>
            <p:nvPr/>
          </p:nvGrpSpPr>
          <p:grpSpPr bwMode="auto">
            <a:xfrm rot="-1297425" flipH="1" flipV="1">
              <a:off x="3990" y="2063"/>
              <a:ext cx="850" cy="204"/>
              <a:chOff x="2532" y="1051"/>
              <a:chExt cx="893" cy="246"/>
            </a:xfrm>
          </p:grpSpPr>
          <p:grpSp>
            <p:nvGrpSpPr>
              <p:cNvPr id="17" name="Group 5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3" name="AutoShape 56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24" name="AutoShape 57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25" name="AutoShape 58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26" name="AutoShape 59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</p:grpSp>
          <p:grpSp>
            <p:nvGrpSpPr>
              <p:cNvPr id="18" name="Group 6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9" name="AutoShape 61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20" name="AutoShape 62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21" name="AutoShape 63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22" name="AutoShape 64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</p:grpSp>
        </p:grpSp>
      </p:grpSp>
      <p:grpSp>
        <p:nvGrpSpPr>
          <p:cNvPr id="27" name="Group 105"/>
          <p:cNvGrpSpPr>
            <a:grpSpLocks/>
          </p:cNvGrpSpPr>
          <p:nvPr/>
        </p:nvGrpSpPr>
        <p:grpSpPr bwMode="auto">
          <a:xfrm>
            <a:off x="2123728" y="988095"/>
            <a:ext cx="1844675" cy="1789113"/>
            <a:chOff x="3833" y="1344"/>
            <a:chExt cx="1162" cy="1127"/>
          </a:xfrm>
        </p:grpSpPr>
        <p:sp>
          <p:nvSpPr>
            <p:cNvPr id="28" name="Oval 48"/>
            <p:cNvSpPr>
              <a:spLocks noChangeArrowheads="1"/>
            </p:cNvSpPr>
            <p:nvPr/>
          </p:nvSpPr>
          <p:spPr bwMode="auto">
            <a:xfrm>
              <a:off x="3833" y="1979"/>
              <a:ext cx="1162" cy="492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45E7A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b="0"/>
            </a:p>
          </p:txBody>
        </p:sp>
        <p:sp>
          <p:nvSpPr>
            <p:cNvPr id="29" name="Oval 52"/>
            <p:cNvSpPr>
              <a:spLocks noChangeArrowheads="1"/>
            </p:cNvSpPr>
            <p:nvPr/>
          </p:nvSpPr>
          <p:spPr bwMode="gray">
            <a:xfrm>
              <a:off x="3921" y="1344"/>
              <a:ext cx="986" cy="978"/>
            </a:xfrm>
            <a:prstGeom prst="ellipse">
              <a:avLst/>
            </a:prstGeom>
            <a:gradFill rotWithShape="1">
              <a:gsLst>
                <a:gs pos="25000">
                  <a:srgbClr val="FFC000"/>
                </a:gs>
                <a:gs pos="77000">
                  <a:schemeClr val="bg2">
                    <a:lumMod val="25000"/>
                  </a:schemeClr>
                </a:gs>
              </a:gsLst>
              <a:lin ang="2700000" scaled="1"/>
            </a:gradFill>
            <a:ln w="9525" algn="ctr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</a:t>
              </a:r>
            </a:p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添加文字</a:t>
              </a:r>
            </a:p>
          </p:txBody>
        </p:sp>
        <p:pic>
          <p:nvPicPr>
            <p:cNvPr id="30" name="Picture 53" descr="Picture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022" y="1344"/>
              <a:ext cx="784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" name="Group 54"/>
            <p:cNvGrpSpPr>
              <a:grpSpLocks/>
            </p:cNvGrpSpPr>
            <p:nvPr/>
          </p:nvGrpSpPr>
          <p:grpSpPr bwMode="auto">
            <a:xfrm rot="-1297425" flipH="1" flipV="1">
              <a:off x="3990" y="2063"/>
              <a:ext cx="850" cy="204"/>
              <a:chOff x="2532" y="1051"/>
              <a:chExt cx="893" cy="246"/>
            </a:xfrm>
          </p:grpSpPr>
          <p:grpSp>
            <p:nvGrpSpPr>
              <p:cNvPr id="32" name="Group 5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38" name="AutoShape 56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39" name="AutoShape 57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40" name="AutoShape 58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41" name="AutoShape 59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</p:grpSp>
          <p:grpSp>
            <p:nvGrpSpPr>
              <p:cNvPr id="33" name="Group 6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34" name="AutoShape 61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35" name="AutoShape 62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36" name="AutoShape 63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37" name="AutoShape 64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</p:grpSp>
        </p:grpSp>
      </p:grpSp>
      <p:grpSp>
        <p:nvGrpSpPr>
          <p:cNvPr id="42" name="Group 121"/>
          <p:cNvGrpSpPr>
            <a:grpSpLocks/>
          </p:cNvGrpSpPr>
          <p:nvPr/>
        </p:nvGrpSpPr>
        <p:grpSpPr bwMode="auto">
          <a:xfrm>
            <a:off x="2888903" y="3097883"/>
            <a:ext cx="2089150" cy="2025650"/>
            <a:chOff x="3833" y="1344"/>
            <a:chExt cx="1162" cy="1127"/>
          </a:xfrm>
        </p:grpSpPr>
        <p:sp>
          <p:nvSpPr>
            <p:cNvPr id="43" name="Oval 48"/>
            <p:cNvSpPr>
              <a:spLocks noChangeArrowheads="1"/>
            </p:cNvSpPr>
            <p:nvPr/>
          </p:nvSpPr>
          <p:spPr bwMode="auto">
            <a:xfrm>
              <a:off x="3833" y="1979"/>
              <a:ext cx="1162" cy="492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45E7A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b="0"/>
            </a:p>
          </p:txBody>
        </p:sp>
        <p:sp>
          <p:nvSpPr>
            <p:cNvPr id="44" name="Oval 52"/>
            <p:cNvSpPr>
              <a:spLocks noChangeArrowheads="1"/>
            </p:cNvSpPr>
            <p:nvPr/>
          </p:nvSpPr>
          <p:spPr bwMode="gray">
            <a:xfrm>
              <a:off x="3921" y="1344"/>
              <a:ext cx="986" cy="978"/>
            </a:xfrm>
            <a:prstGeom prst="ellipse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C0C0C0"/>
                </a:gs>
              </a:gsLst>
              <a:lin ang="2700000" scaled="1"/>
            </a:gradFill>
            <a:ln w="9525" algn="ctr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</a:rPr>
                <a:t>单击此处</a:t>
              </a:r>
            </a:p>
            <a:p>
              <a:pPr algn="ctr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</a:rPr>
                <a:t>添加文字</a:t>
              </a:r>
            </a:p>
          </p:txBody>
        </p:sp>
        <p:pic>
          <p:nvPicPr>
            <p:cNvPr id="45" name="Picture 53" descr="Picture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022" y="1344"/>
              <a:ext cx="784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6" name="Group 54"/>
            <p:cNvGrpSpPr>
              <a:grpSpLocks/>
            </p:cNvGrpSpPr>
            <p:nvPr/>
          </p:nvGrpSpPr>
          <p:grpSpPr bwMode="auto">
            <a:xfrm rot="-1297425" flipH="1" flipV="1">
              <a:off x="3990" y="2063"/>
              <a:ext cx="850" cy="204"/>
              <a:chOff x="2532" y="1051"/>
              <a:chExt cx="893" cy="246"/>
            </a:xfrm>
          </p:grpSpPr>
          <p:grpSp>
            <p:nvGrpSpPr>
              <p:cNvPr id="47" name="Group 5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53" name="AutoShape 56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54" name="AutoShape 57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55" name="AutoShape 58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56" name="AutoShape 59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</p:grpSp>
          <p:grpSp>
            <p:nvGrpSpPr>
              <p:cNvPr id="48" name="Group 6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49" name="AutoShape 61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50" name="AutoShape 62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51" name="AutoShape 63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52" name="AutoShape 64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</p:grpSp>
        </p:grpSp>
      </p:grpSp>
      <p:grpSp>
        <p:nvGrpSpPr>
          <p:cNvPr id="57" name="Group 136"/>
          <p:cNvGrpSpPr>
            <a:grpSpLocks/>
          </p:cNvGrpSpPr>
          <p:nvPr/>
        </p:nvGrpSpPr>
        <p:grpSpPr bwMode="auto">
          <a:xfrm>
            <a:off x="6057553" y="3097883"/>
            <a:ext cx="2089150" cy="2025650"/>
            <a:chOff x="3833" y="1344"/>
            <a:chExt cx="1162" cy="1127"/>
          </a:xfrm>
        </p:grpSpPr>
        <p:sp>
          <p:nvSpPr>
            <p:cNvPr id="58" name="Oval 48"/>
            <p:cNvSpPr>
              <a:spLocks noChangeArrowheads="1"/>
            </p:cNvSpPr>
            <p:nvPr/>
          </p:nvSpPr>
          <p:spPr bwMode="auto">
            <a:xfrm>
              <a:off x="3833" y="1979"/>
              <a:ext cx="1162" cy="492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45E7A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b="0"/>
            </a:p>
          </p:txBody>
        </p:sp>
        <p:sp>
          <p:nvSpPr>
            <p:cNvPr id="59" name="Oval 52"/>
            <p:cNvSpPr>
              <a:spLocks noChangeArrowheads="1"/>
            </p:cNvSpPr>
            <p:nvPr/>
          </p:nvSpPr>
          <p:spPr bwMode="gray">
            <a:xfrm>
              <a:off x="3928" y="1344"/>
              <a:ext cx="986" cy="978"/>
            </a:xfrm>
            <a:prstGeom prst="ellipse">
              <a:avLst/>
            </a:prstGeom>
            <a:gradFill rotWithShape="1">
              <a:gsLst>
                <a:gs pos="0">
                  <a:srgbClr val="0070C0"/>
                </a:gs>
                <a:gs pos="100000">
                  <a:srgbClr val="002060"/>
                </a:gs>
              </a:gsLst>
              <a:lin ang="2700000" scaled="1"/>
            </a:gradFill>
            <a:ln w="9525" algn="ctr">
              <a:solidFill>
                <a:srgbClr val="0020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</a:t>
              </a:r>
            </a:p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添加文字</a:t>
              </a:r>
            </a:p>
          </p:txBody>
        </p:sp>
        <p:pic>
          <p:nvPicPr>
            <p:cNvPr id="60" name="Picture 53" descr="Picture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022" y="1344"/>
              <a:ext cx="784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1" name="Group 54"/>
            <p:cNvGrpSpPr>
              <a:grpSpLocks/>
            </p:cNvGrpSpPr>
            <p:nvPr/>
          </p:nvGrpSpPr>
          <p:grpSpPr bwMode="auto">
            <a:xfrm rot="-1297425" flipH="1" flipV="1">
              <a:off x="3990" y="2063"/>
              <a:ext cx="850" cy="204"/>
              <a:chOff x="2532" y="1051"/>
              <a:chExt cx="893" cy="246"/>
            </a:xfrm>
          </p:grpSpPr>
          <p:grpSp>
            <p:nvGrpSpPr>
              <p:cNvPr id="62" name="Group 5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68" name="AutoShape 56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69" name="AutoShape 57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70" name="AutoShape 58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71" name="AutoShape 59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</p:grpSp>
          <p:grpSp>
            <p:nvGrpSpPr>
              <p:cNvPr id="63" name="Group 6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64" name="AutoShape 61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65" name="AutoShape 62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66" name="AutoShape 63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67" name="AutoShape 64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</p:grpSp>
        </p:grpSp>
      </p:grpSp>
      <p:grpSp>
        <p:nvGrpSpPr>
          <p:cNvPr id="72" name="Group 153"/>
          <p:cNvGrpSpPr>
            <a:grpSpLocks/>
          </p:cNvGrpSpPr>
          <p:nvPr/>
        </p:nvGrpSpPr>
        <p:grpSpPr bwMode="auto">
          <a:xfrm>
            <a:off x="4724053" y="51470"/>
            <a:ext cx="1657350" cy="1606550"/>
            <a:chOff x="3833" y="1344"/>
            <a:chExt cx="1162" cy="1127"/>
          </a:xfrm>
        </p:grpSpPr>
        <p:sp>
          <p:nvSpPr>
            <p:cNvPr id="73" name="Oval 48"/>
            <p:cNvSpPr>
              <a:spLocks noChangeArrowheads="1"/>
            </p:cNvSpPr>
            <p:nvPr/>
          </p:nvSpPr>
          <p:spPr bwMode="auto">
            <a:xfrm>
              <a:off x="3833" y="1979"/>
              <a:ext cx="1162" cy="492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45E7A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b="0"/>
            </a:p>
          </p:txBody>
        </p:sp>
        <p:sp>
          <p:nvSpPr>
            <p:cNvPr id="74" name="Oval 52"/>
            <p:cNvSpPr>
              <a:spLocks noChangeArrowheads="1"/>
            </p:cNvSpPr>
            <p:nvPr/>
          </p:nvSpPr>
          <p:spPr bwMode="gray">
            <a:xfrm>
              <a:off x="3921" y="1344"/>
              <a:ext cx="986" cy="978"/>
            </a:xfrm>
            <a:prstGeom prst="ellipse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C0C0C0"/>
                </a:gs>
              </a:gsLst>
              <a:lin ang="2700000" scaled="1"/>
            </a:gradFill>
            <a:ln w="9525" algn="ctr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</a:rPr>
                <a:t>单击此处</a:t>
              </a:r>
            </a:p>
            <a:p>
              <a:pPr algn="ctr"/>
              <a:r>
                <a:rPr lang="zh-CN" altLang="en-US" sz="1600" dirty="0">
                  <a:latin typeface="微软雅黑" pitchFamily="34" charset="-122"/>
                  <a:ea typeface="微软雅黑" pitchFamily="34" charset="-122"/>
                </a:rPr>
                <a:t>添加文字</a:t>
              </a:r>
            </a:p>
          </p:txBody>
        </p:sp>
        <p:pic>
          <p:nvPicPr>
            <p:cNvPr id="75" name="Picture 53" descr="Picture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022" y="1344"/>
              <a:ext cx="784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6" name="Group 54"/>
            <p:cNvGrpSpPr>
              <a:grpSpLocks/>
            </p:cNvGrpSpPr>
            <p:nvPr/>
          </p:nvGrpSpPr>
          <p:grpSpPr bwMode="auto">
            <a:xfrm rot="-1297425" flipH="1" flipV="1">
              <a:off x="3990" y="2063"/>
              <a:ext cx="850" cy="204"/>
              <a:chOff x="2532" y="1051"/>
              <a:chExt cx="893" cy="246"/>
            </a:xfrm>
          </p:grpSpPr>
          <p:grpSp>
            <p:nvGrpSpPr>
              <p:cNvPr id="77" name="Group 5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3" name="AutoShape 56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84" name="AutoShape 57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85" name="AutoShape 58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86" name="AutoShape 59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</p:grpSp>
          <p:grpSp>
            <p:nvGrpSpPr>
              <p:cNvPr id="78" name="Group 6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9" name="AutoShape 61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80" name="AutoShape 62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81" name="AutoShape 63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  <p:sp>
              <p:nvSpPr>
                <p:cNvPr id="82" name="AutoShape 64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endParaRPr lang="zh-CN" altLang="en-US" b="0"/>
                </a:p>
              </p:txBody>
            </p:sp>
          </p:grpSp>
        </p:grpSp>
      </p:grpSp>
      <p:sp>
        <p:nvSpPr>
          <p:cNvPr id="87" name="TextBox 86"/>
          <p:cNvSpPr txBox="1"/>
          <p:nvPr/>
        </p:nvSpPr>
        <p:spPr>
          <a:xfrm>
            <a:off x="179512" y="693865"/>
            <a:ext cx="1431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Broadway" pitchFamily="82" charset="0"/>
              </a:rPr>
              <a:t>Logo</a:t>
            </a:r>
            <a:endParaRPr lang="zh-CN" altLang="en-US" sz="4000" dirty="0">
              <a:solidFill>
                <a:schemeClr val="bg1"/>
              </a:solidFill>
              <a:latin typeface="Broadway" pitchFamily="82" charset="0"/>
            </a:endParaRPr>
          </a:p>
        </p:txBody>
      </p:sp>
      <p:cxnSp>
        <p:nvCxnSpPr>
          <p:cNvPr id="88" name="直接连接符 87"/>
          <p:cNvCxnSpPr/>
          <p:nvPr/>
        </p:nvCxnSpPr>
        <p:spPr>
          <a:xfrm>
            <a:off x="179512" y="1419622"/>
            <a:ext cx="1431802" cy="273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矩形 91"/>
          <p:cNvSpPr/>
          <p:nvPr/>
        </p:nvSpPr>
        <p:spPr>
          <a:xfrm>
            <a:off x="539552" y="1673389"/>
            <a:ext cx="677108" cy="300798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3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添加你</a:t>
            </a:r>
            <a:r>
              <a:rPr lang="zh-CN" altLang="en-US" sz="32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的标题</a:t>
            </a:r>
            <a:endParaRPr lang="zh-CN" altLang="en-US" sz="32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经典特宋简" pitchFamily="49" charset="-122"/>
              <a:ea typeface="经典特宋简" pitchFamily="49" charset="-122"/>
              <a:cs typeface="经典特宋简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658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/>
          <p:cNvSpPr>
            <a:spLocks/>
          </p:cNvSpPr>
          <p:nvPr/>
        </p:nvSpPr>
        <p:spPr bwMode="auto">
          <a:xfrm>
            <a:off x="668710" y="4446935"/>
            <a:ext cx="7708900" cy="573087"/>
          </a:xfrm>
          <a:custGeom>
            <a:avLst/>
            <a:gdLst>
              <a:gd name="T0" fmla="*/ 0 w 4870"/>
              <a:gd name="T1" fmla="*/ 419100 h 361"/>
              <a:gd name="T2" fmla="*/ 0 w 4870"/>
              <a:gd name="T3" fmla="*/ 0 h 361"/>
              <a:gd name="T4" fmla="*/ 7708900 w 4870"/>
              <a:gd name="T5" fmla="*/ 0 h 361"/>
              <a:gd name="T6" fmla="*/ 7705734 w 4870"/>
              <a:gd name="T7" fmla="*/ 387350 h 361"/>
              <a:gd name="T8" fmla="*/ 7518948 w 4870"/>
              <a:gd name="T9" fmla="*/ 566738 h 361"/>
              <a:gd name="T10" fmla="*/ 186786 w 4870"/>
              <a:gd name="T11" fmla="*/ 566738 h 361"/>
              <a:gd name="T12" fmla="*/ 0 w 4870"/>
              <a:gd name="T13" fmla="*/ 419100 h 36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870"/>
              <a:gd name="T22" fmla="*/ 0 h 361"/>
              <a:gd name="T23" fmla="*/ 4870 w 4870"/>
              <a:gd name="T24" fmla="*/ 361 h 36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870" h="361">
                <a:moveTo>
                  <a:pt x="0" y="264"/>
                </a:moveTo>
                <a:cubicBezTo>
                  <a:pt x="0" y="132"/>
                  <a:pt x="0" y="0"/>
                  <a:pt x="0" y="0"/>
                </a:cubicBezTo>
                <a:lnTo>
                  <a:pt x="4870" y="0"/>
                </a:lnTo>
                <a:lnTo>
                  <a:pt x="4868" y="244"/>
                </a:lnTo>
                <a:cubicBezTo>
                  <a:pt x="4870" y="337"/>
                  <a:pt x="4838" y="354"/>
                  <a:pt x="4750" y="357"/>
                </a:cubicBezTo>
                <a:lnTo>
                  <a:pt x="118" y="357"/>
                </a:lnTo>
                <a:cubicBezTo>
                  <a:pt x="40" y="361"/>
                  <a:pt x="2" y="309"/>
                  <a:pt x="0" y="264"/>
                </a:cubicBezTo>
                <a:close/>
              </a:path>
            </a:pathLst>
          </a:custGeom>
          <a:solidFill>
            <a:srgbClr val="002060"/>
          </a:solidFill>
          <a:ln w="9525" cmpd="sng">
            <a:miter lim="800000"/>
            <a:headEnd/>
            <a:tailEnd/>
          </a:ln>
          <a:scene3d>
            <a:camera prst="legacyPerspectiveTop"/>
            <a:lightRig rig="legacyNormal3" dir="t"/>
          </a:scene3d>
          <a:sp3d extrusionH="430200" prstMaterial="legacyMatte">
            <a:bevelT w="13500" h="13500" prst="angle"/>
            <a:bevelB w="13500" h="13500" prst="angle"/>
            <a:extrusionClr>
              <a:srgbClr val="6ACE32"/>
            </a:extrusionClr>
          </a:sp3d>
        </p:spPr>
        <p:txBody>
          <a:bodyPr>
            <a:flatTx/>
          </a:bodyPr>
          <a:lstStyle/>
          <a:p>
            <a:pPr algn="ctr"/>
            <a:endParaRPr lang="zh-CN" altLang="zh-CN">
              <a:cs typeface="Arial" pitchFamily="34" charset="0"/>
            </a:endParaRP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6499598" y="1716435"/>
            <a:ext cx="1887537" cy="577850"/>
          </a:xfrm>
          <a:custGeom>
            <a:avLst/>
            <a:gdLst>
              <a:gd name="T0" fmla="*/ 2041 w 925"/>
              <a:gd name="T1" fmla="*/ 158750 h 364"/>
              <a:gd name="T2" fmla="*/ 2041 w 925"/>
              <a:gd name="T3" fmla="*/ 577850 h 364"/>
              <a:gd name="T4" fmla="*/ 1883457 w 925"/>
              <a:gd name="T5" fmla="*/ 577850 h 364"/>
              <a:gd name="T6" fmla="*/ 1885497 w 925"/>
              <a:gd name="T7" fmla="*/ 155575 h 364"/>
              <a:gd name="T8" fmla="*/ 1842645 w 925"/>
              <a:gd name="T9" fmla="*/ 34925 h 364"/>
              <a:gd name="T10" fmla="*/ 1677358 w 925"/>
              <a:gd name="T11" fmla="*/ 4762 h 364"/>
              <a:gd name="T12" fmla="*/ 202018 w 925"/>
              <a:gd name="T13" fmla="*/ 3175 h 364"/>
              <a:gd name="T14" fmla="*/ 42852 w 925"/>
              <a:gd name="T15" fmla="*/ 41275 h 364"/>
              <a:gd name="T16" fmla="*/ 2041 w 925"/>
              <a:gd name="T17" fmla="*/ 158750 h 3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25"/>
              <a:gd name="T28" fmla="*/ 0 h 364"/>
              <a:gd name="T29" fmla="*/ 925 w 925"/>
              <a:gd name="T30" fmla="*/ 364 h 3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25" h="364">
                <a:moveTo>
                  <a:pt x="1" y="100"/>
                </a:moveTo>
                <a:cubicBezTo>
                  <a:pt x="1" y="232"/>
                  <a:pt x="1" y="364"/>
                  <a:pt x="1" y="364"/>
                </a:cubicBezTo>
                <a:lnTo>
                  <a:pt x="923" y="364"/>
                </a:lnTo>
                <a:lnTo>
                  <a:pt x="924" y="98"/>
                </a:lnTo>
                <a:cubicBezTo>
                  <a:pt x="925" y="57"/>
                  <a:pt x="919" y="40"/>
                  <a:pt x="903" y="22"/>
                </a:cubicBezTo>
                <a:cubicBezTo>
                  <a:pt x="887" y="4"/>
                  <a:pt x="862" y="1"/>
                  <a:pt x="822" y="3"/>
                </a:cubicBezTo>
                <a:lnTo>
                  <a:pt x="99" y="2"/>
                </a:lnTo>
                <a:cubicBezTo>
                  <a:pt x="61" y="0"/>
                  <a:pt x="37" y="10"/>
                  <a:pt x="21" y="26"/>
                </a:cubicBezTo>
                <a:cubicBezTo>
                  <a:pt x="5" y="42"/>
                  <a:pt x="0" y="65"/>
                  <a:pt x="1" y="100"/>
                </a:cubicBezTo>
                <a:close/>
              </a:path>
            </a:pathLst>
          </a:custGeom>
          <a:solidFill>
            <a:srgbClr val="FFC000"/>
          </a:solidFill>
          <a:ln w="9525" cmpd="sng">
            <a:miter lim="800000"/>
            <a:headEnd/>
            <a:tailEnd/>
          </a:ln>
          <a:scene3d>
            <a:camera prst="legacyPerspectiveTopLeft"/>
            <a:lightRig rig="legacyNormal2" dir="t"/>
          </a:scene3d>
          <a:sp3d extrusionH="430200" prstMaterial="legacyPlastic">
            <a:bevelT w="13500" h="13500" prst="angle"/>
            <a:bevelB w="13500" h="13500" prst="angle"/>
            <a:extrusionClr>
              <a:srgbClr val="FFCF37"/>
            </a:extrusionClr>
          </a:sp3d>
        </p:spPr>
        <p:txBody>
          <a:bodyPr>
            <a:flatTx/>
          </a:bodyPr>
          <a:lstStyle/>
          <a:p>
            <a:pPr algn="ctr"/>
            <a:endParaRPr lang="zh-CN" altLang="zh-CN">
              <a:cs typeface="Arial" pitchFamily="34" charset="0"/>
            </a:endParaRPr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5052260" y="1714649"/>
            <a:ext cx="1462088" cy="577850"/>
          </a:xfrm>
          <a:custGeom>
            <a:avLst/>
            <a:gdLst>
              <a:gd name="T0" fmla="*/ 1581 w 925"/>
              <a:gd name="T1" fmla="*/ 158750 h 364"/>
              <a:gd name="T2" fmla="*/ 1581 w 925"/>
              <a:gd name="T3" fmla="*/ 577850 h 364"/>
              <a:gd name="T4" fmla="*/ 1458926 w 925"/>
              <a:gd name="T5" fmla="*/ 577850 h 364"/>
              <a:gd name="T6" fmla="*/ 1460506 w 925"/>
              <a:gd name="T7" fmla="*/ 155575 h 364"/>
              <a:gd name="T8" fmla="*/ 1427313 w 925"/>
              <a:gd name="T9" fmla="*/ 34925 h 364"/>
              <a:gd name="T10" fmla="*/ 1299282 w 925"/>
              <a:gd name="T11" fmla="*/ 4762 h 364"/>
              <a:gd name="T12" fmla="*/ 156483 w 925"/>
              <a:gd name="T13" fmla="*/ 3175 h 364"/>
              <a:gd name="T14" fmla="*/ 33193 w 925"/>
              <a:gd name="T15" fmla="*/ 41275 h 364"/>
              <a:gd name="T16" fmla="*/ 1581 w 925"/>
              <a:gd name="T17" fmla="*/ 158750 h 3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25"/>
              <a:gd name="T28" fmla="*/ 0 h 364"/>
              <a:gd name="T29" fmla="*/ 925 w 925"/>
              <a:gd name="T30" fmla="*/ 364 h 3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25" h="364">
                <a:moveTo>
                  <a:pt x="1" y="100"/>
                </a:moveTo>
                <a:cubicBezTo>
                  <a:pt x="1" y="232"/>
                  <a:pt x="1" y="364"/>
                  <a:pt x="1" y="364"/>
                </a:cubicBezTo>
                <a:lnTo>
                  <a:pt x="923" y="364"/>
                </a:lnTo>
                <a:lnTo>
                  <a:pt x="924" y="98"/>
                </a:lnTo>
                <a:cubicBezTo>
                  <a:pt x="925" y="57"/>
                  <a:pt x="919" y="40"/>
                  <a:pt x="903" y="22"/>
                </a:cubicBezTo>
                <a:cubicBezTo>
                  <a:pt x="887" y="4"/>
                  <a:pt x="862" y="1"/>
                  <a:pt x="822" y="3"/>
                </a:cubicBezTo>
                <a:lnTo>
                  <a:pt x="99" y="2"/>
                </a:lnTo>
                <a:cubicBezTo>
                  <a:pt x="61" y="0"/>
                  <a:pt x="37" y="10"/>
                  <a:pt x="21" y="26"/>
                </a:cubicBezTo>
                <a:cubicBezTo>
                  <a:pt x="5" y="42"/>
                  <a:pt x="0" y="65"/>
                  <a:pt x="1" y="1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 cmpd="sng">
            <a:miter lim="800000"/>
            <a:headEnd/>
            <a:tailEnd/>
          </a:ln>
          <a:scene3d>
            <a:camera prst="legacyPerspectiveTopLeft"/>
            <a:lightRig rig="legacyNormal2" dir="t"/>
          </a:scene3d>
          <a:sp3d extrusionH="430200" prstMaterial="legacyPlastic">
            <a:bevelT w="13500" h="13500" prst="angle"/>
            <a:bevelB w="13500" h="13500" prst="angle"/>
            <a:extrusionClr>
              <a:schemeClr val="bg1">
                <a:lumMod val="85000"/>
              </a:schemeClr>
            </a:extrusionClr>
          </a:sp3d>
        </p:spPr>
        <p:txBody>
          <a:bodyPr>
            <a:flatTx/>
          </a:bodyPr>
          <a:lstStyle/>
          <a:p>
            <a:pPr algn="ctr"/>
            <a:endParaRPr lang="zh-CN" altLang="zh-CN">
              <a:cs typeface="Arial" pitchFamily="34" charset="0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68710" y="1716435"/>
            <a:ext cx="1457325" cy="577850"/>
          </a:xfrm>
          <a:custGeom>
            <a:avLst/>
            <a:gdLst>
              <a:gd name="T0" fmla="*/ 1575 w 925"/>
              <a:gd name="T1" fmla="*/ 158750 h 364"/>
              <a:gd name="T2" fmla="*/ 1575 w 925"/>
              <a:gd name="T3" fmla="*/ 577850 h 364"/>
              <a:gd name="T4" fmla="*/ 1454174 w 925"/>
              <a:gd name="T5" fmla="*/ 577850 h 364"/>
              <a:gd name="T6" fmla="*/ 1455750 w 925"/>
              <a:gd name="T7" fmla="*/ 155575 h 364"/>
              <a:gd name="T8" fmla="*/ 1422664 w 925"/>
              <a:gd name="T9" fmla="*/ 34925 h 364"/>
              <a:gd name="T10" fmla="*/ 1295050 w 925"/>
              <a:gd name="T11" fmla="*/ 4762 h 364"/>
              <a:gd name="T12" fmla="*/ 155973 w 925"/>
              <a:gd name="T13" fmla="*/ 3175 h 364"/>
              <a:gd name="T14" fmla="*/ 33085 w 925"/>
              <a:gd name="T15" fmla="*/ 41275 h 364"/>
              <a:gd name="T16" fmla="*/ 1575 w 925"/>
              <a:gd name="T17" fmla="*/ 158750 h 3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25"/>
              <a:gd name="T28" fmla="*/ 0 h 364"/>
              <a:gd name="T29" fmla="*/ 925 w 925"/>
              <a:gd name="T30" fmla="*/ 364 h 3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25" h="364">
                <a:moveTo>
                  <a:pt x="1" y="100"/>
                </a:moveTo>
                <a:cubicBezTo>
                  <a:pt x="1" y="232"/>
                  <a:pt x="1" y="364"/>
                  <a:pt x="1" y="364"/>
                </a:cubicBezTo>
                <a:lnTo>
                  <a:pt x="923" y="364"/>
                </a:lnTo>
                <a:lnTo>
                  <a:pt x="924" y="98"/>
                </a:lnTo>
                <a:cubicBezTo>
                  <a:pt x="925" y="57"/>
                  <a:pt x="919" y="40"/>
                  <a:pt x="903" y="22"/>
                </a:cubicBezTo>
                <a:cubicBezTo>
                  <a:pt x="887" y="4"/>
                  <a:pt x="862" y="1"/>
                  <a:pt x="822" y="3"/>
                </a:cubicBezTo>
                <a:lnTo>
                  <a:pt x="99" y="2"/>
                </a:lnTo>
                <a:cubicBezTo>
                  <a:pt x="61" y="0"/>
                  <a:pt x="37" y="10"/>
                  <a:pt x="21" y="26"/>
                </a:cubicBezTo>
                <a:cubicBezTo>
                  <a:pt x="5" y="42"/>
                  <a:pt x="0" y="65"/>
                  <a:pt x="1" y="100"/>
                </a:cubicBezTo>
                <a:close/>
              </a:path>
            </a:pathLst>
          </a:custGeom>
          <a:solidFill>
            <a:srgbClr val="0070C0"/>
          </a:solidFill>
          <a:ln w="9525" cmpd="sng">
            <a:miter lim="800000"/>
            <a:headEnd/>
            <a:tailEnd/>
          </a:ln>
          <a:scene3d>
            <a:camera prst="legacyPerspectiveTopRight"/>
            <a:lightRig rig="legacyNormal2" dir="t"/>
          </a:scene3d>
          <a:sp3d extrusionH="430200" prstMaterial="legacyPlastic">
            <a:bevelT w="13500" h="13500" prst="angle"/>
            <a:bevelB w="13500" h="13500" prst="angle"/>
            <a:extrusionClr>
              <a:srgbClr val="00B0F0"/>
            </a:extrusionClr>
          </a:sp3d>
        </p:spPr>
        <p:txBody>
          <a:bodyPr>
            <a:flatTx/>
          </a:bodyPr>
          <a:lstStyle/>
          <a:p>
            <a:pPr algn="ctr"/>
            <a:endParaRPr lang="zh-CN" altLang="zh-CN">
              <a:cs typeface="Arial" pitchFamily="34" charset="0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2122860" y="1714649"/>
            <a:ext cx="1468438" cy="577850"/>
          </a:xfrm>
          <a:custGeom>
            <a:avLst/>
            <a:gdLst>
              <a:gd name="T0" fmla="*/ 1587 w 925"/>
              <a:gd name="T1" fmla="*/ 158750 h 364"/>
              <a:gd name="T2" fmla="*/ 1587 w 925"/>
              <a:gd name="T3" fmla="*/ 577850 h 364"/>
              <a:gd name="T4" fmla="*/ 1465262 w 925"/>
              <a:gd name="T5" fmla="*/ 577850 h 364"/>
              <a:gd name="T6" fmla="*/ 1466850 w 925"/>
              <a:gd name="T7" fmla="*/ 155575 h 364"/>
              <a:gd name="T8" fmla="*/ 1433512 w 925"/>
              <a:gd name="T9" fmla="*/ 34925 h 364"/>
              <a:gd name="T10" fmla="*/ 1304925 w 925"/>
              <a:gd name="T11" fmla="*/ 4762 h 364"/>
              <a:gd name="T12" fmla="*/ 157162 w 925"/>
              <a:gd name="T13" fmla="*/ 3175 h 364"/>
              <a:gd name="T14" fmla="*/ 33337 w 925"/>
              <a:gd name="T15" fmla="*/ 41275 h 364"/>
              <a:gd name="T16" fmla="*/ 1587 w 925"/>
              <a:gd name="T17" fmla="*/ 158750 h 3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25"/>
              <a:gd name="T28" fmla="*/ 0 h 364"/>
              <a:gd name="T29" fmla="*/ 925 w 925"/>
              <a:gd name="T30" fmla="*/ 364 h 3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25" h="364">
                <a:moveTo>
                  <a:pt x="1" y="100"/>
                </a:moveTo>
                <a:cubicBezTo>
                  <a:pt x="1" y="232"/>
                  <a:pt x="1" y="364"/>
                  <a:pt x="1" y="364"/>
                </a:cubicBezTo>
                <a:lnTo>
                  <a:pt x="923" y="364"/>
                </a:lnTo>
                <a:lnTo>
                  <a:pt x="924" y="98"/>
                </a:lnTo>
                <a:cubicBezTo>
                  <a:pt x="925" y="57"/>
                  <a:pt x="919" y="40"/>
                  <a:pt x="903" y="22"/>
                </a:cubicBezTo>
                <a:cubicBezTo>
                  <a:pt x="887" y="4"/>
                  <a:pt x="862" y="1"/>
                  <a:pt x="822" y="3"/>
                </a:cubicBezTo>
                <a:lnTo>
                  <a:pt x="99" y="2"/>
                </a:lnTo>
                <a:cubicBezTo>
                  <a:pt x="61" y="0"/>
                  <a:pt x="37" y="10"/>
                  <a:pt x="21" y="26"/>
                </a:cubicBezTo>
                <a:cubicBezTo>
                  <a:pt x="5" y="42"/>
                  <a:pt x="0" y="65"/>
                  <a:pt x="1" y="1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 cmpd="sng">
            <a:miter lim="800000"/>
            <a:headEnd/>
            <a:tailEnd/>
          </a:ln>
          <a:scene3d>
            <a:camera prst="legacyPerspectiveTopRight"/>
            <a:lightRig rig="legacyNormal2" dir="t"/>
          </a:scene3d>
          <a:sp3d extrusionH="430200" prstMaterial="legacyPlastic">
            <a:bevelT w="13500" h="13500" prst="angle"/>
            <a:bevelB w="13500" h="13500" prst="angle"/>
            <a:extrusionClr>
              <a:schemeClr val="bg1">
                <a:lumMod val="85000"/>
              </a:schemeClr>
            </a:extrusionClr>
          </a:sp3d>
        </p:spPr>
        <p:txBody>
          <a:bodyPr>
            <a:flatTx/>
          </a:bodyPr>
          <a:lstStyle/>
          <a:p>
            <a:pPr algn="ctr"/>
            <a:endParaRPr lang="zh-CN" altLang="zh-CN">
              <a:cs typeface="Arial" pitchFamily="34" charset="0"/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3598613" y="1714649"/>
            <a:ext cx="1468437" cy="577850"/>
          </a:xfrm>
          <a:custGeom>
            <a:avLst/>
            <a:gdLst>
              <a:gd name="T0" fmla="*/ 1588 w 925"/>
              <a:gd name="T1" fmla="*/ 158750 h 364"/>
              <a:gd name="T2" fmla="*/ 1588 w 925"/>
              <a:gd name="T3" fmla="*/ 577850 h 364"/>
              <a:gd name="T4" fmla="*/ 1465263 w 925"/>
              <a:gd name="T5" fmla="*/ 577850 h 364"/>
              <a:gd name="T6" fmla="*/ 1466850 w 925"/>
              <a:gd name="T7" fmla="*/ 155575 h 364"/>
              <a:gd name="T8" fmla="*/ 1433513 w 925"/>
              <a:gd name="T9" fmla="*/ 34925 h 364"/>
              <a:gd name="T10" fmla="*/ 1304925 w 925"/>
              <a:gd name="T11" fmla="*/ 4762 h 364"/>
              <a:gd name="T12" fmla="*/ 157163 w 925"/>
              <a:gd name="T13" fmla="*/ 3175 h 364"/>
              <a:gd name="T14" fmla="*/ 33338 w 925"/>
              <a:gd name="T15" fmla="*/ 41275 h 364"/>
              <a:gd name="T16" fmla="*/ 1588 w 925"/>
              <a:gd name="T17" fmla="*/ 158750 h 3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25"/>
              <a:gd name="T28" fmla="*/ 0 h 364"/>
              <a:gd name="T29" fmla="*/ 925 w 925"/>
              <a:gd name="T30" fmla="*/ 364 h 3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25" h="364">
                <a:moveTo>
                  <a:pt x="1" y="100"/>
                </a:moveTo>
                <a:cubicBezTo>
                  <a:pt x="1" y="232"/>
                  <a:pt x="1" y="364"/>
                  <a:pt x="1" y="364"/>
                </a:cubicBezTo>
                <a:lnTo>
                  <a:pt x="923" y="364"/>
                </a:lnTo>
                <a:lnTo>
                  <a:pt x="924" y="98"/>
                </a:lnTo>
                <a:cubicBezTo>
                  <a:pt x="925" y="57"/>
                  <a:pt x="919" y="40"/>
                  <a:pt x="903" y="22"/>
                </a:cubicBezTo>
                <a:cubicBezTo>
                  <a:pt x="887" y="4"/>
                  <a:pt x="862" y="1"/>
                  <a:pt x="822" y="3"/>
                </a:cubicBezTo>
                <a:lnTo>
                  <a:pt x="99" y="2"/>
                </a:lnTo>
                <a:cubicBezTo>
                  <a:pt x="61" y="0"/>
                  <a:pt x="37" y="10"/>
                  <a:pt x="21" y="26"/>
                </a:cubicBezTo>
                <a:cubicBezTo>
                  <a:pt x="5" y="42"/>
                  <a:pt x="0" y="65"/>
                  <a:pt x="1" y="10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 cmpd="sng">
            <a:miter lim="800000"/>
            <a:headEnd/>
            <a:tailEnd/>
          </a:ln>
          <a:scene3d>
            <a:camera prst="legacyPerspectiveTop"/>
            <a:lightRig rig="legacyNormal2" dir="t"/>
          </a:scene3d>
          <a:sp3d extrusionH="430200" prstMaterial="legacyPlastic">
            <a:bevelT w="13500" h="13500" prst="angle"/>
            <a:bevelB w="13500" h="13500" prst="angle"/>
            <a:extrusionClr>
              <a:schemeClr val="bg1">
                <a:lumMod val="85000"/>
              </a:schemeClr>
            </a:extrusionClr>
          </a:sp3d>
        </p:spPr>
        <p:txBody>
          <a:bodyPr>
            <a:flatTx/>
          </a:bodyPr>
          <a:lstStyle/>
          <a:p>
            <a:pPr algn="ctr"/>
            <a:endParaRPr lang="zh-CN" altLang="zh-CN">
              <a:cs typeface="Arial" pitchFamily="34" charset="0"/>
            </a:endParaRPr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659185" y="2286347"/>
            <a:ext cx="7729538" cy="2222500"/>
            <a:chOff x="0" y="0"/>
            <a:chExt cx="4869" cy="1400"/>
          </a:xfrm>
        </p:grpSpPr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2761" y="1050"/>
              <a:ext cx="920" cy="350"/>
            </a:xfrm>
            <a:prstGeom prst="rect">
              <a:avLst/>
            </a:prstGeom>
            <a:gradFill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4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文字</a:t>
              </a:r>
              <a:endParaRPr lang="zh-CN" altLang="zh-CN" sz="14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840" y="1050"/>
              <a:ext cx="921" cy="350"/>
            </a:xfrm>
            <a:prstGeom prst="rect">
              <a:avLst/>
            </a:prstGeom>
            <a:gradFill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4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文字</a:t>
              </a:r>
              <a:endParaRPr lang="zh-CN" altLang="zh-CN" sz="14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920" y="1050"/>
              <a:ext cx="920" cy="350"/>
            </a:xfrm>
            <a:prstGeom prst="rect">
              <a:avLst/>
            </a:prstGeom>
            <a:gradFill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4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文字</a:t>
              </a:r>
              <a:endParaRPr lang="zh-CN" altLang="zh-CN" sz="14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</p:txBody>
        </p:sp>
        <p:sp>
          <p:nvSpPr>
            <p:cNvPr id="12" name="Rectangle 14"/>
            <p:cNvSpPr>
              <a:spLocks noChangeArrowheads="1"/>
            </p:cNvSpPr>
            <p:nvPr/>
          </p:nvSpPr>
          <p:spPr bwMode="auto">
            <a:xfrm>
              <a:off x="0" y="1050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0070C0"/>
                </a:gs>
                <a:gs pos="100000">
                  <a:srgbClr val="0996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6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标题</a:t>
              </a:r>
              <a:r>
                <a:rPr lang="zh-CN" altLang="zh-CN" sz="16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 </a:t>
              </a:r>
              <a:r>
                <a:rPr lang="zh-CN" altLang="zh-CN" sz="1600" dirty="0">
                  <a:solidFill>
                    <a:srgbClr val="080808"/>
                  </a:solidFill>
                  <a:cs typeface="Arial" pitchFamily="34" charset="0"/>
                </a:rPr>
                <a:t>01</a:t>
              </a:r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2761" y="700"/>
              <a:ext cx="920" cy="350"/>
            </a:xfrm>
            <a:prstGeom prst="rect">
              <a:avLst/>
            </a:prstGeom>
            <a:gradFill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4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文字</a:t>
              </a:r>
              <a:endParaRPr lang="zh-CN" altLang="zh-CN" sz="14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1840" y="700"/>
              <a:ext cx="921" cy="350"/>
            </a:xfrm>
            <a:prstGeom prst="rect">
              <a:avLst/>
            </a:prstGeom>
            <a:gradFill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4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文字</a:t>
              </a:r>
              <a:endParaRPr lang="zh-CN" altLang="zh-CN" sz="14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920" y="700"/>
              <a:ext cx="920" cy="350"/>
            </a:xfrm>
            <a:prstGeom prst="rect">
              <a:avLst/>
            </a:prstGeom>
            <a:gradFill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4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文字</a:t>
              </a:r>
              <a:endParaRPr lang="zh-CN" altLang="zh-CN" sz="14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0" y="700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0070C0"/>
                </a:gs>
                <a:gs pos="100000">
                  <a:srgbClr val="0996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6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标题</a:t>
              </a:r>
              <a:r>
                <a:rPr lang="zh-CN" altLang="zh-CN" sz="16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 </a:t>
              </a:r>
              <a:r>
                <a:rPr lang="zh-CN" altLang="zh-CN" sz="1600" dirty="0">
                  <a:solidFill>
                    <a:srgbClr val="080808"/>
                  </a:solidFill>
                  <a:cs typeface="Arial" pitchFamily="34" charset="0"/>
                </a:rPr>
                <a:t>01</a:t>
              </a: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2761" y="350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FFC000"/>
                </a:gs>
                <a:gs pos="100000">
                  <a:srgbClr val="FFE38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4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文字</a:t>
              </a:r>
              <a:endParaRPr lang="zh-CN" altLang="zh-CN" sz="14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1840" y="350"/>
              <a:ext cx="921" cy="350"/>
            </a:xfrm>
            <a:prstGeom prst="rect">
              <a:avLst/>
            </a:prstGeom>
            <a:gradFill rotWithShape="1">
              <a:gsLst>
                <a:gs pos="0">
                  <a:srgbClr val="FFC000"/>
                </a:gs>
                <a:gs pos="100000">
                  <a:srgbClr val="FFE38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4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文字</a:t>
              </a:r>
              <a:endParaRPr lang="zh-CN" altLang="zh-CN" sz="14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920" y="350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FFC000"/>
                </a:gs>
                <a:gs pos="100000">
                  <a:srgbClr val="FFE38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4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文字</a:t>
              </a:r>
              <a:endParaRPr lang="zh-CN" altLang="zh-CN" sz="14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0" y="350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0070C0"/>
                </a:gs>
                <a:gs pos="100000">
                  <a:srgbClr val="0996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6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标题</a:t>
              </a:r>
              <a:r>
                <a:rPr lang="zh-CN" altLang="zh-CN" sz="16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 </a:t>
              </a:r>
              <a:r>
                <a:rPr lang="zh-CN" altLang="zh-CN" sz="1600" dirty="0">
                  <a:solidFill>
                    <a:srgbClr val="080808"/>
                  </a:solidFill>
                  <a:cs typeface="Arial" pitchFamily="34" charset="0"/>
                </a:rPr>
                <a:t>01</a:t>
              </a:r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3681" y="0"/>
              <a:ext cx="1188" cy="1400"/>
            </a:xfrm>
            <a:prstGeom prst="rect">
              <a:avLst/>
            </a:prstGeom>
            <a:gradFill rotWithShape="1">
              <a:gsLst>
                <a:gs pos="0">
                  <a:schemeClr val="bg2">
                    <a:lumMod val="50000"/>
                  </a:schemeClr>
                </a:gs>
                <a:gs pos="100000">
                  <a:schemeClr val="bg2">
                    <a:lumMod val="90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400" b="1" dirty="0" smtClean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文字</a:t>
              </a:r>
              <a:endParaRPr lang="en-US" altLang="zh-CN" sz="14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  <a:p>
              <a:pPr>
                <a:spcBef>
                  <a:spcPct val="20000"/>
                </a:spcBef>
                <a:buClr>
                  <a:schemeClr val="tx1"/>
                </a:buClr>
              </a:pPr>
              <a:r>
                <a:rPr lang="zh-CN" altLang="en-US" sz="14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文字</a:t>
              </a:r>
              <a:endParaRPr lang="zh-CN" altLang="zh-CN" sz="14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  <a:p>
              <a:pPr>
                <a:spcBef>
                  <a:spcPct val="20000"/>
                </a:spcBef>
                <a:buClr>
                  <a:schemeClr val="tx1"/>
                </a:buClr>
              </a:pPr>
              <a:r>
                <a:rPr lang="zh-CN" altLang="en-US" sz="14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文字</a:t>
              </a:r>
              <a:endParaRPr lang="zh-CN" altLang="zh-CN" sz="14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  <a:p>
              <a:pPr>
                <a:spcBef>
                  <a:spcPct val="20000"/>
                </a:spcBef>
                <a:buClr>
                  <a:schemeClr val="tx1"/>
                </a:buClr>
              </a:pPr>
              <a:r>
                <a:rPr lang="zh-CN" altLang="en-US" sz="1400" b="1" dirty="0" smtClean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文字</a:t>
              </a:r>
              <a:endParaRPr lang="zh-CN" altLang="zh-CN" sz="14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None/>
              </a:pPr>
              <a:endParaRPr lang="zh-CN" altLang="zh-CN" sz="14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2761" y="0"/>
              <a:ext cx="920" cy="350"/>
            </a:xfrm>
            <a:prstGeom prst="rect">
              <a:avLst/>
            </a:prstGeom>
            <a:gradFill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4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文字</a:t>
              </a:r>
              <a:endParaRPr lang="zh-CN" altLang="zh-CN" sz="14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1840" y="0"/>
              <a:ext cx="921" cy="350"/>
            </a:xfrm>
            <a:prstGeom prst="rect">
              <a:avLst/>
            </a:prstGeom>
            <a:gradFill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400" b="1" dirty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文字</a:t>
              </a:r>
              <a:endParaRPr lang="zh-CN" altLang="zh-CN" sz="14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920" y="0"/>
              <a:ext cx="920" cy="350"/>
            </a:xfrm>
            <a:prstGeom prst="rect">
              <a:avLst/>
            </a:prstGeom>
            <a:gradFill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400" b="1" dirty="0" smtClean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经典特宋简" pitchFamily="49" charset="-122"/>
                </a:rPr>
                <a:t>文字</a:t>
              </a:r>
              <a:endParaRPr lang="zh-CN" altLang="zh-CN" sz="14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0" y="0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0070C0"/>
                </a:gs>
                <a:gs pos="100000">
                  <a:srgbClr val="0996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  <a:buClr>
                  <a:schemeClr val="tx1"/>
                </a:buClr>
                <a:buFont typeface="Wingdings" pitchFamily="2" charset="2"/>
                <a:buNone/>
              </a:pPr>
              <a:r>
                <a:rPr lang="zh-CN" altLang="en-US" sz="1600" b="1" dirty="0" smtClean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标题</a:t>
              </a:r>
              <a:r>
                <a:rPr lang="zh-CN" altLang="zh-CN" sz="1600" b="1" dirty="0" smtClean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 </a:t>
              </a:r>
              <a:r>
                <a:rPr lang="zh-CN" altLang="zh-CN" sz="1600" dirty="0">
                  <a:solidFill>
                    <a:srgbClr val="080808"/>
                  </a:solidFill>
                  <a:cs typeface="Arial" pitchFamily="34" charset="0"/>
                </a:rPr>
                <a:t>01</a:t>
              </a:r>
            </a:p>
          </p:txBody>
        </p:sp>
        <p:sp>
          <p:nvSpPr>
            <p:cNvPr id="26" name="Line 28"/>
            <p:cNvSpPr>
              <a:spLocks noChangeShapeType="1"/>
            </p:cNvSpPr>
            <p:nvPr/>
          </p:nvSpPr>
          <p:spPr bwMode="auto">
            <a:xfrm>
              <a:off x="0" y="0"/>
              <a:ext cx="4869" cy="0"/>
            </a:xfrm>
            <a:prstGeom prst="line">
              <a:avLst/>
            </a:prstGeom>
            <a:noFill/>
            <a:ln w="12700" cap="sq" cmpd="sng">
              <a:solidFill>
                <a:srgbClr val="F8F8F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>
              <a:off x="0" y="0"/>
              <a:ext cx="0" cy="1400"/>
            </a:xfrm>
            <a:prstGeom prst="line">
              <a:avLst/>
            </a:prstGeom>
            <a:noFill/>
            <a:ln w="12700" cap="sq" cmpd="sng">
              <a:solidFill>
                <a:srgbClr val="F8F8F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Line 30"/>
            <p:cNvSpPr>
              <a:spLocks noChangeShapeType="1"/>
            </p:cNvSpPr>
            <p:nvPr/>
          </p:nvSpPr>
          <p:spPr bwMode="auto">
            <a:xfrm>
              <a:off x="4869" y="0"/>
              <a:ext cx="0" cy="1400"/>
            </a:xfrm>
            <a:prstGeom prst="line">
              <a:avLst/>
            </a:prstGeom>
            <a:noFill/>
            <a:ln w="12700" cap="sq" cmpd="sng">
              <a:solidFill>
                <a:srgbClr val="F8F8F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Line 31"/>
            <p:cNvSpPr>
              <a:spLocks noChangeShapeType="1"/>
            </p:cNvSpPr>
            <p:nvPr/>
          </p:nvSpPr>
          <p:spPr bwMode="auto">
            <a:xfrm>
              <a:off x="0" y="1400"/>
              <a:ext cx="4869" cy="0"/>
            </a:xfrm>
            <a:prstGeom prst="line">
              <a:avLst/>
            </a:prstGeom>
            <a:noFill/>
            <a:ln w="12700" cap="sq" cmpd="sng">
              <a:solidFill>
                <a:srgbClr val="F8F8F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>
              <a:off x="920" y="0"/>
              <a:ext cx="0" cy="1400"/>
            </a:xfrm>
            <a:prstGeom prst="line">
              <a:avLst/>
            </a:prstGeom>
            <a:noFill/>
            <a:ln w="12700" cmpd="sng">
              <a:solidFill>
                <a:srgbClr val="F8F8F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>
              <a:off x="1840" y="0"/>
              <a:ext cx="0" cy="1400"/>
            </a:xfrm>
            <a:prstGeom prst="line">
              <a:avLst/>
            </a:prstGeom>
            <a:noFill/>
            <a:ln w="12700" cmpd="sng">
              <a:solidFill>
                <a:srgbClr val="F8F8F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Line 34"/>
            <p:cNvSpPr>
              <a:spLocks noChangeShapeType="1"/>
            </p:cNvSpPr>
            <p:nvPr/>
          </p:nvSpPr>
          <p:spPr bwMode="auto">
            <a:xfrm>
              <a:off x="2761" y="0"/>
              <a:ext cx="0" cy="1400"/>
            </a:xfrm>
            <a:prstGeom prst="line">
              <a:avLst/>
            </a:prstGeom>
            <a:noFill/>
            <a:ln w="12700" cmpd="sng">
              <a:solidFill>
                <a:srgbClr val="F8F8F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Line 35"/>
            <p:cNvSpPr>
              <a:spLocks noChangeShapeType="1"/>
            </p:cNvSpPr>
            <p:nvPr/>
          </p:nvSpPr>
          <p:spPr bwMode="auto">
            <a:xfrm>
              <a:off x="0" y="350"/>
              <a:ext cx="3681" cy="0"/>
            </a:xfrm>
            <a:prstGeom prst="line">
              <a:avLst/>
            </a:prstGeom>
            <a:noFill/>
            <a:ln w="12700" cmpd="sng">
              <a:solidFill>
                <a:srgbClr val="F8F8F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Line 36"/>
            <p:cNvSpPr>
              <a:spLocks noChangeShapeType="1"/>
            </p:cNvSpPr>
            <p:nvPr/>
          </p:nvSpPr>
          <p:spPr bwMode="auto">
            <a:xfrm>
              <a:off x="0" y="700"/>
              <a:ext cx="3681" cy="0"/>
            </a:xfrm>
            <a:prstGeom prst="line">
              <a:avLst/>
            </a:prstGeom>
            <a:noFill/>
            <a:ln w="12700" cmpd="sng">
              <a:solidFill>
                <a:srgbClr val="F8F8F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Line 37"/>
            <p:cNvSpPr>
              <a:spLocks noChangeShapeType="1"/>
            </p:cNvSpPr>
            <p:nvPr/>
          </p:nvSpPr>
          <p:spPr bwMode="auto">
            <a:xfrm>
              <a:off x="0" y="1050"/>
              <a:ext cx="3681" cy="0"/>
            </a:xfrm>
            <a:prstGeom prst="line">
              <a:avLst/>
            </a:prstGeom>
            <a:noFill/>
            <a:ln w="12700" cmpd="sng">
              <a:solidFill>
                <a:srgbClr val="F8F8F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Line 38"/>
            <p:cNvSpPr>
              <a:spLocks noChangeShapeType="1"/>
            </p:cNvSpPr>
            <p:nvPr/>
          </p:nvSpPr>
          <p:spPr bwMode="auto">
            <a:xfrm>
              <a:off x="3681" y="0"/>
              <a:ext cx="0" cy="1400"/>
            </a:xfrm>
            <a:prstGeom prst="line">
              <a:avLst/>
            </a:prstGeom>
            <a:noFill/>
            <a:ln w="12700" cmpd="sng">
              <a:solidFill>
                <a:srgbClr val="F8F8F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" name="Text Box 39"/>
          <p:cNvSpPr txBox="1">
            <a:spLocks noChangeArrowheads="1"/>
          </p:cNvSpPr>
          <p:nvPr/>
        </p:nvSpPr>
        <p:spPr bwMode="auto">
          <a:xfrm>
            <a:off x="611560" y="1821210"/>
            <a:ext cx="1544638" cy="338554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 dirty="0" smtClean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标  题</a:t>
            </a:r>
            <a:endParaRPr lang="zh-CN" altLang="zh-CN" sz="1600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8" name="Text Box 40"/>
          <p:cNvSpPr txBox="1">
            <a:spLocks noChangeArrowheads="1"/>
          </p:cNvSpPr>
          <p:nvPr/>
        </p:nvSpPr>
        <p:spPr bwMode="auto">
          <a:xfrm>
            <a:off x="2076823" y="1821210"/>
            <a:ext cx="1544637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标  题</a:t>
            </a:r>
            <a:endParaRPr lang="zh-CN" altLang="zh-CN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9" name="Text Box 41"/>
          <p:cNvSpPr txBox="1">
            <a:spLocks noChangeArrowheads="1"/>
          </p:cNvSpPr>
          <p:nvPr/>
        </p:nvSpPr>
        <p:spPr bwMode="auto">
          <a:xfrm>
            <a:off x="3535735" y="1821210"/>
            <a:ext cx="1544638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标  题</a:t>
            </a:r>
            <a:endParaRPr lang="zh-CN" altLang="zh-CN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0" name="Text Box 42"/>
          <p:cNvSpPr txBox="1">
            <a:spLocks noChangeArrowheads="1"/>
          </p:cNvSpPr>
          <p:nvPr/>
        </p:nvSpPr>
        <p:spPr bwMode="auto">
          <a:xfrm>
            <a:off x="5000998" y="1821210"/>
            <a:ext cx="1544637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标  题</a:t>
            </a:r>
            <a:endParaRPr lang="zh-CN" altLang="zh-CN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1" name="Text Box 43"/>
          <p:cNvSpPr txBox="1">
            <a:spLocks noChangeArrowheads="1"/>
          </p:cNvSpPr>
          <p:nvPr/>
        </p:nvSpPr>
        <p:spPr bwMode="auto">
          <a:xfrm>
            <a:off x="6661523" y="1821210"/>
            <a:ext cx="1544637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标  题</a:t>
            </a:r>
            <a:endParaRPr lang="zh-CN" altLang="zh-CN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2" name="Text Box 44"/>
          <p:cNvSpPr txBox="1">
            <a:spLocks noChangeArrowheads="1"/>
          </p:cNvSpPr>
          <p:nvPr/>
        </p:nvSpPr>
        <p:spPr bwMode="auto">
          <a:xfrm>
            <a:off x="1924423" y="4543772"/>
            <a:ext cx="5026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 dirty="0" smtClean="0">
                <a:solidFill>
                  <a:srgbClr val="F8F8F8"/>
                </a:solidFill>
                <a:cs typeface="Arial" pitchFamily="34" charset="0"/>
              </a:rPr>
              <a:t>★  </a:t>
            </a:r>
            <a:r>
              <a:rPr lang="zh-CN" altLang="en-US" sz="2000" b="1" dirty="0" smtClean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</a:t>
            </a:r>
            <a:r>
              <a:rPr lang="zh-CN" altLang="en-US" sz="2000" b="1" dirty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总结文字</a:t>
            </a:r>
            <a:endParaRPr lang="zh-CN" altLang="zh-CN" sz="2000" b="1" dirty="0">
              <a:solidFill>
                <a:srgbClr val="F8F8F8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23528" y="63664"/>
            <a:ext cx="1431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Broadway" pitchFamily="82" charset="0"/>
              </a:rPr>
              <a:t>Logo</a:t>
            </a:r>
            <a:endParaRPr lang="zh-CN" altLang="en-US" sz="4000" dirty="0">
              <a:solidFill>
                <a:schemeClr val="bg1"/>
              </a:solidFill>
              <a:latin typeface="Broadway" pitchFamily="82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000658" y="114767"/>
            <a:ext cx="5307646" cy="58477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添加你</a:t>
            </a:r>
            <a:r>
              <a:rPr lang="zh-CN" altLang="en-US" sz="3200" dirty="0" smtClean="0">
                <a:solidFill>
                  <a:schemeClr val="bg1"/>
                </a:soli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的标题</a:t>
            </a:r>
            <a:endParaRPr lang="zh-CN" altLang="en-US" sz="3200" dirty="0">
              <a:solidFill>
                <a:schemeClr val="bg1"/>
              </a:solidFill>
              <a:latin typeface="经典特宋简" pitchFamily="49" charset="-122"/>
              <a:ea typeface="经典特宋简" pitchFamily="49" charset="-122"/>
              <a:cs typeface="经典特宋简" pitchFamily="49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1796858" y="51470"/>
            <a:ext cx="0" cy="842900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圆角矩形 45"/>
          <p:cNvSpPr/>
          <p:nvPr/>
        </p:nvSpPr>
        <p:spPr>
          <a:xfrm>
            <a:off x="680066" y="1000744"/>
            <a:ext cx="4540006" cy="53974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92000">
                <a:srgbClr val="FFC000">
                  <a:alpha val="0"/>
                </a:srgbClr>
              </a:gs>
              <a:gs pos="42000">
                <a:srgbClr val="00206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WordArt 38"/>
          <p:cNvSpPr>
            <a:spLocks noChangeArrowheads="1" noChangeShapeType="1" noTextEdit="1"/>
          </p:cNvSpPr>
          <p:nvPr/>
        </p:nvSpPr>
        <p:spPr bwMode="auto">
          <a:xfrm>
            <a:off x="822498" y="1162662"/>
            <a:ext cx="3686175" cy="377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zh-CN" altLang="en-US" sz="7200" kern="10" dirty="0">
              <a:solidFill>
                <a:schemeClr val="accent1"/>
              </a:solidFill>
              <a:latin typeface="经典特宋简" pitchFamily="49" charset="-122"/>
              <a:ea typeface="经典特宋简" pitchFamily="49" charset="-122"/>
              <a:cs typeface="经典特宋简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88393" y="1045758"/>
            <a:ext cx="37442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kern="1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rPr>
              <a:t>图表数据展示</a:t>
            </a:r>
            <a:endParaRPr lang="zh-CN" altLang="en-US" sz="2400" b="1" kern="1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经典特宋简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849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3"/>
          <p:cNvSpPr>
            <a:spLocks noChangeArrowheads="1"/>
          </p:cNvSpPr>
          <p:nvPr/>
        </p:nvSpPr>
        <p:spPr bwMode="auto">
          <a:xfrm>
            <a:off x="2265297" y="2721659"/>
            <a:ext cx="1387313" cy="574164"/>
          </a:xfrm>
          <a:prstGeom prst="ellipse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2277234" y="1709911"/>
            <a:ext cx="1338240" cy="1332643"/>
          </a:xfrm>
          <a:prstGeom prst="ellipse">
            <a:avLst/>
          </a:prstGeom>
          <a:gradFill rotWithShape="1">
            <a:gsLst>
              <a:gs pos="0">
                <a:srgbClr val="FFC000"/>
              </a:gs>
              <a:gs pos="100000">
                <a:schemeClr val="bg2">
                  <a:lumMod val="25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2542494" y="1876989"/>
            <a:ext cx="224145" cy="224096"/>
          </a:xfrm>
          <a:prstGeom prst="ellipse">
            <a:avLst/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46275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b="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368749" y="1732453"/>
            <a:ext cx="1141947" cy="379240"/>
          </a:xfrm>
          <a:custGeom>
            <a:avLst/>
            <a:gdLst>
              <a:gd name="T0" fmla="*/ 0 w 4756"/>
              <a:gd name="T1" fmla="*/ 286 h 1576"/>
              <a:gd name="T2" fmla="*/ 9 w 4756"/>
              <a:gd name="T3" fmla="*/ 265 h 1576"/>
              <a:gd name="T4" fmla="*/ 20 w 4756"/>
              <a:gd name="T5" fmla="*/ 245 h 1576"/>
              <a:gd name="T6" fmla="*/ 31 w 4756"/>
              <a:gd name="T7" fmla="*/ 225 h 1576"/>
              <a:gd name="T8" fmla="*/ 43 w 4756"/>
              <a:gd name="T9" fmla="*/ 207 h 1576"/>
              <a:gd name="T10" fmla="*/ 56 w 4756"/>
              <a:gd name="T11" fmla="*/ 188 h 1576"/>
              <a:gd name="T12" fmla="*/ 70 w 4756"/>
              <a:gd name="T13" fmla="*/ 171 h 1576"/>
              <a:gd name="T14" fmla="*/ 85 w 4756"/>
              <a:gd name="T15" fmla="*/ 154 h 1576"/>
              <a:gd name="T16" fmla="*/ 100 w 4756"/>
              <a:gd name="T17" fmla="*/ 137 h 1576"/>
              <a:gd name="T18" fmla="*/ 108 w 4756"/>
              <a:gd name="T19" fmla="*/ 129 h 1576"/>
              <a:gd name="T20" fmla="*/ 125 w 4756"/>
              <a:gd name="T21" fmla="*/ 114 h 1576"/>
              <a:gd name="T22" fmla="*/ 142 w 4756"/>
              <a:gd name="T23" fmla="*/ 100 h 1576"/>
              <a:gd name="T24" fmla="*/ 160 w 4756"/>
              <a:gd name="T25" fmla="*/ 86 h 1576"/>
              <a:gd name="T26" fmla="*/ 179 w 4756"/>
              <a:gd name="T27" fmla="*/ 74 h 1576"/>
              <a:gd name="T28" fmla="*/ 198 w 4756"/>
              <a:gd name="T29" fmla="*/ 62 h 1576"/>
              <a:gd name="T30" fmla="*/ 218 w 4756"/>
              <a:gd name="T31" fmla="*/ 51 h 1576"/>
              <a:gd name="T32" fmla="*/ 238 w 4756"/>
              <a:gd name="T33" fmla="*/ 41 h 1576"/>
              <a:gd name="T34" fmla="*/ 249 w 4756"/>
              <a:gd name="T35" fmla="*/ 37 h 1576"/>
              <a:gd name="T36" fmla="*/ 270 w 4756"/>
              <a:gd name="T37" fmla="*/ 28 h 1576"/>
              <a:gd name="T38" fmla="*/ 291 w 4756"/>
              <a:gd name="T39" fmla="*/ 21 h 1576"/>
              <a:gd name="T40" fmla="*/ 314 w 4756"/>
              <a:gd name="T41" fmla="*/ 15 h 1576"/>
              <a:gd name="T42" fmla="*/ 336 w 4756"/>
              <a:gd name="T43" fmla="*/ 9 h 1576"/>
              <a:gd name="T44" fmla="*/ 359 w 4756"/>
              <a:gd name="T45" fmla="*/ 5 h 1576"/>
              <a:gd name="T46" fmla="*/ 383 w 4756"/>
              <a:gd name="T47" fmla="*/ 2 h 1576"/>
              <a:gd name="T48" fmla="*/ 407 w 4756"/>
              <a:gd name="T49" fmla="*/ 0 h 1576"/>
              <a:gd name="T50" fmla="*/ 431 w 4756"/>
              <a:gd name="T51" fmla="*/ 0 h 1576"/>
              <a:gd name="T52" fmla="*/ 442 w 4756"/>
              <a:gd name="T53" fmla="*/ 0 h 1576"/>
              <a:gd name="T54" fmla="*/ 466 w 4756"/>
              <a:gd name="T55" fmla="*/ 1 h 1576"/>
              <a:gd name="T56" fmla="*/ 490 w 4756"/>
              <a:gd name="T57" fmla="*/ 4 h 1576"/>
              <a:gd name="T58" fmla="*/ 513 w 4756"/>
              <a:gd name="T59" fmla="*/ 7 h 1576"/>
              <a:gd name="T60" fmla="*/ 536 w 4756"/>
              <a:gd name="T61" fmla="*/ 12 h 1576"/>
              <a:gd name="T62" fmla="*/ 558 w 4756"/>
              <a:gd name="T63" fmla="*/ 18 h 1576"/>
              <a:gd name="T64" fmla="*/ 580 w 4756"/>
              <a:gd name="T65" fmla="*/ 25 h 1576"/>
              <a:gd name="T66" fmla="*/ 602 w 4756"/>
              <a:gd name="T67" fmla="*/ 32 h 1576"/>
              <a:gd name="T68" fmla="*/ 612 w 4756"/>
              <a:gd name="T69" fmla="*/ 37 h 1576"/>
              <a:gd name="T70" fmla="*/ 633 w 4756"/>
              <a:gd name="T71" fmla="*/ 46 h 1576"/>
              <a:gd name="T72" fmla="*/ 653 w 4756"/>
              <a:gd name="T73" fmla="*/ 57 h 1576"/>
              <a:gd name="T74" fmla="*/ 673 w 4756"/>
              <a:gd name="T75" fmla="*/ 68 h 1576"/>
              <a:gd name="T76" fmla="*/ 692 w 4756"/>
              <a:gd name="T77" fmla="*/ 80 h 1576"/>
              <a:gd name="T78" fmla="*/ 710 w 4756"/>
              <a:gd name="T79" fmla="*/ 93 h 1576"/>
              <a:gd name="T80" fmla="*/ 728 w 4756"/>
              <a:gd name="T81" fmla="*/ 107 h 1576"/>
              <a:gd name="T82" fmla="*/ 745 w 4756"/>
              <a:gd name="T83" fmla="*/ 122 h 1576"/>
              <a:gd name="T84" fmla="*/ 761 w 4756"/>
              <a:gd name="T85" fmla="*/ 137 h 1576"/>
              <a:gd name="T86" fmla="*/ 769 w 4756"/>
              <a:gd name="T87" fmla="*/ 145 h 1576"/>
              <a:gd name="T88" fmla="*/ 784 w 4756"/>
              <a:gd name="T89" fmla="*/ 162 h 1576"/>
              <a:gd name="T90" fmla="*/ 798 w 4756"/>
              <a:gd name="T91" fmla="*/ 179 h 1576"/>
              <a:gd name="T92" fmla="*/ 812 w 4756"/>
              <a:gd name="T93" fmla="*/ 197 h 1576"/>
              <a:gd name="T94" fmla="*/ 824 w 4756"/>
              <a:gd name="T95" fmla="*/ 216 h 1576"/>
              <a:gd name="T96" fmla="*/ 836 w 4756"/>
              <a:gd name="T97" fmla="*/ 235 h 1576"/>
              <a:gd name="T98" fmla="*/ 847 w 4756"/>
              <a:gd name="T99" fmla="*/ 255 h 1576"/>
              <a:gd name="T100" fmla="*/ 857 w 4756"/>
              <a:gd name="T101" fmla="*/ 275 h 1576"/>
              <a:gd name="T102" fmla="*/ 0 w 4756"/>
              <a:gd name="T103" fmla="*/ 286 h 157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756"/>
              <a:gd name="T157" fmla="*/ 0 h 1576"/>
              <a:gd name="T158" fmla="*/ 4756 w 4756"/>
              <a:gd name="T159" fmla="*/ 1576 h 157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756" h="1576">
                <a:moveTo>
                  <a:pt x="0" y="1576"/>
                </a:moveTo>
                <a:lnTo>
                  <a:pt x="0" y="1576"/>
                </a:lnTo>
                <a:lnTo>
                  <a:pt x="24" y="1518"/>
                </a:lnTo>
                <a:lnTo>
                  <a:pt x="50" y="1462"/>
                </a:lnTo>
                <a:lnTo>
                  <a:pt x="78" y="1406"/>
                </a:lnTo>
                <a:lnTo>
                  <a:pt x="108" y="1350"/>
                </a:lnTo>
                <a:lnTo>
                  <a:pt x="138" y="1296"/>
                </a:lnTo>
                <a:lnTo>
                  <a:pt x="170" y="1242"/>
                </a:lnTo>
                <a:lnTo>
                  <a:pt x="204" y="1190"/>
                </a:lnTo>
                <a:lnTo>
                  <a:pt x="238" y="1138"/>
                </a:lnTo>
                <a:lnTo>
                  <a:pt x="272" y="1086"/>
                </a:lnTo>
                <a:lnTo>
                  <a:pt x="310" y="1036"/>
                </a:lnTo>
                <a:lnTo>
                  <a:pt x="348" y="988"/>
                </a:lnTo>
                <a:lnTo>
                  <a:pt x="386" y="940"/>
                </a:lnTo>
                <a:lnTo>
                  <a:pt x="426" y="892"/>
                </a:lnTo>
                <a:lnTo>
                  <a:pt x="468" y="846"/>
                </a:lnTo>
                <a:lnTo>
                  <a:pt x="510" y="800"/>
                </a:lnTo>
                <a:lnTo>
                  <a:pt x="552" y="756"/>
                </a:lnTo>
                <a:lnTo>
                  <a:pt x="596" y="712"/>
                </a:lnTo>
                <a:lnTo>
                  <a:pt x="642" y="670"/>
                </a:lnTo>
                <a:lnTo>
                  <a:pt x="688" y="630"/>
                </a:lnTo>
                <a:lnTo>
                  <a:pt x="736" y="590"/>
                </a:lnTo>
                <a:lnTo>
                  <a:pt x="784" y="550"/>
                </a:lnTo>
                <a:lnTo>
                  <a:pt x="834" y="512"/>
                </a:lnTo>
                <a:lnTo>
                  <a:pt x="884" y="476"/>
                </a:lnTo>
                <a:lnTo>
                  <a:pt x="934" y="440"/>
                </a:lnTo>
                <a:lnTo>
                  <a:pt x="986" y="406"/>
                </a:lnTo>
                <a:lnTo>
                  <a:pt x="1040" y="374"/>
                </a:lnTo>
                <a:lnTo>
                  <a:pt x="1092" y="342"/>
                </a:lnTo>
                <a:lnTo>
                  <a:pt x="1148" y="312"/>
                </a:lnTo>
                <a:lnTo>
                  <a:pt x="1202" y="282"/>
                </a:lnTo>
                <a:lnTo>
                  <a:pt x="1258" y="254"/>
                </a:lnTo>
                <a:lnTo>
                  <a:pt x="1316" y="228"/>
                </a:lnTo>
                <a:lnTo>
                  <a:pt x="1374" y="202"/>
                </a:lnTo>
                <a:lnTo>
                  <a:pt x="1432" y="178"/>
                </a:lnTo>
                <a:lnTo>
                  <a:pt x="1490" y="156"/>
                </a:lnTo>
                <a:lnTo>
                  <a:pt x="1550" y="136"/>
                </a:lnTo>
                <a:lnTo>
                  <a:pt x="1610" y="116"/>
                </a:lnTo>
                <a:lnTo>
                  <a:pt x="1672" y="98"/>
                </a:lnTo>
                <a:lnTo>
                  <a:pt x="1732" y="80"/>
                </a:lnTo>
                <a:lnTo>
                  <a:pt x="1794" y="66"/>
                </a:lnTo>
                <a:lnTo>
                  <a:pt x="1858" y="52"/>
                </a:lnTo>
                <a:lnTo>
                  <a:pt x="1922" y="40"/>
                </a:lnTo>
                <a:lnTo>
                  <a:pt x="1984" y="30"/>
                </a:lnTo>
                <a:lnTo>
                  <a:pt x="2050" y="20"/>
                </a:lnTo>
                <a:lnTo>
                  <a:pt x="2114" y="12"/>
                </a:lnTo>
                <a:lnTo>
                  <a:pt x="2180" y="8"/>
                </a:lnTo>
                <a:lnTo>
                  <a:pt x="2246" y="2"/>
                </a:lnTo>
                <a:lnTo>
                  <a:pt x="2312" y="0"/>
                </a:lnTo>
                <a:lnTo>
                  <a:pt x="2378" y="0"/>
                </a:lnTo>
                <a:lnTo>
                  <a:pt x="2444" y="0"/>
                </a:lnTo>
                <a:lnTo>
                  <a:pt x="2510" y="2"/>
                </a:lnTo>
                <a:lnTo>
                  <a:pt x="2576" y="8"/>
                </a:lnTo>
                <a:lnTo>
                  <a:pt x="2642" y="12"/>
                </a:lnTo>
                <a:lnTo>
                  <a:pt x="2706" y="20"/>
                </a:lnTo>
                <a:lnTo>
                  <a:pt x="2772" y="30"/>
                </a:lnTo>
                <a:lnTo>
                  <a:pt x="2834" y="40"/>
                </a:lnTo>
                <a:lnTo>
                  <a:pt x="2898" y="52"/>
                </a:lnTo>
                <a:lnTo>
                  <a:pt x="2962" y="66"/>
                </a:lnTo>
                <a:lnTo>
                  <a:pt x="3024" y="80"/>
                </a:lnTo>
                <a:lnTo>
                  <a:pt x="3084" y="98"/>
                </a:lnTo>
                <a:lnTo>
                  <a:pt x="3146" y="116"/>
                </a:lnTo>
                <a:lnTo>
                  <a:pt x="3206" y="136"/>
                </a:lnTo>
                <a:lnTo>
                  <a:pt x="3266" y="156"/>
                </a:lnTo>
                <a:lnTo>
                  <a:pt x="3324" y="178"/>
                </a:lnTo>
                <a:lnTo>
                  <a:pt x="3382" y="202"/>
                </a:lnTo>
                <a:lnTo>
                  <a:pt x="3440" y="228"/>
                </a:lnTo>
                <a:lnTo>
                  <a:pt x="3498" y="254"/>
                </a:lnTo>
                <a:lnTo>
                  <a:pt x="3554" y="282"/>
                </a:lnTo>
                <a:lnTo>
                  <a:pt x="3608" y="312"/>
                </a:lnTo>
                <a:lnTo>
                  <a:pt x="3664" y="342"/>
                </a:lnTo>
                <a:lnTo>
                  <a:pt x="3716" y="374"/>
                </a:lnTo>
                <a:lnTo>
                  <a:pt x="3770" y="406"/>
                </a:lnTo>
                <a:lnTo>
                  <a:pt x="3822" y="440"/>
                </a:lnTo>
                <a:lnTo>
                  <a:pt x="3872" y="476"/>
                </a:lnTo>
                <a:lnTo>
                  <a:pt x="3922" y="512"/>
                </a:lnTo>
                <a:lnTo>
                  <a:pt x="3972" y="550"/>
                </a:lnTo>
                <a:lnTo>
                  <a:pt x="4020" y="590"/>
                </a:lnTo>
                <a:lnTo>
                  <a:pt x="4068" y="630"/>
                </a:lnTo>
                <a:lnTo>
                  <a:pt x="4114" y="670"/>
                </a:lnTo>
                <a:lnTo>
                  <a:pt x="4160" y="712"/>
                </a:lnTo>
                <a:lnTo>
                  <a:pt x="4204" y="756"/>
                </a:lnTo>
                <a:lnTo>
                  <a:pt x="4246" y="800"/>
                </a:lnTo>
                <a:lnTo>
                  <a:pt x="4288" y="846"/>
                </a:lnTo>
                <a:lnTo>
                  <a:pt x="4330" y="892"/>
                </a:lnTo>
                <a:lnTo>
                  <a:pt x="4370" y="940"/>
                </a:lnTo>
                <a:lnTo>
                  <a:pt x="4410" y="988"/>
                </a:lnTo>
                <a:lnTo>
                  <a:pt x="4446" y="1036"/>
                </a:lnTo>
                <a:lnTo>
                  <a:pt x="4484" y="1086"/>
                </a:lnTo>
                <a:lnTo>
                  <a:pt x="4518" y="1138"/>
                </a:lnTo>
                <a:lnTo>
                  <a:pt x="4552" y="1190"/>
                </a:lnTo>
                <a:lnTo>
                  <a:pt x="4586" y="1242"/>
                </a:lnTo>
                <a:lnTo>
                  <a:pt x="4618" y="1296"/>
                </a:lnTo>
                <a:lnTo>
                  <a:pt x="4648" y="1350"/>
                </a:lnTo>
                <a:lnTo>
                  <a:pt x="4678" y="1406"/>
                </a:lnTo>
                <a:lnTo>
                  <a:pt x="4706" y="1462"/>
                </a:lnTo>
                <a:lnTo>
                  <a:pt x="4732" y="1518"/>
                </a:lnTo>
                <a:lnTo>
                  <a:pt x="4756" y="1576"/>
                </a:lnTo>
                <a:lnTo>
                  <a:pt x="0" y="1576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35001"/>
                </a:srgbClr>
              </a:gs>
              <a:gs pos="100000">
                <a:srgbClr val="767676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827584" y="2721659"/>
            <a:ext cx="1387313" cy="574164"/>
          </a:xfrm>
          <a:prstGeom prst="ellipse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839521" y="1709911"/>
            <a:ext cx="1338240" cy="1332643"/>
          </a:xfrm>
          <a:prstGeom prst="ellipse">
            <a:avLst/>
          </a:prstGeom>
          <a:gradFill rotWithShape="1">
            <a:gsLst>
              <a:gs pos="0">
                <a:srgbClr val="FFC000"/>
              </a:gs>
              <a:gs pos="100000">
                <a:schemeClr val="bg2">
                  <a:lumMod val="25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1104781" y="1876989"/>
            <a:ext cx="224145" cy="224096"/>
          </a:xfrm>
          <a:prstGeom prst="ellipse">
            <a:avLst/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46275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b="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931036" y="1732453"/>
            <a:ext cx="1141947" cy="379240"/>
          </a:xfrm>
          <a:custGeom>
            <a:avLst/>
            <a:gdLst>
              <a:gd name="T0" fmla="*/ 0 w 4756"/>
              <a:gd name="T1" fmla="*/ 286 h 1576"/>
              <a:gd name="T2" fmla="*/ 9 w 4756"/>
              <a:gd name="T3" fmla="*/ 265 h 1576"/>
              <a:gd name="T4" fmla="*/ 20 w 4756"/>
              <a:gd name="T5" fmla="*/ 245 h 1576"/>
              <a:gd name="T6" fmla="*/ 31 w 4756"/>
              <a:gd name="T7" fmla="*/ 225 h 1576"/>
              <a:gd name="T8" fmla="*/ 43 w 4756"/>
              <a:gd name="T9" fmla="*/ 207 h 1576"/>
              <a:gd name="T10" fmla="*/ 56 w 4756"/>
              <a:gd name="T11" fmla="*/ 188 h 1576"/>
              <a:gd name="T12" fmla="*/ 70 w 4756"/>
              <a:gd name="T13" fmla="*/ 171 h 1576"/>
              <a:gd name="T14" fmla="*/ 85 w 4756"/>
              <a:gd name="T15" fmla="*/ 154 h 1576"/>
              <a:gd name="T16" fmla="*/ 100 w 4756"/>
              <a:gd name="T17" fmla="*/ 137 h 1576"/>
              <a:gd name="T18" fmla="*/ 108 w 4756"/>
              <a:gd name="T19" fmla="*/ 129 h 1576"/>
              <a:gd name="T20" fmla="*/ 125 w 4756"/>
              <a:gd name="T21" fmla="*/ 114 h 1576"/>
              <a:gd name="T22" fmla="*/ 142 w 4756"/>
              <a:gd name="T23" fmla="*/ 100 h 1576"/>
              <a:gd name="T24" fmla="*/ 160 w 4756"/>
              <a:gd name="T25" fmla="*/ 86 h 1576"/>
              <a:gd name="T26" fmla="*/ 179 w 4756"/>
              <a:gd name="T27" fmla="*/ 74 h 1576"/>
              <a:gd name="T28" fmla="*/ 198 w 4756"/>
              <a:gd name="T29" fmla="*/ 62 h 1576"/>
              <a:gd name="T30" fmla="*/ 218 w 4756"/>
              <a:gd name="T31" fmla="*/ 51 h 1576"/>
              <a:gd name="T32" fmla="*/ 238 w 4756"/>
              <a:gd name="T33" fmla="*/ 41 h 1576"/>
              <a:gd name="T34" fmla="*/ 249 w 4756"/>
              <a:gd name="T35" fmla="*/ 37 h 1576"/>
              <a:gd name="T36" fmla="*/ 270 w 4756"/>
              <a:gd name="T37" fmla="*/ 28 h 1576"/>
              <a:gd name="T38" fmla="*/ 291 w 4756"/>
              <a:gd name="T39" fmla="*/ 21 h 1576"/>
              <a:gd name="T40" fmla="*/ 314 w 4756"/>
              <a:gd name="T41" fmla="*/ 15 h 1576"/>
              <a:gd name="T42" fmla="*/ 336 w 4756"/>
              <a:gd name="T43" fmla="*/ 9 h 1576"/>
              <a:gd name="T44" fmla="*/ 359 w 4756"/>
              <a:gd name="T45" fmla="*/ 5 h 1576"/>
              <a:gd name="T46" fmla="*/ 383 w 4756"/>
              <a:gd name="T47" fmla="*/ 2 h 1576"/>
              <a:gd name="T48" fmla="*/ 407 w 4756"/>
              <a:gd name="T49" fmla="*/ 0 h 1576"/>
              <a:gd name="T50" fmla="*/ 431 w 4756"/>
              <a:gd name="T51" fmla="*/ 0 h 1576"/>
              <a:gd name="T52" fmla="*/ 442 w 4756"/>
              <a:gd name="T53" fmla="*/ 0 h 1576"/>
              <a:gd name="T54" fmla="*/ 466 w 4756"/>
              <a:gd name="T55" fmla="*/ 1 h 1576"/>
              <a:gd name="T56" fmla="*/ 490 w 4756"/>
              <a:gd name="T57" fmla="*/ 4 h 1576"/>
              <a:gd name="T58" fmla="*/ 513 w 4756"/>
              <a:gd name="T59" fmla="*/ 7 h 1576"/>
              <a:gd name="T60" fmla="*/ 536 w 4756"/>
              <a:gd name="T61" fmla="*/ 12 h 1576"/>
              <a:gd name="T62" fmla="*/ 558 w 4756"/>
              <a:gd name="T63" fmla="*/ 18 h 1576"/>
              <a:gd name="T64" fmla="*/ 580 w 4756"/>
              <a:gd name="T65" fmla="*/ 25 h 1576"/>
              <a:gd name="T66" fmla="*/ 602 w 4756"/>
              <a:gd name="T67" fmla="*/ 32 h 1576"/>
              <a:gd name="T68" fmla="*/ 612 w 4756"/>
              <a:gd name="T69" fmla="*/ 37 h 1576"/>
              <a:gd name="T70" fmla="*/ 633 w 4756"/>
              <a:gd name="T71" fmla="*/ 46 h 1576"/>
              <a:gd name="T72" fmla="*/ 653 w 4756"/>
              <a:gd name="T73" fmla="*/ 57 h 1576"/>
              <a:gd name="T74" fmla="*/ 673 w 4756"/>
              <a:gd name="T75" fmla="*/ 68 h 1576"/>
              <a:gd name="T76" fmla="*/ 692 w 4756"/>
              <a:gd name="T77" fmla="*/ 80 h 1576"/>
              <a:gd name="T78" fmla="*/ 710 w 4756"/>
              <a:gd name="T79" fmla="*/ 93 h 1576"/>
              <a:gd name="T80" fmla="*/ 728 w 4756"/>
              <a:gd name="T81" fmla="*/ 107 h 1576"/>
              <a:gd name="T82" fmla="*/ 745 w 4756"/>
              <a:gd name="T83" fmla="*/ 122 h 1576"/>
              <a:gd name="T84" fmla="*/ 761 w 4756"/>
              <a:gd name="T85" fmla="*/ 137 h 1576"/>
              <a:gd name="T86" fmla="*/ 769 w 4756"/>
              <a:gd name="T87" fmla="*/ 145 h 1576"/>
              <a:gd name="T88" fmla="*/ 784 w 4756"/>
              <a:gd name="T89" fmla="*/ 162 h 1576"/>
              <a:gd name="T90" fmla="*/ 798 w 4756"/>
              <a:gd name="T91" fmla="*/ 179 h 1576"/>
              <a:gd name="T92" fmla="*/ 812 w 4756"/>
              <a:gd name="T93" fmla="*/ 197 h 1576"/>
              <a:gd name="T94" fmla="*/ 824 w 4756"/>
              <a:gd name="T95" fmla="*/ 216 h 1576"/>
              <a:gd name="T96" fmla="*/ 836 w 4756"/>
              <a:gd name="T97" fmla="*/ 235 h 1576"/>
              <a:gd name="T98" fmla="*/ 847 w 4756"/>
              <a:gd name="T99" fmla="*/ 255 h 1576"/>
              <a:gd name="T100" fmla="*/ 857 w 4756"/>
              <a:gd name="T101" fmla="*/ 275 h 1576"/>
              <a:gd name="T102" fmla="*/ 0 w 4756"/>
              <a:gd name="T103" fmla="*/ 286 h 157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756"/>
              <a:gd name="T157" fmla="*/ 0 h 1576"/>
              <a:gd name="T158" fmla="*/ 4756 w 4756"/>
              <a:gd name="T159" fmla="*/ 1576 h 157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756" h="1576">
                <a:moveTo>
                  <a:pt x="0" y="1576"/>
                </a:moveTo>
                <a:lnTo>
                  <a:pt x="0" y="1576"/>
                </a:lnTo>
                <a:lnTo>
                  <a:pt x="24" y="1518"/>
                </a:lnTo>
                <a:lnTo>
                  <a:pt x="50" y="1462"/>
                </a:lnTo>
                <a:lnTo>
                  <a:pt x="78" y="1406"/>
                </a:lnTo>
                <a:lnTo>
                  <a:pt x="108" y="1350"/>
                </a:lnTo>
                <a:lnTo>
                  <a:pt x="138" y="1296"/>
                </a:lnTo>
                <a:lnTo>
                  <a:pt x="170" y="1242"/>
                </a:lnTo>
                <a:lnTo>
                  <a:pt x="204" y="1190"/>
                </a:lnTo>
                <a:lnTo>
                  <a:pt x="238" y="1138"/>
                </a:lnTo>
                <a:lnTo>
                  <a:pt x="272" y="1086"/>
                </a:lnTo>
                <a:lnTo>
                  <a:pt x="310" y="1036"/>
                </a:lnTo>
                <a:lnTo>
                  <a:pt x="348" y="988"/>
                </a:lnTo>
                <a:lnTo>
                  <a:pt x="386" y="940"/>
                </a:lnTo>
                <a:lnTo>
                  <a:pt x="426" y="892"/>
                </a:lnTo>
                <a:lnTo>
                  <a:pt x="468" y="846"/>
                </a:lnTo>
                <a:lnTo>
                  <a:pt x="510" y="800"/>
                </a:lnTo>
                <a:lnTo>
                  <a:pt x="552" y="756"/>
                </a:lnTo>
                <a:lnTo>
                  <a:pt x="596" y="712"/>
                </a:lnTo>
                <a:lnTo>
                  <a:pt x="642" y="670"/>
                </a:lnTo>
                <a:lnTo>
                  <a:pt x="688" y="630"/>
                </a:lnTo>
                <a:lnTo>
                  <a:pt x="736" y="590"/>
                </a:lnTo>
                <a:lnTo>
                  <a:pt x="784" y="550"/>
                </a:lnTo>
                <a:lnTo>
                  <a:pt x="834" y="512"/>
                </a:lnTo>
                <a:lnTo>
                  <a:pt x="884" y="476"/>
                </a:lnTo>
                <a:lnTo>
                  <a:pt x="934" y="440"/>
                </a:lnTo>
                <a:lnTo>
                  <a:pt x="986" y="406"/>
                </a:lnTo>
                <a:lnTo>
                  <a:pt x="1040" y="374"/>
                </a:lnTo>
                <a:lnTo>
                  <a:pt x="1092" y="342"/>
                </a:lnTo>
                <a:lnTo>
                  <a:pt x="1148" y="312"/>
                </a:lnTo>
                <a:lnTo>
                  <a:pt x="1202" y="282"/>
                </a:lnTo>
                <a:lnTo>
                  <a:pt x="1258" y="254"/>
                </a:lnTo>
                <a:lnTo>
                  <a:pt x="1316" y="228"/>
                </a:lnTo>
                <a:lnTo>
                  <a:pt x="1374" y="202"/>
                </a:lnTo>
                <a:lnTo>
                  <a:pt x="1432" y="178"/>
                </a:lnTo>
                <a:lnTo>
                  <a:pt x="1490" y="156"/>
                </a:lnTo>
                <a:lnTo>
                  <a:pt x="1550" y="136"/>
                </a:lnTo>
                <a:lnTo>
                  <a:pt x="1610" y="116"/>
                </a:lnTo>
                <a:lnTo>
                  <a:pt x="1672" y="98"/>
                </a:lnTo>
                <a:lnTo>
                  <a:pt x="1732" y="80"/>
                </a:lnTo>
                <a:lnTo>
                  <a:pt x="1794" y="66"/>
                </a:lnTo>
                <a:lnTo>
                  <a:pt x="1858" y="52"/>
                </a:lnTo>
                <a:lnTo>
                  <a:pt x="1922" y="40"/>
                </a:lnTo>
                <a:lnTo>
                  <a:pt x="1984" y="30"/>
                </a:lnTo>
                <a:lnTo>
                  <a:pt x="2050" y="20"/>
                </a:lnTo>
                <a:lnTo>
                  <a:pt x="2114" y="12"/>
                </a:lnTo>
                <a:lnTo>
                  <a:pt x="2180" y="8"/>
                </a:lnTo>
                <a:lnTo>
                  <a:pt x="2246" y="2"/>
                </a:lnTo>
                <a:lnTo>
                  <a:pt x="2312" y="0"/>
                </a:lnTo>
                <a:lnTo>
                  <a:pt x="2378" y="0"/>
                </a:lnTo>
                <a:lnTo>
                  <a:pt x="2444" y="0"/>
                </a:lnTo>
                <a:lnTo>
                  <a:pt x="2510" y="2"/>
                </a:lnTo>
                <a:lnTo>
                  <a:pt x="2576" y="8"/>
                </a:lnTo>
                <a:lnTo>
                  <a:pt x="2642" y="12"/>
                </a:lnTo>
                <a:lnTo>
                  <a:pt x="2706" y="20"/>
                </a:lnTo>
                <a:lnTo>
                  <a:pt x="2772" y="30"/>
                </a:lnTo>
                <a:lnTo>
                  <a:pt x="2834" y="40"/>
                </a:lnTo>
                <a:lnTo>
                  <a:pt x="2898" y="52"/>
                </a:lnTo>
                <a:lnTo>
                  <a:pt x="2962" y="66"/>
                </a:lnTo>
                <a:lnTo>
                  <a:pt x="3024" y="80"/>
                </a:lnTo>
                <a:lnTo>
                  <a:pt x="3084" y="98"/>
                </a:lnTo>
                <a:lnTo>
                  <a:pt x="3146" y="116"/>
                </a:lnTo>
                <a:lnTo>
                  <a:pt x="3206" y="136"/>
                </a:lnTo>
                <a:lnTo>
                  <a:pt x="3266" y="156"/>
                </a:lnTo>
                <a:lnTo>
                  <a:pt x="3324" y="178"/>
                </a:lnTo>
                <a:lnTo>
                  <a:pt x="3382" y="202"/>
                </a:lnTo>
                <a:lnTo>
                  <a:pt x="3440" y="228"/>
                </a:lnTo>
                <a:lnTo>
                  <a:pt x="3498" y="254"/>
                </a:lnTo>
                <a:lnTo>
                  <a:pt x="3554" y="282"/>
                </a:lnTo>
                <a:lnTo>
                  <a:pt x="3608" y="312"/>
                </a:lnTo>
                <a:lnTo>
                  <a:pt x="3664" y="342"/>
                </a:lnTo>
                <a:lnTo>
                  <a:pt x="3716" y="374"/>
                </a:lnTo>
                <a:lnTo>
                  <a:pt x="3770" y="406"/>
                </a:lnTo>
                <a:lnTo>
                  <a:pt x="3822" y="440"/>
                </a:lnTo>
                <a:lnTo>
                  <a:pt x="3872" y="476"/>
                </a:lnTo>
                <a:lnTo>
                  <a:pt x="3922" y="512"/>
                </a:lnTo>
                <a:lnTo>
                  <a:pt x="3972" y="550"/>
                </a:lnTo>
                <a:lnTo>
                  <a:pt x="4020" y="590"/>
                </a:lnTo>
                <a:lnTo>
                  <a:pt x="4068" y="630"/>
                </a:lnTo>
                <a:lnTo>
                  <a:pt x="4114" y="670"/>
                </a:lnTo>
                <a:lnTo>
                  <a:pt x="4160" y="712"/>
                </a:lnTo>
                <a:lnTo>
                  <a:pt x="4204" y="756"/>
                </a:lnTo>
                <a:lnTo>
                  <a:pt x="4246" y="800"/>
                </a:lnTo>
                <a:lnTo>
                  <a:pt x="4288" y="846"/>
                </a:lnTo>
                <a:lnTo>
                  <a:pt x="4330" y="892"/>
                </a:lnTo>
                <a:lnTo>
                  <a:pt x="4370" y="940"/>
                </a:lnTo>
                <a:lnTo>
                  <a:pt x="4410" y="988"/>
                </a:lnTo>
                <a:lnTo>
                  <a:pt x="4446" y="1036"/>
                </a:lnTo>
                <a:lnTo>
                  <a:pt x="4484" y="1086"/>
                </a:lnTo>
                <a:lnTo>
                  <a:pt x="4518" y="1138"/>
                </a:lnTo>
                <a:lnTo>
                  <a:pt x="4552" y="1190"/>
                </a:lnTo>
                <a:lnTo>
                  <a:pt x="4586" y="1242"/>
                </a:lnTo>
                <a:lnTo>
                  <a:pt x="4618" y="1296"/>
                </a:lnTo>
                <a:lnTo>
                  <a:pt x="4648" y="1350"/>
                </a:lnTo>
                <a:lnTo>
                  <a:pt x="4678" y="1406"/>
                </a:lnTo>
                <a:lnTo>
                  <a:pt x="4706" y="1462"/>
                </a:lnTo>
                <a:lnTo>
                  <a:pt x="4732" y="1518"/>
                </a:lnTo>
                <a:lnTo>
                  <a:pt x="4756" y="1576"/>
                </a:lnTo>
                <a:lnTo>
                  <a:pt x="0" y="1576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35001"/>
                </a:srgbClr>
              </a:gs>
              <a:gs pos="100000">
                <a:srgbClr val="767676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3688421" y="2721659"/>
            <a:ext cx="1387313" cy="574164"/>
          </a:xfrm>
          <a:prstGeom prst="ellipse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b="0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3700357" y="1709911"/>
            <a:ext cx="1338240" cy="1332643"/>
          </a:xfrm>
          <a:prstGeom prst="ellipse">
            <a:avLst/>
          </a:prstGeom>
          <a:gradFill rotWithShape="1">
            <a:gsLst>
              <a:gs pos="0">
                <a:srgbClr val="FFC000"/>
              </a:gs>
              <a:gs pos="100000">
                <a:schemeClr val="bg2">
                  <a:lumMod val="25000"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3965618" y="1876989"/>
            <a:ext cx="224145" cy="224096"/>
          </a:xfrm>
          <a:prstGeom prst="ellipse">
            <a:avLst/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46275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b="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3791872" y="1732453"/>
            <a:ext cx="1141947" cy="379240"/>
          </a:xfrm>
          <a:custGeom>
            <a:avLst/>
            <a:gdLst>
              <a:gd name="T0" fmla="*/ 0 w 4756"/>
              <a:gd name="T1" fmla="*/ 286 h 1576"/>
              <a:gd name="T2" fmla="*/ 9 w 4756"/>
              <a:gd name="T3" fmla="*/ 265 h 1576"/>
              <a:gd name="T4" fmla="*/ 20 w 4756"/>
              <a:gd name="T5" fmla="*/ 245 h 1576"/>
              <a:gd name="T6" fmla="*/ 31 w 4756"/>
              <a:gd name="T7" fmla="*/ 225 h 1576"/>
              <a:gd name="T8" fmla="*/ 43 w 4756"/>
              <a:gd name="T9" fmla="*/ 207 h 1576"/>
              <a:gd name="T10" fmla="*/ 56 w 4756"/>
              <a:gd name="T11" fmla="*/ 188 h 1576"/>
              <a:gd name="T12" fmla="*/ 70 w 4756"/>
              <a:gd name="T13" fmla="*/ 171 h 1576"/>
              <a:gd name="T14" fmla="*/ 85 w 4756"/>
              <a:gd name="T15" fmla="*/ 154 h 1576"/>
              <a:gd name="T16" fmla="*/ 100 w 4756"/>
              <a:gd name="T17" fmla="*/ 137 h 1576"/>
              <a:gd name="T18" fmla="*/ 108 w 4756"/>
              <a:gd name="T19" fmla="*/ 129 h 1576"/>
              <a:gd name="T20" fmla="*/ 125 w 4756"/>
              <a:gd name="T21" fmla="*/ 114 h 1576"/>
              <a:gd name="T22" fmla="*/ 142 w 4756"/>
              <a:gd name="T23" fmla="*/ 100 h 1576"/>
              <a:gd name="T24" fmla="*/ 160 w 4756"/>
              <a:gd name="T25" fmla="*/ 86 h 1576"/>
              <a:gd name="T26" fmla="*/ 179 w 4756"/>
              <a:gd name="T27" fmla="*/ 74 h 1576"/>
              <a:gd name="T28" fmla="*/ 198 w 4756"/>
              <a:gd name="T29" fmla="*/ 62 h 1576"/>
              <a:gd name="T30" fmla="*/ 218 w 4756"/>
              <a:gd name="T31" fmla="*/ 51 h 1576"/>
              <a:gd name="T32" fmla="*/ 238 w 4756"/>
              <a:gd name="T33" fmla="*/ 41 h 1576"/>
              <a:gd name="T34" fmla="*/ 249 w 4756"/>
              <a:gd name="T35" fmla="*/ 37 h 1576"/>
              <a:gd name="T36" fmla="*/ 270 w 4756"/>
              <a:gd name="T37" fmla="*/ 28 h 1576"/>
              <a:gd name="T38" fmla="*/ 291 w 4756"/>
              <a:gd name="T39" fmla="*/ 21 h 1576"/>
              <a:gd name="T40" fmla="*/ 314 w 4756"/>
              <a:gd name="T41" fmla="*/ 15 h 1576"/>
              <a:gd name="T42" fmla="*/ 336 w 4756"/>
              <a:gd name="T43" fmla="*/ 9 h 1576"/>
              <a:gd name="T44" fmla="*/ 359 w 4756"/>
              <a:gd name="T45" fmla="*/ 5 h 1576"/>
              <a:gd name="T46" fmla="*/ 383 w 4756"/>
              <a:gd name="T47" fmla="*/ 2 h 1576"/>
              <a:gd name="T48" fmla="*/ 407 w 4756"/>
              <a:gd name="T49" fmla="*/ 0 h 1576"/>
              <a:gd name="T50" fmla="*/ 431 w 4756"/>
              <a:gd name="T51" fmla="*/ 0 h 1576"/>
              <a:gd name="T52" fmla="*/ 442 w 4756"/>
              <a:gd name="T53" fmla="*/ 0 h 1576"/>
              <a:gd name="T54" fmla="*/ 466 w 4756"/>
              <a:gd name="T55" fmla="*/ 1 h 1576"/>
              <a:gd name="T56" fmla="*/ 490 w 4756"/>
              <a:gd name="T57" fmla="*/ 4 h 1576"/>
              <a:gd name="T58" fmla="*/ 513 w 4756"/>
              <a:gd name="T59" fmla="*/ 7 h 1576"/>
              <a:gd name="T60" fmla="*/ 536 w 4756"/>
              <a:gd name="T61" fmla="*/ 12 h 1576"/>
              <a:gd name="T62" fmla="*/ 558 w 4756"/>
              <a:gd name="T63" fmla="*/ 18 h 1576"/>
              <a:gd name="T64" fmla="*/ 580 w 4756"/>
              <a:gd name="T65" fmla="*/ 25 h 1576"/>
              <a:gd name="T66" fmla="*/ 602 w 4756"/>
              <a:gd name="T67" fmla="*/ 32 h 1576"/>
              <a:gd name="T68" fmla="*/ 612 w 4756"/>
              <a:gd name="T69" fmla="*/ 37 h 1576"/>
              <a:gd name="T70" fmla="*/ 633 w 4756"/>
              <a:gd name="T71" fmla="*/ 46 h 1576"/>
              <a:gd name="T72" fmla="*/ 653 w 4756"/>
              <a:gd name="T73" fmla="*/ 57 h 1576"/>
              <a:gd name="T74" fmla="*/ 673 w 4756"/>
              <a:gd name="T75" fmla="*/ 68 h 1576"/>
              <a:gd name="T76" fmla="*/ 692 w 4756"/>
              <a:gd name="T77" fmla="*/ 80 h 1576"/>
              <a:gd name="T78" fmla="*/ 710 w 4756"/>
              <a:gd name="T79" fmla="*/ 93 h 1576"/>
              <a:gd name="T80" fmla="*/ 728 w 4756"/>
              <a:gd name="T81" fmla="*/ 107 h 1576"/>
              <a:gd name="T82" fmla="*/ 745 w 4756"/>
              <a:gd name="T83" fmla="*/ 122 h 1576"/>
              <a:gd name="T84" fmla="*/ 761 w 4756"/>
              <a:gd name="T85" fmla="*/ 137 h 1576"/>
              <a:gd name="T86" fmla="*/ 769 w 4756"/>
              <a:gd name="T87" fmla="*/ 145 h 1576"/>
              <a:gd name="T88" fmla="*/ 784 w 4756"/>
              <a:gd name="T89" fmla="*/ 162 h 1576"/>
              <a:gd name="T90" fmla="*/ 798 w 4756"/>
              <a:gd name="T91" fmla="*/ 179 h 1576"/>
              <a:gd name="T92" fmla="*/ 812 w 4756"/>
              <a:gd name="T93" fmla="*/ 197 h 1576"/>
              <a:gd name="T94" fmla="*/ 824 w 4756"/>
              <a:gd name="T95" fmla="*/ 216 h 1576"/>
              <a:gd name="T96" fmla="*/ 836 w 4756"/>
              <a:gd name="T97" fmla="*/ 235 h 1576"/>
              <a:gd name="T98" fmla="*/ 847 w 4756"/>
              <a:gd name="T99" fmla="*/ 255 h 1576"/>
              <a:gd name="T100" fmla="*/ 857 w 4756"/>
              <a:gd name="T101" fmla="*/ 275 h 1576"/>
              <a:gd name="T102" fmla="*/ 0 w 4756"/>
              <a:gd name="T103" fmla="*/ 286 h 157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756"/>
              <a:gd name="T157" fmla="*/ 0 h 1576"/>
              <a:gd name="T158" fmla="*/ 4756 w 4756"/>
              <a:gd name="T159" fmla="*/ 1576 h 157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756" h="1576">
                <a:moveTo>
                  <a:pt x="0" y="1576"/>
                </a:moveTo>
                <a:lnTo>
                  <a:pt x="0" y="1576"/>
                </a:lnTo>
                <a:lnTo>
                  <a:pt x="24" y="1518"/>
                </a:lnTo>
                <a:lnTo>
                  <a:pt x="50" y="1462"/>
                </a:lnTo>
                <a:lnTo>
                  <a:pt x="78" y="1406"/>
                </a:lnTo>
                <a:lnTo>
                  <a:pt x="108" y="1350"/>
                </a:lnTo>
                <a:lnTo>
                  <a:pt x="138" y="1296"/>
                </a:lnTo>
                <a:lnTo>
                  <a:pt x="170" y="1242"/>
                </a:lnTo>
                <a:lnTo>
                  <a:pt x="204" y="1190"/>
                </a:lnTo>
                <a:lnTo>
                  <a:pt x="238" y="1138"/>
                </a:lnTo>
                <a:lnTo>
                  <a:pt x="272" y="1086"/>
                </a:lnTo>
                <a:lnTo>
                  <a:pt x="310" y="1036"/>
                </a:lnTo>
                <a:lnTo>
                  <a:pt x="348" y="988"/>
                </a:lnTo>
                <a:lnTo>
                  <a:pt x="386" y="940"/>
                </a:lnTo>
                <a:lnTo>
                  <a:pt x="426" y="892"/>
                </a:lnTo>
                <a:lnTo>
                  <a:pt x="468" y="846"/>
                </a:lnTo>
                <a:lnTo>
                  <a:pt x="510" y="800"/>
                </a:lnTo>
                <a:lnTo>
                  <a:pt x="552" y="756"/>
                </a:lnTo>
                <a:lnTo>
                  <a:pt x="596" y="712"/>
                </a:lnTo>
                <a:lnTo>
                  <a:pt x="642" y="670"/>
                </a:lnTo>
                <a:lnTo>
                  <a:pt x="688" y="630"/>
                </a:lnTo>
                <a:lnTo>
                  <a:pt x="736" y="590"/>
                </a:lnTo>
                <a:lnTo>
                  <a:pt x="784" y="550"/>
                </a:lnTo>
                <a:lnTo>
                  <a:pt x="834" y="512"/>
                </a:lnTo>
                <a:lnTo>
                  <a:pt x="884" y="476"/>
                </a:lnTo>
                <a:lnTo>
                  <a:pt x="934" y="440"/>
                </a:lnTo>
                <a:lnTo>
                  <a:pt x="986" y="406"/>
                </a:lnTo>
                <a:lnTo>
                  <a:pt x="1040" y="374"/>
                </a:lnTo>
                <a:lnTo>
                  <a:pt x="1092" y="342"/>
                </a:lnTo>
                <a:lnTo>
                  <a:pt x="1148" y="312"/>
                </a:lnTo>
                <a:lnTo>
                  <a:pt x="1202" y="282"/>
                </a:lnTo>
                <a:lnTo>
                  <a:pt x="1258" y="254"/>
                </a:lnTo>
                <a:lnTo>
                  <a:pt x="1316" y="228"/>
                </a:lnTo>
                <a:lnTo>
                  <a:pt x="1374" y="202"/>
                </a:lnTo>
                <a:lnTo>
                  <a:pt x="1432" y="178"/>
                </a:lnTo>
                <a:lnTo>
                  <a:pt x="1490" y="156"/>
                </a:lnTo>
                <a:lnTo>
                  <a:pt x="1550" y="136"/>
                </a:lnTo>
                <a:lnTo>
                  <a:pt x="1610" y="116"/>
                </a:lnTo>
                <a:lnTo>
                  <a:pt x="1672" y="98"/>
                </a:lnTo>
                <a:lnTo>
                  <a:pt x="1732" y="80"/>
                </a:lnTo>
                <a:lnTo>
                  <a:pt x="1794" y="66"/>
                </a:lnTo>
                <a:lnTo>
                  <a:pt x="1858" y="52"/>
                </a:lnTo>
                <a:lnTo>
                  <a:pt x="1922" y="40"/>
                </a:lnTo>
                <a:lnTo>
                  <a:pt x="1984" y="30"/>
                </a:lnTo>
                <a:lnTo>
                  <a:pt x="2050" y="20"/>
                </a:lnTo>
                <a:lnTo>
                  <a:pt x="2114" y="12"/>
                </a:lnTo>
                <a:lnTo>
                  <a:pt x="2180" y="8"/>
                </a:lnTo>
                <a:lnTo>
                  <a:pt x="2246" y="2"/>
                </a:lnTo>
                <a:lnTo>
                  <a:pt x="2312" y="0"/>
                </a:lnTo>
                <a:lnTo>
                  <a:pt x="2378" y="0"/>
                </a:lnTo>
                <a:lnTo>
                  <a:pt x="2444" y="0"/>
                </a:lnTo>
                <a:lnTo>
                  <a:pt x="2510" y="2"/>
                </a:lnTo>
                <a:lnTo>
                  <a:pt x="2576" y="8"/>
                </a:lnTo>
                <a:lnTo>
                  <a:pt x="2642" y="12"/>
                </a:lnTo>
                <a:lnTo>
                  <a:pt x="2706" y="20"/>
                </a:lnTo>
                <a:lnTo>
                  <a:pt x="2772" y="30"/>
                </a:lnTo>
                <a:lnTo>
                  <a:pt x="2834" y="40"/>
                </a:lnTo>
                <a:lnTo>
                  <a:pt x="2898" y="52"/>
                </a:lnTo>
                <a:lnTo>
                  <a:pt x="2962" y="66"/>
                </a:lnTo>
                <a:lnTo>
                  <a:pt x="3024" y="80"/>
                </a:lnTo>
                <a:lnTo>
                  <a:pt x="3084" y="98"/>
                </a:lnTo>
                <a:lnTo>
                  <a:pt x="3146" y="116"/>
                </a:lnTo>
                <a:lnTo>
                  <a:pt x="3206" y="136"/>
                </a:lnTo>
                <a:lnTo>
                  <a:pt x="3266" y="156"/>
                </a:lnTo>
                <a:lnTo>
                  <a:pt x="3324" y="178"/>
                </a:lnTo>
                <a:lnTo>
                  <a:pt x="3382" y="202"/>
                </a:lnTo>
                <a:lnTo>
                  <a:pt x="3440" y="228"/>
                </a:lnTo>
                <a:lnTo>
                  <a:pt x="3498" y="254"/>
                </a:lnTo>
                <a:lnTo>
                  <a:pt x="3554" y="282"/>
                </a:lnTo>
                <a:lnTo>
                  <a:pt x="3608" y="312"/>
                </a:lnTo>
                <a:lnTo>
                  <a:pt x="3664" y="342"/>
                </a:lnTo>
                <a:lnTo>
                  <a:pt x="3716" y="374"/>
                </a:lnTo>
                <a:lnTo>
                  <a:pt x="3770" y="406"/>
                </a:lnTo>
                <a:lnTo>
                  <a:pt x="3822" y="440"/>
                </a:lnTo>
                <a:lnTo>
                  <a:pt x="3872" y="476"/>
                </a:lnTo>
                <a:lnTo>
                  <a:pt x="3922" y="512"/>
                </a:lnTo>
                <a:lnTo>
                  <a:pt x="3972" y="550"/>
                </a:lnTo>
                <a:lnTo>
                  <a:pt x="4020" y="590"/>
                </a:lnTo>
                <a:lnTo>
                  <a:pt x="4068" y="630"/>
                </a:lnTo>
                <a:lnTo>
                  <a:pt x="4114" y="670"/>
                </a:lnTo>
                <a:lnTo>
                  <a:pt x="4160" y="712"/>
                </a:lnTo>
                <a:lnTo>
                  <a:pt x="4204" y="756"/>
                </a:lnTo>
                <a:lnTo>
                  <a:pt x="4246" y="800"/>
                </a:lnTo>
                <a:lnTo>
                  <a:pt x="4288" y="846"/>
                </a:lnTo>
                <a:lnTo>
                  <a:pt x="4330" y="892"/>
                </a:lnTo>
                <a:lnTo>
                  <a:pt x="4370" y="940"/>
                </a:lnTo>
                <a:lnTo>
                  <a:pt x="4410" y="988"/>
                </a:lnTo>
                <a:lnTo>
                  <a:pt x="4446" y="1036"/>
                </a:lnTo>
                <a:lnTo>
                  <a:pt x="4484" y="1086"/>
                </a:lnTo>
                <a:lnTo>
                  <a:pt x="4518" y="1138"/>
                </a:lnTo>
                <a:lnTo>
                  <a:pt x="4552" y="1190"/>
                </a:lnTo>
                <a:lnTo>
                  <a:pt x="4586" y="1242"/>
                </a:lnTo>
                <a:lnTo>
                  <a:pt x="4618" y="1296"/>
                </a:lnTo>
                <a:lnTo>
                  <a:pt x="4648" y="1350"/>
                </a:lnTo>
                <a:lnTo>
                  <a:pt x="4678" y="1406"/>
                </a:lnTo>
                <a:lnTo>
                  <a:pt x="4706" y="1462"/>
                </a:lnTo>
                <a:lnTo>
                  <a:pt x="4732" y="1518"/>
                </a:lnTo>
                <a:lnTo>
                  <a:pt x="4756" y="1576"/>
                </a:lnTo>
                <a:lnTo>
                  <a:pt x="0" y="1576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35001"/>
                </a:srgbClr>
              </a:gs>
              <a:gs pos="100000">
                <a:srgbClr val="767676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2967534" y="2365548"/>
            <a:ext cx="1606550" cy="1839913"/>
            <a:chOff x="2449" y="2701"/>
            <a:chExt cx="1212" cy="1387"/>
          </a:xfrm>
        </p:grpSpPr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449" y="3586"/>
              <a:ext cx="1212" cy="502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b="0"/>
            </a:p>
          </p:txBody>
        </p:sp>
        <p:grpSp>
          <p:nvGrpSpPr>
            <p:cNvPr id="17" name="Group 17"/>
            <p:cNvGrpSpPr>
              <a:grpSpLocks/>
            </p:cNvGrpSpPr>
            <p:nvPr/>
          </p:nvGrpSpPr>
          <p:grpSpPr bwMode="auto">
            <a:xfrm>
              <a:off x="2459" y="2701"/>
              <a:ext cx="1170" cy="1166"/>
              <a:chOff x="549" y="2205"/>
              <a:chExt cx="1406" cy="1402"/>
            </a:xfrm>
          </p:grpSpPr>
          <p:sp>
            <p:nvSpPr>
              <p:cNvPr id="19" name="Oval 18"/>
              <p:cNvSpPr>
                <a:spLocks noChangeArrowheads="1"/>
              </p:cNvSpPr>
              <p:nvPr/>
            </p:nvSpPr>
            <p:spPr bwMode="auto">
              <a:xfrm>
                <a:off x="547" y="2205"/>
                <a:ext cx="1406" cy="1402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b="0"/>
              </a:p>
            </p:txBody>
          </p:sp>
          <p:sp>
            <p:nvSpPr>
              <p:cNvPr id="20" name="Oval 19"/>
              <p:cNvSpPr>
                <a:spLocks noChangeArrowheads="1"/>
              </p:cNvSpPr>
              <p:nvPr/>
            </p:nvSpPr>
            <p:spPr bwMode="auto">
              <a:xfrm>
                <a:off x="827" y="2381"/>
                <a:ext cx="236" cy="235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b="0"/>
              </a:p>
            </p:txBody>
          </p:sp>
        </p:grp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2539" y="2721"/>
              <a:ext cx="998" cy="331"/>
            </a:xfrm>
            <a:custGeom>
              <a:avLst/>
              <a:gdLst>
                <a:gd name="T0" fmla="*/ 0 w 4756"/>
                <a:gd name="T1" fmla="*/ 331 h 1576"/>
                <a:gd name="T2" fmla="*/ 10 w 4756"/>
                <a:gd name="T3" fmla="*/ 307 h 1576"/>
                <a:gd name="T4" fmla="*/ 23 w 4756"/>
                <a:gd name="T5" fmla="*/ 284 h 1576"/>
                <a:gd name="T6" fmla="*/ 36 w 4756"/>
                <a:gd name="T7" fmla="*/ 261 h 1576"/>
                <a:gd name="T8" fmla="*/ 50 w 4756"/>
                <a:gd name="T9" fmla="*/ 239 h 1576"/>
                <a:gd name="T10" fmla="*/ 65 w 4756"/>
                <a:gd name="T11" fmla="*/ 218 h 1576"/>
                <a:gd name="T12" fmla="*/ 81 w 4756"/>
                <a:gd name="T13" fmla="*/ 197 h 1576"/>
                <a:gd name="T14" fmla="*/ 98 w 4756"/>
                <a:gd name="T15" fmla="*/ 178 h 1576"/>
                <a:gd name="T16" fmla="*/ 116 w 4756"/>
                <a:gd name="T17" fmla="*/ 159 h 1576"/>
                <a:gd name="T18" fmla="*/ 125 w 4756"/>
                <a:gd name="T19" fmla="*/ 150 h 1576"/>
                <a:gd name="T20" fmla="*/ 144 w 4756"/>
                <a:gd name="T21" fmla="*/ 132 h 1576"/>
                <a:gd name="T22" fmla="*/ 165 w 4756"/>
                <a:gd name="T23" fmla="*/ 116 h 1576"/>
                <a:gd name="T24" fmla="*/ 185 w 4756"/>
                <a:gd name="T25" fmla="*/ 100 h 1576"/>
                <a:gd name="T26" fmla="*/ 207 w 4756"/>
                <a:gd name="T27" fmla="*/ 85 h 1576"/>
                <a:gd name="T28" fmla="*/ 229 w 4756"/>
                <a:gd name="T29" fmla="*/ 72 h 1576"/>
                <a:gd name="T30" fmla="*/ 252 w 4756"/>
                <a:gd name="T31" fmla="*/ 59 h 1576"/>
                <a:gd name="T32" fmla="*/ 276 w 4756"/>
                <a:gd name="T33" fmla="*/ 48 h 1576"/>
                <a:gd name="T34" fmla="*/ 288 w 4756"/>
                <a:gd name="T35" fmla="*/ 42 h 1576"/>
                <a:gd name="T36" fmla="*/ 313 w 4756"/>
                <a:gd name="T37" fmla="*/ 33 h 1576"/>
                <a:gd name="T38" fmla="*/ 338 w 4756"/>
                <a:gd name="T39" fmla="*/ 24 h 1576"/>
                <a:gd name="T40" fmla="*/ 363 w 4756"/>
                <a:gd name="T41" fmla="*/ 17 h 1576"/>
                <a:gd name="T42" fmla="*/ 390 w 4756"/>
                <a:gd name="T43" fmla="*/ 11 h 1576"/>
                <a:gd name="T44" fmla="*/ 416 w 4756"/>
                <a:gd name="T45" fmla="*/ 6 h 1576"/>
                <a:gd name="T46" fmla="*/ 444 w 4756"/>
                <a:gd name="T47" fmla="*/ 3 h 1576"/>
                <a:gd name="T48" fmla="*/ 471 w 4756"/>
                <a:gd name="T49" fmla="*/ 0 h 1576"/>
                <a:gd name="T50" fmla="*/ 499 w 4756"/>
                <a:gd name="T51" fmla="*/ 0 h 1576"/>
                <a:gd name="T52" fmla="*/ 513 w 4756"/>
                <a:gd name="T53" fmla="*/ 0 h 1576"/>
                <a:gd name="T54" fmla="*/ 541 w 4756"/>
                <a:gd name="T55" fmla="*/ 2 h 1576"/>
                <a:gd name="T56" fmla="*/ 568 w 4756"/>
                <a:gd name="T57" fmla="*/ 4 h 1576"/>
                <a:gd name="T58" fmla="*/ 595 w 4756"/>
                <a:gd name="T59" fmla="*/ 8 h 1576"/>
                <a:gd name="T60" fmla="*/ 622 w 4756"/>
                <a:gd name="T61" fmla="*/ 14 h 1576"/>
                <a:gd name="T62" fmla="*/ 647 w 4756"/>
                <a:gd name="T63" fmla="*/ 21 h 1576"/>
                <a:gd name="T64" fmla="*/ 673 w 4756"/>
                <a:gd name="T65" fmla="*/ 29 h 1576"/>
                <a:gd name="T66" fmla="*/ 698 w 4756"/>
                <a:gd name="T67" fmla="*/ 37 h 1576"/>
                <a:gd name="T68" fmla="*/ 710 w 4756"/>
                <a:gd name="T69" fmla="*/ 42 h 1576"/>
                <a:gd name="T70" fmla="*/ 734 w 4756"/>
                <a:gd name="T71" fmla="*/ 53 h 1576"/>
                <a:gd name="T72" fmla="*/ 757 w 4756"/>
                <a:gd name="T73" fmla="*/ 66 h 1576"/>
                <a:gd name="T74" fmla="*/ 780 w 4756"/>
                <a:gd name="T75" fmla="*/ 79 h 1576"/>
                <a:gd name="T76" fmla="*/ 802 w 4756"/>
                <a:gd name="T77" fmla="*/ 92 h 1576"/>
                <a:gd name="T78" fmla="*/ 823 w 4756"/>
                <a:gd name="T79" fmla="*/ 108 h 1576"/>
                <a:gd name="T80" fmla="*/ 844 w 4756"/>
                <a:gd name="T81" fmla="*/ 124 h 1576"/>
                <a:gd name="T82" fmla="*/ 863 w 4756"/>
                <a:gd name="T83" fmla="*/ 141 h 1576"/>
                <a:gd name="T84" fmla="*/ 882 w 4756"/>
                <a:gd name="T85" fmla="*/ 159 h 1576"/>
                <a:gd name="T86" fmla="*/ 891 w 4756"/>
                <a:gd name="T87" fmla="*/ 168 h 1576"/>
                <a:gd name="T88" fmla="*/ 909 w 4756"/>
                <a:gd name="T89" fmla="*/ 187 h 1576"/>
                <a:gd name="T90" fmla="*/ 925 w 4756"/>
                <a:gd name="T91" fmla="*/ 208 h 1576"/>
                <a:gd name="T92" fmla="*/ 941 w 4756"/>
                <a:gd name="T93" fmla="*/ 228 h 1576"/>
                <a:gd name="T94" fmla="*/ 955 w 4756"/>
                <a:gd name="T95" fmla="*/ 250 h 1576"/>
                <a:gd name="T96" fmla="*/ 969 w 4756"/>
                <a:gd name="T97" fmla="*/ 272 h 1576"/>
                <a:gd name="T98" fmla="*/ 982 w 4756"/>
                <a:gd name="T99" fmla="*/ 295 h 1576"/>
                <a:gd name="T100" fmla="*/ 993 w 4756"/>
                <a:gd name="T101" fmla="*/ 319 h 1576"/>
                <a:gd name="T102" fmla="*/ 0 w 4756"/>
                <a:gd name="T103" fmla="*/ 331 h 15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756"/>
                <a:gd name="T157" fmla="*/ 0 h 1576"/>
                <a:gd name="T158" fmla="*/ 4756 w 4756"/>
                <a:gd name="T159" fmla="*/ 1576 h 157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" name="Group 21"/>
          <p:cNvGrpSpPr>
            <a:grpSpLocks/>
          </p:cNvGrpSpPr>
          <p:nvPr/>
        </p:nvGrpSpPr>
        <p:grpSpPr bwMode="auto">
          <a:xfrm>
            <a:off x="1311772" y="2365548"/>
            <a:ext cx="1608137" cy="1839913"/>
            <a:chOff x="2449" y="2701"/>
            <a:chExt cx="1212" cy="1387"/>
          </a:xfrm>
        </p:grpSpPr>
        <p:sp>
          <p:nvSpPr>
            <p:cNvPr id="22" name="Oval 22"/>
            <p:cNvSpPr>
              <a:spLocks noChangeArrowheads="1"/>
            </p:cNvSpPr>
            <p:nvPr/>
          </p:nvSpPr>
          <p:spPr bwMode="auto">
            <a:xfrm>
              <a:off x="2449" y="3586"/>
              <a:ext cx="1212" cy="502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b="0"/>
            </a:p>
          </p:txBody>
        </p:sp>
        <p:grpSp>
          <p:nvGrpSpPr>
            <p:cNvPr id="23" name="Group 23"/>
            <p:cNvGrpSpPr>
              <a:grpSpLocks/>
            </p:cNvGrpSpPr>
            <p:nvPr/>
          </p:nvGrpSpPr>
          <p:grpSpPr bwMode="auto">
            <a:xfrm>
              <a:off x="2459" y="2701"/>
              <a:ext cx="1170" cy="1166"/>
              <a:chOff x="549" y="2205"/>
              <a:chExt cx="1406" cy="1402"/>
            </a:xfrm>
          </p:grpSpPr>
          <p:sp>
            <p:nvSpPr>
              <p:cNvPr id="25" name="Oval 24"/>
              <p:cNvSpPr>
                <a:spLocks noChangeArrowheads="1"/>
              </p:cNvSpPr>
              <p:nvPr/>
            </p:nvSpPr>
            <p:spPr bwMode="auto">
              <a:xfrm>
                <a:off x="547" y="2205"/>
                <a:ext cx="1406" cy="1402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b="0"/>
              </a:p>
            </p:txBody>
          </p:sp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827" y="2381"/>
                <a:ext cx="236" cy="235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b="0"/>
              </a:p>
            </p:txBody>
          </p:sp>
        </p:grp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2539" y="2721"/>
              <a:ext cx="998" cy="331"/>
            </a:xfrm>
            <a:custGeom>
              <a:avLst/>
              <a:gdLst>
                <a:gd name="T0" fmla="*/ 0 w 4756"/>
                <a:gd name="T1" fmla="*/ 331 h 1576"/>
                <a:gd name="T2" fmla="*/ 10 w 4756"/>
                <a:gd name="T3" fmla="*/ 307 h 1576"/>
                <a:gd name="T4" fmla="*/ 23 w 4756"/>
                <a:gd name="T5" fmla="*/ 284 h 1576"/>
                <a:gd name="T6" fmla="*/ 36 w 4756"/>
                <a:gd name="T7" fmla="*/ 261 h 1576"/>
                <a:gd name="T8" fmla="*/ 50 w 4756"/>
                <a:gd name="T9" fmla="*/ 239 h 1576"/>
                <a:gd name="T10" fmla="*/ 65 w 4756"/>
                <a:gd name="T11" fmla="*/ 218 h 1576"/>
                <a:gd name="T12" fmla="*/ 81 w 4756"/>
                <a:gd name="T13" fmla="*/ 197 h 1576"/>
                <a:gd name="T14" fmla="*/ 98 w 4756"/>
                <a:gd name="T15" fmla="*/ 178 h 1576"/>
                <a:gd name="T16" fmla="*/ 116 w 4756"/>
                <a:gd name="T17" fmla="*/ 159 h 1576"/>
                <a:gd name="T18" fmla="*/ 125 w 4756"/>
                <a:gd name="T19" fmla="*/ 150 h 1576"/>
                <a:gd name="T20" fmla="*/ 144 w 4756"/>
                <a:gd name="T21" fmla="*/ 132 h 1576"/>
                <a:gd name="T22" fmla="*/ 165 w 4756"/>
                <a:gd name="T23" fmla="*/ 116 h 1576"/>
                <a:gd name="T24" fmla="*/ 185 w 4756"/>
                <a:gd name="T25" fmla="*/ 100 h 1576"/>
                <a:gd name="T26" fmla="*/ 207 w 4756"/>
                <a:gd name="T27" fmla="*/ 85 h 1576"/>
                <a:gd name="T28" fmla="*/ 229 w 4756"/>
                <a:gd name="T29" fmla="*/ 72 h 1576"/>
                <a:gd name="T30" fmla="*/ 252 w 4756"/>
                <a:gd name="T31" fmla="*/ 59 h 1576"/>
                <a:gd name="T32" fmla="*/ 276 w 4756"/>
                <a:gd name="T33" fmla="*/ 48 h 1576"/>
                <a:gd name="T34" fmla="*/ 288 w 4756"/>
                <a:gd name="T35" fmla="*/ 42 h 1576"/>
                <a:gd name="T36" fmla="*/ 313 w 4756"/>
                <a:gd name="T37" fmla="*/ 33 h 1576"/>
                <a:gd name="T38" fmla="*/ 338 w 4756"/>
                <a:gd name="T39" fmla="*/ 24 h 1576"/>
                <a:gd name="T40" fmla="*/ 363 w 4756"/>
                <a:gd name="T41" fmla="*/ 17 h 1576"/>
                <a:gd name="T42" fmla="*/ 390 w 4756"/>
                <a:gd name="T43" fmla="*/ 11 h 1576"/>
                <a:gd name="T44" fmla="*/ 416 w 4756"/>
                <a:gd name="T45" fmla="*/ 6 h 1576"/>
                <a:gd name="T46" fmla="*/ 444 w 4756"/>
                <a:gd name="T47" fmla="*/ 3 h 1576"/>
                <a:gd name="T48" fmla="*/ 471 w 4756"/>
                <a:gd name="T49" fmla="*/ 0 h 1576"/>
                <a:gd name="T50" fmla="*/ 499 w 4756"/>
                <a:gd name="T51" fmla="*/ 0 h 1576"/>
                <a:gd name="T52" fmla="*/ 513 w 4756"/>
                <a:gd name="T53" fmla="*/ 0 h 1576"/>
                <a:gd name="T54" fmla="*/ 541 w 4756"/>
                <a:gd name="T55" fmla="*/ 2 h 1576"/>
                <a:gd name="T56" fmla="*/ 568 w 4756"/>
                <a:gd name="T57" fmla="*/ 4 h 1576"/>
                <a:gd name="T58" fmla="*/ 595 w 4756"/>
                <a:gd name="T59" fmla="*/ 8 h 1576"/>
                <a:gd name="T60" fmla="*/ 622 w 4756"/>
                <a:gd name="T61" fmla="*/ 14 h 1576"/>
                <a:gd name="T62" fmla="*/ 647 w 4756"/>
                <a:gd name="T63" fmla="*/ 21 h 1576"/>
                <a:gd name="T64" fmla="*/ 673 w 4756"/>
                <a:gd name="T65" fmla="*/ 29 h 1576"/>
                <a:gd name="T66" fmla="*/ 698 w 4756"/>
                <a:gd name="T67" fmla="*/ 37 h 1576"/>
                <a:gd name="T68" fmla="*/ 710 w 4756"/>
                <a:gd name="T69" fmla="*/ 42 h 1576"/>
                <a:gd name="T70" fmla="*/ 734 w 4756"/>
                <a:gd name="T71" fmla="*/ 53 h 1576"/>
                <a:gd name="T72" fmla="*/ 757 w 4756"/>
                <a:gd name="T73" fmla="*/ 66 h 1576"/>
                <a:gd name="T74" fmla="*/ 780 w 4756"/>
                <a:gd name="T75" fmla="*/ 79 h 1576"/>
                <a:gd name="T76" fmla="*/ 802 w 4756"/>
                <a:gd name="T77" fmla="*/ 92 h 1576"/>
                <a:gd name="T78" fmla="*/ 823 w 4756"/>
                <a:gd name="T79" fmla="*/ 108 h 1576"/>
                <a:gd name="T80" fmla="*/ 844 w 4756"/>
                <a:gd name="T81" fmla="*/ 124 h 1576"/>
                <a:gd name="T82" fmla="*/ 863 w 4756"/>
                <a:gd name="T83" fmla="*/ 141 h 1576"/>
                <a:gd name="T84" fmla="*/ 882 w 4756"/>
                <a:gd name="T85" fmla="*/ 159 h 1576"/>
                <a:gd name="T86" fmla="*/ 891 w 4756"/>
                <a:gd name="T87" fmla="*/ 168 h 1576"/>
                <a:gd name="T88" fmla="*/ 909 w 4756"/>
                <a:gd name="T89" fmla="*/ 187 h 1576"/>
                <a:gd name="T90" fmla="*/ 925 w 4756"/>
                <a:gd name="T91" fmla="*/ 208 h 1576"/>
                <a:gd name="T92" fmla="*/ 941 w 4756"/>
                <a:gd name="T93" fmla="*/ 228 h 1576"/>
                <a:gd name="T94" fmla="*/ 955 w 4756"/>
                <a:gd name="T95" fmla="*/ 250 h 1576"/>
                <a:gd name="T96" fmla="*/ 969 w 4756"/>
                <a:gd name="T97" fmla="*/ 272 h 1576"/>
                <a:gd name="T98" fmla="*/ 982 w 4756"/>
                <a:gd name="T99" fmla="*/ 295 h 1576"/>
                <a:gd name="T100" fmla="*/ 993 w 4756"/>
                <a:gd name="T101" fmla="*/ 319 h 1576"/>
                <a:gd name="T102" fmla="*/ 0 w 4756"/>
                <a:gd name="T103" fmla="*/ 331 h 15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756"/>
                <a:gd name="T157" fmla="*/ 0 h 1576"/>
                <a:gd name="T158" fmla="*/ 4756 w 4756"/>
                <a:gd name="T159" fmla="*/ 1576 h 157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" name="Oval 27"/>
          <p:cNvSpPr>
            <a:spLocks noChangeArrowheads="1"/>
          </p:cNvSpPr>
          <p:nvPr/>
        </p:nvSpPr>
        <p:spPr bwMode="auto">
          <a:xfrm>
            <a:off x="2171020" y="4208810"/>
            <a:ext cx="1960562" cy="811212"/>
          </a:xfrm>
          <a:prstGeom prst="ellipse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b="0"/>
          </a:p>
        </p:txBody>
      </p:sp>
      <p:grpSp>
        <p:nvGrpSpPr>
          <p:cNvPr id="28" name="Group 28"/>
          <p:cNvGrpSpPr>
            <a:grpSpLocks/>
          </p:cNvGrpSpPr>
          <p:nvPr/>
        </p:nvGrpSpPr>
        <p:grpSpPr bwMode="auto">
          <a:xfrm>
            <a:off x="1959472" y="2994198"/>
            <a:ext cx="1892300" cy="1884363"/>
            <a:chOff x="3275" y="2470"/>
            <a:chExt cx="1192" cy="1187"/>
          </a:xfrm>
        </p:grpSpPr>
        <p:grpSp>
          <p:nvGrpSpPr>
            <p:cNvPr id="29" name="Group 29"/>
            <p:cNvGrpSpPr>
              <a:grpSpLocks/>
            </p:cNvGrpSpPr>
            <p:nvPr/>
          </p:nvGrpSpPr>
          <p:grpSpPr bwMode="auto">
            <a:xfrm>
              <a:off x="3275" y="2470"/>
              <a:ext cx="1192" cy="1187"/>
              <a:chOff x="549" y="2205"/>
              <a:chExt cx="1406" cy="1402"/>
            </a:xfrm>
          </p:grpSpPr>
          <p:sp>
            <p:nvSpPr>
              <p:cNvPr id="32" name="Oval 30"/>
              <p:cNvSpPr>
                <a:spLocks noChangeArrowheads="1"/>
              </p:cNvSpPr>
              <p:nvPr/>
            </p:nvSpPr>
            <p:spPr bwMode="auto">
              <a:xfrm>
                <a:off x="549" y="2205"/>
                <a:ext cx="1406" cy="1402"/>
              </a:xfrm>
              <a:prstGeom prst="ellipse">
                <a:avLst/>
              </a:prstGeom>
              <a:gradFill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b="0"/>
              </a:p>
            </p:txBody>
          </p:sp>
          <p:sp>
            <p:nvSpPr>
              <p:cNvPr id="33" name="Oval 31"/>
              <p:cNvSpPr>
                <a:spLocks noChangeArrowheads="1"/>
              </p:cNvSpPr>
              <p:nvPr/>
            </p:nvSpPr>
            <p:spPr bwMode="auto">
              <a:xfrm>
                <a:off x="827" y="2381"/>
                <a:ext cx="236" cy="235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b="0"/>
              </a:p>
            </p:txBody>
          </p:sp>
        </p:grpSp>
        <p:sp>
          <p:nvSpPr>
            <p:cNvPr id="30" name="Text Box 32"/>
            <p:cNvSpPr txBox="1">
              <a:spLocks noChangeArrowheads="1"/>
            </p:cNvSpPr>
            <p:nvPr/>
          </p:nvSpPr>
          <p:spPr bwMode="auto">
            <a:xfrm>
              <a:off x="3491" y="2840"/>
              <a:ext cx="75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kumimoji="1" lang="zh-CN" altLang="en-US" sz="2000">
                  <a:solidFill>
                    <a:srgbClr val="F8F8F8"/>
                  </a:solidFill>
                </a:rPr>
                <a:t>单击此处</a:t>
              </a:r>
            </a:p>
            <a:p>
              <a:pPr algn="ctr" eaLnBrk="1" hangingPunct="1"/>
              <a:r>
                <a:rPr kumimoji="1" lang="zh-CN" altLang="en-US" sz="2000">
                  <a:solidFill>
                    <a:srgbClr val="F8F8F8"/>
                  </a:solidFill>
                </a:rPr>
                <a:t>添加文字</a:t>
              </a:r>
              <a:endParaRPr kumimoji="1" lang="en-US" altLang="ko-KR" sz="2000">
                <a:solidFill>
                  <a:srgbClr val="F8F8F8"/>
                </a:solidFill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3357" y="2490"/>
              <a:ext cx="1017" cy="337"/>
            </a:xfrm>
            <a:custGeom>
              <a:avLst/>
              <a:gdLst>
                <a:gd name="T0" fmla="*/ 0 w 4756"/>
                <a:gd name="T1" fmla="*/ 337 h 1576"/>
                <a:gd name="T2" fmla="*/ 11 w 4756"/>
                <a:gd name="T3" fmla="*/ 313 h 1576"/>
                <a:gd name="T4" fmla="*/ 23 w 4756"/>
                <a:gd name="T5" fmla="*/ 289 h 1576"/>
                <a:gd name="T6" fmla="*/ 36 w 4756"/>
                <a:gd name="T7" fmla="*/ 266 h 1576"/>
                <a:gd name="T8" fmla="*/ 51 w 4756"/>
                <a:gd name="T9" fmla="*/ 243 h 1576"/>
                <a:gd name="T10" fmla="*/ 66 w 4756"/>
                <a:gd name="T11" fmla="*/ 222 h 1576"/>
                <a:gd name="T12" fmla="*/ 83 w 4756"/>
                <a:gd name="T13" fmla="*/ 201 h 1576"/>
                <a:gd name="T14" fmla="*/ 100 w 4756"/>
                <a:gd name="T15" fmla="*/ 181 h 1576"/>
                <a:gd name="T16" fmla="*/ 118 w 4756"/>
                <a:gd name="T17" fmla="*/ 162 h 1576"/>
                <a:gd name="T18" fmla="*/ 127 w 4756"/>
                <a:gd name="T19" fmla="*/ 152 h 1576"/>
                <a:gd name="T20" fmla="*/ 147 w 4756"/>
                <a:gd name="T21" fmla="*/ 135 h 1576"/>
                <a:gd name="T22" fmla="*/ 168 w 4756"/>
                <a:gd name="T23" fmla="*/ 118 h 1576"/>
                <a:gd name="T24" fmla="*/ 189 w 4756"/>
                <a:gd name="T25" fmla="*/ 102 h 1576"/>
                <a:gd name="T26" fmla="*/ 211 w 4756"/>
                <a:gd name="T27" fmla="*/ 87 h 1576"/>
                <a:gd name="T28" fmla="*/ 234 w 4756"/>
                <a:gd name="T29" fmla="*/ 73 h 1576"/>
                <a:gd name="T30" fmla="*/ 257 w 4756"/>
                <a:gd name="T31" fmla="*/ 60 h 1576"/>
                <a:gd name="T32" fmla="*/ 281 w 4756"/>
                <a:gd name="T33" fmla="*/ 49 h 1576"/>
                <a:gd name="T34" fmla="*/ 294 w 4756"/>
                <a:gd name="T35" fmla="*/ 43 h 1576"/>
                <a:gd name="T36" fmla="*/ 319 w 4756"/>
                <a:gd name="T37" fmla="*/ 33 h 1576"/>
                <a:gd name="T38" fmla="*/ 344 w 4756"/>
                <a:gd name="T39" fmla="*/ 25 h 1576"/>
                <a:gd name="T40" fmla="*/ 370 w 4756"/>
                <a:gd name="T41" fmla="*/ 17 h 1576"/>
                <a:gd name="T42" fmla="*/ 397 w 4756"/>
                <a:gd name="T43" fmla="*/ 11 h 1576"/>
                <a:gd name="T44" fmla="*/ 424 w 4756"/>
                <a:gd name="T45" fmla="*/ 6 h 1576"/>
                <a:gd name="T46" fmla="*/ 452 w 4756"/>
                <a:gd name="T47" fmla="*/ 3 h 1576"/>
                <a:gd name="T48" fmla="*/ 480 w 4756"/>
                <a:gd name="T49" fmla="*/ 0 h 1576"/>
                <a:gd name="T50" fmla="*/ 508 w 4756"/>
                <a:gd name="T51" fmla="*/ 0 h 1576"/>
                <a:gd name="T52" fmla="*/ 523 w 4756"/>
                <a:gd name="T53" fmla="*/ 0 h 1576"/>
                <a:gd name="T54" fmla="*/ 551 w 4756"/>
                <a:gd name="T55" fmla="*/ 2 h 1576"/>
                <a:gd name="T56" fmla="*/ 579 w 4756"/>
                <a:gd name="T57" fmla="*/ 4 h 1576"/>
                <a:gd name="T58" fmla="*/ 606 w 4756"/>
                <a:gd name="T59" fmla="*/ 9 h 1576"/>
                <a:gd name="T60" fmla="*/ 633 w 4756"/>
                <a:gd name="T61" fmla="*/ 14 h 1576"/>
                <a:gd name="T62" fmla="*/ 659 w 4756"/>
                <a:gd name="T63" fmla="*/ 21 h 1576"/>
                <a:gd name="T64" fmla="*/ 686 w 4756"/>
                <a:gd name="T65" fmla="*/ 29 h 1576"/>
                <a:gd name="T66" fmla="*/ 711 w 4756"/>
                <a:gd name="T67" fmla="*/ 38 h 1576"/>
                <a:gd name="T68" fmla="*/ 723 w 4756"/>
                <a:gd name="T69" fmla="*/ 43 h 1576"/>
                <a:gd name="T70" fmla="*/ 748 w 4756"/>
                <a:gd name="T71" fmla="*/ 54 h 1576"/>
                <a:gd name="T72" fmla="*/ 772 w 4756"/>
                <a:gd name="T73" fmla="*/ 67 h 1576"/>
                <a:gd name="T74" fmla="*/ 795 w 4756"/>
                <a:gd name="T75" fmla="*/ 80 h 1576"/>
                <a:gd name="T76" fmla="*/ 817 w 4756"/>
                <a:gd name="T77" fmla="*/ 94 h 1576"/>
                <a:gd name="T78" fmla="*/ 839 w 4756"/>
                <a:gd name="T79" fmla="*/ 109 h 1576"/>
                <a:gd name="T80" fmla="*/ 860 w 4756"/>
                <a:gd name="T81" fmla="*/ 126 h 1576"/>
                <a:gd name="T82" fmla="*/ 880 w 4756"/>
                <a:gd name="T83" fmla="*/ 143 h 1576"/>
                <a:gd name="T84" fmla="*/ 899 w 4756"/>
                <a:gd name="T85" fmla="*/ 162 h 1576"/>
                <a:gd name="T86" fmla="*/ 908 w 4756"/>
                <a:gd name="T87" fmla="*/ 171 h 1576"/>
                <a:gd name="T88" fmla="*/ 926 w 4756"/>
                <a:gd name="T89" fmla="*/ 191 h 1576"/>
                <a:gd name="T90" fmla="*/ 943 w 4756"/>
                <a:gd name="T91" fmla="*/ 211 h 1576"/>
                <a:gd name="T92" fmla="*/ 959 w 4756"/>
                <a:gd name="T93" fmla="*/ 232 h 1576"/>
                <a:gd name="T94" fmla="*/ 973 w 4756"/>
                <a:gd name="T95" fmla="*/ 254 h 1576"/>
                <a:gd name="T96" fmla="*/ 987 w 4756"/>
                <a:gd name="T97" fmla="*/ 277 h 1576"/>
                <a:gd name="T98" fmla="*/ 1000 w 4756"/>
                <a:gd name="T99" fmla="*/ 301 h 1576"/>
                <a:gd name="T100" fmla="*/ 1012 w 4756"/>
                <a:gd name="T101" fmla="*/ 325 h 1576"/>
                <a:gd name="T102" fmla="*/ 0 w 4756"/>
                <a:gd name="T103" fmla="*/ 337 h 15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756"/>
                <a:gd name="T157" fmla="*/ 0 h 1576"/>
                <a:gd name="T158" fmla="*/ 4756 w 4756"/>
                <a:gd name="T159" fmla="*/ 1576 h 157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1438772" y="2706861"/>
            <a:ext cx="12969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kumimoji="1" lang="zh-CN" altLang="en-US" sz="1200">
                <a:solidFill>
                  <a:srgbClr val="000000"/>
                </a:solidFill>
              </a:rPr>
              <a:t>单击添加文字</a:t>
            </a:r>
            <a:endParaRPr kumimoji="1" lang="en-US" altLang="ko-KR" sz="1200">
              <a:solidFill>
                <a:srgbClr val="000000"/>
              </a:solidFill>
            </a:endParaRPr>
          </a:p>
        </p:txBody>
      </p:sp>
      <p:sp>
        <p:nvSpPr>
          <p:cNvPr id="35" name="Text Box 35"/>
          <p:cNvSpPr txBox="1">
            <a:spLocks noChangeArrowheads="1"/>
          </p:cNvSpPr>
          <p:nvPr/>
        </p:nvSpPr>
        <p:spPr bwMode="auto">
          <a:xfrm>
            <a:off x="3021509" y="2706861"/>
            <a:ext cx="14414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eaLnBrk="1" latinLnBrk="1" hangingPunct="1"/>
            <a:r>
              <a:rPr kumimoji="1" lang="zh-CN" altLang="en-US" sz="1200">
                <a:solidFill>
                  <a:srgbClr val="000000"/>
                </a:solidFill>
              </a:rPr>
              <a:t>单击添加文字</a:t>
            </a:r>
            <a:endParaRPr kumimoji="1" lang="en-US" altLang="ko-KR" sz="1200">
              <a:solidFill>
                <a:srgbClr val="000000"/>
              </a:solidFill>
            </a:endParaRPr>
          </a:p>
        </p:txBody>
      </p:sp>
      <p:sp>
        <p:nvSpPr>
          <p:cNvPr id="36" name="Text Box 36"/>
          <p:cNvSpPr txBox="1">
            <a:spLocks noChangeArrowheads="1"/>
          </p:cNvSpPr>
          <p:nvPr/>
        </p:nvSpPr>
        <p:spPr bwMode="auto">
          <a:xfrm>
            <a:off x="899022" y="2065511"/>
            <a:ext cx="122396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kumimoji="1" lang="zh-CN" altLang="en-US" sz="1200" dirty="0"/>
              <a:t>单击添加文字</a:t>
            </a:r>
            <a:endParaRPr kumimoji="1" lang="en-US" altLang="ko-KR" sz="1000" b="0" dirty="0"/>
          </a:p>
        </p:txBody>
      </p:sp>
      <p:sp>
        <p:nvSpPr>
          <p:cNvPr id="37" name="Text Box 37"/>
          <p:cNvSpPr txBox="1">
            <a:spLocks noChangeArrowheads="1"/>
          </p:cNvSpPr>
          <p:nvPr/>
        </p:nvSpPr>
        <p:spPr bwMode="auto">
          <a:xfrm>
            <a:off x="2338884" y="2065511"/>
            <a:ext cx="122396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kumimoji="1" lang="zh-CN" altLang="en-US" sz="1200" dirty="0"/>
              <a:t>单击添加文字</a:t>
            </a:r>
            <a:endParaRPr kumimoji="1" lang="en-US" altLang="ko-KR" sz="1200" dirty="0"/>
          </a:p>
        </p:txBody>
      </p:sp>
      <p:sp>
        <p:nvSpPr>
          <p:cNvPr id="38" name="Text Box 38"/>
          <p:cNvSpPr txBox="1">
            <a:spLocks noChangeArrowheads="1"/>
          </p:cNvSpPr>
          <p:nvPr/>
        </p:nvSpPr>
        <p:spPr bwMode="auto">
          <a:xfrm>
            <a:off x="3743822" y="2065511"/>
            <a:ext cx="122396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kumimoji="1" lang="zh-CN" altLang="en-US" sz="1200" dirty="0"/>
              <a:t>单击添加文字</a:t>
            </a:r>
            <a:endParaRPr kumimoji="1" lang="en-US" altLang="ko-KR" sz="1000" b="0" dirty="0"/>
          </a:p>
        </p:txBody>
      </p:sp>
      <p:sp>
        <p:nvSpPr>
          <p:cNvPr id="39" name="TextBox 38"/>
          <p:cNvSpPr txBox="1"/>
          <p:nvPr/>
        </p:nvSpPr>
        <p:spPr>
          <a:xfrm>
            <a:off x="323528" y="63664"/>
            <a:ext cx="1431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Broadway" pitchFamily="82" charset="0"/>
              </a:rPr>
              <a:t>Logo</a:t>
            </a:r>
            <a:endParaRPr lang="zh-CN" altLang="en-US" sz="4000" dirty="0">
              <a:solidFill>
                <a:schemeClr val="bg1"/>
              </a:solidFill>
              <a:latin typeface="Broadway" pitchFamily="82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000658" y="114767"/>
            <a:ext cx="5307646" cy="58477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添加你</a:t>
            </a:r>
            <a:r>
              <a:rPr lang="zh-CN" altLang="en-US" sz="3200" dirty="0" smtClean="0">
                <a:solidFill>
                  <a:schemeClr val="bg1"/>
                </a:solidFill>
                <a:latin typeface="经典特宋简" pitchFamily="49" charset="-122"/>
                <a:ea typeface="经典特宋简" pitchFamily="49" charset="-122"/>
                <a:cs typeface="经典特宋简" pitchFamily="49" charset="-122"/>
              </a:rPr>
              <a:t>的标题</a:t>
            </a:r>
            <a:endParaRPr lang="zh-CN" altLang="en-US" sz="3200" dirty="0">
              <a:solidFill>
                <a:schemeClr val="bg1"/>
              </a:solidFill>
              <a:latin typeface="经典特宋简" pitchFamily="49" charset="-122"/>
              <a:ea typeface="经典特宋简" pitchFamily="49" charset="-122"/>
              <a:cs typeface="经典特宋简" pitchFamily="49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1796858" y="51470"/>
            <a:ext cx="0" cy="842900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0000">
                  <a:schemeClr val="bg1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51"/>
          <p:cNvGrpSpPr>
            <a:grpSpLocks/>
          </p:cNvGrpSpPr>
          <p:nvPr/>
        </p:nvGrpSpPr>
        <p:grpSpPr bwMode="auto">
          <a:xfrm>
            <a:off x="6017054" y="3837690"/>
            <a:ext cx="407988" cy="466725"/>
            <a:chOff x="2744" y="-584"/>
            <a:chExt cx="614" cy="702"/>
          </a:xfrm>
        </p:grpSpPr>
        <p:sp>
          <p:nvSpPr>
            <p:cNvPr id="44" name="Oval 52"/>
            <p:cNvSpPr>
              <a:spLocks noChangeArrowheads="1"/>
            </p:cNvSpPr>
            <p:nvPr/>
          </p:nvSpPr>
          <p:spPr bwMode="auto">
            <a:xfrm>
              <a:off x="2744" y="-85"/>
              <a:ext cx="590" cy="20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31750" cap="rnd" algn="ctr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0"/>
            </a:p>
          </p:txBody>
        </p:sp>
        <p:grpSp>
          <p:nvGrpSpPr>
            <p:cNvPr id="45" name="Group 53"/>
            <p:cNvGrpSpPr>
              <a:grpSpLocks/>
            </p:cNvGrpSpPr>
            <p:nvPr/>
          </p:nvGrpSpPr>
          <p:grpSpPr bwMode="auto">
            <a:xfrm>
              <a:off x="2745" y="-584"/>
              <a:ext cx="613" cy="613"/>
              <a:chOff x="2335" y="1139"/>
              <a:chExt cx="1089" cy="1089"/>
            </a:xfrm>
          </p:grpSpPr>
          <p:sp>
            <p:nvSpPr>
              <p:cNvPr id="46" name="Oval 54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0070C0"/>
                  </a:gs>
                  <a:gs pos="100000">
                    <a:srgbClr val="00206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b="0"/>
              </a:p>
            </p:txBody>
          </p:sp>
          <p:grpSp>
            <p:nvGrpSpPr>
              <p:cNvPr id="47" name="Group 55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48" name="Freeform 56"/>
                <p:cNvSpPr>
                  <a:spLocks/>
                </p:cNvSpPr>
                <p:nvPr/>
              </p:nvSpPr>
              <p:spPr bwMode="auto">
                <a:xfrm>
                  <a:off x="1423" y="1843"/>
                  <a:ext cx="916" cy="296"/>
                </a:xfrm>
                <a:custGeom>
                  <a:avLst/>
                  <a:gdLst/>
                  <a:ahLst/>
                  <a:cxnLst>
                    <a:cxn ang="0">
                      <a:pos x="0" y="1576"/>
                    </a:cxn>
                    <a:cxn ang="0">
                      <a:pos x="50" y="1462"/>
                    </a:cxn>
                    <a:cxn ang="0">
                      <a:pos x="108" y="1350"/>
                    </a:cxn>
                    <a:cxn ang="0">
                      <a:pos x="170" y="1242"/>
                    </a:cxn>
                    <a:cxn ang="0">
                      <a:pos x="238" y="1138"/>
                    </a:cxn>
                    <a:cxn ang="0">
                      <a:pos x="310" y="1036"/>
                    </a:cxn>
                    <a:cxn ang="0">
                      <a:pos x="386" y="940"/>
                    </a:cxn>
                    <a:cxn ang="0">
                      <a:pos x="468" y="846"/>
                    </a:cxn>
                    <a:cxn ang="0">
                      <a:pos x="552" y="756"/>
                    </a:cxn>
                    <a:cxn ang="0">
                      <a:pos x="596" y="712"/>
                    </a:cxn>
                    <a:cxn ang="0">
                      <a:pos x="688" y="630"/>
                    </a:cxn>
                    <a:cxn ang="0">
                      <a:pos x="784" y="550"/>
                    </a:cxn>
                    <a:cxn ang="0">
                      <a:pos x="884" y="476"/>
                    </a:cxn>
                    <a:cxn ang="0">
                      <a:pos x="986" y="406"/>
                    </a:cxn>
                    <a:cxn ang="0">
                      <a:pos x="1092" y="342"/>
                    </a:cxn>
                    <a:cxn ang="0">
                      <a:pos x="1202" y="282"/>
                    </a:cxn>
                    <a:cxn ang="0">
                      <a:pos x="1316" y="228"/>
                    </a:cxn>
                    <a:cxn ang="0">
                      <a:pos x="1374" y="202"/>
                    </a:cxn>
                    <a:cxn ang="0">
                      <a:pos x="1490" y="156"/>
                    </a:cxn>
                    <a:cxn ang="0">
                      <a:pos x="1610" y="116"/>
                    </a:cxn>
                    <a:cxn ang="0">
                      <a:pos x="1732" y="80"/>
                    </a:cxn>
                    <a:cxn ang="0">
                      <a:pos x="1858" y="52"/>
                    </a:cxn>
                    <a:cxn ang="0">
                      <a:pos x="1984" y="30"/>
                    </a:cxn>
                    <a:cxn ang="0">
                      <a:pos x="2114" y="12"/>
                    </a:cxn>
                    <a:cxn ang="0">
                      <a:pos x="2246" y="2"/>
                    </a:cxn>
                    <a:cxn ang="0">
                      <a:pos x="2378" y="0"/>
                    </a:cxn>
                    <a:cxn ang="0">
                      <a:pos x="2444" y="0"/>
                    </a:cxn>
                    <a:cxn ang="0">
                      <a:pos x="2576" y="8"/>
                    </a:cxn>
                    <a:cxn ang="0">
                      <a:pos x="2706" y="20"/>
                    </a:cxn>
                    <a:cxn ang="0">
                      <a:pos x="2834" y="40"/>
                    </a:cxn>
                    <a:cxn ang="0">
                      <a:pos x="2962" y="66"/>
                    </a:cxn>
                    <a:cxn ang="0">
                      <a:pos x="3084" y="98"/>
                    </a:cxn>
                    <a:cxn ang="0">
                      <a:pos x="3206" y="136"/>
                    </a:cxn>
                    <a:cxn ang="0">
                      <a:pos x="3324" y="178"/>
                    </a:cxn>
                    <a:cxn ang="0">
                      <a:pos x="3382" y="202"/>
                    </a:cxn>
                    <a:cxn ang="0">
                      <a:pos x="3498" y="254"/>
                    </a:cxn>
                    <a:cxn ang="0">
                      <a:pos x="3608" y="312"/>
                    </a:cxn>
                    <a:cxn ang="0">
                      <a:pos x="3716" y="374"/>
                    </a:cxn>
                    <a:cxn ang="0">
                      <a:pos x="3822" y="440"/>
                    </a:cxn>
                    <a:cxn ang="0">
                      <a:pos x="3922" y="512"/>
                    </a:cxn>
                    <a:cxn ang="0">
                      <a:pos x="4020" y="590"/>
                    </a:cxn>
                    <a:cxn ang="0">
                      <a:pos x="4114" y="670"/>
                    </a:cxn>
                    <a:cxn ang="0">
                      <a:pos x="4204" y="756"/>
                    </a:cxn>
                    <a:cxn ang="0">
                      <a:pos x="4246" y="800"/>
                    </a:cxn>
                    <a:cxn ang="0">
                      <a:pos x="4330" y="892"/>
                    </a:cxn>
                    <a:cxn ang="0">
                      <a:pos x="4410" y="988"/>
                    </a:cxn>
                    <a:cxn ang="0">
                      <a:pos x="4484" y="1086"/>
                    </a:cxn>
                    <a:cxn ang="0">
                      <a:pos x="4552" y="1190"/>
                    </a:cxn>
                    <a:cxn ang="0">
                      <a:pos x="4618" y="1296"/>
                    </a:cxn>
                    <a:cxn ang="0">
                      <a:pos x="4678" y="1406"/>
                    </a:cxn>
                    <a:cxn ang="0">
                      <a:pos x="4732" y="1518"/>
                    </a:cxn>
                    <a:cxn ang="0">
                      <a:pos x="0" y="1576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b="0"/>
                </a:p>
              </p:txBody>
            </p:sp>
            <p:sp>
              <p:nvSpPr>
                <p:cNvPr id="49" name="Oval 57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b="0"/>
                </a:p>
              </p:txBody>
            </p:sp>
          </p:grpSp>
        </p:grpSp>
      </p:grpSp>
      <p:grpSp>
        <p:nvGrpSpPr>
          <p:cNvPr id="50" name="Group 58"/>
          <p:cNvGrpSpPr>
            <a:grpSpLocks/>
          </p:cNvGrpSpPr>
          <p:nvPr/>
        </p:nvGrpSpPr>
        <p:grpSpPr bwMode="auto">
          <a:xfrm>
            <a:off x="5983765" y="2764359"/>
            <a:ext cx="407988" cy="466725"/>
            <a:chOff x="3061" y="-879"/>
            <a:chExt cx="614" cy="702"/>
          </a:xfrm>
        </p:grpSpPr>
        <p:sp>
          <p:nvSpPr>
            <p:cNvPr id="51" name="Oval 59"/>
            <p:cNvSpPr>
              <a:spLocks noChangeArrowheads="1"/>
            </p:cNvSpPr>
            <p:nvPr/>
          </p:nvSpPr>
          <p:spPr bwMode="auto">
            <a:xfrm>
              <a:off x="3061" y="-380"/>
              <a:ext cx="590" cy="20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31750" cap="rnd" algn="ctr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0"/>
            </a:p>
          </p:txBody>
        </p:sp>
        <p:grpSp>
          <p:nvGrpSpPr>
            <p:cNvPr id="52" name="Group 60"/>
            <p:cNvGrpSpPr>
              <a:grpSpLocks/>
            </p:cNvGrpSpPr>
            <p:nvPr/>
          </p:nvGrpSpPr>
          <p:grpSpPr bwMode="auto">
            <a:xfrm>
              <a:off x="3062" y="-879"/>
              <a:ext cx="613" cy="613"/>
              <a:chOff x="2335" y="1139"/>
              <a:chExt cx="1089" cy="1089"/>
            </a:xfrm>
          </p:grpSpPr>
          <p:sp>
            <p:nvSpPr>
              <p:cNvPr id="53" name="Oval 61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b="0"/>
              </a:p>
            </p:txBody>
          </p:sp>
          <p:grpSp>
            <p:nvGrpSpPr>
              <p:cNvPr id="54" name="Group 62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55" name="Freeform 63"/>
                <p:cNvSpPr>
                  <a:spLocks/>
                </p:cNvSpPr>
                <p:nvPr/>
              </p:nvSpPr>
              <p:spPr bwMode="auto">
                <a:xfrm>
                  <a:off x="1423" y="1843"/>
                  <a:ext cx="916" cy="296"/>
                </a:xfrm>
                <a:custGeom>
                  <a:avLst/>
                  <a:gdLst/>
                  <a:ahLst/>
                  <a:cxnLst>
                    <a:cxn ang="0">
                      <a:pos x="0" y="1576"/>
                    </a:cxn>
                    <a:cxn ang="0">
                      <a:pos x="50" y="1462"/>
                    </a:cxn>
                    <a:cxn ang="0">
                      <a:pos x="108" y="1350"/>
                    </a:cxn>
                    <a:cxn ang="0">
                      <a:pos x="170" y="1242"/>
                    </a:cxn>
                    <a:cxn ang="0">
                      <a:pos x="238" y="1138"/>
                    </a:cxn>
                    <a:cxn ang="0">
                      <a:pos x="310" y="1036"/>
                    </a:cxn>
                    <a:cxn ang="0">
                      <a:pos x="386" y="940"/>
                    </a:cxn>
                    <a:cxn ang="0">
                      <a:pos x="468" y="846"/>
                    </a:cxn>
                    <a:cxn ang="0">
                      <a:pos x="552" y="756"/>
                    </a:cxn>
                    <a:cxn ang="0">
                      <a:pos x="596" y="712"/>
                    </a:cxn>
                    <a:cxn ang="0">
                      <a:pos x="688" y="630"/>
                    </a:cxn>
                    <a:cxn ang="0">
                      <a:pos x="784" y="550"/>
                    </a:cxn>
                    <a:cxn ang="0">
                      <a:pos x="884" y="476"/>
                    </a:cxn>
                    <a:cxn ang="0">
                      <a:pos x="986" y="406"/>
                    </a:cxn>
                    <a:cxn ang="0">
                      <a:pos x="1092" y="342"/>
                    </a:cxn>
                    <a:cxn ang="0">
                      <a:pos x="1202" y="282"/>
                    </a:cxn>
                    <a:cxn ang="0">
                      <a:pos x="1316" y="228"/>
                    </a:cxn>
                    <a:cxn ang="0">
                      <a:pos x="1374" y="202"/>
                    </a:cxn>
                    <a:cxn ang="0">
                      <a:pos x="1490" y="156"/>
                    </a:cxn>
                    <a:cxn ang="0">
                      <a:pos x="1610" y="116"/>
                    </a:cxn>
                    <a:cxn ang="0">
                      <a:pos x="1732" y="80"/>
                    </a:cxn>
                    <a:cxn ang="0">
                      <a:pos x="1858" y="52"/>
                    </a:cxn>
                    <a:cxn ang="0">
                      <a:pos x="1984" y="30"/>
                    </a:cxn>
                    <a:cxn ang="0">
                      <a:pos x="2114" y="12"/>
                    </a:cxn>
                    <a:cxn ang="0">
                      <a:pos x="2246" y="2"/>
                    </a:cxn>
                    <a:cxn ang="0">
                      <a:pos x="2378" y="0"/>
                    </a:cxn>
                    <a:cxn ang="0">
                      <a:pos x="2444" y="0"/>
                    </a:cxn>
                    <a:cxn ang="0">
                      <a:pos x="2576" y="8"/>
                    </a:cxn>
                    <a:cxn ang="0">
                      <a:pos x="2706" y="20"/>
                    </a:cxn>
                    <a:cxn ang="0">
                      <a:pos x="2834" y="40"/>
                    </a:cxn>
                    <a:cxn ang="0">
                      <a:pos x="2962" y="66"/>
                    </a:cxn>
                    <a:cxn ang="0">
                      <a:pos x="3084" y="98"/>
                    </a:cxn>
                    <a:cxn ang="0">
                      <a:pos x="3206" y="136"/>
                    </a:cxn>
                    <a:cxn ang="0">
                      <a:pos x="3324" y="178"/>
                    </a:cxn>
                    <a:cxn ang="0">
                      <a:pos x="3382" y="202"/>
                    </a:cxn>
                    <a:cxn ang="0">
                      <a:pos x="3498" y="254"/>
                    </a:cxn>
                    <a:cxn ang="0">
                      <a:pos x="3608" y="312"/>
                    </a:cxn>
                    <a:cxn ang="0">
                      <a:pos x="3716" y="374"/>
                    </a:cxn>
                    <a:cxn ang="0">
                      <a:pos x="3822" y="440"/>
                    </a:cxn>
                    <a:cxn ang="0">
                      <a:pos x="3922" y="512"/>
                    </a:cxn>
                    <a:cxn ang="0">
                      <a:pos x="4020" y="590"/>
                    </a:cxn>
                    <a:cxn ang="0">
                      <a:pos x="4114" y="670"/>
                    </a:cxn>
                    <a:cxn ang="0">
                      <a:pos x="4204" y="756"/>
                    </a:cxn>
                    <a:cxn ang="0">
                      <a:pos x="4246" y="800"/>
                    </a:cxn>
                    <a:cxn ang="0">
                      <a:pos x="4330" y="892"/>
                    </a:cxn>
                    <a:cxn ang="0">
                      <a:pos x="4410" y="988"/>
                    </a:cxn>
                    <a:cxn ang="0">
                      <a:pos x="4484" y="1086"/>
                    </a:cxn>
                    <a:cxn ang="0">
                      <a:pos x="4552" y="1190"/>
                    </a:cxn>
                    <a:cxn ang="0">
                      <a:pos x="4618" y="1296"/>
                    </a:cxn>
                    <a:cxn ang="0">
                      <a:pos x="4678" y="1406"/>
                    </a:cxn>
                    <a:cxn ang="0">
                      <a:pos x="4732" y="1518"/>
                    </a:cxn>
                    <a:cxn ang="0">
                      <a:pos x="0" y="1576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b="0"/>
                </a:p>
              </p:txBody>
            </p:sp>
            <p:sp>
              <p:nvSpPr>
                <p:cNvPr id="56" name="Oval 64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b="0"/>
                </a:p>
              </p:txBody>
            </p:sp>
          </p:grpSp>
        </p:grpSp>
      </p:grpSp>
      <p:grpSp>
        <p:nvGrpSpPr>
          <p:cNvPr id="57" name="Group 65"/>
          <p:cNvGrpSpPr>
            <a:grpSpLocks/>
          </p:cNvGrpSpPr>
          <p:nvPr/>
        </p:nvGrpSpPr>
        <p:grpSpPr bwMode="auto">
          <a:xfrm>
            <a:off x="5945752" y="1698985"/>
            <a:ext cx="407988" cy="466725"/>
            <a:chOff x="4195" y="-811"/>
            <a:chExt cx="614" cy="702"/>
          </a:xfrm>
        </p:grpSpPr>
        <p:sp>
          <p:nvSpPr>
            <p:cNvPr id="58" name="Oval 66"/>
            <p:cNvSpPr>
              <a:spLocks noChangeArrowheads="1"/>
            </p:cNvSpPr>
            <p:nvPr/>
          </p:nvSpPr>
          <p:spPr bwMode="auto">
            <a:xfrm>
              <a:off x="4195" y="-312"/>
              <a:ext cx="590" cy="20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31750" cap="rnd" algn="ctr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0"/>
            </a:p>
          </p:txBody>
        </p:sp>
        <p:grpSp>
          <p:nvGrpSpPr>
            <p:cNvPr id="59" name="Group 67"/>
            <p:cNvGrpSpPr>
              <a:grpSpLocks/>
            </p:cNvGrpSpPr>
            <p:nvPr/>
          </p:nvGrpSpPr>
          <p:grpSpPr bwMode="auto">
            <a:xfrm>
              <a:off x="4196" y="-811"/>
              <a:ext cx="613" cy="613"/>
              <a:chOff x="2335" y="1139"/>
              <a:chExt cx="1089" cy="1089"/>
            </a:xfrm>
          </p:grpSpPr>
          <p:sp>
            <p:nvSpPr>
              <p:cNvPr id="60" name="Oval 68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FFC000"/>
                  </a:gs>
                  <a:gs pos="100000">
                    <a:schemeClr val="bg2">
                      <a:lumMod val="2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0"/>
              </a:p>
            </p:txBody>
          </p:sp>
          <p:grpSp>
            <p:nvGrpSpPr>
              <p:cNvPr id="61" name="Group 69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62" name="Freeform 70"/>
                <p:cNvSpPr>
                  <a:spLocks/>
                </p:cNvSpPr>
                <p:nvPr/>
              </p:nvSpPr>
              <p:spPr bwMode="auto">
                <a:xfrm>
                  <a:off x="1423" y="1843"/>
                  <a:ext cx="916" cy="296"/>
                </a:xfrm>
                <a:custGeom>
                  <a:avLst/>
                  <a:gdLst/>
                  <a:ahLst/>
                  <a:cxnLst>
                    <a:cxn ang="0">
                      <a:pos x="0" y="1576"/>
                    </a:cxn>
                    <a:cxn ang="0">
                      <a:pos x="50" y="1462"/>
                    </a:cxn>
                    <a:cxn ang="0">
                      <a:pos x="108" y="1350"/>
                    </a:cxn>
                    <a:cxn ang="0">
                      <a:pos x="170" y="1242"/>
                    </a:cxn>
                    <a:cxn ang="0">
                      <a:pos x="238" y="1138"/>
                    </a:cxn>
                    <a:cxn ang="0">
                      <a:pos x="310" y="1036"/>
                    </a:cxn>
                    <a:cxn ang="0">
                      <a:pos x="386" y="940"/>
                    </a:cxn>
                    <a:cxn ang="0">
                      <a:pos x="468" y="846"/>
                    </a:cxn>
                    <a:cxn ang="0">
                      <a:pos x="552" y="756"/>
                    </a:cxn>
                    <a:cxn ang="0">
                      <a:pos x="596" y="712"/>
                    </a:cxn>
                    <a:cxn ang="0">
                      <a:pos x="688" y="630"/>
                    </a:cxn>
                    <a:cxn ang="0">
                      <a:pos x="784" y="550"/>
                    </a:cxn>
                    <a:cxn ang="0">
                      <a:pos x="884" y="476"/>
                    </a:cxn>
                    <a:cxn ang="0">
                      <a:pos x="986" y="406"/>
                    </a:cxn>
                    <a:cxn ang="0">
                      <a:pos x="1092" y="342"/>
                    </a:cxn>
                    <a:cxn ang="0">
                      <a:pos x="1202" y="282"/>
                    </a:cxn>
                    <a:cxn ang="0">
                      <a:pos x="1316" y="228"/>
                    </a:cxn>
                    <a:cxn ang="0">
                      <a:pos x="1374" y="202"/>
                    </a:cxn>
                    <a:cxn ang="0">
                      <a:pos x="1490" y="156"/>
                    </a:cxn>
                    <a:cxn ang="0">
                      <a:pos x="1610" y="116"/>
                    </a:cxn>
                    <a:cxn ang="0">
                      <a:pos x="1732" y="80"/>
                    </a:cxn>
                    <a:cxn ang="0">
                      <a:pos x="1858" y="52"/>
                    </a:cxn>
                    <a:cxn ang="0">
                      <a:pos x="1984" y="30"/>
                    </a:cxn>
                    <a:cxn ang="0">
                      <a:pos x="2114" y="12"/>
                    </a:cxn>
                    <a:cxn ang="0">
                      <a:pos x="2246" y="2"/>
                    </a:cxn>
                    <a:cxn ang="0">
                      <a:pos x="2378" y="0"/>
                    </a:cxn>
                    <a:cxn ang="0">
                      <a:pos x="2444" y="0"/>
                    </a:cxn>
                    <a:cxn ang="0">
                      <a:pos x="2576" y="8"/>
                    </a:cxn>
                    <a:cxn ang="0">
                      <a:pos x="2706" y="20"/>
                    </a:cxn>
                    <a:cxn ang="0">
                      <a:pos x="2834" y="40"/>
                    </a:cxn>
                    <a:cxn ang="0">
                      <a:pos x="2962" y="66"/>
                    </a:cxn>
                    <a:cxn ang="0">
                      <a:pos x="3084" y="98"/>
                    </a:cxn>
                    <a:cxn ang="0">
                      <a:pos x="3206" y="136"/>
                    </a:cxn>
                    <a:cxn ang="0">
                      <a:pos x="3324" y="178"/>
                    </a:cxn>
                    <a:cxn ang="0">
                      <a:pos x="3382" y="202"/>
                    </a:cxn>
                    <a:cxn ang="0">
                      <a:pos x="3498" y="254"/>
                    </a:cxn>
                    <a:cxn ang="0">
                      <a:pos x="3608" y="312"/>
                    </a:cxn>
                    <a:cxn ang="0">
                      <a:pos x="3716" y="374"/>
                    </a:cxn>
                    <a:cxn ang="0">
                      <a:pos x="3822" y="440"/>
                    </a:cxn>
                    <a:cxn ang="0">
                      <a:pos x="3922" y="512"/>
                    </a:cxn>
                    <a:cxn ang="0">
                      <a:pos x="4020" y="590"/>
                    </a:cxn>
                    <a:cxn ang="0">
                      <a:pos x="4114" y="670"/>
                    </a:cxn>
                    <a:cxn ang="0">
                      <a:pos x="4204" y="756"/>
                    </a:cxn>
                    <a:cxn ang="0">
                      <a:pos x="4246" y="800"/>
                    </a:cxn>
                    <a:cxn ang="0">
                      <a:pos x="4330" y="892"/>
                    </a:cxn>
                    <a:cxn ang="0">
                      <a:pos x="4410" y="988"/>
                    </a:cxn>
                    <a:cxn ang="0">
                      <a:pos x="4484" y="1086"/>
                    </a:cxn>
                    <a:cxn ang="0">
                      <a:pos x="4552" y="1190"/>
                    </a:cxn>
                    <a:cxn ang="0">
                      <a:pos x="4618" y="1296"/>
                    </a:cxn>
                    <a:cxn ang="0">
                      <a:pos x="4678" y="1406"/>
                    </a:cxn>
                    <a:cxn ang="0">
                      <a:pos x="4732" y="1518"/>
                    </a:cxn>
                    <a:cxn ang="0">
                      <a:pos x="0" y="1576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b="0"/>
                </a:p>
              </p:txBody>
            </p:sp>
            <p:sp>
              <p:nvSpPr>
                <p:cNvPr id="63" name="Oval 71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b="0"/>
                </a:p>
              </p:txBody>
            </p:sp>
          </p:grpSp>
        </p:grpSp>
      </p:grpSp>
      <p:sp>
        <p:nvSpPr>
          <p:cNvPr id="64" name="Rectangle 72"/>
          <p:cNvSpPr>
            <a:spLocks noChangeArrowheads="1"/>
          </p:cNvSpPr>
          <p:nvPr/>
        </p:nvSpPr>
        <p:spPr bwMode="auto">
          <a:xfrm>
            <a:off x="5856745" y="2067577"/>
            <a:ext cx="2027623" cy="72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</a:pPr>
            <a:r>
              <a:rPr kumimoji="1" lang="en-US" altLang="zh-CN" sz="1400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kumimoji="1" lang="zh-CN" altLang="en-US" sz="1400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  <a:r>
              <a:rPr kumimoji="1" lang="en-US" altLang="zh-CN" sz="14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kumimoji="1" lang="zh-CN" altLang="en-US" sz="1400" b="1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  <a:p>
            <a:pPr latinLnBrk="1">
              <a:lnSpc>
                <a:spcPct val="120000"/>
              </a:lnSpc>
            </a:pPr>
            <a:r>
              <a:rPr kumimoji="1" lang="zh-CN" altLang="en-US" sz="1000" b="0" dirty="0"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  <a:p>
            <a:pPr latinLnBrk="1">
              <a:lnSpc>
                <a:spcPct val="120000"/>
              </a:lnSpc>
            </a:pPr>
            <a:r>
              <a:rPr kumimoji="1" lang="zh-CN" altLang="en-US" sz="1000" b="0" dirty="0"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</p:txBody>
      </p:sp>
      <p:sp>
        <p:nvSpPr>
          <p:cNvPr id="65" name="Rectangle 73"/>
          <p:cNvSpPr>
            <a:spLocks noChangeArrowheads="1"/>
          </p:cNvSpPr>
          <p:nvPr/>
        </p:nvSpPr>
        <p:spPr bwMode="auto">
          <a:xfrm>
            <a:off x="5856745" y="3147697"/>
            <a:ext cx="2027623" cy="72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</a:pPr>
            <a:r>
              <a:rPr kumimoji="1" lang="en-US" altLang="zh-CN" sz="1400" b="1" dirty="0" smtClean="0">
                <a:latin typeface="微软雅黑" pitchFamily="34" charset="-122"/>
                <a:ea typeface="微软雅黑" pitchFamily="34" charset="-122"/>
              </a:rPr>
              <a:t>【</a:t>
            </a:r>
            <a:r>
              <a:rPr kumimoji="1" lang="zh-CN" altLang="en-US" sz="1400" b="1" dirty="0" smtClean="0">
                <a:latin typeface="微软雅黑" pitchFamily="34" charset="-122"/>
                <a:ea typeface="微软雅黑" pitchFamily="34" charset="-122"/>
              </a:rPr>
              <a:t>单击此处添加文字</a:t>
            </a:r>
            <a:r>
              <a:rPr kumimoji="1" lang="en-US" altLang="zh-CN" sz="1400" b="1" dirty="0">
                <a:latin typeface="微软雅黑" pitchFamily="34" charset="-122"/>
                <a:ea typeface="微软雅黑" pitchFamily="34" charset="-122"/>
              </a:rPr>
              <a:t>】</a:t>
            </a:r>
            <a:endParaRPr kumimoji="1" lang="zh-CN" altLang="en-US" sz="1400" b="1" dirty="0">
              <a:latin typeface="微软雅黑" pitchFamily="34" charset="-122"/>
              <a:ea typeface="微软雅黑" pitchFamily="34" charset="-122"/>
            </a:endParaRPr>
          </a:p>
          <a:p>
            <a:pPr latinLnBrk="1">
              <a:lnSpc>
                <a:spcPct val="120000"/>
              </a:lnSpc>
            </a:pPr>
            <a:r>
              <a:rPr kumimoji="1" lang="zh-CN" altLang="en-US" sz="1000" b="0" dirty="0"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  <a:p>
            <a:pPr latinLnBrk="1">
              <a:lnSpc>
                <a:spcPct val="120000"/>
              </a:lnSpc>
            </a:pPr>
            <a:r>
              <a:rPr kumimoji="1" lang="zh-CN" altLang="en-US" sz="1000" b="0" dirty="0"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</p:txBody>
      </p:sp>
      <p:sp>
        <p:nvSpPr>
          <p:cNvPr id="66" name="Rectangle 74"/>
          <p:cNvSpPr>
            <a:spLocks noChangeArrowheads="1"/>
          </p:cNvSpPr>
          <p:nvPr/>
        </p:nvSpPr>
        <p:spPr bwMode="auto">
          <a:xfrm>
            <a:off x="5856745" y="4227817"/>
            <a:ext cx="1972061" cy="72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atinLnBrk="1">
              <a:lnSpc>
                <a:spcPct val="120000"/>
              </a:lnSpc>
            </a:pPr>
            <a:r>
              <a:rPr kumimoji="1" lang="en-US" altLang="zh-CN" sz="1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kumimoji="1" lang="zh-CN" altLang="en-US" sz="1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  <a:r>
              <a:rPr kumimoji="1" lang="en-US" altLang="zh-CN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kumimoji="1" lang="zh-CN" altLang="en-US" sz="14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latinLnBrk="1">
              <a:lnSpc>
                <a:spcPct val="120000"/>
              </a:lnSpc>
            </a:pPr>
            <a:r>
              <a:rPr kumimoji="1" lang="zh-CN" altLang="en-US" sz="1000" b="0" dirty="0"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  <a:p>
            <a:pPr latinLnBrk="1">
              <a:lnSpc>
                <a:spcPct val="120000"/>
              </a:lnSpc>
            </a:pPr>
            <a:r>
              <a:rPr kumimoji="1" lang="zh-CN" altLang="en-US" sz="1000" b="0" dirty="0">
                <a:latin typeface="微软雅黑" pitchFamily="34" charset="-122"/>
                <a:ea typeface="微软雅黑" pitchFamily="34" charset="-122"/>
              </a:rPr>
              <a:t>单击此处添加文字内容</a:t>
            </a:r>
          </a:p>
        </p:txBody>
      </p:sp>
      <p:cxnSp>
        <p:nvCxnSpPr>
          <p:cNvPr id="68" name="直接连接符 67"/>
          <p:cNvCxnSpPr/>
          <p:nvPr/>
        </p:nvCxnSpPr>
        <p:spPr>
          <a:xfrm>
            <a:off x="5712729" y="1732453"/>
            <a:ext cx="0" cy="3215561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圆角矩形 69"/>
          <p:cNvSpPr/>
          <p:nvPr/>
        </p:nvSpPr>
        <p:spPr>
          <a:xfrm flipH="1">
            <a:off x="3417593" y="976202"/>
            <a:ext cx="5472729" cy="53974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92000">
                <a:srgbClr val="FFC000">
                  <a:alpha val="0"/>
                </a:srgbClr>
              </a:gs>
              <a:gs pos="42000">
                <a:srgbClr val="00206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WordArt 38"/>
          <p:cNvSpPr>
            <a:spLocks noChangeArrowheads="1" noChangeShapeType="1" noTextEdit="1"/>
          </p:cNvSpPr>
          <p:nvPr/>
        </p:nvSpPr>
        <p:spPr bwMode="auto">
          <a:xfrm>
            <a:off x="441949" y="1113804"/>
            <a:ext cx="3686175" cy="377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zh-CN" altLang="en-US" sz="7200" kern="10" dirty="0">
              <a:solidFill>
                <a:schemeClr val="accent1"/>
              </a:solidFill>
              <a:latin typeface="经典特宋简" pitchFamily="49" charset="-122"/>
              <a:ea typeface="经典特宋简" pitchFamily="49" charset="-122"/>
              <a:cs typeface="经典特宋简" pitchFamily="49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4998410" y="1001986"/>
            <a:ext cx="37442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2400" b="1" kern="1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经典特宋简" pitchFamily="49" charset="-122"/>
              </a:rPr>
              <a:t>三级递进关系展示</a:t>
            </a:r>
            <a:endParaRPr lang="zh-CN" altLang="en-US" sz="2400" b="1" kern="1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经典特宋简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692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自定义 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996</Words>
  <Application>Microsoft Office PowerPoint</Application>
  <PresentationFormat>全屏显示(16:9)</PresentationFormat>
  <Paragraphs>178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Broadway</vt:lpstr>
      <vt:lpstr>经典特宋简</vt:lpstr>
      <vt:lpstr>微软雅黑</vt:lpstr>
      <vt:lpstr>Calibri</vt:lpstr>
      <vt:lpstr>Britannic Bold</vt:lpstr>
      <vt:lpstr>Wingdings</vt:lpstr>
      <vt:lpstr>Arial Black</vt:lpstr>
      <vt:lpstr>黑体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</vt:vector>
  </TitlesOfParts>
  <Company>pxzx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zhangying</dc:creator>
  <cp:lastModifiedBy>Administrator</cp:lastModifiedBy>
  <cp:revision>50</cp:revision>
  <dcterms:created xsi:type="dcterms:W3CDTF">2012-03-17T09:19:58Z</dcterms:created>
  <dcterms:modified xsi:type="dcterms:W3CDTF">2015-03-02T08:45:31Z</dcterms:modified>
</cp:coreProperties>
</file>