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913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  <p:sp>
        <p:nvSpPr>
          <p:cNvPr id="3" name="矩形 2"/>
          <p:cNvSpPr/>
          <p:nvPr/>
        </p:nvSpPr>
        <p:spPr>
          <a:xfrm>
            <a:off x="2644424" y="6518443"/>
            <a:ext cx="184731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84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6</cp:revision>
  <dcterms:created xsi:type="dcterms:W3CDTF">2006-08-16T00:00:00Z</dcterms:created>
  <dcterms:modified xsi:type="dcterms:W3CDTF">2015-02-10T01:52:34Z</dcterms:modified>
</cp:coreProperties>
</file>