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60" r:id="rId3"/>
    <p:sldId id="264" r:id="rId4"/>
    <p:sldId id="265" r:id="rId5"/>
    <p:sldId id="261" r:id="rId6"/>
    <p:sldId id="266" r:id="rId7"/>
    <p:sldId id="274" r:id="rId8"/>
    <p:sldId id="262" r:id="rId9"/>
    <p:sldId id="277" r:id="rId10"/>
    <p:sldId id="275" r:id="rId11"/>
    <p:sldId id="276" r:id="rId12"/>
    <p:sldId id="272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3B4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2548" autoAdjust="0"/>
  </p:normalViewPr>
  <p:slideViewPr>
    <p:cSldViewPr snapToGrid="0">
      <p:cViewPr varScale="1">
        <p:scale>
          <a:sx n="98" d="100"/>
          <a:sy n="98" d="100"/>
        </p:scale>
        <p:origin x="-46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DEC30-1CA0-481B-9C1A-6D7DFA9FBBF6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8A7D0-A126-4230-BA5E-414670DBCBD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46628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2648-B683-488D-982E-E09D9234D9D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96B9-197D-4442-A38C-91014160C6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98961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2648-B683-488D-982E-E09D9234D9D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96B9-197D-4442-A38C-91014160C6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9770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2648-B683-488D-982E-E09D9234D9D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96B9-197D-4442-A38C-91014160C6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14304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2648-B683-488D-982E-E09D9234D9D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96B9-197D-4442-A38C-91014160C6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02791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2648-B683-488D-982E-E09D9234D9D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96B9-197D-4442-A38C-91014160C6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8737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2648-B683-488D-982E-E09D9234D9D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96B9-197D-4442-A38C-91014160C6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85215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2648-B683-488D-982E-E09D9234D9D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96B9-197D-4442-A38C-91014160C6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84862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2648-B683-488D-982E-E09D9234D9D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96B9-197D-4442-A38C-91014160C6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87598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2648-B683-488D-982E-E09D9234D9D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96B9-197D-4442-A38C-91014160C6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51041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2648-B683-488D-982E-E09D9234D9D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96B9-197D-4442-A38C-91014160C6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9966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52648-B683-488D-982E-E09D9234D9D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96B9-197D-4442-A38C-91014160C6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7228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52648-B683-488D-982E-E09D9234D9D4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E96B9-197D-4442-A38C-91014160C6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91436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同心圆 13"/>
          <p:cNvSpPr/>
          <p:nvPr/>
        </p:nvSpPr>
        <p:spPr>
          <a:xfrm>
            <a:off x="388217" y="2515292"/>
            <a:ext cx="3240000" cy="324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同心圆 15"/>
          <p:cNvSpPr/>
          <p:nvPr/>
        </p:nvSpPr>
        <p:spPr>
          <a:xfrm>
            <a:off x="1869255" y="4029786"/>
            <a:ext cx="2160000" cy="216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 useBgFill="1">
        <p:nvSpPr>
          <p:cNvPr id="15" name="直角三角形 14"/>
          <p:cNvSpPr/>
          <p:nvPr/>
        </p:nvSpPr>
        <p:spPr>
          <a:xfrm>
            <a:off x="-1" y="3770142"/>
            <a:ext cx="3137095" cy="241964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815164" y="2682168"/>
            <a:ext cx="2340000" cy="2340000"/>
          </a:xfrm>
          <a:prstGeom prst="ellipse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704170" y="506437"/>
            <a:ext cx="6035041" cy="3263705"/>
          </a:xfrm>
          <a:prstGeom prst="rect">
            <a:avLst/>
          </a:prstGeom>
          <a:solidFill>
            <a:srgbClr val="D0D4B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同心圆 19"/>
          <p:cNvSpPr/>
          <p:nvPr/>
        </p:nvSpPr>
        <p:spPr>
          <a:xfrm>
            <a:off x="2302291" y="605159"/>
            <a:ext cx="900000" cy="90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同心圆 20"/>
          <p:cNvSpPr/>
          <p:nvPr/>
        </p:nvSpPr>
        <p:spPr>
          <a:xfrm>
            <a:off x="9946287" y="1547446"/>
            <a:ext cx="720000" cy="72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029255" y="1498005"/>
            <a:ext cx="56833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latin typeface="DFPYuanMedium-B5" panose="020F0500000000000000" pitchFamily="34" charset="-120"/>
                <a:ea typeface="DFPYuanMedium-B5" panose="020F0500000000000000" pitchFamily="34" charset="-120"/>
              </a:rPr>
              <a:t>ENTER YOUR TITLE</a:t>
            </a:r>
            <a:endParaRPr lang="zh-CN" altLang="en-US" sz="4400" b="1" dirty="0">
              <a:latin typeface="DFPYuanMedium-B5" panose="020F0500000000000000" pitchFamily="34" charset="-120"/>
              <a:ea typeface="DFPYuanMedium-B5" panose="020F0500000000000000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935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9028087" y="1468191"/>
            <a:ext cx="462011" cy="710003"/>
            <a:chOff x="4778059" y="1107582"/>
            <a:chExt cx="462011" cy="710003"/>
          </a:xfrm>
        </p:grpSpPr>
        <p:grpSp>
          <p:nvGrpSpPr>
            <p:cNvPr id="7" name="组合 6"/>
            <p:cNvGrpSpPr/>
            <p:nvPr/>
          </p:nvGrpSpPr>
          <p:grpSpPr>
            <a:xfrm>
              <a:off x="4778059" y="1107582"/>
              <a:ext cx="462011" cy="470079"/>
              <a:chOff x="7662929" y="4018207"/>
              <a:chExt cx="462011" cy="470079"/>
            </a:xfrm>
          </p:grpSpPr>
          <p:sp>
            <p:nvSpPr>
              <p:cNvPr id="5" name="泪滴形 4"/>
              <p:cNvSpPr/>
              <p:nvPr/>
            </p:nvSpPr>
            <p:spPr>
              <a:xfrm rot="8180111">
                <a:off x="7662929" y="4018207"/>
                <a:ext cx="462011" cy="470079"/>
              </a:xfrm>
              <a:prstGeom prst="teardrop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7804087" y="4163399"/>
                <a:ext cx="180000" cy="180000"/>
              </a:xfrm>
              <a:prstGeom prst="ellipse">
                <a:avLst/>
              </a:prstGeom>
              <a:solidFill>
                <a:srgbClr val="A23B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椭圆 7"/>
            <p:cNvSpPr/>
            <p:nvPr/>
          </p:nvSpPr>
          <p:spPr>
            <a:xfrm>
              <a:off x="4841640" y="1714554"/>
              <a:ext cx="334851" cy="10303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308607" y="2178194"/>
            <a:ext cx="2450253" cy="1518043"/>
            <a:chOff x="6257091" y="2564560"/>
            <a:chExt cx="2450253" cy="1518043"/>
          </a:xfrm>
        </p:grpSpPr>
        <p:sp>
          <p:nvSpPr>
            <p:cNvPr id="12" name="直角三角形 11"/>
            <p:cNvSpPr/>
            <p:nvPr/>
          </p:nvSpPr>
          <p:spPr>
            <a:xfrm rot="10800000">
              <a:off x="8320978" y="2564560"/>
              <a:ext cx="386366" cy="386366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257091" y="2564560"/>
              <a:ext cx="2450253" cy="1518043"/>
            </a:xfrm>
            <a:prstGeom prst="rect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  <a:prstDash val="sysDash"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A23B46"/>
                  </a:solidFill>
                </a:rPr>
                <a:t>ENTER YOUR CONTNT</a:t>
              </a:r>
            </a:p>
            <a:p>
              <a:r>
                <a:rPr lang="en-US" altLang="zh-CN" dirty="0">
                  <a:solidFill>
                    <a:srgbClr val="A23B46"/>
                  </a:solidFill>
                </a:rPr>
                <a:t>ENTER YOUR CONTNT</a:t>
              </a:r>
              <a:endParaRPr lang="zh-CN" altLang="en-US" dirty="0">
                <a:solidFill>
                  <a:srgbClr val="A23B46"/>
                </a:solidFill>
              </a:endParaRPr>
            </a:p>
            <a:p>
              <a:r>
                <a:rPr lang="en-US" altLang="zh-CN" dirty="0">
                  <a:solidFill>
                    <a:srgbClr val="A23B46"/>
                  </a:solidFill>
                </a:rPr>
                <a:t>ENTER YOUR CONTNT</a:t>
              </a:r>
              <a:endParaRPr lang="zh-CN" altLang="en-US" dirty="0">
                <a:solidFill>
                  <a:srgbClr val="A23B46"/>
                </a:solidFill>
              </a:endParaRPr>
            </a:p>
            <a:p>
              <a:r>
                <a:rPr lang="en-US" altLang="zh-CN" dirty="0">
                  <a:solidFill>
                    <a:srgbClr val="A23B46"/>
                  </a:solidFill>
                </a:rPr>
                <a:t>ENTER YOUR CONTNT</a:t>
              </a:r>
              <a:endParaRPr lang="zh-CN" altLang="en-US" dirty="0">
                <a:solidFill>
                  <a:srgbClr val="A23B46"/>
                </a:solidFill>
              </a:endParaRPr>
            </a:p>
            <a:p>
              <a:r>
                <a:rPr lang="en-US" altLang="zh-CN" dirty="0">
                  <a:solidFill>
                    <a:srgbClr val="A23B46"/>
                  </a:solidFill>
                </a:rPr>
                <a:t>ENTER YOUR </a:t>
              </a:r>
              <a:r>
                <a:rPr lang="en-US" altLang="zh-CN" dirty="0" smtClean="0">
                  <a:solidFill>
                    <a:srgbClr val="A23B46"/>
                  </a:solidFill>
                </a:rPr>
                <a:t>CONTNT</a:t>
              </a:r>
              <a:endParaRPr lang="zh-CN" altLang="en-US" dirty="0">
                <a:solidFill>
                  <a:srgbClr val="A23B46"/>
                </a:solidFill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6478073" y="4913788"/>
            <a:ext cx="592428" cy="115910"/>
          </a:xfrm>
          <a:prstGeom prst="rect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478073" y="5167007"/>
            <a:ext cx="592428" cy="115910"/>
          </a:xfrm>
          <a:prstGeom prst="rect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478073" y="4671269"/>
            <a:ext cx="592428" cy="115910"/>
          </a:xfrm>
          <a:prstGeom prst="rect">
            <a:avLst/>
          </a:prstGeom>
          <a:solidFill>
            <a:srgbClr val="A23B4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478073" y="4203964"/>
            <a:ext cx="592428" cy="115910"/>
          </a:xfrm>
          <a:prstGeom prst="rect">
            <a:avLst/>
          </a:prstGeom>
          <a:solidFill>
            <a:srgbClr val="A23B4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478073" y="4446483"/>
            <a:ext cx="592428" cy="115910"/>
          </a:xfrm>
          <a:prstGeom prst="rect">
            <a:avLst/>
          </a:prstGeom>
          <a:solidFill>
            <a:srgbClr val="A23B4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629282" y="5192795"/>
            <a:ext cx="592428" cy="115910"/>
          </a:xfrm>
          <a:prstGeom prst="rect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7629282" y="5458265"/>
            <a:ext cx="592428" cy="103658"/>
          </a:xfrm>
          <a:prstGeom prst="rect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629282" y="4950276"/>
            <a:ext cx="592428" cy="115910"/>
          </a:xfrm>
          <a:prstGeom prst="rect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7629282" y="4482971"/>
            <a:ext cx="592428" cy="115910"/>
          </a:xfrm>
          <a:prstGeom prst="rect">
            <a:avLst/>
          </a:prstGeom>
          <a:solidFill>
            <a:srgbClr val="A23B4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7629282" y="4725490"/>
            <a:ext cx="592428" cy="115910"/>
          </a:xfrm>
          <a:prstGeom prst="rect">
            <a:avLst/>
          </a:prstGeom>
          <a:solidFill>
            <a:srgbClr val="A23B4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965711" y="5628891"/>
            <a:ext cx="592428" cy="115910"/>
          </a:xfrm>
          <a:prstGeom prst="rect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965711" y="5882110"/>
            <a:ext cx="592428" cy="115910"/>
          </a:xfrm>
          <a:prstGeom prst="rect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8965711" y="5386372"/>
            <a:ext cx="592428" cy="115910"/>
          </a:xfrm>
          <a:prstGeom prst="rect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8965711" y="4919067"/>
            <a:ext cx="592428" cy="115910"/>
          </a:xfrm>
          <a:prstGeom prst="rect">
            <a:avLst/>
          </a:prstGeom>
          <a:solidFill>
            <a:srgbClr val="A23B4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965711" y="5161586"/>
            <a:ext cx="592428" cy="115910"/>
          </a:xfrm>
          <a:prstGeom prst="rect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879286" y="5252567"/>
            <a:ext cx="1604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PROJECT </a:t>
            </a:r>
          </a:p>
          <a:p>
            <a:pPr algn="ct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ONE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968413" y="5729400"/>
            <a:ext cx="1604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PROJECT </a:t>
            </a:r>
          </a:p>
          <a:p>
            <a:pPr algn="ct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TWO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366854" y="6067116"/>
            <a:ext cx="1604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PROJECT </a:t>
            </a:r>
          </a:p>
          <a:p>
            <a:pPr algn="ct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THREE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353595" y="3769258"/>
            <a:ext cx="735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1400</a:t>
            </a:r>
            <a:endParaRPr lang="zh-CN" altLang="en-US" b="1" dirty="0"/>
          </a:p>
        </p:txBody>
      </p:sp>
      <p:sp>
        <p:nvSpPr>
          <p:cNvPr id="33" name="文本框 32"/>
          <p:cNvSpPr txBox="1"/>
          <p:nvPr/>
        </p:nvSpPr>
        <p:spPr>
          <a:xfrm>
            <a:off x="8891152" y="4482971"/>
            <a:ext cx="735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5200</a:t>
            </a:r>
            <a:endParaRPr lang="zh-CN" altLang="en-US" b="1" dirty="0"/>
          </a:p>
        </p:txBody>
      </p:sp>
      <p:sp>
        <p:nvSpPr>
          <p:cNvPr id="34" name="文本框 33"/>
          <p:cNvSpPr txBox="1"/>
          <p:nvPr/>
        </p:nvSpPr>
        <p:spPr>
          <a:xfrm>
            <a:off x="7557556" y="4035642"/>
            <a:ext cx="735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2800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xmlns="" val="41519328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245072" y="1932425"/>
            <a:ext cx="462011" cy="710003"/>
            <a:chOff x="4778059" y="1107582"/>
            <a:chExt cx="462011" cy="710003"/>
          </a:xfrm>
        </p:grpSpPr>
        <p:grpSp>
          <p:nvGrpSpPr>
            <p:cNvPr id="5" name="组合 4"/>
            <p:cNvGrpSpPr/>
            <p:nvPr/>
          </p:nvGrpSpPr>
          <p:grpSpPr>
            <a:xfrm>
              <a:off x="4778059" y="1107582"/>
              <a:ext cx="462011" cy="470079"/>
              <a:chOff x="7662929" y="4018207"/>
              <a:chExt cx="462011" cy="470079"/>
            </a:xfrm>
          </p:grpSpPr>
          <p:sp>
            <p:nvSpPr>
              <p:cNvPr id="7" name="泪滴形 6"/>
              <p:cNvSpPr/>
              <p:nvPr/>
            </p:nvSpPr>
            <p:spPr>
              <a:xfrm rot="8180111">
                <a:off x="7662929" y="4018207"/>
                <a:ext cx="462011" cy="470079"/>
              </a:xfrm>
              <a:prstGeom prst="teardrop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7804087" y="4163399"/>
                <a:ext cx="180000" cy="18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椭圆 5"/>
            <p:cNvSpPr/>
            <p:nvPr/>
          </p:nvSpPr>
          <p:spPr>
            <a:xfrm>
              <a:off x="4841640" y="1714554"/>
              <a:ext cx="334851" cy="10303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011638" y="2539397"/>
            <a:ext cx="2450253" cy="1524829"/>
            <a:chOff x="6157070" y="2883352"/>
            <a:chExt cx="2450253" cy="1524829"/>
          </a:xfrm>
        </p:grpSpPr>
        <p:sp>
          <p:nvSpPr>
            <p:cNvPr id="10" name="直角三角形 9"/>
            <p:cNvSpPr/>
            <p:nvPr/>
          </p:nvSpPr>
          <p:spPr>
            <a:xfrm rot="10800000">
              <a:off x="8220957" y="2883352"/>
              <a:ext cx="386366" cy="386366"/>
            </a:xfrm>
            <a:prstGeom prst="rt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157070" y="2890138"/>
              <a:ext cx="2450253" cy="1518043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prstDash val="sysDash"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ENTER YOUR CONTNT</a:t>
              </a:r>
            </a:p>
            <a:p>
              <a:r>
                <a:rPr lang="en-US" altLang="zh-CN" dirty="0"/>
                <a:t>ENTER YOUR CONTNT</a:t>
              </a:r>
              <a:endParaRPr lang="zh-CN" altLang="en-US" dirty="0"/>
            </a:p>
            <a:p>
              <a:r>
                <a:rPr lang="en-US" altLang="zh-CN" dirty="0"/>
                <a:t>ENTER YOUR CONTNT</a:t>
              </a:r>
              <a:endParaRPr lang="zh-CN" altLang="en-US" dirty="0"/>
            </a:p>
            <a:p>
              <a:r>
                <a:rPr lang="en-US" altLang="zh-CN" dirty="0"/>
                <a:t>ENTER YOUR CONTNT</a:t>
              </a:r>
              <a:endParaRPr lang="zh-CN" altLang="en-US" dirty="0"/>
            </a:p>
            <a:p>
              <a:r>
                <a:rPr lang="en-US" altLang="zh-CN" dirty="0"/>
                <a:t>ENTER YOUR </a:t>
              </a:r>
              <a:r>
                <a:rPr lang="en-US" altLang="zh-CN" dirty="0" smtClean="0"/>
                <a:t>CONTNT</a:t>
              </a:r>
              <a:endParaRPr lang="zh-CN" altLang="en-US" dirty="0"/>
            </a:p>
          </p:txBody>
        </p:sp>
      </p:grpSp>
      <p:sp>
        <p:nvSpPr>
          <p:cNvPr id="12" name="椭圆 11"/>
          <p:cNvSpPr/>
          <p:nvPr/>
        </p:nvSpPr>
        <p:spPr>
          <a:xfrm>
            <a:off x="2785402" y="4628271"/>
            <a:ext cx="1260000" cy="1260000"/>
          </a:xfrm>
          <a:prstGeom prst="ellipse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815525" y="4628271"/>
            <a:ext cx="1260000" cy="1260000"/>
          </a:xfrm>
          <a:prstGeom prst="ellipse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038220" y="4628271"/>
            <a:ext cx="1260000" cy="1260000"/>
          </a:xfrm>
          <a:prstGeom prst="ellipse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643134" y="6028330"/>
            <a:ext cx="1604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PROJECT </a:t>
            </a:r>
          </a:p>
          <a:p>
            <a:pPr algn="ct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TWO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41907" y="6028331"/>
            <a:ext cx="1604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PROJECT </a:t>
            </a:r>
          </a:p>
          <a:p>
            <a:pPr algn="ct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ONE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690343" y="6028330"/>
            <a:ext cx="1604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PROJECT </a:t>
            </a:r>
          </a:p>
          <a:p>
            <a:pPr algn="ct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THREE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18" name="饼形 17"/>
          <p:cNvSpPr/>
          <p:nvPr/>
        </p:nvSpPr>
        <p:spPr>
          <a:xfrm>
            <a:off x="2788197" y="4635627"/>
            <a:ext cx="1260000" cy="1260000"/>
          </a:xfrm>
          <a:prstGeom prst="pie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饼形 18"/>
          <p:cNvSpPr/>
          <p:nvPr/>
        </p:nvSpPr>
        <p:spPr>
          <a:xfrm>
            <a:off x="6823281" y="4619214"/>
            <a:ext cx="1260000" cy="1260000"/>
          </a:xfrm>
          <a:prstGeom prst="pie">
            <a:avLst>
              <a:gd name="adj1" fmla="val 0"/>
              <a:gd name="adj2" fmla="val 12745238"/>
            </a:avLst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饼形 19"/>
          <p:cNvSpPr/>
          <p:nvPr/>
        </p:nvSpPr>
        <p:spPr>
          <a:xfrm>
            <a:off x="9045976" y="4628271"/>
            <a:ext cx="1260000" cy="1260000"/>
          </a:xfrm>
          <a:prstGeom prst="pie">
            <a:avLst>
              <a:gd name="adj1" fmla="val 0"/>
              <a:gd name="adj2" fmla="val 9759515"/>
            </a:avLst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52124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>
        <p15:prstTrans prst="fracture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351692" y="647114"/>
            <a:ext cx="12674990" cy="1181686"/>
          </a:xfrm>
          <a:prstGeom prst="rect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同心圆 2"/>
          <p:cNvSpPr/>
          <p:nvPr/>
        </p:nvSpPr>
        <p:spPr>
          <a:xfrm>
            <a:off x="-1504977" y="4614548"/>
            <a:ext cx="3240000" cy="324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同心圆 3"/>
          <p:cNvSpPr/>
          <p:nvPr/>
        </p:nvSpPr>
        <p:spPr>
          <a:xfrm>
            <a:off x="115023" y="4318334"/>
            <a:ext cx="2160000" cy="216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8811476" y="4466484"/>
            <a:ext cx="2340000" cy="2340000"/>
          </a:xfrm>
          <a:prstGeom prst="ellipse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46986" y="1983347"/>
            <a:ext cx="6364491" cy="3721994"/>
          </a:xfrm>
          <a:prstGeom prst="rect">
            <a:avLst/>
          </a:prstGeom>
          <a:solidFill>
            <a:srgbClr val="D0D4B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同心圆 6"/>
          <p:cNvSpPr/>
          <p:nvPr/>
        </p:nvSpPr>
        <p:spPr>
          <a:xfrm>
            <a:off x="8361476" y="4948334"/>
            <a:ext cx="900000" cy="90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同心圆 7"/>
          <p:cNvSpPr/>
          <p:nvPr/>
        </p:nvSpPr>
        <p:spPr>
          <a:xfrm>
            <a:off x="2068854" y="1430316"/>
            <a:ext cx="900000" cy="90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 rot="19891106">
            <a:off x="2347868" y="3463804"/>
            <a:ext cx="6808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DFPYeaSong-B5" panose="02020900000000000000" pitchFamily="18" charset="-120"/>
                <a:ea typeface="DFPYeaSong-B5" panose="02020900000000000000" pitchFamily="18" charset="-120"/>
              </a:rPr>
              <a:t>THANKS FOR YOUR READING</a:t>
            </a:r>
            <a:endParaRPr lang="zh-CN" altLang="en-US" sz="3200" dirty="0"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10" name="文本框 9"/>
          <p:cNvSpPr txBox="1"/>
          <p:nvPr/>
        </p:nvSpPr>
        <p:spPr>
          <a:xfrm rot="19817007">
            <a:off x="3339050" y="2902260"/>
            <a:ext cx="3624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感谢您的阅读！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62"/>
          <p:cNvSpPr>
            <a:spLocks/>
          </p:cNvSpPr>
          <p:nvPr/>
        </p:nvSpPr>
        <p:spPr bwMode="auto">
          <a:xfrm rot="553394">
            <a:off x="9751686" y="5450965"/>
            <a:ext cx="459579" cy="459580"/>
          </a:xfrm>
          <a:custGeom>
            <a:avLst/>
            <a:gdLst>
              <a:gd name="T0" fmla="*/ 38 w 156"/>
              <a:gd name="T1" fmla="*/ 18 h 157"/>
              <a:gd name="T2" fmla="*/ 49 w 156"/>
              <a:gd name="T3" fmla="*/ 13 h 157"/>
              <a:gd name="T4" fmla="*/ 66 w 156"/>
              <a:gd name="T5" fmla="*/ 8 h 157"/>
              <a:gd name="T6" fmla="*/ 79 w 156"/>
              <a:gd name="T7" fmla="*/ 7 h 157"/>
              <a:gd name="T8" fmla="*/ 96 w 156"/>
              <a:gd name="T9" fmla="*/ 9 h 157"/>
              <a:gd name="T10" fmla="*/ 108 w 156"/>
              <a:gd name="T11" fmla="*/ 13 h 157"/>
              <a:gd name="T12" fmla="*/ 123 w 156"/>
              <a:gd name="T13" fmla="*/ 23 h 157"/>
              <a:gd name="T14" fmla="*/ 132 w 156"/>
              <a:gd name="T15" fmla="*/ 31 h 157"/>
              <a:gd name="T16" fmla="*/ 142 w 156"/>
              <a:gd name="T17" fmla="*/ 46 h 157"/>
              <a:gd name="T18" fmla="*/ 146 w 156"/>
              <a:gd name="T19" fmla="*/ 58 h 157"/>
              <a:gd name="T20" fmla="*/ 150 w 156"/>
              <a:gd name="T21" fmla="*/ 75 h 157"/>
              <a:gd name="T22" fmla="*/ 149 w 156"/>
              <a:gd name="T23" fmla="*/ 87 h 157"/>
              <a:gd name="T24" fmla="*/ 145 w 156"/>
              <a:gd name="T25" fmla="*/ 104 h 157"/>
              <a:gd name="T26" fmla="*/ 139 w 156"/>
              <a:gd name="T27" fmla="*/ 116 h 157"/>
              <a:gd name="T28" fmla="*/ 129 w 156"/>
              <a:gd name="T29" fmla="*/ 129 h 157"/>
              <a:gd name="T30" fmla="*/ 119 w 156"/>
              <a:gd name="T31" fmla="*/ 138 h 157"/>
              <a:gd name="T32" fmla="*/ 104 w 156"/>
              <a:gd name="T33" fmla="*/ 146 h 157"/>
              <a:gd name="T34" fmla="*/ 92 w 156"/>
              <a:gd name="T35" fmla="*/ 149 h 157"/>
              <a:gd name="T36" fmla="*/ 74 w 156"/>
              <a:gd name="T37" fmla="*/ 151 h 157"/>
              <a:gd name="T38" fmla="*/ 62 w 156"/>
              <a:gd name="T39" fmla="*/ 149 h 157"/>
              <a:gd name="T40" fmla="*/ 45 w 156"/>
              <a:gd name="T41" fmla="*/ 143 h 157"/>
              <a:gd name="T42" fmla="*/ 35 w 156"/>
              <a:gd name="T43" fmla="*/ 136 h 157"/>
              <a:gd name="T44" fmla="*/ 22 w 156"/>
              <a:gd name="T45" fmla="*/ 124 h 157"/>
              <a:gd name="T46" fmla="*/ 15 w 156"/>
              <a:gd name="T47" fmla="*/ 114 h 157"/>
              <a:gd name="T48" fmla="*/ 8 w 156"/>
              <a:gd name="T49" fmla="*/ 97 h 157"/>
              <a:gd name="T50" fmla="*/ 6 w 156"/>
              <a:gd name="T51" fmla="*/ 85 h 157"/>
              <a:gd name="T52" fmla="*/ 7 w 156"/>
              <a:gd name="T53" fmla="*/ 68 h 157"/>
              <a:gd name="T54" fmla="*/ 10 w 156"/>
              <a:gd name="T55" fmla="*/ 55 h 157"/>
              <a:gd name="T56" fmla="*/ 17 w 156"/>
              <a:gd name="T57" fmla="*/ 40 h 157"/>
              <a:gd name="T58" fmla="*/ 25 w 156"/>
              <a:gd name="T59" fmla="*/ 30 h 157"/>
              <a:gd name="T60" fmla="*/ 38 w 156"/>
              <a:gd name="T61" fmla="*/ 1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57">
                <a:moveTo>
                  <a:pt x="38" y="18"/>
                </a:moveTo>
                <a:cubicBezTo>
                  <a:pt x="38" y="11"/>
                  <a:pt x="43" y="8"/>
                  <a:pt x="49" y="13"/>
                </a:cubicBezTo>
                <a:cubicBezTo>
                  <a:pt x="56" y="17"/>
                  <a:pt x="63" y="15"/>
                  <a:pt x="66" y="8"/>
                </a:cubicBezTo>
                <a:cubicBezTo>
                  <a:pt x="69" y="0"/>
                  <a:pt x="75" y="0"/>
                  <a:pt x="79" y="7"/>
                </a:cubicBezTo>
                <a:cubicBezTo>
                  <a:pt x="83" y="14"/>
                  <a:pt x="91" y="15"/>
                  <a:pt x="96" y="9"/>
                </a:cubicBezTo>
                <a:cubicBezTo>
                  <a:pt x="102" y="4"/>
                  <a:pt x="107" y="6"/>
                  <a:pt x="108" y="13"/>
                </a:cubicBezTo>
                <a:cubicBezTo>
                  <a:pt x="109" y="21"/>
                  <a:pt x="115" y="25"/>
                  <a:pt x="123" y="23"/>
                </a:cubicBezTo>
                <a:cubicBezTo>
                  <a:pt x="130" y="20"/>
                  <a:pt x="134" y="24"/>
                  <a:pt x="132" y="31"/>
                </a:cubicBezTo>
                <a:cubicBezTo>
                  <a:pt x="130" y="39"/>
                  <a:pt x="134" y="45"/>
                  <a:pt x="142" y="46"/>
                </a:cubicBezTo>
                <a:cubicBezTo>
                  <a:pt x="149" y="46"/>
                  <a:pt x="152" y="52"/>
                  <a:pt x="146" y="58"/>
                </a:cubicBezTo>
                <a:cubicBezTo>
                  <a:pt x="141" y="63"/>
                  <a:pt x="143" y="71"/>
                  <a:pt x="150" y="75"/>
                </a:cubicBezTo>
                <a:cubicBezTo>
                  <a:pt x="156" y="78"/>
                  <a:pt x="156" y="84"/>
                  <a:pt x="149" y="87"/>
                </a:cubicBezTo>
                <a:cubicBezTo>
                  <a:pt x="142" y="91"/>
                  <a:pt x="140" y="98"/>
                  <a:pt x="145" y="104"/>
                </a:cubicBezTo>
                <a:cubicBezTo>
                  <a:pt x="150" y="111"/>
                  <a:pt x="147" y="116"/>
                  <a:pt x="139" y="116"/>
                </a:cubicBezTo>
                <a:cubicBezTo>
                  <a:pt x="132" y="116"/>
                  <a:pt x="127" y="122"/>
                  <a:pt x="129" y="129"/>
                </a:cubicBezTo>
                <a:cubicBezTo>
                  <a:pt x="131" y="137"/>
                  <a:pt x="126" y="141"/>
                  <a:pt x="119" y="138"/>
                </a:cubicBezTo>
                <a:cubicBezTo>
                  <a:pt x="112" y="134"/>
                  <a:pt x="105" y="138"/>
                  <a:pt x="104" y="146"/>
                </a:cubicBezTo>
                <a:cubicBezTo>
                  <a:pt x="102" y="153"/>
                  <a:pt x="97" y="155"/>
                  <a:pt x="92" y="149"/>
                </a:cubicBezTo>
                <a:cubicBezTo>
                  <a:pt x="86" y="144"/>
                  <a:pt x="78" y="144"/>
                  <a:pt x="74" y="151"/>
                </a:cubicBezTo>
                <a:cubicBezTo>
                  <a:pt x="70" y="157"/>
                  <a:pt x="64" y="156"/>
                  <a:pt x="62" y="149"/>
                </a:cubicBezTo>
                <a:cubicBezTo>
                  <a:pt x="59" y="141"/>
                  <a:pt x="52" y="139"/>
                  <a:pt x="45" y="143"/>
                </a:cubicBezTo>
                <a:cubicBezTo>
                  <a:pt x="39" y="147"/>
                  <a:pt x="34" y="144"/>
                  <a:pt x="35" y="136"/>
                </a:cubicBezTo>
                <a:cubicBezTo>
                  <a:pt x="35" y="129"/>
                  <a:pt x="30" y="123"/>
                  <a:pt x="22" y="124"/>
                </a:cubicBezTo>
                <a:cubicBezTo>
                  <a:pt x="14" y="125"/>
                  <a:pt x="11" y="121"/>
                  <a:pt x="15" y="114"/>
                </a:cubicBezTo>
                <a:cubicBezTo>
                  <a:pt x="19" y="107"/>
                  <a:pt x="16" y="100"/>
                  <a:pt x="8" y="97"/>
                </a:cubicBezTo>
                <a:cubicBezTo>
                  <a:pt x="1" y="95"/>
                  <a:pt x="0" y="90"/>
                  <a:pt x="6" y="85"/>
                </a:cubicBezTo>
                <a:cubicBezTo>
                  <a:pt x="12" y="81"/>
                  <a:pt x="13" y="73"/>
                  <a:pt x="7" y="68"/>
                </a:cubicBezTo>
                <a:cubicBezTo>
                  <a:pt x="1" y="63"/>
                  <a:pt x="2" y="57"/>
                  <a:pt x="10" y="55"/>
                </a:cubicBezTo>
                <a:cubicBezTo>
                  <a:pt x="17" y="54"/>
                  <a:pt x="21" y="47"/>
                  <a:pt x="17" y="40"/>
                </a:cubicBezTo>
                <a:cubicBezTo>
                  <a:pt x="14" y="33"/>
                  <a:pt x="17" y="28"/>
                  <a:pt x="25" y="30"/>
                </a:cubicBezTo>
                <a:cubicBezTo>
                  <a:pt x="33" y="31"/>
                  <a:pt x="39" y="26"/>
                  <a:pt x="38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细等线_GBK" panose="03000509000000000000" pitchFamily="65" charset="-122"/>
              <a:ea typeface="方正细等线_GBK" panose="03000509000000000000" pitchFamily="65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71608" y="1091762"/>
            <a:ext cx="4360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DFPYuanMedium-B5" panose="020F0500000000000000" pitchFamily="34" charset="-120"/>
                <a:ea typeface="DFPYuanMedium-B5" panose="020F0500000000000000" pitchFamily="34" charset="-120"/>
              </a:rPr>
              <a:t>ENTER THE NAME OF YOUR COMPANY</a:t>
            </a:r>
            <a:endParaRPr lang="zh-CN" altLang="en-US" sz="1600" dirty="0">
              <a:solidFill>
                <a:schemeClr val="bg1"/>
              </a:solidFill>
              <a:latin typeface="DFPYuanMedium-B5" panose="020F0500000000000000" pitchFamily="34" charset="-120"/>
              <a:ea typeface="DFPYuanMedium-B5" panose="020F0500000000000000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3801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19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6031493" y="2630656"/>
            <a:ext cx="2592000" cy="2592000"/>
          </a:xfrm>
          <a:prstGeom prst="ellipse">
            <a:avLst/>
          </a:prstGeom>
          <a:solidFill>
            <a:schemeClr val="bg1"/>
          </a:solidFill>
          <a:effectLst>
            <a:outerShdw blurRad="444500" dist="203200" dir="14400000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6031493" y="2644726"/>
            <a:ext cx="2592000" cy="2592000"/>
            <a:chOff x="7920111" y="3784210"/>
            <a:chExt cx="2592000" cy="2592000"/>
          </a:xfrm>
        </p:grpSpPr>
        <p:sp>
          <p:nvSpPr>
            <p:cNvPr id="4" name="同心圆 3"/>
            <p:cNvSpPr/>
            <p:nvPr/>
          </p:nvSpPr>
          <p:spPr>
            <a:xfrm>
              <a:off x="7920111" y="3784210"/>
              <a:ext cx="2592000" cy="2592000"/>
            </a:xfrm>
            <a:prstGeom prst="donut">
              <a:avLst>
                <a:gd name="adj" fmla="val 76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8316111" y="4180210"/>
              <a:ext cx="1800000" cy="180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808148" y="4295380"/>
              <a:ext cx="81592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600" dirty="0" smtClean="0">
                  <a:latin typeface="DFYeaSong-B5" panose="02020909000000000000" pitchFamily="49" charset="-120"/>
                  <a:ea typeface="DFYeaSong-B5" panose="02020909000000000000" pitchFamily="49" charset="-120"/>
                </a:rPr>
                <a:t>1</a:t>
              </a:r>
              <a:endParaRPr lang="zh-CN" altLang="en-US" sz="9600" dirty="0">
                <a:latin typeface="DFYeaSong-B5" panose="02020909000000000000" pitchFamily="49" charset="-120"/>
                <a:ea typeface="DFYeaSong-B5" panose="02020909000000000000" pitchFamily="49" charset="-120"/>
              </a:endParaRPr>
            </a:p>
          </p:txBody>
        </p:sp>
      </p:grpSp>
      <p:sp useBgFill="1">
        <p:nvSpPr>
          <p:cNvPr id="8" name="直角三角形 7"/>
          <p:cNvSpPr/>
          <p:nvPr/>
        </p:nvSpPr>
        <p:spPr>
          <a:xfrm rot="6190578">
            <a:off x="5295201" y="1427376"/>
            <a:ext cx="3802066" cy="3939667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47481" y="1661842"/>
            <a:ext cx="4636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A23B46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ENTER  YOUR  TITLE  PLEASE</a:t>
            </a:r>
            <a:endParaRPr lang="zh-CN" altLang="en-US" sz="2000" b="1" dirty="0">
              <a:solidFill>
                <a:srgbClr val="A23B46"/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94701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>
            <a:off x="206062" y="1087191"/>
            <a:ext cx="386366" cy="386366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 rot="10800000">
            <a:off x="9360794" y="80492"/>
            <a:ext cx="386366" cy="386366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92428" y="299433"/>
            <a:ext cx="8603088" cy="787758"/>
          </a:xfrm>
          <a:prstGeom prst="rect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575774" y="513009"/>
            <a:ext cx="4636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ENTER  YOUR  TITLE  PLEASE</a:t>
            </a:r>
            <a:endParaRPr lang="zh-CN" altLang="en-US" sz="2000" b="1" dirty="0">
              <a:solidFill>
                <a:schemeClr val="bg1"/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6" name="同心圆 5"/>
          <p:cNvSpPr/>
          <p:nvPr/>
        </p:nvSpPr>
        <p:spPr>
          <a:xfrm>
            <a:off x="10173179" y="4905316"/>
            <a:ext cx="3240000" cy="324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94119" y="1637800"/>
            <a:ext cx="3656687" cy="2277202"/>
            <a:chOff x="894119" y="1637800"/>
            <a:chExt cx="3656687" cy="2277202"/>
          </a:xfrm>
        </p:grpSpPr>
        <p:sp>
          <p:nvSpPr>
            <p:cNvPr id="10" name="矩形 9"/>
            <p:cNvSpPr/>
            <p:nvPr/>
          </p:nvSpPr>
          <p:spPr>
            <a:xfrm>
              <a:off x="1434119" y="1984024"/>
              <a:ext cx="3116687" cy="1930978"/>
            </a:xfrm>
            <a:prstGeom prst="rect">
              <a:avLst/>
            </a:prstGeom>
            <a:noFill/>
            <a:ln w="63500" cmpd="thickThin">
              <a:solidFill>
                <a:srgbClr val="A23B4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直角三角形 10"/>
            <p:cNvSpPr/>
            <p:nvPr/>
          </p:nvSpPr>
          <p:spPr>
            <a:xfrm rot="16200000">
              <a:off x="4125694" y="3514988"/>
              <a:ext cx="386366" cy="386366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894119" y="1637800"/>
              <a:ext cx="1080000" cy="1080000"/>
              <a:chOff x="711239" y="2427863"/>
              <a:chExt cx="1080000" cy="1080000"/>
            </a:xfrm>
          </p:grpSpPr>
          <p:sp>
            <p:nvSpPr>
              <p:cNvPr id="7" name="同心圆 6"/>
              <p:cNvSpPr/>
              <p:nvPr/>
            </p:nvSpPr>
            <p:spPr>
              <a:xfrm>
                <a:off x="711239" y="2427863"/>
                <a:ext cx="1080000" cy="1080000"/>
              </a:xfrm>
              <a:prstGeom prst="donut">
                <a:avLst>
                  <a:gd name="adj" fmla="val 18053"/>
                </a:avLst>
              </a:prstGeom>
              <a:solidFill>
                <a:srgbClr val="2E2C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914397" y="2626931"/>
                <a:ext cx="684000" cy="68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4000" dirty="0" smtClean="0">
                    <a:solidFill>
                      <a:srgbClr val="A23B46"/>
                    </a:solidFill>
                    <a:latin typeface="DFPYeaSong-B5" panose="02020900000000000000" pitchFamily="18" charset="-120"/>
                    <a:ea typeface="DFPYeaSong-B5" panose="02020900000000000000" pitchFamily="18" charset="-120"/>
                  </a:rPr>
                  <a:t>1</a:t>
                </a:r>
                <a:endParaRPr lang="zh-CN" altLang="en-US" sz="4000" dirty="0">
                  <a:latin typeface="DFPYeaSong-B5" panose="02020900000000000000" pitchFamily="18" charset="-120"/>
                  <a:ea typeface="DFPYeaSong-B5" panose="02020900000000000000" pitchFamily="18" charset="-120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8541970" y="1984024"/>
            <a:ext cx="3642619" cy="2470827"/>
            <a:chOff x="8009701" y="1627459"/>
            <a:chExt cx="3642619" cy="2470827"/>
          </a:xfrm>
        </p:grpSpPr>
        <p:sp>
          <p:nvSpPr>
            <p:cNvPr id="21" name="矩形 20"/>
            <p:cNvSpPr/>
            <p:nvPr/>
          </p:nvSpPr>
          <p:spPr>
            <a:xfrm>
              <a:off x="8009701" y="1627459"/>
              <a:ext cx="3116687" cy="1930978"/>
            </a:xfrm>
            <a:prstGeom prst="rect">
              <a:avLst/>
            </a:prstGeom>
            <a:noFill/>
            <a:ln w="63500" cmpd="thickThin">
              <a:solidFill>
                <a:srgbClr val="A23B4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0572320" y="3018286"/>
              <a:ext cx="1080000" cy="1080000"/>
              <a:chOff x="711239" y="2427863"/>
              <a:chExt cx="1080000" cy="1080000"/>
            </a:xfrm>
          </p:grpSpPr>
          <p:sp>
            <p:nvSpPr>
              <p:cNvPr id="16" name="同心圆 15"/>
              <p:cNvSpPr/>
              <p:nvPr/>
            </p:nvSpPr>
            <p:spPr>
              <a:xfrm>
                <a:off x="711239" y="2427863"/>
                <a:ext cx="1080000" cy="1080000"/>
              </a:xfrm>
              <a:prstGeom prst="donut">
                <a:avLst>
                  <a:gd name="adj" fmla="val 18053"/>
                </a:avLst>
              </a:prstGeom>
              <a:solidFill>
                <a:srgbClr val="2E2C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914397" y="2626931"/>
                <a:ext cx="684000" cy="68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4000" dirty="0" smtClean="0">
                    <a:solidFill>
                      <a:srgbClr val="A23B46"/>
                    </a:solidFill>
                    <a:latin typeface="DFPYeaSong-B5" panose="02020900000000000000" pitchFamily="18" charset="-120"/>
                    <a:ea typeface="DFPYeaSong-B5" panose="02020900000000000000" pitchFamily="18" charset="-120"/>
                  </a:rPr>
                  <a:t>2</a:t>
                </a:r>
                <a:endParaRPr lang="zh-CN" altLang="en-US" sz="4000" dirty="0">
                  <a:latin typeface="DFPYeaSong-B5" panose="02020900000000000000" pitchFamily="18" charset="-120"/>
                  <a:ea typeface="DFPYeaSong-B5" panose="02020900000000000000" pitchFamily="18" charset="-120"/>
                </a:endParaRPr>
              </a:p>
            </p:txBody>
          </p:sp>
        </p:grpSp>
        <p:sp>
          <p:nvSpPr>
            <p:cNvPr id="27" name="直角三角形 26"/>
            <p:cNvSpPr/>
            <p:nvPr/>
          </p:nvSpPr>
          <p:spPr>
            <a:xfrm rot="5400000">
              <a:off x="8054129" y="1651793"/>
              <a:ext cx="386366" cy="386366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747574" y="4022248"/>
            <a:ext cx="3739828" cy="2466937"/>
            <a:chOff x="3026238" y="3915002"/>
            <a:chExt cx="3739828" cy="2466937"/>
          </a:xfrm>
        </p:grpSpPr>
        <p:grpSp>
          <p:nvGrpSpPr>
            <p:cNvPr id="25" name="组合 24"/>
            <p:cNvGrpSpPr/>
            <p:nvPr/>
          </p:nvGrpSpPr>
          <p:grpSpPr>
            <a:xfrm>
              <a:off x="3026238" y="4450961"/>
              <a:ext cx="3116687" cy="1930978"/>
              <a:chOff x="3026238" y="4450961"/>
              <a:chExt cx="3116687" cy="1930978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3026238" y="4450961"/>
                <a:ext cx="3116687" cy="1930978"/>
              </a:xfrm>
              <a:prstGeom prst="rect">
                <a:avLst/>
              </a:prstGeom>
              <a:noFill/>
              <a:ln w="63500" cmpd="thickThin">
                <a:solidFill>
                  <a:srgbClr val="A23B4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直角三角形 23"/>
              <p:cNvSpPr/>
              <p:nvPr/>
            </p:nvSpPr>
            <p:spPr>
              <a:xfrm>
                <a:off x="3078144" y="5953744"/>
                <a:ext cx="386366" cy="386366"/>
              </a:xfrm>
              <a:prstGeom prst="rt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686066" y="3915002"/>
              <a:ext cx="1080000" cy="1080000"/>
              <a:chOff x="711239" y="2427863"/>
              <a:chExt cx="1080000" cy="1080000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914397" y="2626931"/>
                <a:ext cx="684000" cy="684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4000" dirty="0" smtClean="0">
                    <a:solidFill>
                      <a:srgbClr val="A23B46"/>
                    </a:solidFill>
                    <a:latin typeface="DFPYeaSong-B5" panose="02020900000000000000" pitchFamily="18" charset="-120"/>
                    <a:ea typeface="DFPYeaSong-B5" panose="02020900000000000000" pitchFamily="18" charset="-120"/>
                  </a:rPr>
                  <a:t>3</a:t>
                </a:r>
                <a:endParaRPr lang="zh-CN" altLang="en-US" sz="4000" dirty="0">
                  <a:latin typeface="DFPYeaSong-B5" panose="02020900000000000000" pitchFamily="18" charset="-120"/>
                  <a:ea typeface="DFPYeaSong-B5" panose="02020900000000000000" pitchFamily="18" charset="-120"/>
                </a:endParaRPr>
              </a:p>
            </p:txBody>
          </p:sp>
          <p:sp>
            <p:nvSpPr>
              <p:cNvPr id="19" name="同心圆 18"/>
              <p:cNvSpPr/>
              <p:nvPr/>
            </p:nvSpPr>
            <p:spPr>
              <a:xfrm>
                <a:off x="711239" y="2427863"/>
                <a:ext cx="1080000" cy="1080000"/>
              </a:xfrm>
              <a:prstGeom prst="donut">
                <a:avLst>
                  <a:gd name="adj" fmla="val 18053"/>
                </a:avLst>
              </a:prstGeom>
              <a:solidFill>
                <a:srgbClr val="2E2C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0" name="同心圆 29"/>
          <p:cNvSpPr/>
          <p:nvPr/>
        </p:nvSpPr>
        <p:spPr>
          <a:xfrm>
            <a:off x="9768711" y="4851777"/>
            <a:ext cx="1800000" cy="180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同心圆 31"/>
          <p:cNvSpPr/>
          <p:nvPr/>
        </p:nvSpPr>
        <p:spPr>
          <a:xfrm>
            <a:off x="3224104" y="4558207"/>
            <a:ext cx="1142490" cy="1063732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同心圆 32"/>
          <p:cNvSpPr/>
          <p:nvPr/>
        </p:nvSpPr>
        <p:spPr>
          <a:xfrm>
            <a:off x="7185770" y="1758967"/>
            <a:ext cx="1142490" cy="1063732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同心圆 33"/>
          <p:cNvSpPr/>
          <p:nvPr/>
        </p:nvSpPr>
        <p:spPr>
          <a:xfrm>
            <a:off x="5279829" y="3042053"/>
            <a:ext cx="1142490" cy="1063732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-1458723" y="5238000"/>
            <a:ext cx="3240000" cy="324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同心圆 36"/>
          <p:cNvSpPr/>
          <p:nvPr/>
        </p:nvSpPr>
        <p:spPr>
          <a:xfrm>
            <a:off x="142795" y="4872872"/>
            <a:ext cx="1800000" cy="180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39" name="直接连接符 38"/>
          <p:cNvCxnSpPr>
            <a:stCxn id="10" idx="2"/>
            <a:endCxn id="32" idx="1"/>
          </p:cNvCxnSpPr>
          <p:nvPr/>
        </p:nvCxnSpPr>
        <p:spPr>
          <a:xfrm>
            <a:off x="2992463" y="3915002"/>
            <a:ext cx="398955" cy="798985"/>
          </a:xfrm>
          <a:prstGeom prst="line">
            <a:avLst/>
          </a:prstGeom>
          <a:ln w="38100">
            <a:solidFill>
              <a:srgbClr val="A23B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32" idx="7"/>
            <a:endCxn id="34" idx="3"/>
          </p:cNvCxnSpPr>
          <p:nvPr/>
        </p:nvCxnSpPr>
        <p:spPr>
          <a:xfrm flipV="1">
            <a:off x="4199280" y="3950005"/>
            <a:ext cx="1247863" cy="763982"/>
          </a:xfrm>
          <a:prstGeom prst="line">
            <a:avLst/>
          </a:prstGeom>
          <a:ln w="38100">
            <a:solidFill>
              <a:srgbClr val="A23B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6332421" y="2653667"/>
            <a:ext cx="1020663" cy="691739"/>
          </a:xfrm>
          <a:prstGeom prst="line">
            <a:avLst/>
          </a:prstGeom>
          <a:ln w="38100">
            <a:solidFill>
              <a:srgbClr val="A23B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33" idx="5"/>
            <a:endCxn id="21" idx="1"/>
          </p:cNvCxnSpPr>
          <p:nvPr/>
        </p:nvCxnSpPr>
        <p:spPr>
          <a:xfrm>
            <a:off x="8160946" y="2666919"/>
            <a:ext cx="381024" cy="282594"/>
          </a:xfrm>
          <a:prstGeom prst="line">
            <a:avLst/>
          </a:prstGeom>
          <a:ln w="38100">
            <a:solidFill>
              <a:srgbClr val="A23B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reeform 62"/>
          <p:cNvSpPr>
            <a:spLocks/>
          </p:cNvSpPr>
          <p:nvPr/>
        </p:nvSpPr>
        <p:spPr bwMode="auto">
          <a:xfrm rot="553394">
            <a:off x="3550907" y="4893480"/>
            <a:ext cx="459579" cy="459580"/>
          </a:xfrm>
          <a:custGeom>
            <a:avLst/>
            <a:gdLst>
              <a:gd name="T0" fmla="*/ 38 w 156"/>
              <a:gd name="T1" fmla="*/ 18 h 157"/>
              <a:gd name="T2" fmla="*/ 49 w 156"/>
              <a:gd name="T3" fmla="*/ 13 h 157"/>
              <a:gd name="T4" fmla="*/ 66 w 156"/>
              <a:gd name="T5" fmla="*/ 8 h 157"/>
              <a:gd name="T6" fmla="*/ 79 w 156"/>
              <a:gd name="T7" fmla="*/ 7 h 157"/>
              <a:gd name="T8" fmla="*/ 96 w 156"/>
              <a:gd name="T9" fmla="*/ 9 h 157"/>
              <a:gd name="T10" fmla="*/ 108 w 156"/>
              <a:gd name="T11" fmla="*/ 13 h 157"/>
              <a:gd name="T12" fmla="*/ 123 w 156"/>
              <a:gd name="T13" fmla="*/ 23 h 157"/>
              <a:gd name="T14" fmla="*/ 132 w 156"/>
              <a:gd name="T15" fmla="*/ 31 h 157"/>
              <a:gd name="T16" fmla="*/ 142 w 156"/>
              <a:gd name="T17" fmla="*/ 46 h 157"/>
              <a:gd name="T18" fmla="*/ 146 w 156"/>
              <a:gd name="T19" fmla="*/ 58 h 157"/>
              <a:gd name="T20" fmla="*/ 150 w 156"/>
              <a:gd name="T21" fmla="*/ 75 h 157"/>
              <a:gd name="T22" fmla="*/ 149 w 156"/>
              <a:gd name="T23" fmla="*/ 87 h 157"/>
              <a:gd name="T24" fmla="*/ 145 w 156"/>
              <a:gd name="T25" fmla="*/ 104 h 157"/>
              <a:gd name="T26" fmla="*/ 139 w 156"/>
              <a:gd name="T27" fmla="*/ 116 h 157"/>
              <a:gd name="T28" fmla="*/ 129 w 156"/>
              <a:gd name="T29" fmla="*/ 129 h 157"/>
              <a:gd name="T30" fmla="*/ 119 w 156"/>
              <a:gd name="T31" fmla="*/ 138 h 157"/>
              <a:gd name="T32" fmla="*/ 104 w 156"/>
              <a:gd name="T33" fmla="*/ 146 h 157"/>
              <a:gd name="T34" fmla="*/ 92 w 156"/>
              <a:gd name="T35" fmla="*/ 149 h 157"/>
              <a:gd name="T36" fmla="*/ 74 w 156"/>
              <a:gd name="T37" fmla="*/ 151 h 157"/>
              <a:gd name="T38" fmla="*/ 62 w 156"/>
              <a:gd name="T39" fmla="*/ 149 h 157"/>
              <a:gd name="T40" fmla="*/ 45 w 156"/>
              <a:gd name="T41" fmla="*/ 143 h 157"/>
              <a:gd name="T42" fmla="*/ 35 w 156"/>
              <a:gd name="T43" fmla="*/ 136 h 157"/>
              <a:gd name="T44" fmla="*/ 22 w 156"/>
              <a:gd name="T45" fmla="*/ 124 h 157"/>
              <a:gd name="T46" fmla="*/ 15 w 156"/>
              <a:gd name="T47" fmla="*/ 114 h 157"/>
              <a:gd name="T48" fmla="*/ 8 w 156"/>
              <a:gd name="T49" fmla="*/ 97 h 157"/>
              <a:gd name="T50" fmla="*/ 6 w 156"/>
              <a:gd name="T51" fmla="*/ 85 h 157"/>
              <a:gd name="T52" fmla="*/ 7 w 156"/>
              <a:gd name="T53" fmla="*/ 68 h 157"/>
              <a:gd name="T54" fmla="*/ 10 w 156"/>
              <a:gd name="T55" fmla="*/ 55 h 157"/>
              <a:gd name="T56" fmla="*/ 17 w 156"/>
              <a:gd name="T57" fmla="*/ 40 h 157"/>
              <a:gd name="T58" fmla="*/ 25 w 156"/>
              <a:gd name="T59" fmla="*/ 30 h 157"/>
              <a:gd name="T60" fmla="*/ 38 w 156"/>
              <a:gd name="T61" fmla="*/ 1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57">
                <a:moveTo>
                  <a:pt x="38" y="18"/>
                </a:moveTo>
                <a:cubicBezTo>
                  <a:pt x="38" y="11"/>
                  <a:pt x="43" y="8"/>
                  <a:pt x="49" y="13"/>
                </a:cubicBezTo>
                <a:cubicBezTo>
                  <a:pt x="56" y="17"/>
                  <a:pt x="63" y="15"/>
                  <a:pt x="66" y="8"/>
                </a:cubicBezTo>
                <a:cubicBezTo>
                  <a:pt x="69" y="0"/>
                  <a:pt x="75" y="0"/>
                  <a:pt x="79" y="7"/>
                </a:cubicBezTo>
                <a:cubicBezTo>
                  <a:pt x="83" y="14"/>
                  <a:pt x="91" y="15"/>
                  <a:pt x="96" y="9"/>
                </a:cubicBezTo>
                <a:cubicBezTo>
                  <a:pt x="102" y="4"/>
                  <a:pt x="107" y="6"/>
                  <a:pt x="108" y="13"/>
                </a:cubicBezTo>
                <a:cubicBezTo>
                  <a:pt x="109" y="21"/>
                  <a:pt x="115" y="25"/>
                  <a:pt x="123" y="23"/>
                </a:cubicBezTo>
                <a:cubicBezTo>
                  <a:pt x="130" y="20"/>
                  <a:pt x="134" y="24"/>
                  <a:pt x="132" y="31"/>
                </a:cubicBezTo>
                <a:cubicBezTo>
                  <a:pt x="130" y="39"/>
                  <a:pt x="134" y="45"/>
                  <a:pt x="142" y="46"/>
                </a:cubicBezTo>
                <a:cubicBezTo>
                  <a:pt x="149" y="46"/>
                  <a:pt x="152" y="52"/>
                  <a:pt x="146" y="58"/>
                </a:cubicBezTo>
                <a:cubicBezTo>
                  <a:pt x="141" y="63"/>
                  <a:pt x="143" y="71"/>
                  <a:pt x="150" y="75"/>
                </a:cubicBezTo>
                <a:cubicBezTo>
                  <a:pt x="156" y="78"/>
                  <a:pt x="156" y="84"/>
                  <a:pt x="149" y="87"/>
                </a:cubicBezTo>
                <a:cubicBezTo>
                  <a:pt x="142" y="91"/>
                  <a:pt x="140" y="98"/>
                  <a:pt x="145" y="104"/>
                </a:cubicBezTo>
                <a:cubicBezTo>
                  <a:pt x="150" y="111"/>
                  <a:pt x="147" y="116"/>
                  <a:pt x="139" y="116"/>
                </a:cubicBezTo>
                <a:cubicBezTo>
                  <a:pt x="132" y="116"/>
                  <a:pt x="127" y="122"/>
                  <a:pt x="129" y="129"/>
                </a:cubicBezTo>
                <a:cubicBezTo>
                  <a:pt x="131" y="137"/>
                  <a:pt x="126" y="141"/>
                  <a:pt x="119" y="138"/>
                </a:cubicBezTo>
                <a:cubicBezTo>
                  <a:pt x="112" y="134"/>
                  <a:pt x="105" y="138"/>
                  <a:pt x="104" y="146"/>
                </a:cubicBezTo>
                <a:cubicBezTo>
                  <a:pt x="102" y="153"/>
                  <a:pt x="97" y="155"/>
                  <a:pt x="92" y="149"/>
                </a:cubicBezTo>
                <a:cubicBezTo>
                  <a:pt x="86" y="144"/>
                  <a:pt x="78" y="144"/>
                  <a:pt x="74" y="151"/>
                </a:cubicBezTo>
                <a:cubicBezTo>
                  <a:pt x="70" y="157"/>
                  <a:pt x="64" y="156"/>
                  <a:pt x="62" y="149"/>
                </a:cubicBezTo>
                <a:cubicBezTo>
                  <a:pt x="59" y="141"/>
                  <a:pt x="52" y="139"/>
                  <a:pt x="45" y="143"/>
                </a:cubicBezTo>
                <a:cubicBezTo>
                  <a:pt x="39" y="147"/>
                  <a:pt x="34" y="144"/>
                  <a:pt x="35" y="136"/>
                </a:cubicBezTo>
                <a:cubicBezTo>
                  <a:pt x="35" y="129"/>
                  <a:pt x="30" y="123"/>
                  <a:pt x="22" y="124"/>
                </a:cubicBezTo>
                <a:cubicBezTo>
                  <a:pt x="14" y="125"/>
                  <a:pt x="11" y="121"/>
                  <a:pt x="15" y="114"/>
                </a:cubicBezTo>
                <a:cubicBezTo>
                  <a:pt x="19" y="107"/>
                  <a:pt x="16" y="100"/>
                  <a:pt x="8" y="97"/>
                </a:cubicBezTo>
                <a:cubicBezTo>
                  <a:pt x="1" y="95"/>
                  <a:pt x="0" y="90"/>
                  <a:pt x="6" y="85"/>
                </a:cubicBezTo>
                <a:cubicBezTo>
                  <a:pt x="12" y="81"/>
                  <a:pt x="13" y="73"/>
                  <a:pt x="7" y="68"/>
                </a:cubicBezTo>
                <a:cubicBezTo>
                  <a:pt x="1" y="63"/>
                  <a:pt x="2" y="57"/>
                  <a:pt x="10" y="55"/>
                </a:cubicBezTo>
                <a:cubicBezTo>
                  <a:pt x="17" y="54"/>
                  <a:pt x="21" y="47"/>
                  <a:pt x="17" y="40"/>
                </a:cubicBezTo>
                <a:cubicBezTo>
                  <a:pt x="14" y="33"/>
                  <a:pt x="17" y="28"/>
                  <a:pt x="25" y="30"/>
                </a:cubicBezTo>
                <a:cubicBezTo>
                  <a:pt x="33" y="31"/>
                  <a:pt x="39" y="26"/>
                  <a:pt x="38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细等线_GBK" panose="03000509000000000000" pitchFamily="65" charset="-122"/>
              <a:ea typeface="方正细等线_GBK" panose="03000509000000000000" pitchFamily="65" charset="-122"/>
            </a:endParaRPr>
          </a:p>
        </p:txBody>
      </p:sp>
      <p:sp>
        <p:nvSpPr>
          <p:cNvPr id="52" name="Freeform 62"/>
          <p:cNvSpPr>
            <a:spLocks/>
          </p:cNvSpPr>
          <p:nvPr/>
        </p:nvSpPr>
        <p:spPr bwMode="auto">
          <a:xfrm rot="553394">
            <a:off x="5626608" y="3366175"/>
            <a:ext cx="459579" cy="459580"/>
          </a:xfrm>
          <a:custGeom>
            <a:avLst/>
            <a:gdLst>
              <a:gd name="T0" fmla="*/ 38 w 156"/>
              <a:gd name="T1" fmla="*/ 18 h 157"/>
              <a:gd name="T2" fmla="*/ 49 w 156"/>
              <a:gd name="T3" fmla="*/ 13 h 157"/>
              <a:gd name="T4" fmla="*/ 66 w 156"/>
              <a:gd name="T5" fmla="*/ 8 h 157"/>
              <a:gd name="T6" fmla="*/ 79 w 156"/>
              <a:gd name="T7" fmla="*/ 7 h 157"/>
              <a:gd name="T8" fmla="*/ 96 w 156"/>
              <a:gd name="T9" fmla="*/ 9 h 157"/>
              <a:gd name="T10" fmla="*/ 108 w 156"/>
              <a:gd name="T11" fmla="*/ 13 h 157"/>
              <a:gd name="T12" fmla="*/ 123 w 156"/>
              <a:gd name="T13" fmla="*/ 23 h 157"/>
              <a:gd name="T14" fmla="*/ 132 w 156"/>
              <a:gd name="T15" fmla="*/ 31 h 157"/>
              <a:gd name="T16" fmla="*/ 142 w 156"/>
              <a:gd name="T17" fmla="*/ 46 h 157"/>
              <a:gd name="T18" fmla="*/ 146 w 156"/>
              <a:gd name="T19" fmla="*/ 58 h 157"/>
              <a:gd name="T20" fmla="*/ 150 w 156"/>
              <a:gd name="T21" fmla="*/ 75 h 157"/>
              <a:gd name="T22" fmla="*/ 149 w 156"/>
              <a:gd name="T23" fmla="*/ 87 h 157"/>
              <a:gd name="T24" fmla="*/ 145 w 156"/>
              <a:gd name="T25" fmla="*/ 104 h 157"/>
              <a:gd name="T26" fmla="*/ 139 w 156"/>
              <a:gd name="T27" fmla="*/ 116 h 157"/>
              <a:gd name="T28" fmla="*/ 129 w 156"/>
              <a:gd name="T29" fmla="*/ 129 h 157"/>
              <a:gd name="T30" fmla="*/ 119 w 156"/>
              <a:gd name="T31" fmla="*/ 138 h 157"/>
              <a:gd name="T32" fmla="*/ 104 w 156"/>
              <a:gd name="T33" fmla="*/ 146 h 157"/>
              <a:gd name="T34" fmla="*/ 92 w 156"/>
              <a:gd name="T35" fmla="*/ 149 h 157"/>
              <a:gd name="T36" fmla="*/ 74 w 156"/>
              <a:gd name="T37" fmla="*/ 151 h 157"/>
              <a:gd name="T38" fmla="*/ 62 w 156"/>
              <a:gd name="T39" fmla="*/ 149 h 157"/>
              <a:gd name="T40" fmla="*/ 45 w 156"/>
              <a:gd name="T41" fmla="*/ 143 h 157"/>
              <a:gd name="T42" fmla="*/ 35 w 156"/>
              <a:gd name="T43" fmla="*/ 136 h 157"/>
              <a:gd name="T44" fmla="*/ 22 w 156"/>
              <a:gd name="T45" fmla="*/ 124 h 157"/>
              <a:gd name="T46" fmla="*/ 15 w 156"/>
              <a:gd name="T47" fmla="*/ 114 h 157"/>
              <a:gd name="T48" fmla="*/ 8 w 156"/>
              <a:gd name="T49" fmla="*/ 97 h 157"/>
              <a:gd name="T50" fmla="*/ 6 w 156"/>
              <a:gd name="T51" fmla="*/ 85 h 157"/>
              <a:gd name="T52" fmla="*/ 7 w 156"/>
              <a:gd name="T53" fmla="*/ 68 h 157"/>
              <a:gd name="T54" fmla="*/ 10 w 156"/>
              <a:gd name="T55" fmla="*/ 55 h 157"/>
              <a:gd name="T56" fmla="*/ 17 w 156"/>
              <a:gd name="T57" fmla="*/ 40 h 157"/>
              <a:gd name="T58" fmla="*/ 25 w 156"/>
              <a:gd name="T59" fmla="*/ 30 h 157"/>
              <a:gd name="T60" fmla="*/ 38 w 156"/>
              <a:gd name="T61" fmla="*/ 1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57">
                <a:moveTo>
                  <a:pt x="38" y="18"/>
                </a:moveTo>
                <a:cubicBezTo>
                  <a:pt x="38" y="11"/>
                  <a:pt x="43" y="8"/>
                  <a:pt x="49" y="13"/>
                </a:cubicBezTo>
                <a:cubicBezTo>
                  <a:pt x="56" y="17"/>
                  <a:pt x="63" y="15"/>
                  <a:pt x="66" y="8"/>
                </a:cubicBezTo>
                <a:cubicBezTo>
                  <a:pt x="69" y="0"/>
                  <a:pt x="75" y="0"/>
                  <a:pt x="79" y="7"/>
                </a:cubicBezTo>
                <a:cubicBezTo>
                  <a:pt x="83" y="14"/>
                  <a:pt x="91" y="15"/>
                  <a:pt x="96" y="9"/>
                </a:cubicBezTo>
                <a:cubicBezTo>
                  <a:pt x="102" y="4"/>
                  <a:pt x="107" y="6"/>
                  <a:pt x="108" y="13"/>
                </a:cubicBezTo>
                <a:cubicBezTo>
                  <a:pt x="109" y="21"/>
                  <a:pt x="115" y="25"/>
                  <a:pt x="123" y="23"/>
                </a:cubicBezTo>
                <a:cubicBezTo>
                  <a:pt x="130" y="20"/>
                  <a:pt x="134" y="24"/>
                  <a:pt x="132" y="31"/>
                </a:cubicBezTo>
                <a:cubicBezTo>
                  <a:pt x="130" y="39"/>
                  <a:pt x="134" y="45"/>
                  <a:pt x="142" y="46"/>
                </a:cubicBezTo>
                <a:cubicBezTo>
                  <a:pt x="149" y="46"/>
                  <a:pt x="152" y="52"/>
                  <a:pt x="146" y="58"/>
                </a:cubicBezTo>
                <a:cubicBezTo>
                  <a:pt x="141" y="63"/>
                  <a:pt x="143" y="71"/>
                  <a:pt x="150" y="75"/>
                </a:cubicBezTo>
                <a:cubicBezTo>
                  <a:pt x="156" y="78"/>
                  <a:pt x="156" y="84"/>
                  <a:pt x="149" y="87"/>
                </a:cubicBezTo>
                <a:cubicBezTo>
                  <a:pt x="142" y="91"/>
                  <a:pt x="140" y="98"/>
                  <a:pt x="145" y="104"/>
                </a:cubicBezTo>
                <a:cubicBezTo>
                  <a:pt x="150" y="111"/>
                  <a:pt x="147" y="116"/>
                  <a:pt x="139" y="116"/>
                </a:cubicBezTo>
                <a:cubicBezTo>
                  <a:pt x="132" y="116"/>
                  <a:pt x="127" y="122"/>
                  <a:pt x="129" y="129"/>
                </a:cubicBezTo>
                <a:cubicBezTo>
                  <a:pt x="131" y="137"/>
                  <a:pt x="126" y="141"/>
                  <a:pt x="119" y="138"/>
                </a:cubicBezTo>
                <a:cubicBezTo>
                  <a:pt x="112" y="134"/>
                  <a:pt x="105" y="138"/>
                  <a:pt x="104" y="146"/>
                </a:cubicBezTo>
                <a:cubicBezTo>
                  <a:pt x="102" y="153"/>
                  <a:pt x="97" y="155"/>
                  <a:pt x="92" y="149"/>
                </a:cubicBezTo>
                <a:cubicBezTo>
                  <a:pt x="86" y="144"/>
                  <a:pt x="78" y="144"/>
                  <a:pt x="74" y="151"/>
                </a:cubicBezTo>
                <a:cubicBezTo>
                  <a:pt x="70" y="157"/>
                  <a:pt x="64" y="156"/>
                  <a:pt x="62" y="149"/>
                </a:cubicBezTo>
                <a:cubicBezTo>
                  <a:pt x="59" y="141"/>
                  <a:pt x="52" y="139"/>
                  <a:pt x="45" y="143"/>
                </a:cubicBezTo>
                <a:cubicBezTo>
                  <a:pt x="39" y="147"/>
                  <a:pt x="34" y="144"/>
                  <a:pt x="35" y="136"/>
                </a:cubicBezTo>
                <a:cubicBezTo>
                  <a:pt x="35" y="129"/>
                  <a:pt x="30" y="123"/>
                  <a:pt x="22" y="124"/>
                </a:cubicBezTo>
                <a:cubicBezTo>
                  <a:pt x="14" y="125"/>
                  <a:pt x="11" y="121"/>
                  <a:pt x="15" y="114"/>
                </a:cubicBezTo>
                <a:cubicBezTo>
                  <a:pt x="19" y="107"/>
                  <a:pt x="16" y="100"/>
                  <a:pt x="8" y="97"/>
                </a:cubicBezTo>
                <a:cubicBezTo>
                  <a:pt x="1" y="95"/>
                  <a:pt x="0" y="90"/>
                  <a:pt x="6" y="85"/>
                </a:cubicBezTo>
                <a:cubicBezTo>
                  <a:pt x="12" y="81"/>
                  <a:pt x="13" y="73"/>
                  <a:pt x="7" y="68"/>
                </a:cubicBezTo>
                <a:cubicBezTo>
                  <a:pt x="1" y="63"/>
                  <a:pt x="2" y="57"/>
                  <a:pt x="10" y="55"/>
                </a:cubicBezTo>
                <a:cubicBezTo>
                  <a:pt x="17" y="54"/>
                  <a:pt x="21" y="47"/>
                  <a:pt x="17" y="40"/>
                </a:cubicBezTo>
                <a:cubicBezTo>
                  <a:pt x="14" y="33"/>
                  <a:pt x="17" y="28"/>
                  <a:pt x="25" y="30"/>
                </a:cubicBezTo>
                <a:cubicBezTo>
                  <a:pt x="33" y="31"/>
                  <a:pt x="39" y="26"/>
                  <a:pt x="38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细等线_GBK" panose="03000509000000000000" pitchFamily="65" charset="-122"/>
              <a:ea typeface="方正细等线_GBK" panose="03000509000000000000" pitchFamily="65" charset="-122"/>
            </a:endParaRPr>
          </a:p>
        </p:txBody>
      </p:sp>
      <p:sp>
        <p:nvSpPr>
          <p:cNvPr id="53" name="Freeform 62"/>
          <p:cNvSpPr>
            <a:spLocks/>
          </p:cNvSpPr>
          <p:nvPr/>
        </p:nvSpPr>
        <p:spPr bwMode="auto">
          <a:xfrm rot="553394">
            <a:off x="7527226" y="2072774"/>
            <a:ext cx="459579" cy="459580"/>
          </a:xfrm>
          <a:custGeom>
            <a:avLst/>
            <a:gdLst>
              <a:gd name="T0" fmla="*/ 38 w 156"/>
              <a:gd name="T1" fmla="*/ 18 h 157"/>
              <a:gd name="T2" fmla="*/ 49 w 156"/>
              <a:gd name="T3" fmla="*/ 13 h 157"/>
              <a:gd name="T4" fmla="*/ 66 w 156"/>
              <a:gd name="T5" fmla="*/ 8 h 157"/>
              <a:gd name="T6" fmla="*/ 79 w 156"/>
              <a:gd name="T7" fmla="*/ 7 h 157"/>
              <a:gd name="T8" fmla="*/ 96 w 156"/>
              <a:gd name="T9" fmla="*/ 9 h 157"/>
              <a:gd name="T10" fmla="*/ 108 w 156"/>
              <a:gd name="T11" fmla="*/ 13 h 157"/>
              <a:gd name="T12" fmla="*/ 123 w 156"/>
              <a:gd name="T13" fmla="*/ 23 h 157"/>
              <a:gd name="T14" fmla="*/ 132 w 156"/>
              <a:gd name="T15" fmla="*/ 31 h 157"/>
              <a:gd name="T16" fmla="*/ 142 w 156"/>
              <a:gd name="T17" fmla="*/ 46 h 157"/>
              <a:gd name="T18" fmla="*/ 146 w 156"/>
              <a:gd name="T19" fmla="*/ 58 h 157"/>
              <a:gd name="T20" fmla="*/ 150 w 156"/>
              <a:gd name="T21" fmla="*/ 75 h 157"/>
              <a:gd name="T22" fmla="*/ 149 w 156"/>
              <a:gd name="T23" fmla="*/ 87 h 157"/>
              <a:gd name="T24" fmla="*/ 145 w 156"/>
              <a:gd name="T25" fmla="*/ 104 h 157"/>
              <a:gd name="T26" fmla="*/ 139 w 156"/>
              <a:gd name="T27" fmla="*/ 116 h 157"/>
              <a:gd name="T28" fmla="*/ 129 w 156"/>
              <a:gd name="T29" fmla="*/ 129 h 157"/>
              <a:gd name="T30" fmla="*/ 119 w 156"/>
              <a:gd name="T31" fmla="*/ 138 h 157"/>
              <a:gd name="T32" fmla="*/ 104 w 156"/>
              <a:gd name="T33" fmla="*/ 146 h 157"/>
              <a:gd name="T34" fmla="*/ 92 w 156"/>
              <a:gd name="T35" fmla="*/ 149 h 157"/>
              <a:gd name="T36" fmla="*/ 74 w 156"/>
              <a:gd name="T37" fmla="*/ 151 h 157"/>
              <a:gd name="T38" fmla="*/ 62 w 156"/>
              <a:gd name="T39" fmla="*/ 149 h 157"/>
              <a:gd name="T40" fmla="*/ 45 w 156"/>
              <a:gd name="T41" fmla="*/ 143 h 157"/>
              <a:gd name="T42" fmla="*/ 35 w 156"/>
              <a:gd name="T43" fmla="*/ 136 h 157"/>
              <a:gd name="T44" fmla="*/ 22 w 156"/>
              <a:gd name="T45" fmla="*/ 124 h 157"/>
              <a:gd name="T46" fmla="*/ 15 w 156"/>
              <a:gd name="T47" fmla="*/ 114 h 157"/>
              <a:gd name="T48" fmla="*/ 8 w 156"/>
              <a:gd name="T49" fmla="*/ 97 h 157"/>
              <a:gd name="T50" fmla="*/ 6 w 156"/>
              <a:gd name="T51" fmla="*/ 85 h 157"/>
              <a:gd name="T52" fmla="*/ 7 w 156"/>
              <a:gd name="T53" fmla="*/ 68 h 157"/>
              <a:gd name="T54" fmla="*/ 10 w 156"/>
              <a:gd name="T55" fmla="*/ 55 h 157"/>
              <a:gd name="T56" fmla="*/ 17 w 156"/>
              <a:gd name="T57" fmla="*/ 40 h 157"/>
              <a:gd name="T58" fmla="*/ 25 w 156"/>
              <a:gd name="T59" fmla="*/ 30 h 157"/>
              <a:gd name="T60" fmla="*/ 38 w 156"/>
              <a:gd name="T61" fmla="*/ 1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57">
                <a:moveTo>
                  <a:pt x="38" y="18"/>
                </a:moveTo>
                <a:cubicBezTo>
                  <a:pt x="38" y="11"/>
                  <a:pt x="43" y="8"/>
                  <a:pt x="49" y="13"/>
                </a:cubicBezTo>
                <a:cubicBezTo>
                  <a:pt x="56" y="17"/>
                  <a:pt x="63" y="15"/>
                  <a:pt x="66" y="8"/>
                </a:cubicBezTo>
                <a:cubicBezTo>
                  <a:pt x="69" y="0"/>
                  <a:pt x="75" y="0"/>
                  <a:pt x="79" y="7"/>
                </a:cubicBezTo>
                <a:cubicBezTo>
                  <a:pt x="83" y="14"/>
                  <a:pt x="91" y="15"/>
                  <a:pt x="96" y="9"/>
                </a:cubicBezTo>
                <a:cubicBezTo>
                  <a:pt x="102" y="4"/>
                  <a:pt x="107" y="6"/>
                  <a:pt x="108" y="13"/>
                </a:cubicBezTo>
                <a:cubicBezTo>
                  <a:pt x="109" y="21"/>
                  <a:pt x="115" y="25"/>
                  <a:pt x="123" y="23"/>
                </a:cubicBezTo>
                <a:cubicBezTo>
                  <a:pt x="130" y="20"/>
                  <a:pt x="134" y="24"/>
                  <a:pt x="132" y="31"/>
                </a:cubicBezTo>
                <a:cubicBezTo>
                  <a:pt x="130" y="39"/>
                  <a:pt x="134" y="45"/>
                  <a:pt x="142" y="46"/>
                </a:cubicBezTo>
                <a:cubicBezTo>
                  <a:pt x="149" y="46"/>
                  <a:pt x="152" y="52"/>
                  <a:pt x="146" y="58"/>
                </a:cubicBezTo>
                <a:cubicBezTo>
                  <a:pt x="141" y="63"/>
                  <a:pt x="143" y="71"/>
                  <a:pt x="150" y="75"/>
                </a:cubicBezTo>
                <a:cubicBezTo>
                  <a:pt x="156" y="78"/>
                  <a:pt x="156" y="84"/>
                  <a:pt x="149" y="87"/>
                </a:cubicBezTo>
                <a:cubicBezTo>
                  <a:pt x="142" y="91"/>
                  <a:pt x="140" y="98"/>
                  <a:pt x="145" y="104"/>
                </a:cubicBezTo>
                <a:cubicBezTo>
                  <a:pt x="150" y="111"/>
                  <a:pt x="147" y="116"/>
                  <a:pt x="139" y="116"/>
                </a:cubicBezTo>
                <a:cubicBezTo>
                  <a:pt x="132" y="116"/>
                  <a:pt x="127" y="122"/>
                  <a:pt x="129" y="129"/>
                </a:cubicBezTo>
                <a:cubicBezTo>
                  <a:pt x="131" y="137"/>
                  <a:pt x="126" y="141"/>
                  <a:pt x="119" y="138"/>
                </a:cubicBezTo>
                <a:cubicBezTo>
                  <a:pt x="112" y="134"/>
                  <a:pt x="105" y="138"/>
                  <a:pt x="104" y="146"/>
                </a:cubicBezTo>
                <a:cubicBezTo>
                  <a:pt x="102" y="153"/>
                  <a:pt x="97" y="155"/>
                  <a:pt x="92" y="149"/>
                </a:cubicBezTo>
                <a:cubicBezTo>
                  <a:pt x="86" y="144"/>
                  <a:pt x="78" y="144"/>
                  <a:pt x="74" y="151"/>
                </a:cubicBezTo>
                <a:cubicBezTo>
                  <a:pt x="70" y="157"/>
                  <a:pt x="64" y="156"/>
                  <a:pt x="62" y="149"/>
                </a:cubicBezTo>
                <a:cubicBezTo>
                  <a:pt x="59" y="141"/>
                  <a:pt x="52" y="139"/>
                  <a:pt x="45" y="143"/>
                </a:cubicBezTo>
                <a:cubicBezTo>
                  <a:pt x="39" y="147"/>
                  <a:pt x="34" y="144"/>
                  <a:pt x="35" y="136"/>
                </a:cubicBezTo>
                <a:cubicBezTo>
                  <a:pt x="35" y="129"/>
                  <a:pt x="30" y="123"/>
                  <a:pt x="22" y="124"/>
                </a:cubicBezTo>
                <a:cubicBezTo>
                  <a:pt x="14" y="125"/>
                  <a:pt x="11" y="121"/>
                  <a:pt x="15" y="114"/>
                </a:cubicBezTo>
                <a:cubicBezTo>
                  <a:pt x="19" y="107"/>
                  <a:pt x="16" y="100"/>
                  <a:pt x="8" y="97"/>
                </a:cubicBezTo>
                <a:cubicBezTo>
                  <a:pt x="1" y="95"/>
                  <a:pt x="0" y="90"/>
                  <a:pt x="6" y="85"/>
                </a:cubicBezTo>
                <a:cubicBezTo>
                  <a:pt x="12" y="81"/>
                  <a:pt x="13" y="73"/>
                  <a:pt x="7" y="68"/>
                </a:cubicBezTo>
                <a:cubicBezTo>
                  <a:pt x="1" y="63"/>
                  <a:pt x="2" y="57"/>
                  <a:pt x="10" y="55"/>
                </a:cubicBezTo>
                <a:cubicBezTo>
                  <a:pt x="17" y="54"/>
                  <a:pt x="21" y="47"/>
                  <a:pt x="17" y="40"/>
                </a:cubicBezTo>
                <a:cubicBezTo>
                  <a:pt x="14" y="33"/>
                  <a:pt x="17" y="28"/>
                  <a:pt x="25" y="30"/>
                </a:cubicBezTo>
                <a:cubicBezTo>
                  <a:pt x="33" y="31"/>
                  <a:pt x="39" y="26"/>
                  <a:pt x="38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细等线_GBK" panose="03000509000000000000" pitchFamily="65" charset="-122"/>
              <a:ea typeface="方正细等线_GBK" panose="03000509000000000000" pitchFamily="65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946566" y="2102868"/>
            <a:ext cx="23648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ENTER YOUR CONTNE</a:t>
            </a:r>
          </a:p>
          <a:p>
            <a:r>
              <a:rPr lang="en-US" altLang="zh-CN" dirty="0"/>
              <a:t>ENTER YOUR CONTNE</a:t>
            </a:r>
            <a:endParaRPr lang="zh-CN" altLang="en-US" dirty="0"/>
          </a:p>
          <a:p>
            <a:r>
              <a:rPr lang="en-US" altLang="zh-CN" dirty="0"/>
              <a:t>ENTER YOUR CONTNE</a:t>
            </a:r>
            <a:endParaRPr lang="zh-CN" altLang="en-US" dirty="0"/>
          </a:p>
          <a:p>
            <a:r>
              <a:rPr lang="en-US" altLang="zh-CN" dirty="0"/>
              <a:t>ENTER YOUR CONTNE</a:t>
            </a:r>
            <a:endParaRPr lang="zh-CN" altLang="en-US" dirty="0"/>
          </a:p>
          <a:p>
            <a:r>
              <a:rPr lang="en-US" altLang="zh-CN" dirty="0"/>
              <a:t>ENTER YOUR CONTNE</a:t>
            </a:r>
            <a:endParaRPr lang="zh-CN" altLang="en-US" dirty="0"/>
          </a:p>
          <a:p>
            <a:r>
              <a:rPr lang="en-US" altLang="zh-CN" dirty="0"/>
              <a:t>ENTER YOUR </a:t>
            </a:r>
            <a:r>
              <a:rPr lang="en-US" altLang="zh-CN" dirty="0" smtClean="0"/>
              <a:t>CONTNE</a:t>
            </a:r>
            <a:endParaRPr lang="zh-CN" altLang="en-US" dirty="0"/>
          </a:p>
        </p:txBody>
      </p:sp>
      <p:sp>
        <p:nvSpPr>
          <p:cNvPr id="55" name="文本框 54"/>
          <p:cNvSpPr txBox="1"/>
          <p:nvPr/>
        </p:nvSpPr>
        <p:spPr>
          <a:xfrm>
            <a:off x="5174456" y="4592359"/>
            <a:ext cx="23648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ENTER YOUR CONTNE</a:t>
            </a:r>
          </a:p>
          <a:p>
            <a:r>
              <a:rPr lang="en-US" altLang="zh-CN" dirty="0"/>
              <a:t>ENTER YOUR CONTNE</a:t>
            </a:r>
            <a:endParaRPr lang="zh-CN" altLang="en-US" dirty="0"/>
          </a:p>
          <a:p>
            <a:r>
              <a:rPr lang="en-US" altLang="zh-CN" dirty="0"/>
              <a:t>ENTER YOUR CONTNE</a:t>
            </a:r>
            <a:endParaRPr lang="zh-CN" altLang="en-US" dirty="0"/>
          </a:p>
          <a:p>
            <a:r>
              <a:rPr lang="en-US" altLang="zh-CN" dirty="0"/>
              <a:t>ENTER YOUR CONTNE</a:t>
            </a:r>
            <a:endParaRPr lang="zh-CN" altLang="en-US" dirty="0"/>
          </a:p>
          <a:p>
            <a:r>
              <a:rPr lang="en-US" altLang="zh-CN" dirty="0"/>
              <a:t>ENTER YOUR CONTNE</a:t>
            </a:r>
            <a:endParaRPr lang="zh-CN" altLang="en-US" dirty="0"/>
          </a:p>
          <a:p>
            <a:r>
              <a:rPr lang="en-US" altLang="zh-CN" dirty="0"/>
              <a:t>ENTER YOUR </a:t>
            </a:r>
            <a:r>
              <a:rPr lang="en-US" altLang="zh-CN" dirty="0" smtClean="0"/>
              <a:t>CONTNE</a:t>
            </a:r>
            <a:endParaRPr lang="zh-CN" altLang="en-US" dirty="0"/>
          </a:p>
        </p:txBody>
      </p:sp>
      <p:sp>
        <p:nvSpPr>
          <p:cNvPr id="56" name="文本框 55"/>
          <p:cNvSpPr txBox="1"/>
          <p:nvPr/>
        </p:nvSpPr>
        <p:spPr>
          <a:xfrm>
            <a:off x="9078560" y="2096394"/>
            <a:ext cx="23648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ENTER YOUR CONTNE</a:t>
            </a:r>
          </a:p>
          <a:p>
            <a:r>
              <a:rPr lang="en-US" altLang="zh-CN" dirty="0"/>
              <a:t>ENTER YOUR CONTNE</a:t>
            </a:r>
            <a:endParaRPr lang="zh-CN" altLang="en-US" dirty="0"/>
          </a:p>
          <a:p>
            <a:r>
              <a:rPr lang="en-US" altLang="zh-CN" dirty="0"/>
              <a:t>ENTER YOUR CONTNE</a:t>
            </a:r>
            <a:endParaRPr lang="zh-CN" altLang="en-US" dirty="0"/>
          </a:p>
          <a:p>
            <a:r>
              <a:rPr lang="en-US" altLang="zh-CN" dirty="0"/>
              <a:t>ENTER YOUR CONTNE</a:t>
            </a:r>
            <a:endParaRPr lang="zh-CN" altLang="en-US" dirty="0"/>
          </a:p>
          <a:p>
            <a:r>
              <a:rPr lang="en-US" altLang="zh-CN" dirty="0"/>
              <a:t>ENTER YOUR CONTNE</a:t>
            </a:r>
            <a:endParaRPr lang="zh-CN" altLang="en-US" dirty="0"/>
          </a:p>
          <a:p>
            <a:r>
              <a:rPr lang="en-US" altLang="zh-CN" dirty="0"/>
              <a:t>ENTER YOUR </a:t>
            </a:r>
            <a:r>
              <a:rPr lang="en-US" altLang="zh-CN" dirty="0" smtClean="0"/>
              <a:t>CONTNE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67463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19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19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51271" y="0"/>
            <a:ext cx="600266" cy="6957391"/>
          </a:xfrm>
          <a:prstGeom prst="rect">
            <a:avLst/>
          </a:prstGeom>
          <a:solidFill>
            <a:srgbClr val="A23B46"/>
          </a:solidFill>
          <a:ln>
            <a:solidFill>
              <a:srgbClr val="A23B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3451537" y="3186121"/>
            <a:ext cx="7688688" cy="386366"/>
          </a:xfrm>
          <a:prstGeom prst="rect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同心圆 38"/>
          <p:cNvSpPr/>
          <p:nvPr/>
        </p:nvSpPr>
        <p:spPr>
          <a:xfrm>
            <a:off x="10970615" y="2396838"/>
            <a:ext cx="1997356" cy="1964929"/>
          </a:xfrm>
          <a:prstGeom prst="donut">
            <a:avLst>
              <a:gd name="adj" fmla="val 14058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-20151" y="2512750"/>
            <a:ext cx="2975020" cy="1439542"/>
          </a:xfrm>
          <a:prstGeom prst="rect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314700" y="2499871"/>
            <a:ext cx="23568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ADD</a:t>
            </a:r>
          </a:p>
          <a:p>
            <a:r>
              <a:rPr lang="en-US" altLang="zh-CN" sz="2800" b="1" dirty="0" smtClean="0">
                <a:solidFill>
                  <a:schemeClr val="bg1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  YOUR</a:t>
            </a:r>
          </a:p>
          <a:p>
            <a:r>
              <a:rPr lang="en-US" altLang="zh-CN" sz="2800" b="1" dirty="0" smtClean="0">
                <a:solidFill>
                  <a:schemeClr val="bg1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     TITLE</a:t>
            </a:r>
            <a:endParaRPr lang="zh-CN" altLang="en-US" sz="2800" b="1" dirty="0">
              <a:solidFill>
                <a:schemeClr val="bg1"/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76384" y="234543"/>
            <a:ext cx="297502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DFPYeaSong-B5" panose="02020900000000000000" pitchFamily="18" charset="-120"/>
                <a:ea typeface="DFPYeaSong-B5" panose="02020900000000000000" pitchFamily="18" charset="-120"/>
              </a:rPr>
              <a:t>ENTER YOUR CONTNT</a:t>
            </a:r>
          </a:p>
          <a:p>
            <a:r>
              <a:rPr lang="en-US" altLang="zh-CN" sz="1600" dirty="0">
                <a:latin typeface="DFPYeaSong-B5" panose="02020900000000000000" pitchFamily="18" charset="-120"/>
                <a:ea typeface="DFPYeaSong-B5" panose="02020900000000000000" pitchFamily="18" charset="-120"/>
              </a:rPr>
              <a:t>ENTER YOUR CONTNT</a:t>
            </a:r>
            <a:endParaRPr lang="zh-CN" altLang="en-US" sz="1600" dirty="0">
              <a:latin typeface="DFPYeaSong-B5" panose="02020900000000000000" pitchFamily="18" charset="-120"/>
              <a:ea typeface="DFPYeaSong-B5" panose="02020900000000000000" pitchFamily="18" charset="-120"/>
            </a:endParaRPr>
          </a:p>
          <a:p>
            <a:r>
              <a:rPr lang="en-US" altLang="zh-CN" sz="1600" dirty="0">
                <a:latin typeface="DFPYeaSong-B5" panose="02020900000000000000" pitchFamily="18" charset="-120"/>
                <a:ea typeface="DFPYeaSong-B5" panose="02020900000000000000" pitchFamily="18" charset="-120"/>
              </a:rPr>
              <a:t>ENTER YOUR CONTNT</a:t>
            </a:r>
            <a:endParaRPr lang="zh-CN" altLang="en-US" sz="1600" dirty="0">
              <a:latin typeface="DFPYeaSong-B5" panose="02020900000000000000" pitchFamily="18" charset="-120"/>
              <a:ea typeface="DFPYeaSong-B5" panose="02020900000000000000" pitchFamily="18" charset="-120"/>
            </a:endParaRPr>
          </a:p>
          <a:p>
            <a:r>
              <a:rPr lang="en-US" altLang="zh-CN" sz="1600" dirty="0">
                <a:latin typeface="DFPYeaSong-B5" panose="02020900000000000000" pitchFamily="18" charset="-120"/>
                <a:ea typeface="DFPYeaSong-B5" panose="02020900000000000000" pitchFamily="18" charset="-120"/>
              </a:rPr>
              <a:t>ENTER YOUR </a:t>
            </a:r>
            <a:r>
              <a:rPr lang="en-US" altLang="zh-CN" sz="1600" dirty="0" smtClean="0">
                <a:latin typeface="DFPYeaSong-B5" panose="02020900000000000000" pitchFamily="18" charset="-120"/>
                <a:ea typeface="DFPYeaSong-B5" panose="02020900000000000000" pitchFamily="18" charset="-120"/>
              </a:rPr>
              <a:t>CONTNT</a:t>
            </a:r>
          </a:p>
          <a:p>
            <a:r>
              <a:rPr lang="en-US" altLang="zh-CN" sz="1600" dirty="0">
                <a:latin typeface="DFPYeaSong-B5" panose="02020900000000000000" pitchFamily="18" charset="-120"/>
                <a:ea typeface="DFPYeaSong-B5" panose="02020900000000000000" pitchFamily="18" charset="-120"/>
              </a:rPr>
              <a:t>ENTER YOUR CONTNT</a:t>
            </a:r>
            <a:endParaRPr lang="zh-CN" altLang="en-US" sz="1600" dirty="0">
              <a:latin typeface="DFPYeaSong-B5" panose="02020900000000000000" pitchFamily="18" charset="-120"/>
              <a:ea typeface="DFPYeaSong-B5" panose="02020900000000000000" pitchFamily="18" charset="-120"/>
            </a:endParaRPr>
          </a:p>
          <a:p>
            <a:r>
              <a:rPr lang="en-US" altLang="zh-CN" sz="1600" dirty="0">
                <a:latin typeface="DFPYeaSong-B5" panose="02020900000000000000" pitchFamily="18" charset="-120"/>
                <a:ea typeface="DFPYeaSong-B5" panose="02020900000000000000" pitchFamily="18" charset="-120"/>
              </a:rPr>
              <a:t>ENTER YOUR CONTNT</a:t>
            </a:r>
            <a:endParaRPr lang="zh-CN" altLang="en-US" sz="1600" dirty="0">
              <a:latin typeface="DFPYeaSong-B5" panose="02020900000000000000" pitchFamily="18" charset="-120"/>
              <a:ea typeface="DFPYeaSong-B5" panose="02020900000000000000" pitchFamily="18" charset="-120"/>
            </a:endParaRPr>
          </a:p>
          <a:p>
            <a:r>
              <a:rPr lang="en-US" altLang="zh-CN" sz="1600" dirty="0">
                <a:latin typeface="DFPYeaSong-B5" panose="02020900000000000000" pitchFamily="18" charset="-120"/>
                <a:ea typeface="DFPYeaSong-B5" panose="02020900000000000000" pitchFamily="18" charset="-120"/>
              </a:rPr>
              <a:t>ENTER YOUR CONTNT</a:t>
            </a:r>
            <a:endParaRPr lang="zh-CN" altLang="en-US" sz="1600" dirty="0">
              <a:latin typeface="DFPYeaSong-B5" panose="02020900000000000000" pitchFamily="18" charset="-120"/>
              <a:ea typeface="DFPYeaSong-B5" panose="02020900000000000000" pitchFamily="18" charset="-120"/>
            </a:endParaRPr>
          </a:p>
          <a:p>
            <a:r>
              <a:rPr lang="en-US" altLang="zh-CN" sz="1600" dirty="0">
                <a:latin typeface="DFPYeaSong-B5" panose="02020900000000000000" pitchFamily="18" charset="-120"/>
                <a:ea typeface="DFPYeaSong-B5" panose="02020900000000000000" pitchFamily="18" charset="-120"/>
              </a:rPr>
              <a:t>ENTER YOUR </a:t>
            </a:r>
            <a:r>
              <a:rPr lang="en-US" altLang="zh-CN" sz="1600" dirty="0" smtClean="0">
                <a:latin typeface="DFPYeaSong-B5" panose="02020900000000000000" pitchFamily="18" charset="-120"/>
                <a:ea typeface="DFPYeaSong-B5" panose="02020900000000000000" pitchFamily="18" charset="-120"/>
              </a:rPr>
              <a:t>CONTNT</a:t>
            </a:r>
            <a:endParaRPr lang="zh-CN" altLang="en-US" sz="1600" dirty="0"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17597" y="4393012"/>
            <a:ext cx="297502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DFPYeaSong-B5" panose="02020900000000000000" pitchFamily="18" charset="-120"/>
                <a:ea typeface="DFPYeaSong-B5" panose="02020900000000000000" pitchFamily="18" charset="-120"/>
              </a:rPr>
              <a:t>ENTER YOUR CONTNT</a:t>
            </a:r>
          </a:p>
          <a:p>
            <a:r>
              <a:rPr lang="en-US" altLang="zh-CN" sz="1600" dirty="0">
                <a:latin typeface="DFPYeaSong-B5" panose="02020900000000000000" pitchFamily="18" charset="-120"/>
                <a:ea typeface="DFPYeaSong-B5" panose="02020900000000000000" pitchFamily="18" charset="-120"/>
              </a:rPr>
              <a:t>ENTER YOUR CONTNT</a:t>
            </a:r>
            <a:endParaRPr lang="zh-CN" altLang="en-US" sz="1600" dirty="0">
              <a:latin typeface="DFPYeaSong-B5" panose="02020900000000000000" pitchFamily="18" charset="-120"/>
              <a:ea typeface="DFPYeaSong-B5" panose="02020900000000000000" pitchFamily="18" charset="-120"/>
            </a:endParaRPr>
          </a:p>
          <a:p>
            <a:r>
              <a:rPr lang="en-US" altLang="zh-CN" sz="1600" dirty="0">
                <a:latin typeface="DFPYeaSong-B5" panose="02020900000000000000" pitchFamily="18" charset="-120"/>
                <a:ea typeface="DFPYeaSong-B5" panose="02020900000000000000" pitchFamily="18" charset="-120"/>
              </a:rPr>
              <a:t>ENTER YOUR CONTNT</a:t>
            </a:r>
            <a:endParaRPr lang="zh-CN" altLang="en-US" sz="1600" dirty="0">
              <a:latin typeface="DFPYeaSong-B5" panose="02020900000000000000" pitchFamily="18" charset="-120"/>
              <a:ea typeface="DFPYeaSong-B5" panose="02020900000000000000" pitchFamily="18" charset="-120"/>
            </a:endParaRPr>
          </a:p>
          <a:p>
            <a:r>
              <a:rPr lang="en-US" altLang="zh-CN" sz="1600" dirty="0">
                <a:latin typeface="DFPYeaSong-B5" panose="02020900000000000000" pitchFamily="18" charset="-120"/>
                <a:ea typeface="DFPYeaSong-B5" panose="02020900000000000000" pitchFamily="18" charset="-120"/>
              </a:rPr>
              <a:t>ENTER YOUR </a:t>
            </a:r>
            <a:r>
              <a:rPr lang="en-US" altLang="zh-CN" sz="1600" dirty="0" smtClean="0">
                <a:latin typeface="DFPYeaSong-B5" panose="02020900000000000000" pitchFamily="18" charset="-120"/>
                <a:ea typeface="DFPYeaSong-B5" panose="02020900000000000000" pitchFamily="18" charset="-120"/>
              </a:rPr>
              <a:t>CONTNT</a:t>
            </a:r>
          </a:p>
          <a:p>
            <a:r>
              <a:rPr lang="en-US" altLang="zh-CN" sz="1600" dirty="0">
                <a:latin typeface="DFPYeaSong-B5" panose="02020900000000000000" pitchFamily="18" charset="-120"/>
                <a:ea typeface="DFPYeaSong-B5" panose="02020900000000000000" pitchFamily="18" charset="-120"/>
              </a:rPr>
              <a:t>ENTER YOUR CONTNT</a:t>
            </a:r>
            <a:endParaRPr lang="zh-CN" altLang="en-US" sz="1600" dirty="0">
              <a:latin typeface="DFPYeaSong-B5" panose="02020900000000000000" pitchFamily="18" charset="-120"/>
              <a:ea typeface="DFPYeaSong-B5" panose="02020900000000000000" pitchFamily="18" charset="-120"/>
            </a:endParaRPr>
          </a:p>
          <a:p>
            <a:r>
              <a:rPr lang="en-US" altLang="zh-CN" sz="1600" dirty="0">
                <a:latin typeface="DFPYeaSong-B5" panose="02020900000000000000" pitchFamily="18" charset="-120"/>
                <a:ea typeface="DFPYeaSong-B5" panose="02020900000000000000" pitchFamily="18" charset="-120"/>
              </a:rPr>
              <a:t>ENTER YOUR CONTNT</a:t>
            </a:r>
            <a:endParaRPr lang="zh-CN" altLang="en-US" sz="1600" dirty="0">
              <a:latin typeface="DFPYeaSong-B5" panose="02020900000000000000" pitchFamily="18" charset="-120"/>
              <a:ea typeface="DFPYeaSong-B5" panose="02020900000000000000" pitchFamily="18" charset="-120"/>
            </a:endParaRPr>
          </a:p>
          <a:p>
            <a:r>
              <a:rPr lang="en-US" altLang="zh-CN" sz="1600" dirty="0">
                <a:latin typeface="DFPYeaSong-B5" panose="02020900000000000000" pitchFamily="18" charset="-120"/>
                <a:ea typeface="DFPYeaSong-B5" panose="02020900000000000000" pitchFamily="18" charset="-120"/>
              </a:rPr>
              <a:t>ENTER YOUR CONTNT</a:t>
            </a:r>
            <a:endParaRPr lang="zh-CN" altLang="en-US" sz="1600" dirty="0">
              <a:latin typeface="DFPYeaSong-B5" panose="02020900000000000000" pitchFamily="18" charset="-120"/>
              <a:ea typeface="DFPYeaSong-B5" panose="02020900000000000000" pitchFamily="18" charset="-120"/>
            </a:endParaRPr>
          </a:p>
          <a:p>
            <a:r>
              <a:rPr lang="en-US" altLang="zh-CN" sz="1600" dirty="0">
                <a:latin typeface="DFPYeaSong-B5" panose="02020900000000000000" pitchFamily="18" charset="-120"/>
                <a:ea typeface="DFPYeaSong-B5" panose="02020900000000000000" pitchFamily="18" charset="-120"/>
              </a:rPr>
              <a:t>ENTER YOUR </a:t>
            </a:r>
            <a:r>
              <a:rPr lang="en-US" altLang="zh-CN" sz="1600" dirty="0" smtClean="0">
                <a:latin typeface="DFPYeaSong-B5" panose="02020900000000000000" pitchFamily="18" charset="-120"/>
                <a:ea typeface="DFPYeaSong-B5" panose="02020900000000000000" pitchFamily="18" charset="-120"/>
              </a:rPr>
              <a:t>CONTNT</a:t>
            </a:r>
            <a:endParaRPr lang="zh-CN" altLang="en-US" sz="1600" dirty="0"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4893972" y="824245"/>
            <a:ext cx="4033941" cy="1107585"/>
            <a:chOff x="4893972" y="824245"/>
            <a:chExt cx="4033941" cy="1107585"/>
          </a:xfrm>
        </p:grpSpPr>
        <p:sp>
          <p:nvSpPr>
            <p:cNvPr id="45" name="矩形 44"/>
            <p:cNvSpPr/>
            <p:nvPr/>
          </p:nvSpPr>
          <p:spPr>
            <a:xfrm>
              <a:off x="4893972" y="837127"/>
              <a:ext cx="540913" cy="10818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5752369" y="850005"/>
              <a:ext cx="540913" cy="10818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6640486" y="837126"/>
              <a:ext cx="540913" cy="10818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7465260" y="824245"/>
              <a:ext cx="540913" cy="10818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8387000" y="837125"/>
              <a:ext cx="540913" cy="10818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893972" y="4564158"/>
            <a:ext cx="4033941" cy="1107585"/>
            <a:chOff x="4893972" y="824245"/>
            <a:chExt cx="4033941" cy="1107585"/>
          </a:xfrm>
        </p:grpSpPr>
        <p:sp>
          <p:nvSpPr>
            <p:cNvPr id="56" name="矩形 55"/>
            <p:cNvSpPr/>
            <p:nvPr/>
          </p:nvSpPr>
          <p:spPr>
            <a:xfrm>
              <a:off x="4893972" y="837127"/>
              <a:ext cx="540913" cy="10818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5752369" y="850005"/>
              <a:ext cx="540913" cy="10818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6640486" y="837126"/>
              <a:ext cx="540913" cy="10818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7465260" y="824245"/>
              <a:ext cx="540913" cy="10818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8387000" y="837125"/>
              <a:ext cx="540913" cy="10818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9620519" y="788540"/>
            <a:ext cx="2009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latin typeface="HanWangZonYi" panose="02020500000000000000" pitchFamily="18" charset="-120"/>
                <a:ea typeface="HanWangZonYi" panose="02020500000000000000" pitchFamily="18" charset="-120"/>
              </a:rPr>
              <a:t>40%</a:t>
            </a:r>
            <a:endParaRPr lang="zh-CN" altLang="en-US" sz="6000" dirty="0">
              <a:latin typeface="HanWangZonYi" panose="02020500000000000000" pitchFamily="18" charset="-120"/>
              <a:ea typeface="HanWangZonYi" panose="02020500000000000000" pitchFamily="18" charset="-12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9620519" y="4679833"/>
            <a:ext cx="2009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latin typeface="HanWangZonYi" panose="02020500000000000000" pitchFamily="18" charset="-120"/>
                <a:ea typeface="HanWangZonYi" panose="02020500000000000000" pitchFamily="18" charset="-120"/>
              </a:rPr>
              <a:t>80%</a:t>
            </a:r>
            <a:endParaRPr lang="zh-CN" altLang="en-US" sz="6000" dirty="0">
              <a:latin typeface="HanWangZonYi" panose="02020500000000000000" pitchFamily="18" charset="-120"/>
              <a:ea typeface="HanWangZonYi" panose="02020500000000000000" pitchFamily="18" charset="-12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151404" y="850005"/>
            <a:ext cx="1600900" cy="1056065"/>
          </a:xfrm>
          <a:prstGeom prst="rect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3139341" y="4615678"/>
            <a:ext cx="1600900" cy="1056065"/>
          </a:xfrm>
          <a:prstGeom prst="rect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文本框 64"/>
          <p:cNvSpPr txBox="1"/>
          <p:nvPr/>
        </p:nvSpPr>
        <p:spPr>
          <a:xfrm>
            <a:off x="3062942" y="1206251"/>
            <a:ext cx="1875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PROJECT ONE</a:t>
            </a:r>
            <a:endParaRPr lang="zh-CN" altLang="en-US" b="1" dirty="0">
              <a:solidFill>
                <a:schemeClr val="bg1"/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2968234" y="4998359"/>
            <a:ext cx="1875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PROJECT TWO</a:t>
            </a:r>
            <a:endParaRPr lang="zh-CN" altLang="en-US" b="1" dirty="0">
              <a:solidFill>
                <a:schemeClr val="bg1"/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27" name="Freeform 62"/>
          <p:cNvSpPr>
            <a:spLocks/>
          </p:cNvSpPr>
          <p:nvPr/>
        </p:nvSpPr>
        <p:spPr bwMode="auto">
          <a:xfrm rot="553394">
            <a:off x="11297009" y="3149511"/>
            <a:ext cx="459579" cy="459580"/>
          </a:xfrm>
          <a:custGeom>
            <a:avLst/>
            <a:gdLst>
              <a:gd name="T0" fmla="*/ 38 w 156"/>
              <a:gd name="T1" fmla="*/ 18 h 157"/>
              <a:gd name="T2" fmla="*/ 49 w 156"/>
              <a:gd name="T3" fmla="*/ 13 h 157"/>
              <a:gd name="T4" fmla="*/ 66 w 156"/>
              <a:gd name="T5" fmla="*/ 8 h 157"/>
              <a:gd name="T6" fmla="*/ 79 w 156"/>
              <a:gd name="T7" fmla="*/ 7 h 157"/>
              <a:gd name="T8" fmla="*/ 96 w 156"/>
              <a:gd name="T9" fmla="*/ 9 h 157"/>
              <a:gd name="T10" fmla="*/ 108 w 156"/>
              <a:gd name="T11" fmla="*/ 13 h 157"/>
              <a:gd name="T12" fmla="*/ 123 w 156"/>
              <a:gd name="T13" fmla="*/ 23 h 157"/>
              <a:gd name="T14" fmla="*/ 132 w 156"/>
              <a:gd name="T15" fmla="*/ 31 h 157"/>
              <a:gd name="T16" fmla="*/ 142 w 156"/>
              <a:gd name="T17" fmla="*/ 46 h 157"/>
              <a:gd name="T18" fmla="*/ 146 w 156"/>
              <a:gd name="T19" fmla="*/ 58 h 157"/>
              <a:gd name="T20" fmla="*/ 150 w 156"/>
              <a:gd name="T21" fmla="*/ 75 h 157"/>
              <a:gd name="T22" fmla="*/ 149 w 156"/>
              <a:gd name="T23" fmla="*/ 87 h 157"/>
              <a:gd name="T24" fmla="*/ 145 w 156"/>
              <a:gd name="T25" fmla="*/ 104 h 157"/>
              <a:gd name="T26" fmla="*/ 139 w 156"/>
              <a:gd name="T27" fmla="*/ 116 h 157"/>
              <a:gd name="T28" fmla="*/ 129 w 156"/>
              <a:gd name="T29" fmla="*/ 129 h 157"/>
              <a:gd name="T30" fmla="*/ 119 w 156"/>
              <a:gd name="T31" fmla="*/ 138 h 157"/>
              <a:gd name="T32" fmla="*/ 104 w 156"/>
              <a:gd name="T33" fmla="*/ 146 h 157"/>
              <a:gd name="T34" fmla="*/ 92 w 156"/>
              <a:gd name="T35" fmla="*/ 149 h 157"/>
              <a:gd name="T36" fmla="*/ 74 w 156"/>
              <a:gd name="T37" fmla="*/ 151 h 157"/>
              <a:gd name="T38" fmla="*/ 62 w 156"/>
              <a:gd name="T39" fmla="*/ 149 h 157"/>
              <a:gd name="T40" fmla="*/ 45 w 156"/>
              <a:gd name="T41" fmla="*/ 143 h 157"/>
              <a:gd name="T42" fmla="*/ 35 w 156"/>
              <a:gd name="T43" fmla="*/ 136 h 157"/>
              <a:gd name="T44" fmla="*/ 22 w 156"/>
              <a:gd name="T45" fmla="*/ 124 h 157"/>
              <a:gd name="T46" fmla="*/ 15 w 156"/>
              <a:gd name="T47" fmla="*/ 114 h 157"/>
              <a:gd name="T48" fmla="*/ 8 w 156"/>
              <a:gd name="T49" fmla="*/ 97 h 157"/>
              <a:gd name="T50" fmla="*/ 6 w 156"/>
              <a:gd name="T51" fmla="*/ 85 h 157"/>
              <a:gd name="T52" fmla="*/ 7 w 156"/>
              <a:gd name="T53" fmla="*/ 68 h 157"/>
              <a:gd name="T54" fmla="*/ 10 w 156"/>
              <a:gd name="T55" fmla="*/ 55 h 157"/>
              <a:gd name="T56" fmla="*/ 17 w 156"/>
              <a:gd name="T57" fmla="*/ 40 h 157"/>
              <a:gd name="T58" fmla="*/ 25 w 156"/>
              <a:gd name="T59" fmla="*/ 30 h 157"/>
              <a:gd name="T60" fmla="*/ 38 w 156"/>
              <a:gd name="T61" fmla="*/ 1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57">
                <a:moveTo>
                  <a:pt x="38" y="18"/>
                </a:moveTo>
                <a:cubicBezTo>
                  <a:pt x="38" y="11"/>
                  <a:pt x="43" y="8"/>
                  <a:pt x="49" y="13"/>
                </a:cubicBezTo>
                <a:cubicBezTo>
                  <a:pt x="56" y="17"/>
                  <a:pt x="63" y="15"/>
                  <a:pt x="66" y="8"/>
                </a:cubicBezTo>
                <a:cubicBezTo>
                  <a:pt x="69" y="0"/>
                  <a:pt x="75" y="0"/>
                  <a:pt x="79" y="7"/>
                </a:cubicBezTo>
                <a:cubicBezTo>
                  <a:pt x="83" y="14"/>
                  <a:pt x="91" y="15"/>
                  <a:pt x="96" y="9"/>
                </a:cubicBezTo>
                <a:cubicBezTo>
                  <a:pt x="102" y="4"/>
                  <a:pt x="107" y="6"/>
                  <a:pt x="108" y="13"/>
                </a:cubicBezTo>
                <a:cubicBezTo>
                  <a:pt x="109" y="21"/>
                  <a:pt x="115" y="25"/>
                  <a:pt x="123" y="23"/>
                </a:cubicBezTo>
                <a:cubicBezTo>
                  <a:pt x="130" y="20"/>
                  <a:pt x="134" y="24"/>
                  <a:pt x="132" y="31"/>
                </a:cubicBezTo>
                <a:cubicBezTo>
                  <a:pt x="130" y="39"/>
                  <a:pt x="134" y="45"/>
                  <a:pt x="142" y="46"/>
                </a:cubicBezTo>
                <a:cubicBezTo>
                  <a:pt x="149" y="46"/>
                  <a:pt x="152" y="52"/>
                  <a:pt x="146" y="58"/>
                </a:cubicBezTo>
                <a:cubicBezTo>
                  <a:pt x="141" y="63"/>
                  <a:pt x="143" y="71"/>
                  <a:pt x="150" y="75"/>
                </a:cubicBezTo>
                <a:cubicBezTo>
                  <a:pt x="156" y="78"/>
                  <a:pt x="156" y="84"/>
                  <a:pt x="149" y="87"/>
                </a:cubicBezTo>
                <a:cubicBezTo>
                  <a:pt x="142" y="91"/>
                  <a:pt x="140" y="98"/>
                  <a:pt x="145" y="104"/>
                </a:cubicBezTo>
                <a:cubicBezTo>
                  <a:pt x="150" y="111"/>
                  <a:pt x="147" y="116"/>
                  <a:pt x="139" y="116"/>
                </a:cubicBezTo>
                <a:cubicBezTo>
                  <a:pt x="132" y="116"/>
                  <a:pt x="127" y="122"/>
                  <a:pt x="129" y="129"/>
                </a:cubicBezTo>
                <a:cubicBezTo>
                  <a:pt x="131" y="137"/>
                  <a:pt x="126" y="141"/>
                  <a:pt x="119" y="138"/>
                </a:cubicBezTo>
                <a:cubicBezTo>
                  <a:pt x="112" y="134"/>
                  <a:pt x="105" y="138"/>
                  <a:pt x="104" y="146"/>
                </a:cubicBezTo>
                <a:cubicBezTo>
                  <a:pt x="102" y="153"/>
                  <a:pt x="97" y="155"/>
                  <a:pt x="92" y="149"/>
                </a:cubicBezTo>
                <a:cubicBezTo>
                  <a:pt x="86" y="144"/>
                  <a:pt x="78" y="144"/>
                  <a:pt x="74" y="151"/>
                </a:cubicBezTo>
                <a:cubicBezTo>
                  <a:pt x="70" y="157"/>
                  <a:pt x="64" y="156"/>
                  <a:pt x="62" y="149"/>
                </a:cubicBezTo>
                <a:cubicBezTo>
                  <a:pt x="59" y="141"/>
                  <a:pt x="52" y="139"/>
                  <a:pt x="45" y="143"/>
                </a:cubicBezTo>
                <a:cubicBezTo>
                  <a:pt x="39" y="147"/>
                  <a:pt x="34" y="144"/>
                  <a:pt x="35" y="136"/>
                </a:cubicBezTo>
                <a:cubicBezTo>
                  <a:pt x="35" y="129"/>
                  <a:pt x="30" y="123"/>
                  <a:pt x="22" y="124"/>
                </a:cubicBezTo>
                <a:cubicBezTo>
                  <a:pt x="14" y="125"/>
                  <a:pt x="11" y="121"/>
                  <a:pt x="15" y="114"/>
                </a:cubicBezTo>
                <a:cubicBezTo>
                  <a:pt x="19" y="107"/>
                  <a:pt x="16" y="100"/>
                  <a:pt x="8" y="97"/>
                </a:cubicBezTo>
                <a:cubicBezTo>
                  <a:pt x="1" y="95"/>
                  <a:pt x="0" y="90"/>
                  <a:pt x="6" y="85"/>
                </a:cubicBezTo>
                <a:cubicBezTo>
                  <a:pt x="12" y="81"/>
                  <a:pt x="13" y="73"/>
                  <a:pt x="7" y="68"/>
                </a:cubicBezTo>
                <a:cubicBezTo>
                  <a:pt x="1" y="63"/>
                  <a:pt x="2" y="57"/>
                  <a:pt x="10" y="55"/>
                </a:cubicBezTo>
                <a:cubicBezTo>
                  <a:pt x="17" y="54"/>
                  <a:pt x="21" y="47"/>
                  <a:pt x="17" y="40"/>
                </a:cubicBezTo>
                <a:cubicBezTo>
                  <a:pt x="14" y="33"/>
                  <a:pt x="17" y="28"/>
                  <a:pt x="25" y="30"/>
                </a:cubicBezTo>
                <a:cubicBezTo>
                  <a:pt x="33" y="31"/>
                  <a:pt x="39" y="26"/>
                  <a:pt x="38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细等线_GBK" panose="03000509000000000000" pitchFamily="65" charset="-122"/>
              <a:ea typeface="方正细等线_GBK" panose="03000509000000000000" pitchFamily="65" charset="-122"/>
            </a:endParaRPr>
          </a:p>
        </p:txBody>
      </p:sp>
      <p:sp>
        <p:nvSpPr>
          <p:cNvPr id="28" name="Freeform 62"/>
          <p:cNvSpPr>
            <a:spLocks/>
          </p:cNvSpPr>
          <p:nvPr/>
        </p:nvSpPr>
        <p:spPr bwMode="auto">
          <a:xfrm rot="553394">
            <a:off x="11720692" y="2764190"/>
            <a:ext cx="459579" cy="459580"/>
          </a:xfrm>
          <a:custGeom>
            <a:avLst/>
            <a:gdLst>
              <a:gd name="T0" fmla="*/ 38 w 156"/>
              <a:gd name="T1" fmla="*/ 18 h 157"/>
              <a:gd name="T2" fmla="*/ 49 w 156"/>
              <a:gd name="T3" fmla="*/ 13 h 157"/>
              <a:gd name="T4" fmla="*/ 66 w 156"/>
              <a:gd name="T5" fmla="*/ 8 h 157"/>
              <a:gd name="T6" fmla="*/ 79 w 156"/>
              <a:gd name="T7" fmla="*/ 7 h 157"/>
              <a:gd name="T8" fmla="*/ 96 w 156"/>
              <a:gd name="T9" fmla="*/ 9 h 157"/>
              <a:gd name="T10" fmla="*/ 108 w 156"/>
              <a:gd name="T11" fmla="*/ 13 h 157"/>
              <a:gd name="T12" fmla="*/ 123 w 156"/>
              <a:gd name="T13" fmla="*/ 23 h 157"/>
              <a:gd name="T14" fmla="*/ 132 w 156"/>
              <a:gd name="T15" fmla="*/ 31 h 157"/>
              <a:gd name="T16" fmla="*/ 142 w 156"/>
              <a:gd name="T17" fmla="*/ 46 h 157"/>
              <a:gd name="T18" fmla="*/ 146 w 156"/>
              <a:gd name="T19" fmla="*/ 58 h 157"/>
              <a:gd name="T20" fmla="*/ 150 w 156"/>
              <a:gd name="T21" fmla="*/ 75 h 157"/>
              <a:gd name="T22" fmla="*/ 149 w 156"/>
              <a:gd name="T23" fmla="*/ 87 h 157"/>
              <a:gd name="T24" fmla="*/ 145 w 156"/>
              <a:gd name="T25" fmla="*/ 104 h 157"/>
              <a:gd name="T26" fmla="*/ 139 w 156"/>
              <a:gd name="T27" fmla="*/ 116 h 157"/>
              <a:gd name="T28" fmla="*/ 129 w 156"/>
              <a:gd name="T29" fmla="*/ 129 h 157"/>
              <a:gd name="T30" fmla="*/ 119 w 156"/>
              <a:gd name="T31" fmla="*/ 138 h 157"/>
              <a:gd name="T32" fmla="*/ 104 w 156"/>
              <a:gd name="T33" fmla="*/ 146 h 157"/>
              <a:gd name="T34" fmla="*/ 92 w 156"/>
              <a:gd name="T35" fmla="*/ 149 h 157"/>
              <a:gd name="T36" fmla="*/ 74 w 156"/>
              <a:gd name="T37" fmla="*/ 151 h 157"/>
              <a:gd name="T38" fmla="*/ 62 w 156"/>
              <a:gd name="T39" fmla="*/ 149 h 157"/>
              <a:gd name="T40" fmla="*/ 45 w 156"/>
              <a:gd name="T41" fmla="*/ 143 h 157"/>
              <a:gd name="T42" fmla="*/ 35 w 156"/>
              <a:gd name="T43" fmla="*/ 136 h 157"/>
              <a:gd name="T44" fmla="*/ 22 w 156"/>
              <a:gd name="T45" fmla="*/ 124 h 157"/>
              <a:gd name="T46" fmla="*/ 15 w 156"/>
              <a:gd name="T47" fmla="*/ 114 h 157"/>
              <a:gd name="T48" fmla="*/ 8 w 156"/>
              <a:gd name="T49" fmla="*/ 97 h 157"/>
              <a:gd name="T50" fmla="*/ 6 w 156"/>
              <a:gd name="T51" fmla="*/ 85 h 157"/>
              <a:gd name="T52" fmla="*/ 7 w 156"/>
              <a:gd name="T53" fmla="*/ 68 h 157"/>
              <a:gd name="T54" fmla="*/ 10 w 156"/>
              <a:gd name="T55" fmla="*/ 55 h 157"/>
              <a:gd name="T56" fmla="*/ 17 w 156"/>
              <a:gd name="T57" fmla="*/ 40 h 157"/>
              <a:gd name="T58" fmla="*/ 25 w 156"/>
              <a:gd name="T59" fmla="*/ 30 h 157"/>
              <a:gd name="T60" fmla="*/ 38 w 156"/>
              <a:gd name="T61" fmla="*/ 1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57">
                <a:moveTo>
                  <a:pt x="38" y="18"/>
                </a:moveTo>
                <a:cubicBezTo>
                  <a:pt x="38" y="11"/>
                  <a:pt x="43" y="8"/>
                  <a:pt x="49" y="13"/>
                </a:cubicBezTo>
                <a:cubicBezTo>
                  <a:pt x="56" y="17"/>
                  <a:pt x="63" y="15"/>
                  <a:pt x="66" y="8"/>
                </a:cubicBezTo>
                <a:cubicBezTo>
                  <a:pt x="69" y="0"/>
                  <a:pt x="75" y="0"/>
                  <a:pt x="79" y="7"/>
                </a:cubicBezTo>
                <a:cubicBezTo>
                  <a:pt x="83" y="14"/>
                  <a:pt x="91" y="15"/>
                  <a:pt x="96" y="9"/>
                </a:cubicBezTo>
                <a:cubicBezTo>
                  <a:pt x="102" y="4"/>
                  <a:pt x="107" y="6"/>
                  <a:pt x="108" y="13"/>
                </a:cubicBezTo>
                <a:cubicBezTo>
                  <a:pt x="109" y="21"/>
                  <a:pt x="115" y="25"/>
                  <a:pt x="123" y="23"/>
                </a:cubicBezTo>
                <a:cubicBezTo>
                  <a:pt x="130" y="20"/>
                  <a:pt x="134" y="24"/>
                  <a:pt x="132" y="31"/>
                </a:cubicBezTo>
                <a:cubicBezTo>
                  <a:pt x="130" y="39"/>
                  <a:pt x="134" y="45"/>
                  <a:pt x="142" y="46"/>
                </a:cubicBezTo>
                <a:cubicBezTo>
                  <a:pt x="149" y="46"/>
                  <a:pt x="152" y="52"/>
                  <a:pt x="146" y="58"/>
                </a:cubicBezTo>
                <a:cubicBezTo>
                  <a:pt x="141" y="63"/>
                  <a:pt x="143" y="71"/>
                  <a:pt x="150" y="75"/>
                </a:cubicBezTo>
                <a:cubicBezTo>
                  <a:pt x="156" y="78"/>
                  <a:pt x="156" y="84"/>
                  <a:pt x="149" y="87"/>
                </a:cubicBezTo>
                <a:cubicBezTo>
                  <a:pt x="142" y="91"/>
                  <a:pt x="140" y="98"/>
                  <a:pt x="145" y="104"/>
                </a:cubicBezTo>
                <a:cubicBezTo>
                  <a:pt x="150" y="111"/>
                  <a:pt x="147" y="116"/>
                  <a:pt x="139" y="116"/>
                </a:cubicBezTo>
                <a:cubicBezTo>
                  <a:pt x="132" y="116"/>
                  <a:pt x="127" y="122"/>
                  <a:pt x="129" y="129"/>
                </a:cubicBezTo>
                <a:cubicBezTo>
                  <a:pt x="131" y="137"/>
                  <a:pt x="126" y="141"/>
                  <a:pt x="119" y="138"/>
                </a:cubicBezTo>
                <a:cubicBezTo>
                  <a:pt x="112" y="134"/>
                  <a:pt x="105" y="138"/>
                  <a:pt x="104" y="146"/>
                </a:cubicBezTo>
                <a:cubicBezTo>
                  <a:pt x="102" y="153"/>
                  <a:pt x="97" y="155"/>
                  <a:pt x="92" y="149"/>
                </a:cubicBezTo>
                <a:cubicBezTo>
                  <a:pt x="86" y="144"/>
                  <a:pt x="78" y="144"/>
                  <a:pt x="74" y="151"/>
                </a:cubicBezTo>
                <a:cubicBezTo>
                  <a:pt x="70" y="157"/>
                  <a:pt x="64" y="156"/>
                  <a:pt x="62" y="149"/>
                </a:cubicBezTo>
                <a:cubicBezTo>
                  <a:pt x="59" y="141"/>
                  <a:pt x="52" y="139"/>
                  <a:pt x="45" y="143"/>
                </a:cubicBezTo>
                <a:cubicBezTo>
                  <a:pt x="39" y="147"/>
                  <a:pt x="34" y="144"/>
                  <a:pt x="35" y="136"/>
                </a:cubicBezTo>
                <a:cubicBezTo>
                  <a:pt x="35" y="129"/>
                  <a:pt x="30" y="123"/>
                  <a:pt x="22" y="124"/>
                </a:cubicBezTo>
                <a:cubicBezTo>
                  <a:pt x="14" y="125"/>
                  <a:pt x="11" y="121"/>
                  <a:pt x="15" y="114"/>
                </a:cubicBezTo>
                <a:cubicBezTo>
                  <a:pt x="19" y="107"/>
                  <a:pt x="16" y="100"/>
                  <a:pt x="8" y="97"/>
                </a:cubicBezTo>
                <a:cubicBezTo>
                  <a:pt x="1" y="95"/>
                  <a:pt x="0" y="90"/>
                  <a:pt x="6" y="85"/>
                </a:cubicBezTo>
                <a:cubicBezTo>
                  <a:pt x="12" y="81"/>
                  <a:pt x="13" y="73"/>
                  <a:pt x="7" y="68"/>
                </a:cubicBezTo>
                <a:cubicBezTo>
                  <a:pt x="1" y="63"/>
                  <a:pt x="2" y="57"/>
                  <a:pt x="10" y="55"/>
                </a:cubicBezTo>
                <a:cubicBezTo>
                  <a:pt x="17" y="54"/>
                  <a:pt x="21" y="47"/>
                  <a:pt x="17" y="40"/>
                </a:cubicBezTo>
                <a:cubicBezTo>
                  <a:pt x="14" y="33"/>
                  <a:pt x="17" y="28"/>
                  <a:pt x="25" y="30"/>
                </a:cubicBezTo>
                <a:cubicBezTo>
                  <a:pt x="33" y="31"/>
                  <a:pt x="39" y="26"/>
                  <a:pt x="38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细等线_GBK" panose="03000509000000000000" pitchFamily="65" charset="-122"/>
              <a:ea typeface="方正细等线_GBK" panose="03000509000000000000" pitchFamily="65" charset="-122"/>
            </a:endParaRPr>
          </a:p>
        </p:txBody>
      </p:sp>
      <p:sp>
        <p:nvSpPr>
          <p:cNvPr id="29" name="Freeform 62"/>
          <p:cNvSpPr>
            <a:spLocks/>
          </p:cNvSpPr>
          <p:nvPr/>
        </p:nvSpPr>
        <p:spPr bwMode="auto">
          <a:xfrm rot="553394">
            <a:off x="11720693" y="3458852"/>
            <a:ext cx="459579" cy="459580"/>
          </a:xfrm>
          <a:custGeom>
            <a:avLst/>
            <a:gdLst>
              <a:gd name="T0" fmla="*/ 38 w 156"/>
              <a:gd name="T1" fmla="*/ 18 h 157"/>
              <a:gd name="T2" fmla="*/ 49 w 156"/>
              <a:gd name="T3" fmla="*/ 13 h 157"/>
              <a:gd name="T4" fmla="*/ 66 w 156"/>
              <a:gd name="T5" fmla="*/ 8 h 157"/>
              <a:gd name="T6" fmla="*/ 79 w 156"/>
              <a:gd name="T7" fmla="*/ 7 h 157"/>
              <a:gd name="T8" fmla="*/ 96 w 156"/>
              <a:gd name="T9" fmla="*/ 9 h 157"/>
              <a:gd name="T10" fmla="*/ 108 w 156"/>
              <a:gd name="T11" fmla="*/ 13 h 157"/>
              <a:gd name="T12" fmla="*/ 123 w 156"/>
              <a:gd name="T13" fmla="*/ 23 h 157"/>
              <a:gd name="T14" fmla="*/ 132 w 156"/>
              <a:gd name="T15" fmla="*/ 31 h 157"/>
              <a:gd name="T16" fmla="*/ 142 w 156"/>
              <a:gd name="T17" fmla="*/ 46 h 157"/>
              <a:gd name="T18" fmla="*/ 146 w 156"/>
              <a:gd name="T19" fmla="*/ 58 h 157"/>
              <a:gd name="T20" fmla="*/ 150 w 156"/>
              <a:gd name="T21" fmla="*/ 75 h 157"/>
              <a:gd name="T22" fmla="*/ 149 w 156"/>
              <a:gd name="T23" fmla="*/ 87 h 157"/>
              <a:gd name="T24" fmla="*/ 145 w 156"/>
              <a:gd name="T25" fmla="*/ 104 h 157"/>
              <a:gd name="T26" fmla="*/ 139 w 156"/>
              <a:gd name="T27" fmla="*/ 116 h 157"/>
              <a:gd name="T28" fmla="*/ 129 w 156"/>
              <a:gd name="T29" fmla="*/ 129 h 157"/>
              <a:gd name="T30" fmla="*/ 119 w 156"/>
              <a:gd name="T31" fmla="*/ 138 h 157"/>
              <a:gd name="T32" fmla="*/ 104 w 156"/>
              <a:gd name="T33" fmla="*/ 146 h 157"/>
              <a:gd name="T34" fmla="*/ 92 w 156"/>
              <a:gd name="T35" fmla="*/ 149 h 157"/>
              <a:gd name="T36" fmla="*/ 74 w 156"/>
              <a:gd name="T37" fmla="*/ 151 h 157"/>
              <a:gd name="T38" fmla="*/ 62 w 156"/>
              <a:gd name="T39" fmla="*/ 149 h 157"/>
              <a:gd name="T40" fmla="*/ 45 w 156"/>
              <a:gd name="T41" fmla="*/ 143 h 157"/>
              <a:gd name="T42" fmla="*/ 35 w 156"/>
              <a:gd name="T43" fmla="*/ 136 h 157"/>
              <a:gd name="T44" fmla="*/ 22 w 156"/>
              <a:gd name="T45" fmla="*/ 124 h 157"/>
              <a:gd name="T46" fmla="*/ 15 w 156"/>
              <a:gd name="T47" fmla="*/ 114 h 157"/>
              <a:gd name="T48" fmla="*/ 8 w 156"/>
              <a:gd name="T49" fmla="*/ 97 h 157"/>
              <a:gd name="T50" fmla="*/ 6 w 156"/>
              <a:gd name="T51" fmla="*/ 85 h 157"/>
              <a:gd name="T52" fmla="*/ 7 w 156"/>
              <a:gd name="T53" fmla="*/ 68 h 157"/>
              <a:gd name="T54" fmla="*/ 10 w 156"/>
              <a:gd name="T55" fmla="*/ 55 h 157"/>
              <a:gd name="T56" fmla="*/ 17 w 156"/>
              <a:gd name="T57" fmla="*/ 40 h 157"/>
              <a:gd name="T58" fmla="*/ 25 w 156"/>
              <a:gd name="T59" fmla="*/ 30 h 157"/>
              <a:gd name="T60" fmla="*/ 38 w 156"/>
              <a:gd name="T61" fmla="*/ 1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57">
                <a:moveTo>
                  <a:pt x="38" y="18"/>
                </a:moveTo>
                <a:cubicBezTo>
                  <a:pt x="38" y="11"/>
                  <a:pt x="43" y="8"/>
                  <a:pt x="49" y="13"/>
                </a:cubicBezTo>
                <a:cubicBezTo>
                  <a:pt x="56" y="17"/>
                  <a:pt x="63" y="15"/>
                  <a:pt x="66" y="8"/>
                </a:cubicBezTo>
                <a:cubicBezTo>
                  <a:pt x="69" y="0"/>
                  <a:pt x="75" y="0"/>
                  <a:pt x="79" y="7"/>
                </a:cubicBezTo>
                <a:cubicBezTo>
                  <a:pt x="83" y="14"/>
                  <a:pt x="91" y="15"/>
                  <a:pt x="96" y="9"/>
                </a:cubicBezTo>
                <a:cubicBezTo>
                  <a:pt x="102" y="4"/>
                  <a:pt x="107" y="6"/>
                  <a:pt x="108" y="13"/>
                </a:cubicBezTo>
                <a:cubicBezTo>
                  <a:pt x="109" y="21"/>
                  <a:pt x="115" y="25"/>
                  <a:pt x="123" y="23"/>
                </a:cubicBezTo>
                <a:cubicBezTo>
                  <a:pt x="130" y="20"/>
                  <a:pt x="134" y="24"/>
                  <a:pt x="132" y="31"/>
                </a:cubicBezTo>
                <a:cubicBezTo>
                  <a:pt x="130" y="39"/>
                  <a:pt x="134" y="45"/>
                  <a:pt x="142" y="46"/>
                </a:cubicBezTo>
                <a:cubicBezTo>
                  <a:pt x="149" y="46"/>
                  <a:pt x="152" y="52"/>
                  <a:pt x="146" y="58"/>
                </a:cubicBezTo>
                <a:cubicBezTo>
                  <a:pt x="141" y="63"/>
                  <a:pt x="143" y="71"/>
                  <a:pt x="150" y="75"/>
                </a:cubicBezTo>
                <a:cubicBezTo>
                  <a:pt x="156" y="78"/>
                  <a:pt x="156" y="84"/>
                  <a:pt x="149" y="87"/>
                </a:cubicBezTo>
                <a:cubicBezTo>
                  <a:pt x="142" y="91"/>
                  <a:pt x="140" y="98"/>
                  <a:pt x="145" y="104"/>
                </a:cubicBezTo>
                <a:cubicBezTo>
                  <a:pt x="150" y="111"/>
                  <a:pt x="147" y="116"/>
                  <a:pt x="139" y="116"/>
                </a:cubicBezTo>
                <a:cubicBezTo>
                  <a:pt x="132" y="116"/>
                  <a:pt x="127" y="122"/>
                  <a:pt x="129" y="129"/>
                </a:cubicBezTo>
                <a:cubicBezTo>
                  <a:pt x="131" y="137"/>
                  <a:pt x="126" y="141"/>
                  <a:pt x="119" y="138"/>
                </a:cubicBezTo>
                <a:cubicBezTo>
                  <a:pt x="112" y="134"/>
                  <a:pt x="105" y="138"/>
                  <a:pt x="104" y="146"/>
                </a:cubicBezTo>
                <a:cubicBezTo>
                  <a:pt x="102" y="153"/>
                  <a:pt x="97" y="155"/>
                  <a:pt x="92" y="149"/>
                </a:cubicBezTo>
                <a:cubicBezTo>
                  <a:pt x="86" y="144"/>
                  <a:pt x="78" y="144"/>
                  <a:pt x="74" y="151"/>
                </a:cubicBezTo>
                <a:cubicBezTo>
                  <a:pt x="70" y="157"/>
                  <a:pt x="64" y="156"/>
                  <a:pt x="62" y="149"/>
                </a:cubicBezTo>
                <a:cubicBezTo>
                  <a:pt x="59" y="141"/>
                  <a:pt x="52" y="139"/>
                  <a:pt x="45" y="143"/>
                </a:cubicBezTo>
                <a:cubicBezTo>
                  <a:pt x="39" y="147"/>
                  <a:pt x="34" y="144"/>
                  <a:pt x="35" y="136"/>
                </a:cubicBezTo>
                <a:cubicBezTo>
                  <a:pt x="35" y="129"/>
                  <a:pt x="30" y="123"/>
                  <a:pt x="22" y="124"/>
                </a:cubicBezTo>
                <a:cubicBezTo>
                  <a:pt x="14" y="125"/>
                  <a:pt x="11" y="121"/>
                  <a:pt x="15" y="114"/>
                </a:cubicBezTo>
                <a:cubicBezTo>
                  <a:pt x="19" y="107"/>
                  <a:pt x="16" y="100"/>
                  <a:pt x="8" y="97"/>
                </a:cubicBezTo>
                <a:cubicBezTo>
                  <a:pt x="1" y="95"/>
                  <a:pt x="0" y="90"/>
                  <a:pt x="6" y="85"/>
                </a:cubicBezTo>
                <a:cubicBezTo>
                  <a:pt x="12" y="81"/>
                  <a:pt x="13" y="73"/>
                  <a:pt x="7" y="68"/>
                </a:cubicBezTo>
                <a:cubicBezTo>
                  <a:pt x="1" y="63"/>
                  <a:pt x="2" y="57"/>
                  <a:pt x="10" y="55"/>
                </a:cubicBezTo>
                <a:cubicBezTo>
                  <a:pt x="17" y="54"/>
                  <a:pt x="21" y="47"/>
                  <a:pt x="17" y="40"/>
                </a:cubicBezTo>
                <a:cubicBezTo>
                  <a:pt x="14" y="33"/>
                  <a:pt x="17" y="28"/>
                  <a:pt x="25" y="30"/>
                </a:cubicBezTo>
                <a:cubicBezTo>
                  <a:pt x="33" y="31"/>
                  <a:pt x="39" y="26"/>
                  <a:pt x="38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细等线_GBK" panose="03000509000000000000" pitchFamily="65" charset="-122"/>
              <a:ea typeface="方正细等线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36589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19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19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19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21227384">
            <a:off x="2117440" y="581771"/>
            <a:ext cx="3939667" cy="3802066"/>
            <a:chOff x="5226400" y="1664990"/>
            <a:chExt cx="3939667" cy="3802066"/>
          </a:xfrm>
        </p:grpSpPr>
        <p:sp>
          <p:nvSpPr>
            <p:cNvPr id="2" name="椭圆 1"/>
            <p:cNvSpPr/>
            <p:nvPr/>
          </p:nvSpPr>
          <p:spPr>
            <a:xfrm>
              <a:off x="6031493" y="2743200"/>
              <a:ext cx="2592000" cy="2592000"/>
            </a:xfrm>
            <a:prstGeom prst="ellipse">
              <a:avLst/>
            </a:prstGeom>
            <a:solidFill>
              <a:schemeClr val="bg1"/>
            </a:solidFill>
            <a:effectLst>
              <a:outerShdw blurRad="444500" dist="203200" dir="14400000" rotWithShape="0">
                <a:schemeClr val="tx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031493" y="2743200"/>
              <a:ext cx="2592000" cy="2592000"/>
              <a:chOff x="7920111" y="3784210"/>
              <a:chExt cx="2592000" cy="2592000"/>
            </a:xfrm>
          </p:grpSpPr>
          <p:sp>
            <p:nvSpPr>
              <p:cNvPr id="4" name="同心圆 3"/>
              <p:cNvSpPr/>
              <p:nvPr/>
            </p:nvSpPr>
            <p:spPr>
              <a:xfrm>
                <a:off x="7920111" y="3784210"/>
                <a:ext cx="2592000" cy="2592000"/>
              </a:xfrm>
              <a:prstGeom prst="donut">
                <a:avLst>
                  <a:gd name="adj" fmla="val 763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8316111" y="4180210"/>
                <a:ext cx="1800000" cy="1800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 rot="372616">
                <a:off x="8808148" y="4295380"/>
                <a:ext cx="81592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600" dirty="0" smtClean="0">
                    <a:latin typeface="DFYeaSong-B5" panose="02020909000000000000" pitchFamily="49" charset="-120"/>
                    <a:ea typeface="DFYeaSong-B5" panose="02020909000000000000" pitchFamily="49" charset="-120"/>
                  </a:rPr>
                  <a:t>2</a:t>
                </a:r>
                <a:endParaRPr lang="zh-CN" altLang="en-US" sz="9600" dirty="0">
                  <a:latin typeface="DFYeaSong-B5" panose="02020909000000000000" pitchFamily="49" charset="-120"/>
                  <a:ea typeface="DFYeaSong-B5" panose="02020909000000000000" pitchFamily="49" charset="-120"/>
                </a:endParaRPr>
              </a:p>
            </p:txBody>
          </p:sp>
        </p:grpSp>
        <p:sp useBgFill="1">
          <p:nvSpPr>
            <p:cNvPr id="7" name="直角三角形 6"/>
            <p:cNvSpPr/>
            <p:nvPr/>
          </p:nvSpPr>
          <p:spPr>
            <a:xfrm rot="6190578">
              <a:off x="5295201" y="1596189"/>
              <a:ext cx="3802066" cy="3939667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6842974" y="5177774"/>
            <a:ext cx="4636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A23B46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ENTER  YOUR  TITLE  PLEASE</a:t>
            </a:r>
            <a:endParaRPr lang="zh-CN" altLang="en-US" sz="2000" b="1" dirty="0">
              <a:solidFill>
                <a:srgbClr val="A23B46"/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760907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/>
          <p:nvPr/>
        </p:nvSpPr>
        <p:spPr>
          <a:xfrm>
            <a:off x="4027405" y="408012"/>
            <a:ext cx="2247873" cy="1477328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ENTER YOUR CONTNT</a:t>
            </a:r>
          </a:p>
          <a:p>
            <a:r>
              <a:rPr lang="en-US" altLang="zh-CN" dirty="0"/>
              <a:t>ENTER YOUR CONTNT</a:t>
            </a:r>
            <a:endParaRPr lang="zh-CN" altLang="en-US" dirty="0"/>
          </a:p>
          <a:p>
            <a:r>
              <a:rPr lang="en-US" altLang="zh-CN" dirty="0"/>
              <a:t>ENTER YOUR CONTNT</a:t>
            </a:r>
            <a:endParaRPr lang="zh-CN" altLang="en-US" dirty="0"/>
          </a:p>
          <a:p>
            <a:r>
              <a:rPr lang="en-US" altLang="zh-CN" dirty="0"/>
              <a:t>ENTER YOUR CONTNT</a:t>
            </a:r>
            <a:endParaRPr lang="zh-CN" altLang="en-US" dirty="0"/>
          </a:p>
          <a:p>
            <a:r>
              <a:rPr lang="en-US" altLang="zh-CN" dirty="0"/>
              <a:t>ENTER YOUR </a:t>
            </a:r>
            <a:r>
              <a:rPr lang="en-US" altLang="zh-CN" dirty="0" smtClean="0"/>
              <a:t>CONTNT</a:t>
            </a:r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>
            <a:off x="78955" y="127132"/>
            <a:ext cx="2916569" cy="2447149"/>
            <a:chOff x="911175" y="1993246"/>
            <a:chExt cx="2916569" cy="2447149"/>
          </a:xfrm>
        </p:grpSpPr>
        <p:grpSp>
          <p:nvGrpSpPr>
            <p:cNvPr id="6" name="组合 5"/>
            <p:cNvGrpSpPr/>
            <p:nvPr/>
          </p:nvGrpSpPr>
          <p:grpSpPr>
            <a:xfrm>
              <a:off x="1213615" y="2100395"/>
              <a:ext cx="2340000" cy="2340000"/>
              <a:chOff x="1968989" y="2268067"/>
              <a:chExt cx="2340000" cy="2340000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1968989" y="2268067"/>
                <a:ext cx="2340000" cy="2340000"/>
              </a:xfrm>
              <a:prstGeom prst="ellipse">
                <a:avLst/>
              </a:prstGeom>
              <a:solidFill>
                <a:srgbClr val="A23B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2238989" y="2538067"/>
                <a:ext cx="1800000" cy="1800000"/>
              </a:xfrm>
              <a:prstGeom prst="ellipse">
                <a:avLst/>
              </a:prstGeom>
              <a:blipFill dpi="0"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直角三角形 12"/>
            <p:cNvSpPr/>
            <p:nvPr/>
          </p:nvSpPr>
          <p:spPr>
            <a:xfrm>
              <a:off x="911175" y="3977212"/>
              <a:ext cx="386366" cy="386366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直角三角形 13"/>
            <p:cNvSpPr/>
            <p:nvPr/>
          </p:nvSpPr>
          <p:spPr>
            <a:xfrm rot="10800000">
              <a:off x="3441378" y="1993246"/>
              <a:ext cx="386366" cy="386366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076943" y="2311557"/>
            <a:ext cx="2996151" cy="2509272"/>
            <a:chOff x="856617" y="2015759"/>
            <a:chExt cx="2996151" cy="2509272"/>
          </a:xfrm>
        </p:grpSpPr>
        <p:grpSp>
          <p:nvGrpSpPr>
            <p:cNvPr id="17" name="组合 16"/>
            <p:cNvGrpSpPr/>
            <p:nvPr/>
          </p:nvGrpSpPr>
          <p:grpSpPr>
            <a:xfrm>
              <a:off x="1213615" y="2100395"/>
              <a:ext cx="2340000" cy="2340000"/>
              <a:chOff x="1968989" y="2268067"/>
              <a:chExt cx="2340000" cy="2340000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1968989" y="2268067"/>
                <a:ext cx="2340000" cy="2340000"/>
              </a:xfrm>
              <a:prstGeom prst="ellipse">
                <a:avLst/>
              </a:prstGeom>
              <a:solidFill>
                <a:srgbClr val="A23B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238989" y="2538067"/>
                <a:ext cx="1800000" cy="1800000"/>
              </a:xfrm>
              <a:prstGeom prst="ellipse">
                <a:avLst/>
              </a:prstGeom>
              <a:blipFill dpi="0"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直角三角形 17"/>
            <p:cNvSpPr/>
            <p:nvPr/>
          </p:nvSpPr>
          <p:spPr>
            <a:xfrm>
              <a:off x="856617" y="4138665"/>
              <a:ext cx="386366" cy="386366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直角三角形 18"/>
            <p:cNvSpPr/>
            <p:nvPr/>
          </p:nvSpPr>
          <p:spPr>
            <a:xfrm rot="10800000">
              <a:off x="3466402" y="2015759"/>
              <a:ext cx="386366" cy="386366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575708" y="4188589"/>
            <a:ext cx="2875098" cy="2402403"/>
            <a:chOff x="871700" y="2037992"/>
            <a:chExt cx="2875098" cy="2402403"/>
          </a:xfrm>
        </p:grpSpPr>
        <p:grpSp>
          <p:nvGrpSpPr>
            <p:cNvPr id="23" name="组合 22"/>
            <p:cNvGrpSpPr/>
            <p:nvPr/>
          </p:nvGrpSpPr>
          <p:grpSpPr>
            <a:xfrm>
              <a:off x="1213615" y="2100395"/>
              <a:ext cx="2340000" cy="2340000"/>
              <a:chOff x="1968989" y="2268067"/>
              <a:chExt cx="2340000" cy="2340000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1968989" y="2268067"/>
                <a:ext cx="2340000" cy="2340000"/>
              </a:xfrm>
              <a:prstGeom prst="ellipse">
                <a:avLst/>
              </a:prstGeom>
              <a:solidFill>
                <a:srgbClr val="A23B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238989" y="2538067"/>
                <a:ext cx="1800000" cy="1800000"/>
              </a:xfrm>
              <a:prstGeom prst="ellipse">
                <a:avLst/>
              </a:prstGeom>
              <a:blipFill dpi="0"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直角三角形 23"/>
            <p:cNvSpPr/>
            <p:nvPr/>
          </p:nvSpPr>
          <p:spPr>
            <a:xfrm>
              <a:off x="871700" y="4054029"/>
              <a:ext cx="386366" cy="386366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直角三角形 24"/>
            <p:cNvSpPr/>
            <p:nvPr/>
          </p:nvSpPr>
          <p:spPr>
            <a:xfrm rot="10800000">
              <a:off x="3360432" y="2037992"/>
              <a:ext cx="386366" cy="386366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 rot="1055588">
            <a:off x="-3138724" y="6117161"/>
            <a:ext cx="9380238" cy="1787293"/>
            <a:chOff x="-2482974" y="5727015"/>
            <a:chExt cx="9380238" cy="1787293"/>
          </a:xfrm>
        </p:grpSpPr>
        <p:sp>
          <p:nvSpPr>
            <p:cNvPr id="34" name="矩形 33"/>
            <p:cNvSpPr/>
            <p:nvPr/>
          </p:nvSpPr>
          <p:spPr>
            <a:xfrm rot="12112647" flipH="1">
              <a:off x="-2482974" y="7016963"/>
              <a:ext cx="8496544" cy="49734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 rot="12112647" flipH="1">
              <a:off x="-2380851" y="6580213"/>
              <a:ext cx="9278115" cy="6121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 rot="12112647" flipH="1">
              <a:off x="-2446539" y="5727015"/>
              <a:ext cx="8786814" cy="6886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 rot="5400000">
            <a:off x="7680321" y="-918108"/>
            <a:ext cx="3580339" cy="5416555"/>
            <a:chOff x="265882" y="3407911"/>
            <a:chExt cx="3240000" cy="3252880"/>
          </a:xfrm>
        </p:grpSpPr>
        <p:sp>
          <p:nvSpPr>
            <p:cNvPr id="37" name="等腰三角形 36"/>
            <p:cNvSpPr/>
            <p:nvPr/>
          </p:nvSpPr>
          <p:spPr>
            <a:xfrm rot="5400000" flipH="1">
              <a:off x="866469" y="4320791"/>
              <a:ext cx="2340000" cy="2340000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等腰三角形 37"/>
            <p:cNvSpPr/>
            <p:nvPr/>
          </p:nvSpPr>
          <p:spPr>
            <a:xfrm rot="5400000" flipH="1">
              <a:off x="574247" y="3772148"/>
              <a:ext cx="2880000" cy="2880000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 rot="5400000" flipH="1">
              <a:off x="265882" y="3407911"/>
              <a:ext cx="3240000" cy="3240000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221158" y="3305971"/>
            <a:ext cx="2247873" cy="1477328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ENTER YOUR CONTNT</a:t>
            </a:r>
          </a:p>
          <a:p>
            <a:r>
              <a:rPr lang="en-US" altLang="zh-CN" dirty="0"/>
              <a:t>ENTER YOUR CONTNT</a:t>
            </a:r>
            <a:endParaRPr lang="zh-CN" altLang="en-US" dirty="0"/>
          </a:p>
          <a:p>
            <a:r>
              <a:rPr lang="en-US" altLang="zh-CN" dirty="0"/>
              <a:t>ENTER YOUR CONTNT</a:t>
            </a:r>
            <a:endParaRPr lang="zh-CN" altLang="en-US" dirty="0"/>
          </a:p>
          <a:p>
            <a:r>
              <a:rPr lang="en-US" altLang="zh-CN" dirty="0"/>
              <a:t>ENTER YOUR CONTNT</a:t>
            </a:r>
            <a:endParaRPr lang="zh-CN" altLang="en-US" dirty="0"/>
          </a:p>
          <a:p>
            <a:r>
              <a:rPr lang="en-US" altLang="zh-CN" dirty="0"/>
              <a:t>ENTER YOUR </a:t>
            </a:r>
            <a:r>
              <a:rPr lang="en-US" altLang="zh-CN" dirty="0" smtClean="0"/>
              <a:t>CONTNT</a:t>
            </a:r>
            <a:endParaRPr lang="zh-CN" altLang="en-US" dirty="0"/>
          </a:p>
        </p:txBody>
      </p:sp>
      <p:sp>
        <p:nvSpPr>
          <p:cNvPr id="44" name="文本框 43"/>
          <p:cNvSpPr txBox="1"/>
          <p:nvPr/>
        </p:nvSpPr>
        <p:spPr>
          <a:xfrm>
            <a:off x="3755994" y="5162402"/>
            <a:ext cx="2247873" cy="1477328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ENTER YOUR CONTNT</a:t>
            </a:r>
          </a:p>
          <a:p>
            <a:r>
              <a:rPr lang="en-US" altLang="zh-CN" dirty="0"/>
              <a:t>ENTER YOUR CONTNT</a:t>
            </a:r>
            <a:endParaRPr lang="zh-CN" altLang="en-US" dirty="0"/>
          </a:p>
          <a:p>
            <a:r>
              <a:rPr lang="en-US" altLang="zh-CN" dirty="0"/>
              <a:t>ENTER YOUR CONTNT</a:t>
            </a:r>
            <a:endParaRPr lang="zh-CN" altLang="en-US" dirty="0"/>
          </a:p>
          <a:p>
            <a:r>
              <a:rPr lang="en-US" altLang="zh-CN" dirty="0"/>
              <a:t>ENTER YOUR CONTNT</a:t>
            </a:r>
            <a:endParaRPr lang="zh-CN" altLang="en-US" dirty="0"/>
          </a:p>
          <a:p>
            <a:r>
              <a:rPr lang="en-US" altLang="zh-CN" dirty="0"/>
              <a:t>ENTER YOUR </a:t>
            </a:r>
            <a:r>
              <a:rPr lang="en-US" altLang="zh-CN" dirty="0" smtClean="0"/>
              <a:t>CONTNT</a:t>
            </a:r>
            <a:endParaRPr lang="zh-CN" altLang="en-US" dirty="0"/>
          </a:p>
        </p:txBody>
      </p:sp>
      <p:sp>
        <p:nvSpPr>
          <p:cNvPr id="46" name="同心圆 45"/>
          <p:cNvSpPr/>
          <p:nvPr/>
        </p:nvSpPr>
        <p:spPr>
          <a:xfrm>
            <a:off x="10173179" y="4905316"/>
            <a:ext cx="3240000" cy="324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856526" y="73594"/>
            <a:ext cx="34455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A23B46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ADD</a:t>
            </a:r>
          </a:p>
          <a:p>
            <a:r>
              <a:rPr lang="en-US" altLang="zh-CN" sz="4000" dirty="0" smtClean="0">
                <a:solidFill>
                  <a:srgbClr val="A23B46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YOUR</a:t>
            </a:r>
          </a:p>
          <a:p>
            <a:r>
              <a:rPr lang="en-US" altLang="zh-CN" sz="4000" dirty="0" smtClean="0">
                <a:solidFill>
                  <a:srgbClr val="A23B46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TITLE</a:t>
            </a:r>
            <a:endParaRPr lang="zh-CN" altLang="en-US" sz="4000" dirty="0">
              <a:solidFill>
                <a:srgbClr val="A23B46"/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35" name="Freeform 62"/>
          <p:cNvSpPr>
            <a:spLocks/>
          </p:cNvSpPr>
          <p:nvPr/>
        </p:nvSpPr>
        <p:spPr bwMode="auto">
          <a:xfrm rot="553394">
            <a:off x="11514202" y="5576250"/>
            <a:ext cx="540000" cy="540000"/>
          </a:xfrm>
          <a:custGeom>
            <a:avLst/>
            <a:gdLst>
              <a:gd name="T0" fmla="*/ 38 w 156"/>
              <a:gd name="T1" fmla="*/ 18 h 157"/>
              <a:gd name="T2" fmla="*/ 49 w 156"/>
              <a:gd name="T3" fmla="*/ 13 h 157"/>
              <a:gd name="T4" fmla="*/ 66 w 156"/>
              <a:gd name="T5" fmla="*/ 8 h 157"/>
              <a:gd name="T6" fmla="*/ 79 w 156"/>
              <a:gd name="T7" fmla="*/ 7 h 157"/>
              <a:gd name="T8" fmla="*/ 96 w 156"/>
              <a:gd name="T9" fmla="*/ 9 h 157"/>
              <a:gd name="T10" fmla="*/ 108 w 156"/>
              <a:gd name="T11" fmla="*/ 13 h 157"/>
              <a:gd name="T12" fmla="*/ 123 w 156"/>
              <a:gd name="T13" fmla="*/ 23 h 157"/>
              <a:gd name="T14" fmla="*/ 132 w 156"/>
              <a:gd name="T15" fmla="*/ 31 h 157"/>
              <a:gd name="T16" fmla="*/ 142 w 156"/>
              <a:gd name="T17" fmla="*/ 46 h 157"/>
              <a:gd name="T18" fmla="*/ 146 w 156"/>
              <a:gd name="T19" fmla="*/ 58 h 157"/>
              <a:gd name="T20" fmla="*/ 150 w 156"/>
              <a:gd name="T21" fmla="*/ 75 h 157"/>
              <a:gd name="T22" fmla="*/ 149 w 156"/>
              <a:gd name="T23" fmla="*/ 87 h 157"/>
              <a:gd name="T24" fmla="*/ 145 w 156"/>
              <a:gd name="T25" fmla="*/ 104 h 157"/>
              <a:gd name="T26" fmla="*/ 139 w 156"/>
              <a:gd name="T27" fmla="*/ 116 h 157"/>
              <a:gd name="T28" fmla="*/ 129 w 156"/>
              <a:gd name="T29" fmla="*/ 129 h 157"/>
              <a:gd name="T30" fmla="*/ 119 w 156"/>
              <a:gd name="T31" fmla="*/ 138 h 157"/>
              <a:gd name="T32" fmla="*/ 104 w 156"/>
              <a:gd name="T33" fmla="*/ 146 h 157"/>
              <a:gd name="T34" fmla="*/ 92 w 156"/>
              <a:gd name="T35" fmla="*/ 149 h 157"/>
              <a:gd name="T36" fmla="*/ 74 w 156"/>
              <a:gd name="T37" fmla="*/ 151 h 157"/>
              <a:gd name="T38" fmla="*/ 62 w 156"/>
              <a:gd name="T39" fmla="*/ 149 h 157"/>
              <a:gd name="T40" fmla="*/ 45 w 156"/>
              <a:gd name="T41" fmla="*/ 143 h 157"/>
              <a:gd name="T42" fmla="*/ 35 w 156"/>
              <a:gd name="T43" fmla="*/ 136 h 157"/>
              <a:gd name="T44" fmla="*/ 22 w 156"/>
              <a:gd name="T45" fmla="*/ 124 h 157"/>
              <a:gd name="T46" fmla="*/ 15 w 156"/>
              <a:gd name="T47" fmla="*/ 114 h 157"/>
              <a:gd name="T48" fmla="*/ 8 w 156"/>
              <a:gd name="T49" fmla="*/ 97 h 157"/>
              <a:gd name="T50" fmla="*/ 6 w 156"/>
              <a:gd name="T51" fmla="*/ 85 h 157"/>
              <a:gd name="T52" fmla="*/ 7 w 156"/>
              <a:gd name="T53" fmla="*/ 68 h 157"/>
              <a:gd name="T54" fmla="*/ 10 w 156"/>
              <a:gd name="T55" fmla="*/ 55 h 157"/>
              <a:gd name="T56" fmla="*/ 17 w 156"/>
              <a:gd name="T57" fmla="*/ 40 h 157"/>
              <a:gd name="T58" fmla="*/ 25 w 156"/>
              <a:gd name="T59" fmla="*/ 30 h 157"/>
              <a:gd name="T60" fmla="*/ 38 w 156"/>
              <a:gd name="T61" fmla="*/ 1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57">
                <a:moveTo>
                  <a:pt x="38" y="18"/>
                </a:moveTo>
                <a:cubicBezTo>
                  <a:pt x="38" y="11"/>
                  <a:pt x="43" y="8"/>
                  <a:pt x="49" y="13"/>
                </a:cubicBezTo>
                <a:cubicBezTo>
                  <a:pt x="56" y="17"/>
                  <a:pt x="63" y="15"/>
                  <a:pt x="66" y="8"/>
                </a:cubicBezTo>
                <a:cubicBezTo>
                  <a:pt x="69" y="0"/>
                  <a:pt x="75" y="0"/>
                  <a:pt x="79" y="7"/>
                </a:cubicBezTo>
                <a:cubicBezTo>
                  <a:pt x="83" y="14"/>
                  <a:pt x="91" y="15"/>
                  <a:pt x="96" y="9"/>
                </a:cubicBezTo>
                <a:cubicBezTo>
                  <a:pt x="102" y="4"/>
                  <a:pt x="107" y="6"/>
                  <a:pt x="108" y="13"/>
                </a:cubicBezTo>
                <a:cubicBezTo>
                  <a:pt x="109" y="21"/>
                  <a:pt x="115" y="25"/>
                  <a:pt x="123" y="23"/>
                </a:cubicBezTo>
                <a:cubicBezTo>
                  <a:pt x="130" y="20"/>
                  <a:pt x="134" y="24"/>
                  <a:pt x="132" y="31"/>
                </a:cubicBezTo>
                <a:cubicBezTo>
                  <a:pt x="130" y="39"/>
                  <a:pt x="134" y="45"/>
                  <a:pt x="142" y="46"/>
                </a:cubicBezTo>
                <a:cubicBezTo>
                  <a:pt x="149" y="46"/>
                  <a:pt x="152" y="52"/>
                  <a:pt x="146" y="58"/>
                </a:cubicBezTo>
                <a:cubicBezTo>
                  <a:pt x="141" y="63"/>
                  <a:pt x="143" y="71"/>
                  <a:pt x="150" y="75"/>
                </a:cubicBezTo>
                <a:cubicBezTo>
                  <a:pt x="156" y="78"/>
                  <a:pt x="156" y="84"/>
                  <a:pt x="149" y="87"/>
                </a:cubicBezTo>
                <a:cubicBezTo>
                  <a:pt x="142" y="91"/>
                  <a:pt x="140" y="98"/>
                  <a:pt x="145" y="104"/>
                </a:cubicBezTo>
                <a:cubicBezTo>
                  <a:pt x="150" y="111"/>
                  <a:pt x="147" y="116"/>
                  <a:pt x="139" y="116"/>
                </a:cubicBezTo>
                <a:cubicBezTo>
                  <a:pt x="132" y="116"/>
                  <a:pt x="127" y="122"/>
                  <a:pt x="129" y="129"/>
                </a:cubicBezTo>
                <a:cubicBezTo>
                  <a:pt x="131" y="137"/>
                  <a:pt x="126" y="141"/>
                  <a:pt x="119" y="138"/>
                </a:cubicBezTo>
                <a:cubicBezTo>
                  <a:pt x="112" y="134"/>
                  <a:pt x="105" y="138"/>
                  <a:pt x="104" y="146"/>
                </a:cubicBezTo>
                <a:cubicBezTo>
                  <a:pt x="102" y="153"/>
                  <a:pt x="97" y="155"/>
                  <a:pt x="92" y="149"/>
                </a:cubicBezTo>
                <a:cubicBezTo>
                  <a:pt x="86" y="144"/>
                  <a:pt x="78" y="144"/>
                  <a:pt x="74" y="151"/>
                </a:cubicBezTo>
                <a:cubicBezTo>
                  <a:pt x="70" y="157"/>
                  <a:pt x="64" y="156"/>
                  <a:pt x="62" y="149"/>
                </a:cubicBezTo>
                <a:cubicBezTo>
                  <a:pt x="59" y="141"/>
                  <a:pt x="52" y="139"/>
                  <a:pt x="45" y="143"/>
                </a:cubicBezTo>
                <a:cubicBezTo>
                  <a:pt x="39" y="147"/>
                  <a:pt x="34" y="144"/>
                  <a:pt x="35" y="136"/>
                </a:cubicBezTo>
                <a:cubicBezTo>
                  <a:pt x="35" y="129"/>
                  <a:pt x="30" y="123"/>
                  <a:pt x="22" y="124"/>
                </a:cubicBezTo>
                <a:cubicBezTo>
                  <a:pt x="14" y="125"/>
                  <a:pt x="11" y="121"/>
                  <a:pt x="15" y="114"/>
                </a:cubicBezTo>
                <a:cubicBezTo>
                  <a:pt x="19" y="107"/>
                  <a:pt x="16" y="100"/>
                  <a:pt x="8" y="97"/>
                </a:cubicBezTo>
                <a:cubicBezTo>
                  <a:pt x="1" y="95"/>
                  <a:pt x="0" y="90"/>
                  <a:pt x="6" y="85"/>
                </a:cubicBezTo>
                <a:cubicBezTo>
                  <a:pt x="12" y="81"/>
                  <a:pt x="13" y="73"/>
                  <a:pt x="7" y="68"/>
                </a:cubicBezTo>
                <a:cubicBezTo>
                  <a:pt x="1" y="63"/>
                  <a:pt x="2" y="57"/>
                  <a:pt x="10" y="55"/>
                </a:cubicBezTo>
                <a:cubicBezTo>
                  <a:pt x="17" y="54"/>
                  <a:pt x="21" y="47"/>
                  <a:pt x="17" y="40"/>
                </a:cubicBezTo>
                <a:cubicBezTo>
                  <a:pt x="14" y="33"/>
                  <a:pt x="17" y="28"/>
                  <a:pt x="25" y="30"/>
                </a:cubicBezTo>
                <a:cubicBezTo>
                  <a:pt x="33" y="31"/>
                  <a:pt x="39" y="26"/>
                  <a:pt x="38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细等线_GBK" panose="03000509000000000000" pitchFamily="65" charset="-122"/>
              <a:ea typeface="方正细等线_GBK" panose="03000509000000000000" pitchFamily="65" charset="-122"/>
            </a:endParaRPr>
          </a:p>
        </p:txBody>
      </p:sp>
      <p:sp>
        <p:nvSpPr>
          <p:cNvPr id="40" name="Freeform 62"/>
          <p:cNvSpPr>
            <a:spLocks/>
          </p:cNvSpPr>
          <p:nvPr/>
        </p:nvSpPr>
        <p:spPr bwMode="auto">
          <a:xfrm rot="553394">
            <a:off x="10894631" y="6195821"/>
            <a:ext cx="540000" cy="540000"/>
          </a:xfrm>
          <a:custGeom>
            <a:avLst/>
            <a:gdLst>
              <a:gd name="T0" fmla="*/ 38 w 156"/>
              <a:gd name="T1" fmla="*/ 18 h 157"/>
              <a:gd name="T2" fmla="*/ 49 w 156"/>
              <a:gd name="T3" fmla="*/ 13 h 157"/>
              <a:gd name="T4" fmla="*/ 66 w 156"/>
              <a:gd name="T5" fmla="*/ 8 h 157"/>
              <a:gd name="T6" fmla="*/ 79 w 156"/>
              <a:gd name="T7" fmla="*/ 7 h 157"/>
              <a:gd name="T8" fmla="*/ 96 w 156"/>
              <a:gd name="T9" fmla="*/ 9 h 157"/>
              <a:gd name="T10" fmla="*/ 108 w 156"/>
              <a:gd name="T11" fmla="*/ 13 h 157"/>
              <a:gd name="T12" fmla="*/ 123 w 156"/>
              <a:gd name="T13" fmla="*/ 23 h 157"/>
              <a:gd name="T14" fmla="*/ 132 w 156"/>
              <a:gd name="T15" fmla="*/ 31 h 157"/>
              <a:gd name="T16" fmla="*/ 142 w 156"/>
              <a:gd name="T17" fmla="*/ 46 h 157"/>
              <a:gd name="T18" fmla="*/ 146 w 156"/>
              <a:gd name="T19" fmla="*/ 58 h 157"/>
              <a:gd name="T20" fmla="*/ 150 w 156"/>
              <a:gd name="T21" fmla="*/ 75 h 157"/>
              <a:gd name="T22" fmla="*/ 149 w 156"/>
              <a:gd name="T23" fmla="*/ 87 h 157"/>
              <a:gd name="T24" fmla="*/ 145 w 156"/>
              <a:gd name="T25" fmla="*/ 104 h 157"/>
              <a:gd name="T26" fmla="*/ 139 w 156"/>
              <a:gd name="T27" fmla="*/ 116 h 157"/>
              <a:gd name="T28" fmla="*/ 129 w 156"/>
              <a:gd name="T29" fmla="*/ 129 h 157"/>
              <a:gd name="T30" fmla="*/ 119 w 156"/>
              <a:gd name="T31" fmla="*/ 138 h 157"/>
              <a:gd name="T32" fmla="*/ 104 w 156"/>
              <a:gd name="T33" fmla="*/ 146 h 157"/>
              <a:gd name="T34" fmla="*/ 92 w 156"/>
              <a:gd name="T35" fmla="*/ 149 h 157"/>
              <a:gd name="T36" fmla="*/ 74 w 156"/>
              <a:gd name="T37" fmla="*/ 151 h 157"/>
              <a:gd name="T38" fmla="*/ 62 w 156"/>
              <a:gd name="T39" fmla="*/ 149 h 157"/>
              <a:gd name="T40" fmla="*/ 45 w 156"/>
              <a:gd name="T41" fmla="*/ 143 h 157"/>
              <a:gd name="T42" fmla="*/ 35 w 156"/>
              <a:gd name="T43" fmla="*/ 136 h 157"/>
              <a:gd name="T44" fmla="*/ 22 w 156"/>
              <a:gd name="T45" fmla="*/ 124 h 157"/>
              <a:gd name="T46" fmla="*/ 15 w 156"/>
              <a:gd name="T47" fmla="*/ 114 h 157"/>
              <a:gd name="T48" fmla="*/ 8 w 156"/>
              <a:gd name="T49" fmla="*/ 97 h 157"/>
              <a:gd name="T50" fmla="*/ 6 w 156"/>
              <a:gd name="T51" fmla="*/ 85 h 157"/>
              <a:gd name="T52" fmla="*/ 7 w 156"/>
              <a:gd name="T53" fmla="*/ 68 h 157"/>
              <a:gd name="T54" fmla="*/ 10 w 156"/>
              <a:gd name="T55" fmla="*/ 55 h 157"/>
              <a:gd name="T56" fmla="*/ 17 w 156"/>
              <a:gd name="T57" fmla="*/ 40 h 157"/>
              <a:gd name="T58" fmla="*/ 25 w 156"/>
              <a:gd name="T59" fmla="*/ 30 h 157"/>
              <a:gd name="T60" fmla="*/ 38 w 156"/>
              <a:gd name="T61" fmla="*/ 1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57">
                <a:moveTo>
                  <a:pt x="38" y="18"/>
                </a:moveTo>
                <a:cubicBezTo>
                  <a:pt x="38" y="11"/>
                  <a:pt x="43" y="8"/>
                  <a:pt x="49" y="13"/>
                </a:cubicBezTo>
                <a:cubicBezTo>
                  <a:pt x="56" y="17"/>
                  <a:pt x="63" y="15"/>
                  <a:pt x="66" y="8"/>
                </a:cubicBezTo>
                <a:cubicBezTo>
                  <a:pt x="69" y="0"/>
                  <a:pt x="75" y="0"/>
                  <a:pt x="79" y="7"/>
                </a:cubicBezTo>
                <a:cubicBezTo>
                  <a:pt x="83" y="14"/>
                  <a:pt x="91" y="15"/>
                  <a:pt x="96" y="9"/>
                </a:cubicBezTo>
                <a:cubicBezTo>
                  <a:pt x="102" y="4"/>
                  <a:pt x="107" y="6"/>
                  <a:pt x="108" y="13"/>
                </a:cubicBezTo>
                <a:cubicBezTo>
                  <a:pt x="109" y="21"/>
                  <a:pt x="115" y="25"/>
                  <a:pt x="123" y="23"/>
                </a:cubicBezTo>
                <a:cubicBezTo>
                  <a:pt x="130" y="20"/>
                  <a:pt x="134" y="24"/>
                  <a:pt x="132" y="31"/>
                </a:cubicBezTo>
                <a:cubicBezTo>
                  <a:pt x="130" y="39"/>
                  <a:pt x="134" y="45"/>
                  <a:pt x="142" y="46"/>
                </a:cubicBezTo>
                <a:cubicBezTo>
                  <a:pt x="149" y="46"/>
                  <a:pt x="152" y="52"/>
                  <a:pt x="146" y="58"/>
                </a:cubicBezTo>
                <a:cubicBezTo>
                  <a:pt x="141" y="63"/>
                  <a:pt x="143" y="71"/>
                  <a:pt x="150" y="75"/>
                </a:cubicBezTo>
                <a:cubicBezTo>
                  <a:pt x="156" y="78"/>
                  <a:pt x="156" y="84"/>
                  <a:pt x="149" y="87"/>
                </a:cubicBezTo>
                <a:cubicBezTo>
                  <a:pt x="142" y="91"/>
                  <a:pt x="140" y="98"/>
                  <a:pt x="145" y="104"/>
                </a:cubicBezTo>
                <a:cubicBezTo>
                  <a:pt x="150" y="111"/>
                  <a:pt x="147" y="116"/>
                  <a:pt x="139" y="116"/>
                </a:cubicBezTo>
                <a:cubicBezTo>
                  <a:pt x="132" y="116"/>
                  <a:pt x="127" y="122"/>
                  <a:pt x="129" y="129"/>
                </a:cubicBezTo>
                <a:cubicBezTo>
                  <a:pt x="131" y="137"/>
                  <a:pt x="126" y="141"/>
                  <a:pt x="119" y="138"/>
                </a:cubicBezTo>
                <a:cubicBezTo>
                  <a:pt x="112" y="134"/>
                  <a:pt x="105" y="138"/>
                  <a:pt x="104" y="146"/>
                </a:cubicBezTo>
                <a:cubicBezTo>
                  <a:pt x="102" y="153"/>
                  <a:pt x="97" y="155"/>
                  <a:pt x="92" y="149"/>
                </a:cubicBezTo>
                <a:cubicBezTo>
                  <a:pt x="86" y="144"/>
                  <a:pt x="78" y="144"/>
                  <a:pt x="74" y="151"/>
                </a:cubicBezTo>
                <a:cubicBezTo>
                  <a:pt x="70" y="157"/>
                  <a:pt x="64" y="156"/>
                  <a:pt x="62" y="149"/>
                </a:cubicBezTo>
                <a:cubicBezTo>
                  <a:pt x="59" y="141"/>
                  <a:pt x="52" y="139"/>
                  <a:pt x="45" y="143"/>
                </a:cubicBezTo>
                <a:cubicBezTo>
                  <a:pt x="39" y="147"/>
                  <a:pt x="34" y="144"/>
                  <a:pt x="35" y="136"/>
                </a:cubicBezTo>
                <a:cubicBezTo>
                  <a:pt x="35" y="129"/>
                  <a:pt x="30" y="123"/>
                  <a:pt x="22" y="124"/>
                </a:cubicBezTo>
                <a:cubicBezTo>
                  <a:pt x="14" y="125"/>
                  <a:pt x="11" y="121"/>
                  <a:pt x="15" y="114"/>
                </a:cubicBezTo>
                <a:cubicBezTo>
                  <a:pt x="19" y="107"/>
                  <a:pt x="16" y="100"/>
                  <a:pt x="8" y="97"/>
                </a:cubicBezTo>
                <a:cubicBezTo>
                  <a:pt x="1" y="95"/>
                  <a:pt x="0" y="90"/>
                  <a:pt x="6" y="85"/>
                </a:cubicBezTo>
                <a:cubicBezTo>
                  <a:pt x="12" y="81"/>
                  <a:pt x="13" y="73"/>
                  <a:pt x="7" y="68"/>
                </a:cubicBezTo>
                <a:cubicBezTo>
                  <a:pt x="1" y="63"/>
                  <a:pt x="2" y="57"/>
                  <a:pt x="10" y="55"/>
                </a:cubicBezTo>
                <a:cubicBezTo>
                  <a:pt x="17" y="54"/>
                  <a:pt x="21" y="47"/>
                  <a:pt x="17" y="40"/>
                </a:cubicBezTo>
                <a:cubicBezTo>
                  <a:pt x="14" y="33"/>
                  <a:pt x="17" y="28"/>
                  <a:pt x="25" y="30"/>
                </a:cubicBezTo>
                <a:cubicBezTo>
                  <a:pt x="33" y="31"/>
                  <a:pt x="39" y="26"/>
                  <a:pt x="38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细等线_GBK" panose="03000509000000000000" pitchFamily="65" charset="-122"/>
              <a:ea typeface="方正细等线_GBK" panose="03000509000000000000" pitchFamily="65" charset="-122"/>
            </a:endParaRPr>
          </a:p>
        </p:txBody>
      </p:sp>
      <p:sp>
        <p:nvSpPr>
          <p:cNvPr id="42" name="Freeform 62"/>
          <p:cNvSpPr>
            <a:spLocks/>
          </p:cNvSpPr>
          <p:nvPr/>
        </p:nvSpPr>
        <p:spPr bwMode="auto">
          <a:xfrm rot="553394">
            <a:off x="11637641" y="6330729"/>
            <a:ext cx="540000" cy="540000"/>
          </a:xfrm>
          <a:custGeom>
            <a:avLst/>
            <a:gdLst>
              <a:gd name="T0" fmla="*/ 38 w 156"/>
              <a:gd name="T1" fmla="*/ 18 h 157"/>
              <a:gd name="T2" fmla="*/ 49 w 156"/>
              <a:gd name="T3" fmla="*/ 13 h 157"/>
              <a:gd name="T4" fmla="*/ 66 w 156"/>
              <a:gd name="T5" fmla="*/ 8 h 157"/>
              <a:gd name="T6" fmla="*/ 79 w 156"/>
              <a:gd name="T7" fmla="*/ 7 h 157"/>
              <a:gd name="T8" fmla="*/ 96 w 156"/>
              <a:gd name="T9" fmla="*/ 9 h 157"/>
              <a:gd name="T10" fmla="*/ 108 w 156"/>
              <a:gd name="T11" fmla="*/ 13 h 157"/>
              <a:gd name="T12" fmla="*/ 123 w 156"/>
              <a:gd name="T13" fmla="*/ 23 h 157"/>
              <a:gd name="T14" fmla="*/ 132 w 156"/>
              <a:gd name="T15" fmla="*/ 31 h 157"/>
              <a:gd name="T16" fmla="*/ 142 w 156"/>
              <a:gd name="T17" fmla="*/ 46 h 157"/>
              <a:gd name="T18" fmla="*/ 146 w 156"/>
              <a:gd name="T19" fmla="*/ 58 h 157"/>
              <a:gd name="T20" fmla="*/ 150 w 156"/>
              <a:gd name="T21" fmla="*/ 75 h 157"/>
              <a:gd name="T22" fmla="*/ 149 w 156"/>
              <a:gd name="T23" fmla="*/ 87 h 157"/>
              <a:gd name="T24" fmla="*/ 145 w 156"/>
              <a:gd name="T25" fmla="*/ 104 h 157"/>
              <a:gd name="T26" fmla="*/ 139 w 156"/>
              <a:gd name="T27" fmla="*/ 116 h 157"/>
              <a:gd name="T28" fmla="*/ 129 w 156"/>
              <a:gd name="T29" fmla="*/ 129 h 157"/>
              <a:gd name="T30" fmla="*/ 119 w 156"/>
              <a:gd name="T31" fmla="*/ 138 h 157"/>
              <a:gd name="T32" fmla="*/ 104 w 156"/>
              <a:gd name="T33" fmla="*/ 146 h 157"/>
              <a:gd name="T34" fmla="*/ 92 w 156"/>
              <a:gd name="T35" fmla="*/ 149 h 157"/>
              <a:gd name="T36" fmla="*/ 74 w 156"/>
              <a:gd name="T37" fmla="*/ 151 h 157"/>
              <a:gd name="T38" fmla="*/ 62 w 156"/>
              <a:gd name="T39" fmla="*/ 149 h 157"/>
              <a:gd name="T40" fmla="*/ 45 w 156"/>
              <a:gd name="T41" fmla="*/ 143 h 157"/>
              <a:gd name="T42" fmla="*/ 35 w 156"/>
              <a:gd name="T43" fmla="*/ 136 h 157"/>
              <a:gd name="T44" fmla="*/ 22 w 156"/>
              <a:gd name="T45" fmla="*/ 124 h 157"/>
              <a:gd name="T46" fmla="*/ 15 w 156"/>
              <a:gd name="T47" fmla="*/ 114 h 157"/>
              <a:gd name="T48" fmla="*/ 8 w 156"/>
              <a:gd name="T49" fmla="*/ 97 h 157"/>
              <a:gd name="T50" fmla="*/ 6 w 156"/>
              <a:gd name="T51" fmla="*/ 85 h 157"/>
              <a:gd name="T52" fmla="*/ 7 w 156"/>
              <a:gd name="T53" fmla="*/ 68 h 157"/>
              <a:gd name="T54" fmla="*/ 10 w 156"/>
              <a:gd name="T55" fmla="*/ 55 h 157"/>
              <a:gd name="T56" fmla="*/ 17 w 156"/>
              <a:gd name="T57" fmla="*/ 40 h 157"/>
              <a:gd name="T58" fmla="*/ 25 w 156"/>
              <a:gd name="T59" fmla="*/ 30 h 157"/>
              <a:gd name="T60" fmla="*/ 38 w 156"/>
              <a:gd name="T61" fmla="*/ 1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57">
                <a:moveTo>
                  <a:pt x="38" y="18"/>
                </a:moveTo>
                <a:cubicBezTo>
                  <a:pt x="38" y="11"/>
                  <a:pt x="43" y="8"/>
                  <a:pt x="49" y="13"/>
                </a:cubicBezTo>
                <a:cubicBezTo>
                  <a:pt x="56" y="17"/>
                  <a:pt x="63" y="15"/>
                  <a:pt x="66" y="8"/>
                </a:cubicBezTo>
                <a:cubicBezTo>
                  <a:pt x="69" y="0"/>
                  <a:pt x="75" y="0"/>
                  <a:pt x="79" y="7"/>
                </a:cubicBezTo>
                <a:cubicBezTo>
                  <a:pt x="83" y="14"/>
                  <a:pt x="91" y="15"/>
                  <a:pt x="96" y="9"/>
                </a:cubicBezTo>
                <a:cubicBezTo>
                  <a:pt x="102" y="4"/>
                  <a:pt x="107" y="6"/>
                  <a:pt x="108" y="13"/>
                </a:cubicBezTo>
                <a:cubicBezTo>
                  <a:pt x="109" y="21"/>
                  <a:pt x="115" y="25"/>
                  <a:pt x="123" y="23"/>
                </a:cubicBezTo>
                <a:cubicBezTo>
                  <a:pt x="130" y="20"/>
                  <a:pt x="134" y="24"/>
                  <a:pt x="132" y="31"/>
                </a:cubicBezTo>
                <a:cubicBezTo>
                  <a:pt x="130" y="39"/>
                  <a:pt x="134" y="45"/>
                  <a:pt x="142" y="46"/>
                </a:cubicBezTo>
                <a:cubicBezTo>
                  <a:pt x="149" y="46"/>
                  <a:pt x="152" y="52"/>
                  <a:pt x="146" y="58"/>
                </a:cubicBezTo>
                <a:cubicBezTo>
                  <a:pt x="141" y="63"/>
                  <a:pt x="143" y="71"/>
                  <a:pt x="150" y="75"/>
                </a:cubicBezTo>
                <a:cubicBezTo>
                  <a:pt x="156" y="78"/>
                  <a:pt x="156" y="84"/>
                  <a:pt x="149" y="87"/>
                </a:cubicBezTo>
                <a:cubicBezTo>
                  <a:pt x="142" y="91"/>
                  <a:pt x="140" y="98"/>
                  <a:pt x="145" y="104"/>
                </a:cubicBezTo>
                <a:cubicBezTo>
                  <a:pt x="150" y="111"/>
                  <a:pt x="147" y="116"/>
                  <a:pt x="139" y="116"/>
                </a:cubicBezTo>
                <a:cubicBezTo>
                  <a:pt x="132" y="116"/>
                  <a:pt x="127" y="122"/>
                  <a:pt x="129" y="129"/>
                </a:cubicBezTo>
                <a:cubicBezTo>
                  <a:pt x="131" y="137"/>
                  <a:pt x="126" y="141"/>
                  <a:pt x="119" y="138"/>
                </a:cubicBezTo>
                <a:cubicBezTo>
                  <a:pt x="112" y="134"/>
                  <a:pt x="105" y="138"/>
                  <a:pt x="104" y="146"/>
                </a:cubicBezTo>
                <a:cubicBezTo>
                  <a:pt x="102" y="153"/>
                  <a:pt x="97" y="155"/>
                  <a:pt x="92" y="149"/>
                </a:cubicBezTo>
                <a:cubicBezTo>
                  <a:pt x="86" y="144"/>
                  <a:pt x="78" y="144"/>
                  <a:pt x="74" y="151"/>
                </a:cubicBezTo>
                <a:cubicBezTo>
                  <a:pt x="70" y="157"/>
                  <a:pt x="64" y="156"/>
                  <a:pt x="62" y="149"/>
                </a:cubicBezTo>
                <a:cubicBezTo>
                  <a:pt x="59" y="141"/>
                  <a:pt x="52" y="139"/>
                  <a:pt x="45" y="143"/>
                </a:cubicBezTo>
                <a:cubicBezTo>
                  <a:pt x="39" y="147"/>
                  <a:pt x="34" y="144"/>
                  <a:pt x="35" y="136"/>
                </a:cubicBezTo>
                <a:cubicBezTo>
                  <a:pt x="35" y="129"/>
                  <a:pt x="30" y="123"/>
                  <a:pt x="22" y="124"/>
                </a:cubicBezTo>
                <a:cubicBezTo>
                  <a:pt x="14" y="125"/>
                  <a:pt x="11" y="121"/>
                  <a:pt x="15" y="114"/>
                </a:cubicBezTo>
                <a:cubicBezTo>
                  <a:pt x="19" y="107"/>
                  <a:pt x="16" y="100"/>
                  <a:pt x="8" y="97"/>
                </a:cubicBezTo>
                <a:cubicBezTo>
                  <a:pt x="1" y="95"/>
                  <a:pt x="0" y="90"/>
                  <a:pt x="6" y="85"/>
                </a:cubicBezTo>
                <a:cubicBezTo>
                  <a:pt x="12" y="81"/>
                  <a:pt x="13" y="73"/>
                  <a:pt x="7" y="68"/>
                </a:cubicBezTo>
                <a:cubicBezTo>
                  <a:pt x="1" y="63"/>
                  <a:pt x="2" y="57"/>
                  <a:pt x="10" y="55"/>
                </a:cubicBezTo>
                <a:cubicBezTo>
                  <a:pt x="17" y="54"/>
                  <a:pt x="21" y="47"/>
                  <a:pt x="17" y="40"/>
                </a:cubicBezTo>
                <a:cubicBezTo>
                  <a:pt x="14" y="33"/>
                  <a:pt x="17" y="28"/>
                  <a:pt x="25" y="30"/>
                </a:cubicBezTo>
                <a:cubicBezTo>
                  <a:pt x="33" y="31"/>
                  <a:pt x="39" y="26"/>
                  <a:pt x="38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细等线_GBK" panose="03000509000000000000" pitchFamily="65" charset="-122"/>
              <a:ea typeface="方正细等线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50279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19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19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19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0" grpId="0" animBg="1"/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3B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895833" y="-218364"/>
            <a:ext cx="6296167" cy="70763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579085" y="1121627"/>
            <a:ext cx="1978926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b="1" dirty="0">
                <a:solidFill>
                  <a:schemeClr val="bg1">
                    <a:lumMod val="85000"/>
                  </a:schemeClr>
                </a:solidFill>
                <a:latin typeface="Adobe 明體 Std L" panose="02020300000000000000" pitchFamily="18" charset="-128"/>
                <a:ea typeface="Adobe 明體 Std L" panose="02020300000000000000" pitchFamily="18" charset="-128"/>
              </a:rPr>
              <a:t>V</a:t>
            </a:r>
            <a:endParaRPr lang="zh-CN" altLang="en-US" sz="23900" b="1" dirty="0">
              <a:solidFill>
                <a:schemeClr val="bg1">
                  <a:lumMod val="85000"/>
                </a:schemeClr>
              </a:solidFill>
              <a:latin typeface="Adobe 明體 Std L" panose="02020300000000000000" pitchFamily="18" charset="-128"/>
              <a:ea typeface="Adobe 明體 Std L" panose="02020300000000000000" pitchFamily="18" charset="-128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99313" y="2230378"/>
            <a:ext cx="26340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b="1" dirty="0">
                <a:solidFill>
                  <a:srgbClr val="A23B46"/>
                </a:solidFill>
                <a:latin typeface="Adobe 明體 Std L" panose="02020300000000000000" pitchFamily="18" charset="-128"/>
                <a:ea typeface="Adobe 明體 Std L" panose="02020300000000000000" pitchFamily="18" charset="-128"/>
              </a:rPr>
              <a:t>S</a:t>
            </a:r>
            <a:endParaRPr lang="zh-CN" altLang="en-US" sz="23900" b="1" dirty="0">
              <a:solidFill>
                <a:srgbClr val="A23B46"/>
              </a:solidFill>
              <a:latin typeface="Adobe 明體 Std L" panose="02020300000000000000" pitchFamily="18" charset="-128"/>
              <a:ea typeface="Adobe 明體 Std L" panose="02020300000000000000" pitchFamily="18" charset="-128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67756" y="5118451"/>
            <a:ext cx="359109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 smtClean="0">
                <a:solidFill>
                  <a:srgbClr val="A23B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FPYeaSong-B5" panose="02020900000000000000" pitchFamily="18" charset="-120"/>
                <a:ea typeface="DFPYeaSong-B5" panose="02020900000000000000" pitchFamily="18" charset="-120"/>
              </a:rPr>
              <a:t>ENTER</a:t>
            </a:r>
          </a:p>
          <a:p>
            <a:r>
              <a:rPr lang="en-US" altLang="zh-CN" sz="3600" b="1" dirty="0" smtClean="0">
                <a:solidFill>
                  <a:srgbClr val="A23B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FPYeaSong-B5" panose="02020900000000000000" pitchFamily="18" charset="-120"/>
                <a:ea typeface="DFPYeaSong-B5" panose="02020900000000000000" pitchFamily="18" charset="-120"/>
              </a:rPr>
              <a:t>   YOUR</a:t>
            </a:r>
          </a:p>
          <a:p>
            <a:r>
              <a:rPr lang="en-US" altLang="zh-CN" sz="3600" b="1" dirty="0" smtClean="0">
                <a:solidFill>
                  <a:srgbClr val="A23B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FPYeaSong-B5" panose="02020900000000000000" pitchFamily="18" charset="-120"/>
                <a:ea typeface="DFPYeaSong-B5" panose="02020900000000000000" pitchFamily="18" charset="-120"/>
              </a:rPr>
              <a:t>         TITLE</a:t>
            </a:r>
            <a:r>
              <a:rPr lang="en-US" altLang="zh-CN" dirty="0">
                <a:solidFill>
                  <a:srgbClr val="A23B46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/>
            </a:r>
            <a:br>
              <a:rPr lang="en-US" altLang="zh-CN" dirty="0">
                <a:solidFill>
                  <a:srgbClr val="A23B46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</a:br>
            <a:endParaRPr lang="en-US" altLang="zh-CN" dirty="0">
              <a:solidFill>
                <a:srgbClr val="A23B46"/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494499" y="771425"/>
            <a:ext cx="2654894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    ENTER </a:t>
            </a:r>
          </a:p>
          <a:p>
            <a:r>
              <a:rPr lang="en-US" altLang="zh-CN" sz="3600" dirty="0" smtClean="0">
                <a:solidFill>
                  <a:schemeClr val="bg1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  YOUR</a:t>
            </a:r>
          </a:p>
          <a:p>
            <a:r>
              <a:rPr lang="en-US" altLang="zh-CN" sz="3600" dirty="0" smtClean="0">
                <a:solidFill>
                  <a:schemeClr val="bg1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TITLE</a:t>
            </a:r>
            <a:endParaRPr lang="en-US" altLang="zh-CN" sz="3600" dirty="0">
              <a:solidFill>
                <a:schemeClr val="bg1"/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17" name="同心圆 16"/>
          <p:cNvSpPr/>
          <p:nvPr/>
        </p:nvSpPr>
        <p:spPr>
          <a:xfrm>
            <a:off x="5895833" y="5666680"/>
            <a:ext cx="1080000" cy="1080000"/>
          </a:xfrm>
          <a:prstGeom prst="donut">
            <a:avLst>
              <a:gd name="adj" fmla="val 18053"/>
            </a:avLst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>
            <a:off x="8166312" y="5833661"/>
            <a:ext cx="768463" cy="746039"/>
          </a:xfrm>
          <a:prstGeom prst="donut">
            <a:avLst>
              <a:gd name="adj" fmla="val 18053"/>
            </a:avLst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同心圆 22"/>
          <p:cNvSpPr/>
          <p:nvPr/>
        </p:nvSpPr>
        <p:spPr>
          <a:xfrm>
            <a:off x="7199950" y="5782157"/>
            <a:ext cx="820616" cy="849047"/>
          </a:xfrm>
          <a:prstGeom prst="donut">
            <a:avLst>
              <a:gd name="adj" fmla="val 18053"/>
            </a:avLst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同心圆 23"/>
          <p:cNvSpPr/>
          <p:nvPr/>
        </p:nvSpPr>
        <p:spPr>
          <a:xfrm>
            <a:off x="4752483" y="293019"/>
            <a:ext cx="1080000" cy="1080000"/>
          </a:xfrm>
          <a:prstGeom prst="donut">
            <a:avLst>
              <a:gd name="adj" fmla="val 1805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同心圆 24"/>
          <p:cNvSpPr/>
          <p:nvPr/>
        </p:nvSpPr>
        <p:spPr>
          <a:xfrm>
            <a:off x="2918338" y="459998"/>
            <a:ext cx="768463" cy="746039"/>
          </a:xfrm>
          <a:prstGeom prst="donut">
            <a:avLst>
              <a:gd name="adj" fmla="val 1805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同心圆 25"/>
          <p:cNvSpPr/>
          <p:nvPr/>
        </p:nvSpPr>
        <p:spPr>
          <a:xfrm>
            <a:off x="3824600" y="408495"/>
            <a:ext cx="820616" cy="849047"/>
          </a:xfrm>
          <a:prstGeom prst="donut">
            <a:avLst>
              <a:gd name="adj" fmla="val 1805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92595" y="3279116"/>
            <a:ext cx="3851383" cy="2554545"/>
          </a:xfrm>
          <a:prstGeom prst="rect">
            <a:avLst/>
          </a:prstGeom>
          <a:noFill/>
          <a:ln w="3810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ENTER YOUR CONTNT</a:t>
            </a:r>
          </a:p>
          <a:p>
            <a:r>
              <a:rPr lang="en-US" altLang="zh-CN" sz="3200" dirty="0">
                <a:solidFill>
                  <a:schemeClr val="bg1"/>
                </a:solidFill>
              </a:rPr>
              <a:t>ENTER YOUR CONTNT</a:t>
            </a:r>
            <a:endParaRPr lang="zh-CN" altLang="en-US" sz="3200" dirty="0">
              <a:solidFill>
                <a:schemeClr val="bg1"/>
              </a:solidFill>
            </a:endParaRPr>
          </a:p>
          <a:p>
            <a:r>
              <a:rPr lang="en-US" altLang="zh-CN" sz="3200" dirty="0">
                <a:solidFill>
                  <a:schemeClr val="bg1"/>
                </a:solidFill>
              </a:rPr>
              <a:t>ENTER YOUR CONTNT</a:t>
            </a:r>
            <a:endParaRPr lang="zh-CN" altLang="en-US" sz="3200" dirty="0">
              <a:solidFill>
                <a:schemeClr val="bg1"/>
              </a:solidFill>
            </a:endParaRPr>
          </a:p>
          <a:p>
            <a:r>
              <a:rPr lang="en-US" altLang="zh-CN" sz="3200" dirty="0">
                <a:solidFill>
                  <a:schemeClr val="bg1"/>
                </a:solidFill>
              </a:rPr>
              <a:t>ENTER YOUR CONTNT</a:t>
            </a:r>
            <a:endParaRPr lang="zh-CN" altLang="en-US" sz="3200" dirty="0">
              <a:solidFill>
                <a:schemeClr val="bg1"/>
              </a:solidFill>
            </a:endParaRPr>
          </a:p>
          <a:p>
            <a:r>
              <a:rPr lang="en-US" altLang="zh-CN" sz="3200" dirty="0">
                <a:solidFill>
                  <a:schemeClr val="bg1"/>
                </a:solidFill>
              </a:rPr>
              <a:t>ENTER YOUR </a:t>
            </a:r>
            <a:r>
              <a:rPr lang="en-US" altLang="zh-CN" sz="3200" dirty="0" smtClean="0">
                <a:solidFill>
                  <a:schemeClr val="bg1"/>
                </a:solidFill>
              </a:rPr>
              <a:t>CONTNT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580688" y="1079806"/>
            <a:ext cx="3851383" cy="2554545"/>
          </a:xfrm>
          <a:prstGeom prst="rect">
            <a:avLst/>
          </a:prstGeom>
          <a:noFill/>
          <a:ln w="3810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A23B46"/>
                </a:solidFill>
              </a:rPr>
              <a:t>ENTER YOUR CONTNT</a:t>
            </a:r>
          </a:p>
          <a:p>
            <a:r>
              <a:rPr lang="en-US" altLang="zh-CN" sz="3200" dirty="0">
                <a:solidFill>
                  <a:srgbClr val="A23B46"/>
                </a:solidFill>
              </a:rPr>
              <a:t>ENTER YOUR CONTNT</a:t>
            </a:r>
            <a:endParaRPr lang="zh-CN" altLang="en-US" sz="3200" dirty="0">
              <a:solidFill>
                <a:srgbClr val="A23B46"/>
              </a:solidFill>
            </a:endParaRPr>
          </a:p>
          <a:p>
            <a:r>
              <a:rPr lang="en-US" altLang="zh-CN" sz="3200" dirty="0">
                <a:solidFill>
                  <a:srgbClr val="A23B46"/>
                </a:solidFill>
              </a:rPr>
              <a:t>ENTER YOUR CONTNT</a:t>
            </a:r>
            <a:endParaRPr lang="zh-CN" altLang="en-US" sz="3200" dirty="0">
              <a:solidFill>
                <a:srgbClr val="A23B46"/>
              </a:solidFill>
            </a:endParaRPr>
          </a:p>
          <a:p>
            <a:r>
              <a:rPr lang="en-US" altLang="zh-CN" sz="3200" dirty="0">
                <a:solidFill>
                  <a:srgbClr val="A23B46"/>
                </a:solidFill>
              </a:rPr>
              <a:t>ENTER YOUR CONTNT</a:t>
            </a:r>
            <a:endParaRPr lang="zh-CN" altLang="en-US" sz="3200" dirty="0">
              <a:solidFill>
                <a:srgbClr val="A23B46"/>
              </a:solidFill>
            </a:endParaRPr>
          </a:p>
          <a:p>
            <a:r>
              <a:rPr lang="en-US" altLang="zh-CN" sz="3200" dirty="0">
                <a:solidFill>
                  <a:srgbClr val="A23B46"/>
                </a:solidFill>
              </a:rPr>
              <a:t>ENTER YOUR </a:t>
            </a:r>
            <a:r>
              <a:rPr lang="en-US" altLang="zh-CN" sz="3200" dirty="0" smtClean="0">
                <a:solidFill>
                  <a:srgbClr val="A23B46"/>
                </a:solidFill>
              </a:rPr>
              <a:t>CONTNT</a:t>
            </a:r>
            <a:endParaRPr lang="zh-CN" altLang="en-US" sz="3200" dirty="0">
              <a:solidFill>
                <a:srgbClr val="A23B46"/>
              </a:solidFill>
            </a:endParaRPr>
          </a:p>
        </p:txBody>
      </p:sp>
      <p:sp>
        <p:nvSpPr>
          <p:cNvPr id="30" name="同心圆 29"/>
          <p:cNvSpPr/>
          <p:nvPr/>
        </p:nvSpPr>
        <p:spPr>
          <a:xfrm>
            <a:off x="10635350" y="-1838364"/>
            <a:ext cx="3240000" cy="324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同心圆 30"/>
          <p:cNvSpPr/>
          <p:nvPr/>
        </p:nvSpPr>
        <p:spPr>
          <a:xfrm>
            <a:off x="10345801" y="293019"/>
            <a:ext cx="360000" cy="36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同心圆 31"/>
          <p:cNvSpPr/>
          <p:nvPr/>
        </p:nvSpPr>
        <p:spPr>
          <a:xfrm>
            <a:off x="-1874595" y="5408034"/>
            <a:ext cx="3240000" cy="324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同心圆 32"/>
          <p:cNvSpPr/>
          <p:nvPr/>
        </p:nvSpPr>
        <p:spPr>
          <a:xfrm>
            <a:off x="1641946" y="6134645"/>
            <a:ext cx="360000" cy="360000"/>
          </a:xfrm>
          <a:prstGeom prst="donut">
            <a:avLst>
              <a:gd name="adj" fmla="val 18053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Freeform 62"/>
          <p:cNvSpPr>
            <a:spLocks/>
          </p:cNvSpPr>
          <p:nvPr/>
        </p:nvSpPr>
        <p:spPr bwMode="auto">
          <a:xfrm rot="553394">
            <a:off x="11698560" y="63229"/>
            <a:ext cx="459579" cy="459580"/>
          </a:xfrm>
          <a:custGeom>
            <a:avLst/>
            <a:gdLst>
              <a:gd name="T0" fmla="*/ 38 w 156"/>
              <a:gd name="T1" fmla="*/ 18 h 157"/>
              <a:gd name="T2" fmla="*/ 49 w 156"/>
              <a:gd name="T3" fmla="*/ 13 h 157"/>
              <a:gd name="T4" fmla="*/ 66 w 156"/>
              <a:gd name="T5" fmla="*/ 8 h 157"/>
              <a:gd name="T6" fmla="*/ 79 w 156"/>
              <a:gd name="T7" fmla="*/ 7 h 157"/>
              <a:gd name="T8" fmla="*/ 96 w 156"/>
              <a:gd name="T9" fmla="*/ 9 h 157"/>
              <a:gd name="T10" fmla="*/ 108 w 156"/>
              <a:gd name="T11" fmla="*/ 13 h 157"/>
              <a:gd name="T12" fmla="*/ 123 w 156"/>
              <a:gd name="T13" fmla="*/ 23 h 157"/>
              <a:gd name="T14" fmla="*/ 132 w 156"/>
              <a:gd name="T15" fmla="*/ 31 h 157"/>
              <a:gd name="T16" fmla="*/ 142 w 156"/>
              <a:gd name="T17" fmla="*/ 46 h 157"/>
              <a:gd name="T18" fmla="*/ 146 w 156"/>
              <a:gd name="T19" fmla="*/ 58 h 157"/>
              <a:gd name="T20" fmla="*/ 150 w 156"/>
              <a:gd name="T21" fmla="*/ 75 h 157"/>
              <a:gd name="T22" fmla="*/ 149 w 156"/>
              <a:gd name="T23" fmla="*/ 87 h 157"/>
              <a:gd name="T24" fmla="*/ 145 w 156"/>
              <a:gd name="T25" fmla="*/ 104 h 157"/>
              <a:gd name="T26" fmla="*/ 139 w 156"/>
              <a:gd name="T27" fmla="*/ 116 h 157"/>
              <a:gd name="T28" fmla="*/ 129 w 156"/>
              <a:gd name="T29" fmla="*/ 129 h 157"/>
              <a:gd name="T30" fmla="*/ 119 w 156"/>
              <a:gd name="T31" fmla="*/ 138 h 157"/>
              <a:gd name="T32" fmla="*/ 104 w 156"/>
              <a:gd name="T33" fmla="*/ 146 h 157"/>
              <a:gd name="T34" fmla="*/ 92 w 156"/>
              <a:gd name="T35" fmla="*/ 149 h 157"/>
              <a:gd name="T36" fmla="*/ 74 w 156"/>
              <a:gd name="T37" fmla="*/ 151 h 157"/>
              <a:gd name="T38" fmla="*/ 62 w 156"/>
              <a:gd name="T39" fmla="*/ 149 h 157"/>
              <a:gd name="T40" fmla="*/ 45 w 156"/>
              <a:gd name="T41" fmla="*/ 143 h 157"/>
              <a:gd name="T42" fmla="*/ 35 w 156"/>
              <a:gd name="T43" fmla="*/ 136 h 157"/>
              <a:gd name="T44" fmla="*/ 22 w 156"/>
              <a:gd name="T45" fmla="*/ 124 h 157"/>
              <a:gd name="T46" fmla="*/ 15 w 156"/>
              <a:gd name="T47" fmla="*/ 114 h 157"/>
              <a:gd name="T48" fmla="*/ 8 w 156"/>
              <a:gd name="T49" fmla="*/ 97 h 157"/>
              <a:gd name="T50" fmla="*/ 6 w 156"/>
              <a:gd name="T51" fmla="*/ 85 h 157"/>
              <a:gd name="T52" fmla="*/ 7 w 156"/>
              <a:gd name="T53" fmla="*/ 68 h 157"/>
              <a:gd name="T54" fmla="*/ 10 w 156"/>
              <a:gd name="T55" fmla="*/ 55 h 157"/>
              <a:gd name="T56" fmla="*/ 17 w 156"/>
              <a:gd name="T57" fmla="*/ 40 h 157"/>
              <a:gd name="T58" fmla="*/ 25 w 156"/>
              <a:gd name="T59" fmla="*/ 30 h 157"/>
              <a:gd name="T60" fmla="*/ 38 w 156"/>
              <a:gd name="T61" fmla="*/ 1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57">
                <a:moveTo>
                  <a:pt x="38" y="18"/>
                </a:moveTo>
                <a:cubicBezTo>
                  <a:pt x="38" y="11"/>
                  <a:pt x="43" y="8"/>
                  <a:pt x="49" y="13"/>
                </a:cubicBezTo>
                <a:cubicBezTo>
                  <a:pt x="56" y="17"/>
                  <a:pt x="63" y="15"/>
                  <a:pt x="66" y="8"/>
                </a:cubicBezTo>
                <a:cubicBezTo>
                  <a:pt x="69" y="0"/>
                  <a:pt x="75" y="0"/>
                  <a:pt x="79" y="7"/>
                </a:cubicBezTo>
                <a:cubicBezTo>
                  <a:pt x="83" y="14"/>
                  <a:pt x="91" y="15"/>
                  <a:pt x="96" y="9"/>
                </a:cubicBezTo>
                <a:cubicBezTo>
                  <a:pt x="102" y="4"/>
                  <a:pt x="107" y="6"/>
                  <a:pt x="108" y="13"/>
                </a:cubicBezTo>
                <a:cubicBezTo>
                  <a:pt x="109" y="21"/>
                  <a:pt x="115" y="25"/>
                  <a:pt x="123" y="23"/>
                </a:cubicBezTo>
                <a:cubicBezTo>
                  <a:pt x="130" y="20"/>
                  <a:pt x="134" y="24"/>
                  <a:pt x="132" y="31"/>
                </a:cubicBezTo>
                <a:cubicBezTo>
                  <a:pt x="130" y="39"/>
                  <a:pt x="134" y="45"/>
                  <a:pt x="142" y="46"/>
                </a:cubicBezTo>
                <a:cubicBezTo>
                  <a:pt x="149" y="46"/>
                  <a:pt x="152" y="52"/>
                  <a:pt x="146" y="58"/>
                </a:cubicBezTo>
                <a:cubicBezTo>
                  <a:pt x="141" y="63"/>
                  <a:pt x="143" y="71"/>
                  <a:pt x="150" y="75"/>
                </a:cubicBezTo>
                <a:cubicBezTo>
                  <a:pt x="156" y="78"/>
                  <a:pt x="156" y="84"/>
                  <a:pt x="149" y="87"/>
                </a:cubicBezTo>
                <a:cubicBezTo>
                  <a:pt x="142" y="91"/>
                  <a:pt x="140" y="98"/>
                  <a:pt x="145" y="104"/>
                </a:cubicBezTo>
                <a:cubicBezTo>
                  <a:pt x="150" y="111"/>
                  <a:pt x="147" y="116"/>
                  <a:pt x="139" y="116"/>
                </a:cubicBezTo>
                <a:cubicBezTo>
                  <a:pt x="132" y="116"/>
                  <a:pt x="127" y="122"/>
                  <a:pt x="129" y="129"/>
                </a:cubicBezTo>
                <a:cubicBezTo>
                  <a:pt x="131" y="137"/>
                  <a:pt x="126" y="141"/>
                  <a:pt x="119" y="138"/>
                </a:cubicBezTo>
                <a:cubicBezTo>
                  <a:pt x="112" y="134"/>
                  <a:pt x="105" y="138"/>
                  <a:pt x="104" y="146"/>
                </a:cubicBezTo>
                <a:cubicBezTo>
                  <a:pt x="102" y="153"/>
                  <a:pt x="97" y="155"/>
                  <a:pt x="92" y="149"/>
                </a:cubicBezTo>
                <a:cubicBezTo>
                  <a:pt x="86" y="144"/>
                  <a:pt x="78" y="144"/>
                  <a:pt x="74" y="151"/>
                </a:cubicBezTo>
                <a:cubicBezTo>
                  <a:pt x="70" y="157"/>
                  <a:pt x="64" y="156"/>
                  <a:pt x="62" y="149"/>
                </a:cubicBezTo>
                <a:cubicBezTo>
                  <a:pt x="59" y="141"/>
                  <a:pt x="52" y="139"/>
                  <a:pt x="45" y="143"/>
                </a:cubicBezTo>
                <a:cubicBezTo>
                  <a:pt x="39" y="147"/>
                  <a:pt x="34" y="144"/>
                  <a:pt x="35" y="136"/>
                </a:cubicBezTo>
                <a:cubicBezTo>
                  <a:pt x="35" y="129"/>
                  <a:pt x="30" y="123"/>
                  <a:pt x="22" y="124"/>
                </a:cubicBezTo>
                <a:cubicBezTo>
                  <a:pt x="14" y="125"/>
                  <a:pt x="11" y="121"/>
                  <a:pt x="15" y="114"/>
                </a:cubicBezTo>
                <a:cubicBezTo>
                  <a:pt x="19" y="107"/>
                  <a:pt x="16" y="100"/>
                  <a:pt x="8" y="97"/>
                </a:cubicBezTo>
                <a:cubicBezTo>
                  <a:pt x="1" y="95"/>
                  <a:pt x="0" y="90"/>
                  <a:pt x="6" y="85"/>
                </a:cubicBezTo>
                <a:cubicBezTo>
                  <a:pt x="12" y="81"/>
                  <a:pt x="13" y="73"/>
                  <a:pt x="7" y="68"/>
                </a:cubicBezTo>
                <a:cubicBezTo>
                  <a:pt x="1" y="63"/>
                  <a:pt x="2" y="57"/>
                  <a:pt x="10" y="55"/>
                </a:cubicBezTo>
                <a:cubicBezTo>
                  <a:pt x="17" y="54"/>
                  <a:pt x="21" y="47"/>
                  <a:pt x="17" y="40"/>
                </a:cubicBezTo>
                <a:cubicBezTo>
                  <a:pt x="14" y="33"/>
                  <a:pt x="17" y="28"/>
                  <a:pt x="25" y="30"/>
                </a:cubicBezTo>
                <a:cubicBezTo>
                  <a:pt x="33" y="31"/>
                  <a:pt x="39" y="26"/>
                  <a:pt x="38" y="18"/>
                </a:cubicBezTo>
                <a:close/>
              </a:path>
            </a:pathLst>
          </a:custGeom>
          <a:solidFill>
            <a:srgbClr val="A23B4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细等线_GBK" panose="03000509000000000000" pitchFamily="65" charset="-122"/>
              <a:ea typeface="方正细等线_GBK" panose="03000509000000000000" pitchFamily="65" charset="-122"/>
            </a:endParaRPr>
          </a:p>
        </p:txBody>
      </p:sp>
      <p:sp>
        <p:nvSpPr>
          <p:cNvPr id="20" name="Freeform 62"/>
          <p:cNvSpPr>
            <a:spLocks/>
          </p:cNvSpPr>
          <p:nvPr/>
        </p:nvSpPr>
        <p:spPr bwMode="auto">
          <a:xfrm rot="553394">
            <a:off x="40817" y="6364560"/>
            <a:ext cx="459579" cy="459580"/>
          </a:xfrm>
          <a:custGeom>
            <a:avLst/>
            <a:gdLst>
              <a:gd name="T0" fmla="*/ 38 w 156"/>
              <a:gd name="T1" fmla="*/ 18 h 157"/>
              <a:gd name="T2" fmla="*/ 49 w 156"/>
              <a:gd name="T3" fmla="*/ 13 h 157"/>
              <a:gd name="T4" fmla="*/ 66 w 156"/>
              <a:gd name="T5" fmla="*/ 8 h 157"/>
              <a:gd name="T6" fmla="*/ 79 w 156"/>
              <a:gd name="T7" fmla="*/ 7 h 157"/>
              <a:gd name="T8" fmla="*/ 96 w 156"/>
              <a:gd name="T9" fmla="*/ 9 h 157"/>
              <a:gd name="T10" fmla="*/ 108 w 156"/>
              <a:gd name="T11" fmla="*/ 13 h 157"/>
              <a:gd name="T12" fmla="*/ 123 w 156"/>
              <a:gd name="T13" fmla="*/ 23 h 157"/>
              <a:gd name="T14" fmla="*/ 132 w 156"/>
              <a:gd name="T15" fmla="*/ 31 h 157"/>
              <a:gd name="T16" fmla="*/ 142 w 156"/>
              <a:gd name="T17" fmla="*/ 46 h 157"/>
              <a:gd name="T18" fmla="*/ 146 w 156"/>
              <a:gd name="T19" fmla="*/ 58 h 157"/>
              <a:gd name="T20" fmla="*/ 150 w 156"/>
              <a:gd name="T21" fmla="*/ 75 h 157"/>
              <a:gd name="T22" fmla="*/ 149 w 156"/>
              <a:gd name="T23" fmla="*/ 87 h 157"/>
              <a:gd name="T24" fmla="*/ 145 w 156"/>
              <a:gd name="T25" fmla="*/ 104 h 157"/>
              <a:gd name="T26" fmla="*/ 139 w 156"/>
              <a:gd name="T27" fmla="*/ 116 h 157"/>
              <a:gd name="T28" fmla="*/ 129 w 156"/>
              <a:gd name="T29" fmla="*/ 129 h 157"/>
              <a:gd name="T30" fmla="*/ 119 w 156"/>
              <a:gd name="T31" fmla="*/ 138 h 157"/>
              <a:gd name="T32" fmla="*/ 104 w 156"/>
              <a:gd name="T33" fmla="*/ 146 h 157"/>
              <a:gd name="T34" fmla="*/ 92 w 156"/>
              <a:gd name="T35" fmla="*/ 149 h 157"/>
              <a:gd name="T36" fmla="*/ 74 w 156"/>
              <a:gd name="T37" fmla="*/ 151 h 157"/>
              <a:gd name="T38" fmla="*/ 62 w 156"/>
              <a:gd name="T39" fmla="*/ 149 h 157"/>
              <a:gd name="T40" fmla="*/ 45 w 156"/>
              <a:gd name="T41" fmla="*/ 143 h 157"/>
              <a:gd name="T42" fmla="*/ 35 w 156"/>
              <a:gd name="T43" fmla="*/ 136 h 157"/>
              <a:gd name="T44" fmla="*/ 22 w 156"/>
              <a:gd name="T45" fmla="*/ 124 h 157"/>
              <a:gd name="T46" fmla="*/ 15 w 156"/>
              <a:gd name="T47" fmla="*/ 114 h 157"/>
              <a:gd name="T48" fmla="*/ 8 w 156"/>
              <a:gd name="T49" fmla="*/ 97 h 157"/>
              <a:gd name="T50" fmla="*/ 6 w 156"/>
              <a:gd name="T51" fmla="*/ 85 h 157"/>
              <a:gd name="T52" fmla="*/ 7 w 156"/>
              <a:gd name="T53" fmla="*/ 68 h 157"/>
              <a:gd name="T54" fmla="*/ 10 w 156"/>
              <a:gd name="T55" fmla="*/ 55 h 157"/>
              <a:gd name="T56" fmla="*/ 17 w 156"/>
              <a:gd name="T57" fmla="*/ 40 h 157"/>
              <a:gd name="T58" fmla="*/ 25 w 156"/>
              <a:gd name="T59" fmla="*/ 30 h 157"/>
              <a:gd name="T60" fmla="*/ 38 w 156"/>
              <a:gd name="T61" fmla="*/ 1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57">
                <a:moveTo>
                  <a:pt x="38" y="18"/>
                </a:moveTo>
                <a:cubicBezTo>
                  <a:pt x="38" y="11"/>
                  <a:pt x="43" y="8"/>
                  <a:pt x="49" y="13"/>
                </a:cubicBezTo>
                <a:cubicBezTo>
                  <a:pt x="56" y="17"/>
                  <a:pt x="63" y="15"/>
                  <a:pt x="66" y="8"/>
                </a:cubicBezTo>
                <a:cubicBezTo>
                  <a:pt x="69" y="0"/>
                  <a:pt x="75" y="0"/>
                  <a:pt x="79" y="7"/>
                </a:cubicBezTo>
                <a:cubicBezTo>
                  <a:pt x="83" y="14"/>
                  <a:pt x="91" y="15"/>
                  <a:pt x="96" y="9"/>
                </a:cubicBezTo>
                <a:cubicBezTo>
                  <a:pt x="102" y="4"/>
                  <a:pt x="107" y="6"/>
                  <a:pt x="108" y="13"/>
                </a:cubicBezTo>
                <a:cubicBezTo>
                  <a:pt x="109" y="21"/>
                  <a:pt x="115" y="25"/>
                  <a:pt x="123" y="23"/>
                </a:cubicBezTo>
                <a:cubicBezTo>
                  <a:pt x="130" y="20"/>
                  <a:pt x="134" y="24"/>
                  <a:pt x="132" y="31"/>
                </a:cubicBezTo>
                <a:cubicBezTo>
                  <a:pt x="130" y="39"/>
                  <a:pt x="134" y="45"/>
                  <a:pt x="142" y="46"/>
                </a:cubicBezTo>
                <a:cubicBezTo>
                  <a:pt x="149" y="46"/>
                  <a:pt x="152" y="52"/>
                  <a:pt x="146" y="58"/>
                </a:cubicBezTo>
                <a:cubicBezTo>
                  <a:pt x="141" y="63"/>
                  <a:pt x="143" y="71"/>
                  <a:pt x="150" y="75"/>
                </a:cubicBezTo>
                <a:cubicBezTo>
                  <a:pt x="156" y="78"/>
                  <a:pt x="156" y="84"/>
                  <a:pt x="149" y="87"/>
                </a:cubicBezTo>
                <a:cubicBezTo>
                  <a:pt x="142" y="91"/>
                  <a:pt x="140" y="98"/>
                  <a:pt x="145" y="104"/>
                </a:cubicBezTo>
                <a:cubicBezTo>
                  <a:pt x="150" y="111"/>
                  <a:pt x="147" y="116"/>
                  <a:pt x="139" y="116"/>
                </a:cubicBezTo>
                <a:cubicBezTo>
                  <a:pt x="132" y="116"/>
                  <a:pt x="127" y="122"/>
                  <a:pt x="129" y="129"/>
                </a:cubicBezTo>
                <a:cubicBezTo>
                  <a:pt x="131" y="137"/>
                  <a:pt x="126" y="141"/>
                  <a:pt x="119" y="138"/>
                </a:cubicBezTo>
                <a:cubicBezTo>
                  <a:pt x="112" y="134"/>
                  <a:pt x="105" y="138"/>
                  <a:pt x="104" y="146"/>
                </a:cubicBezTo>
                <a:cubicBezTo>
                  <a:pt x="102" y="153"/>
                  <a:pt x="97" y="155"/>
                  <a:pt x="92" y="149"/>
                </a:cubicBezTo>
                <a:cubicBezTo>
                  <a:pt x="86" y="144"/>
                  <a:pt x="78" y="144"/>
                  <a:pt x="74" y="151"/>
                </a:cubicBezTo>
                <a:cubicBezTo>
                  <a:pt x="70" y="157"/>
                  <a:pt x="64" y="156"/>
                  <a:pt x="62" y="149"/>
                </a:cubicBezTo>
                <a:cubicBezTo>
                  <a:pt x="59" y="141"/>
                  <a:pt x="52" y="139"/>
                  <a:pt x="45" y="143"/>
                </a:cubicBezTo>
                <a:cubicBezTo>
                  <a:pt x="39" y="147"/>
                  <a:pt x="34" y="144"/>
                  <a:pt x="35" y="136"/>
                </a:cubicBezTo>
                <a:cubicBezTo>
                  <a:pt x="35" y="129"/>
                  <a:pt x="30" y="123"/>
                  <a:pt x="22" y="124"/>
                </a:cubicBezTo>
                <a:cubicBezTo>
                  <a:pt x="14" y="125"/>
                  <a:pt x="11" y="121"/>
                  <a:pt x="15" y="114"/>
                </a:cubicBezTo>
                <a:cubicBezTo>
                  <a:pt x="19" y="107"/>
                  <a:pt x="16" y="100"/>
                  <a:pt x="8" y="97"/>
                </a:cubicBezTo>
                <a:cubicBezTo>
                  <a:pt x="1" y="95"/>
                  <a:pt x="0" y="90"/>
                  <a:pt x="6" y="85"/>
                </a:cubicBezTo>
                <a:cubicBezTo>
                  <a:pt x="12" y="81"/>
                  <a:pt x="13" y="73"/>
                  <a:pt x="7" y="68"/>
                </a:cubicBezTo>
                <a:cubicBezTo>
                  <a:pt x="1" y="63"/>
                  <a:pt x="2" y="57"/>
                  <a:pt x="10" y="55"/>
                </a:cubicBezTo>
                <a:cubicBezTo>
                  <a:pt x="17" y="54"/>
                  <a:pt x="21" y="47"/>
                  <a:pt x="17" y="40"/>
                </a:cubicBezTo>
                <a:cubicBezTo>
                  <a:pt x="14" y="33"/>
                  <a:pt x="17" y="28"/>
                  <a:pt x="25" y="30"/>
                </a:cubicBezTo>
                <a:cubicBezTo>
                  <a:pt x="33" y="31"/>
                  <a:pt x="39" y="26"/>
                  <a:pt x="38" y="1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细等线_GBK" panose="03000509000000000000" pitchFamily="65" charset="-122"/>
              <a:ea typeface="方正细等线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23594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19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19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21" grpId="0"/>
      <p:bldP spid="27" grpId="0"/>
      <p:bldP spid="29" grpId="0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rot="20543077">
            <a:off x="4521479" y="-410823"/>
            <a:ext cx="3802066" cy="3939667"/>
            <a:chOff x="5295201" y="1596189"/>
            <a:chExt cx="3802066" cy="3939667"/>
          </a:xfrm>
        </p:grpSpPr>
        <p:sp>
          <p:nvSpPr>
            <p:cNvPr id="4" name="椭圆 3"/>
            <p:cNvSpPr/>
            <p:nvPr/>
          </p:nvSpPr>
          <p:spPr>
            <a:xfrm>
              <a:off x="6031493" y="2743200"/>
              <a:ext cx="2592000" cy="2592000"/>
            </a:xfrm>
            <a:prstGeom prst="ellipse">
              <a:avLst/>
            </a:prstGeom>
            <a:solidFill>
              <a:schemeClr val="bg1"/>
            </a:solidFill>
            <a:effectLst>
              <a:outerShdw blurRad="444500" dist="203200" dir="18600000" rotWithShape="0">
                <a:schemeClr val="tx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031494" y="2743199"/>
              <a:ext cx="2592000" cy="2592000"/>
              <a:chOff x="7920112" y="3784209"/>
              <a:chExt cx="2592000" cy="2592000"/>
            </a:xfrm>
          </p:grpSpPr>
          <p:sp>
            <p:nvSpPr>
              <p:cNvPr id="7" name="同心圆 6"/>
              <p:cNvSpPr/>
              <p:nvPr/>
            </p:nvSpPr>
            <p:spPr>
              <a:xfrm>
                <a:off x="7920112" y="3784209"/>
                <a:ext cx="2592000" cy="2592000"/>
              </a:xfrm>
              <a:prstGeom prst="donut">
                <a:avLst>
                  <a:gd name="adj" fmla="val 763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8316111" y="4180210"/>
                <a:ext cx="1800000" cy="1800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 rot="1056923">
                <a:off x="8738302" y="4422379"/>
                <a:ext cx="81592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600" dirty="0" smtClean="0">
                    <a:latin typeface="DFYeaSong-B5" panose="02020909000000000000" pitchFamily="49" charset="-120"/>
                    <a:ea typeface="DFYeaSong-B5" panose="02020909000000000000" pitchFamily="49" charset="-120"/>
                  </a:rPr>
                  <a:t>3</a:t>
                </a:r>
                <a:endParaRPr lang="zh-CN" altLang="en-US" sz="9600" dirty="0">
                  <a:latin typeface="DFYeaSong-B5" panose="02020909000000000000" pitchFamily="49" charset="-120"/>
                  <a:ea typeface="DFYeaSong-B5" panose="02020909000000000000" pitchFamily="49" charset="-120"/>
                </a:endParaRPr>
              </a:p>
            </p:txBody>
          </p:sp>
        </p:grpSp>
        <p:sp useBgFill="1">
          <p:nvSpPr>
            <p:cNvPr id="6" name="直角三角形 5"/>
            <p:cNvSpPr/>
            <p:nvPr/>
          </p:nvSpPr>
          <p:spPr>
            <a:xfrm rot="10534281">
              <a:off x="5295201" y="1596189"/>
              <a:ext cx="3802066" cy="3939667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227786" y="5021383"/>
            <a:ext cx="4636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A23B46"/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ENTER  YOUR  TITLE  PLEASE</a:t>
            </a:r>
            <a:endParaRPr lang="zh-CN" altLang="en-US" sz="2000" b="1" dirty="0">
              <a:solidFill>
                <a:srgbClr val="A23B46"/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59171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8463616" y="4575661"/>
            <a:ext cx="3665449" cy="1824315"/>
            <a:chOff x="249137" y="4763748"/>
            <a:chExt cx="3665449" cy="1824315"/>
          </a:xfrm>
        </p:grpSpPr>
        <p:sp>
          <p:nvSpPr>
            <p:cNvPr id="27" name="同心圆 26"/>
            <p:cNvSpPr/>
            <p:nvPr/>
          </p:nvSpPr>
          <p:spPr>
            <a:xfrm>
              <a:off x="1090995" y="5001466"/>
              <a:ext cx="1923576" cy="1586597"/>
            </a:xfrm>
            <a:prstGeom prst="donut">
              <a:avLst>
                <a:gd name="adj" fmla="val 12840"/>
              </a:avLst>
            </a:prstGeom>
            <a:solidFill>
              <a:srgbClr val="2E2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同心圆 27"/>
            <p:cNvSpPr/>
            <p:nvPr/>
          </p:nvSpPr>
          <p:spPr>
            <a:xfrm>
              <a:off x="1991010" y="4763748"/>
              <a:ext cx="1923576" cy="1586597"/>
            </a:xfrm>
            <a:prstGeom prst="donut">
              <a:avLst>
                <a:gd name="adj" fmla="val 12840"/>
              </a:avLst>
            </a:prstGeom>
            <a:solidFill>
              <a:srgbClr val="2E2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同心圆 28"/>
            <p:cNvSpPr/>
            <p:nvPr/>
          </p:nvSpPr>
          <p:spPr>
            <a:xfrm>
              <a:off x="249137" y="4837108"/>
              <a:ext cx="1923576" cy="1586597"/>
            </a:xfrm>
            <a:prstGeom prst="donut">
              <a:avLst>
                <a:gd name="adj" fmla="val 12840"/>
              </a:avLst>
            </a:prstGeom>
            <a:solidFill>
              <a:srgbClr val="2E2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177095" y="4575661"/>
            <a:ext cx="3665449" cy="1824315"/>
            <a:chOff x="249137" y="4763748"/>
            <a:chExt cx="3665449" cy="1824315"/>
          </a:xfrm>
        </p:grpSpPr>
        <p:sp>
          <p:nvSpPr>
            <p:cNvPr id="23" name="同心圆 22"/>
            <p:cNvSpPr/>
            <p:nvPr/>
          </p:nvSpPr>
          <p:spPr>
            <a:xfrm>
              <a:off x="1090995" y="5001466"/>
              <a:ext cx="1923576" cy="1586597"/>
            </a:xfrm>
            <a:prstGeom prst="donut">
              <a:avLst>
                <a:gd name="adj" fmla="val 12840"/>
              </a:avLst>
            </a:prstGeom>
            <a:solidFill>
              <a:srgbClr val="2E2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1991010" y="4763748"/>
              <a:ext cx="1923576" cy="1586597"/>
            </a:xfrm>
            <a:prstGeom prst="donut">
              <a:avLst>
                <a:gd name="adj" fmla="val 12840"/>
              </a:avLst>
            </a:prstGeom>
            <a:solidFill>
              <a:srgbClr val="2E2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249137" y="4837108"/>
              <a:ext cx="1923576" cy="1586597"/>
            </a:xfrm>
            <a:prstGeom prst="donut">
              <a:avLst>
                <a:gd name="adj" fmla="val 12840"/>
              </a:avLst>
            </a:prstGeom>
            <a:solidFill>
              <a:srgbClr val="2E2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49137" y="4575661"/>
            <a:ext cx="3665449" cy="1824315"/>
            <a:chOff x="249137" y="4763748"/>
            <a:chExt cx="3665449" cy="1824315"/>
          </a:xfrm>
        </p:grpSpPr>
        <p:sp>
          <p:nvSpPr>
            <p:cNvPr id="19" name="同心圆 18"/>
            <p:cNvSpPr/>
            <p:nvPr/>
          </p:nvSpPr>
          <p:spPr>
            <a:xfrm>
              <a:off x="1090995" y="5001466"/>
              <a:ext cx="1923576" cy="1586597"/>
            </a:xfrm>
            <a:prstGeom prst="donut">
              <a:avLst>
                <a:gd name="adj" fmla="val 12840"/>
              </a:avLst>
            </a:prstGeom>
            <a:solidFill>
              <a:srgbClr val="2E2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同心圆 19"/>
            <p:cNvSpPr/>
            <p:nvPr/>
          </p:nvSpPr>
          <p:spPr>
            <a:xfrm>
              <a:off x="1991010" y="4763748"/>
              <a:ext cx="1923576" cy="1586597"/>
            </a:xfrm>
            <a:prstGeom prst="donut">
              <a:avLst>
                <a:gd name="adj" fmla="val 12840"/>
              </a:avLst>
            </a:prstGeom>
            <a:solidFill>
              <a:srgbClr val="2E2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同心圆 17"/>
            <p:cNvSpPr/>
            <p:nvPr/>
          </p:nvSpPr>
          <p:spPr>
            <a:xfrm>
              <a:off x="249137" y="4837108"/>
              <a:ext cx="1923576" cy="1586597"/>
            </a:xfrm>
            <a:prstGeom prst="donut">
              <a:avLst>
                <a:gd name="adj" fmla="val 12840"/>
              </a:avLst>
            </a:prstGeom>
            <a:solidFill>
              <a:srgbClr val="2E2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-262075" y="2057343"/>
            <a:ext cx="12674990" cy="915794"/>
          </a:xfrm>
          <a:prstGeom prst="rect">
            <a:avLst/>
          </a:prstGeom>
          <a:solidFill>
            <a:srgbClr val="A23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同心圆 2"/>
          <p:cNvSpPr/>
          <p:nvPr/>
        </p:nvSpPr>
        <p:spPr>
          <a:xfrm>
            <a:off x="4537048" y="1063380"/>
            <a:ext cx="3240000" cy="3240000"/>
          </a:xfrm>
          <a:prstGeom prst="donut">
            <a:avLst>
              <a:gd name="adj" fmla="val 11501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同心圆 3"/>
          <p:cNvSpPr/>
          <p:nvPr/>
        </p:nvSpPr>
        <p:spPr>
          <a:xfrm>
            <a:off x="371010" y="1063380"/>
            <a:ext cx="3240000" cy="3240000"/>
          </a:xfrm>
          <a:prstGeom prst="donut">
            <a:avLst>
              <a:gd name="adj" fmla="val 12840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同心圆 4"/>
          <p:cNvSpPr/>
          <p:nvPr/>
        </p:nvSpPr>
        <p:spPr>
          <a:xfrm>
            <a:off x="8856699" y="895240"/>
            <a:ext cx="3240000" cy="3240000"/>
          </a:xfrm>
          <a:prstGeom prst="donut">
            <a:avLst>
              <a:gd name="adj" fmla="val 12840"/>
            </a:avLst>
          </a:prstGeom>
          <a:solidFill>
            <a:srgbClr val="2E2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Freeform 62"/>
          <p:cNvSpPr>
            <a:spLocks/>
          </p:cNvSpPr>
          <p:nvPr/>
        </p:nvSpPr>
        <p:spPr bwMode="auto">
          <a:xfrm rot="553394">
            <a:off x="5927257" y="1537917"/>
            <a:ext cx="459579" cy="459580"/>
          </a:xfrm>
          <a:custGeom>
            <a:avLst/>
            <a:gdLst>
              <a:gd name="T0" fmla="*/ 38 w 156"/>
              <a:gd name="T1" fmla="*/ 18 h 157"/>
              <a:gd name="T2" fmla="*/ 49 w 156"/>
              <a:gd name="T3" fmla="*/ 13 h 157"/>
              <a:gd name="T4" fmla="*/ 66 w 156"/>
              <a:gd name="T5" fmla="*/ 8 h 157"/>
              <a:gd name="T6" fmla="*/ 79 w 156"/>
              <a:gd name="T7" fmla="*/ 7 h 157"/>
              <a:gd name="T8" fmla="*/ 96 w 156"/>
              <a:gd name="T9" fmla="*/ 9 h 157"/>
              <a:gd name="T10" fmla="*/ 108 w 156"/>
              <a:gd name="T11" fmla="*/ 13 h 157"/>
              <a:gd name="T12" fmla="*/ 123 w 156"/>
              <a:gd name="T13" fmla="*/ 23 h 157"/>
              <a:gd name="T14" fmla="*/ 132 w 156"/>
              <a:gd name="T15" fmla="*/ 31 h 157"/>
              <a:gd name="T16" fmla="*/ 142 w 156"/>
              <a:gd name="T17" fmla="*/ 46 h 157"/>
              <a:gd name="T18" fmla="*/ 146 w 156"/>
              <a:gd name="T19" fmla="*/ 58 h 157"/>
              <a:gd name="T20" fmla="*/ 150 w 156"/>
              <a:gd name="T21" fmla="*/ 75 h 157"/>
              <a:gd name="T22" fmla="*/ 149 w 156"/>
              <a:gd name="T23" fmla="*/ 87 h 157"/>
              <a:gd name="T24" fmla="*/ 145 w 156"/>
              <a:gd name="T25" fmla="*/ 104 h 157"/>
              <a:gd name="T26" fmla="*/ 139 w 156"/>
              <a:gd name="T27" fmla="*/ 116 h 157"/>
              <a:gd name="T28" fmla="*/ 129 w 156"/>
              <a:gd name="T29" fmla="*/ 129 h 157"/>
              <a:gd name="T30" fmla="*/ 119 w 156"/>
              <a:gd name="T31" fmla="*/ 138 h 157"/>
              <a:gd name="T32" fmla="*/ 104 w 156"/>
              <a:gd name="T33" fmla="*/ 146 h 157"/>
              <a:gd name="T34" fmla="*/ 92 w 156"/>
              <a:gd name="T35" fmla="*/ 149 h 157"/>
              <a:gd name="T36" fmla="*/ 74 w 156"/>
              <a:gd name="T37" fmla="*/ 151 h 157"/>
              <a:gd name="T38" fmla="*/ 62 w 156"/>
              <a:gd name="T39" fmla="*/ 149 h 157"/>
              <a:gd name="T40" fmla="*/ 45 w 156"/>
              <a:gd name="T41" fmla="*/ 143 h 157"/>
              <a:gd name="T42" fmla="*/ 35 w 156"/>
              <a:gd name="T43" fmla="*/ 136 h 157"/>
              <a:gd name="T44" fmla="*/ 22 w 156"/>
              <a:gd name="T45" fmla="*/ 124 h 157"/>
              <a:gd name="T46" fmla="*/ 15 w 156"/>
              <a:gd name="T47" fmla="*/ 114 h 157"/>
              <a:gd name="T48" fmla="*/ 8 w 156"/>
              <a:gd name="T49" fmla="*/ 97 h 157"/>
              <a:gd name="T50" fmla="*/ 6 w 156"/>
              <a:gd name="T51" fmla="*/ 85 h 157"/>
              <a:gd name="T52" fmla="*/ 7 w 156"/>
              <a:gd name="T53" fmla="*/ 68 h 157"/>
              <a:gd name="T54" fmla="*/ 10 w 156"/>
              <a:gd name="T55" fmla="*/ 55 h 157"/>
              <a:gd name="T56" fmla="*/ 17 w 156"/>
              <a:gd name="T57" fmla="*/ 40 h 157"/>
              <a:gd name="T58" fmla="*/ 25 w 156"/>
              <a:gd name="T59" fmla="*/ 30 h 157"/>
              <a:gd name="T60" fmla="*/ 38 w 156"/>
              <a:gd name="T61" fmla="*/ 1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57">
                <a:moveTo>
                  <a:pt x="38" y="18"/>
                </a:moveTo>
                <a:cubicBezTo>
                  <a:pt x="38" y="11"/>
                  <a:pt x="43" y="8"/>
                  <a:pt x="49" y="13"/>
                </a:cubicBezTo>
                <a:cubicBezTo>
                  <a:pt x="56" y="17"/>
                  <a:pt x="63" y="15"/>
                  <a:pt x="66" y="8"/>
                </a:cubicBezTo>
                <a:cubicBezTo>
                  <a:pt x="69" y="0"/>
                  <a:pt x="75" y="0"/>
                  <a:pt x="79" y="7"/>
                </a:cubicBezTo>
                <a:cubicBezTo>
                  <a:pt x="83" y="14"/>
                  <a:pt x="91" y="15"/>
                  <a:pt x="96" y="9"/>
                </a:cubicBezTo>
                <a:cubicBezTo>
                  <a:pt x="102" y="4"/>
                  <a:pt x="107" y="6"/>
                  <a:pt x="108" y="13"/>
                </a:cubicBezTo>
                <a:cubicBezTo>
                  <a:pt x="109" y="21"/>
                  <a:pt x="115" y="25"/>
                  <a:pt x="123" y="23"/>
                </a:cubicBezTo>
                <a:cubicBezTo>
                  <a:pt x="130" y="20"/>
                  <a:pt x="134" y="24"/>
                  <a:pt x="132" y="31"/>
                </a:cubicBezTo>
                <a:cubicBezTo>
                  <a:pt x="130" y="39"/>
                  <a:pt x="134" y="45"/>
                  <a:pt x="142" y="46"/>
                </a:cubicBezTo>
                <a:cubicBezTo>
                  <a:pt x="149" y="46"/>
                  <a:pt x="152" y="52"/>
                  <a:pt x="146" y="58"/>
                </a:cubicBezTo>
                <a:cubicBezTo>
                  <a:pt x="141" y="63"/>
                  <a:pt x="143" y="71"/>
                  <a:pt x="150" y="75"/>
                </a:cubicBezTo>
                <a:cubicBezTo>
                  <a:pt x="156" y="78"/>
                  <a:pt x="156" y="84"/>
                  <a:pt x="149" y="87"/>
                </a:cubicBezTo>
                <a:cubicBezTo>
                  <a:pt x="142" y="91"/>
                  <a:pt x="140" y="98"/>
                  <a:pt x="145" y="104"/>
                </a:cubicBezTo>
                <a:cubicBezTo>
                  <a:pt x="150" y="111"/>
                  <a:pt x="147" y="116"/>
                  <a:pt x="139" y="116"/>
                </a:cubicBezTo>
                <a:cubicBezTo>
                  <a:pt x="132" y="116"/>
                  <a:pt x="127" y="122"/>
                  <a:pt x="129" y="129"/>
                </a:cubicBezTo>
                <a:cubicBezTo>
                  <a:pt x="131" y="137"/>
                  <a:pt x="126" y="141"/>
                  <a:pt x="119" y="138"/>
                </a:cubicBezTo>
                <a:cubicBezTo>
                  <a:pt x="112" y="134"/>
                  <a:pt x="105" y="138"/>
                  <a:pt x="104" y="146"/>
                </a:cubicBezTo>
                <a:cubicBezTo>
                  <a:pt x="102" y="153"/>
                  <a:pt x="97" y="155"/>
                  <a:pt x="92" y="149"/>
                </a:cubicBezTo>
                <a:cubicBezTo>
                  <a:pt x="86" y="144"/>
                  <a:pt x="78" y="144"/>
                  <a:pt x="74" y="151"/>
                </a:cubicBezTo>
                <a:cubicBezTo>
                  <a:pt x="70" y="157"/>
                  <a:pt x="64" y="156"/>
                  <a:pt x="62" y="149"/>
                </a:cubicBezTo>
                <a:cubicBezTo>
                  <a:pt x="59" y="141"/>
                  <a:pt x="52" y="139"/>
                  <a:pt x="45" y="143"/>
                </a:cubicBezTo>
                <a:cubicBezTo>
                  <a:pt x="39" y="147"/>
                  <a:pt x="34" y="144"/>
                  <a:pt x="35" y="136"/>
                </a:cubicBezTo>
                <a:cubicBezTo>
                  <a:pt x="35" y="129"/>
                  <a:pt x="30" y="123"/>
                  <a:pt x="22" y="124"/>
                </a:cubicBezTo>
                <a:cubicBezTo>
                  <a:pt x="14" y="125"/>
                  <a:pt x="11" y="121"/>
                  <a:pt x="15" y="114"/>
                </a:cubicBezTo>
                <a:cubicBezTo>
                  <a:pt x="19" y="107"/>
                  <a:pt x="16" y="100"/>
                  <a:pt x="8" y="97"/>
                </a:cubicBezTo>
                <a:cubicBezTo>
                  <a:pt x="1" y="95"/>
                  <a:pt x="0" y="90"/>
                  <a:pt x="6" y="85"/>
                </a:cubicBezTo>
                <a:cubicBezTo>
                  <a:pt x="12" y="81"/>
                  <a:pt x="13" y="73"/>
                  <a:pt x="7" y="68"/>
                </a:cubicBezTo>
                <a:cubicBezTo>
                  <a:pt x="1" y="63"/>
                  <a:pt x="2" y="57"/>
                  <a:pt x="10" y="55"/>
                </a:cubicBezTo>
                <a:cubicBezTo>
                  <a:pt x="17" y="54"/>
                  <a:pt x="21" y="47"/>
                  <a:pt x="17" y="40"/>
                </a:cubicBezTo>
                <a:cubicBezTo>
                  <a:pt x="14" y="33"/>
                  <a:pt x="17" y="28"/>
                  <a:pt x="25" y="30"/>
                </a:cubicBezTo>
                <a:cubicBezTo>
                  <a:pt x="33" y="31"/>
                  <a:pt x="39" y="26"/>
                  <a:pt x="38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细等线_GBK" panose="03000509000000000000" pitchFamily="65" charset="-122"/>
              <a:ea typeface="方正细等线_GBK" panose="03000509000000000000" pitchFamily="65" charset="-122"/>
            </a:endParaRPr>
          </a:p>
        </p:txBody>
      </p:sp>
      <p:sp>
        <p:nvSpPr>
          <p:cNvPr id="7" name="Freeform 62"/>
          <p:cNvSpPr>
            <a:spLocks/>
          </p:cNvSpPr>
          <p:nvPr/>
        </p:nvSpPr>
        <p:spPr bwMode="auto">
          <a:xfrm rot="553394">
            <a:off x="10299233" y="1511927"/>
            <a:ext cx="459579" cy="459580"/>
          </a:xfrm>
          <a:custGeom>
            <a:avLst/>
            <a:gdLst>
              <a:gd name="T0" fmla="*/ 38 w 156"/>
              <a:gd name="T1" fmla="*/ 18 h 157"/>
              <a:gd name="T2" fmla="*/ 49 w 156"/>
              <a:gd name="T3" fmla="*/ 13 h 157"/>
              <a:gd name="T4" fmla="*/ 66 w 156"/>
              <a:gd name="T5" fmla="*/ 8 h 157"/>
              <a:gd name="T6" fmla="*/ 79 w 156"/>
              <a:gd name="T7" fmla="*/ 7 h 157"/>
              <a:gd name="T8" fmla="*/ 96 w 156"/>
              <a:gd name="T9" fmla="*/ 9 h 157"/>
              <a:gd name="T10" fmla="*/ 108 w 156"/>
              <a:gd name="T11" fmla="*/ 13 h 157"/>
              <a:gd name="T12" fmla="*/ 123 w 156"/>
              <a:gd name="T13" fmla="*/ 23 h 157"/>
              <a:gd name="T14" fmla="*/ 132 w 156"/>
              <a:gd name="T15" fmla="*/ 31 h 157"/>
              <a:gd name="T16" fmla="*/ 142 w 156"/>
              <a:gd name="T17" fmla="*/ 46 h 157"/>
              <a:gd name="T18" fmla="*/ 146 w 156"/>
              <a:gd name="T19" fmla="*/ 58 h 157"/>
              <a:gd name="T20" fmla="*/ 150 w 156"/>
              <a:gd name="T21" fmla="*/ 75 h 157"/>
              <a:gd name="T22" fmla="*/ 149 w 156"/>
              <a:gd name="T23" fmla="*/ 87 h 157"/>
              <a:gd name="T24" fmla="*/ 145 w 156"/>
              <a:gd name="T25" fmla="*/ 104 h 157"/>
              <a:gd name="T26" fmla="*/ 139 w 156"/>
              <a:gd name="T27" fmla="*/ 116 h 157"/>
              <a:gd name="T28" fmla="*/ 129 w 156"/>
              <a:gd name="T29" fmla="*/ 129 h 157"/>
              <a:gd name="T30" fmla="*/ 119 w 156"/>
              <a:gd name="T31" fmla="*/ 138 h 157"/>
              <a:gd name="T32" fmla="*/ 104 w 156"/>
              <a:gd name="T33" fmla="*/ 146 h 157"/>
              <a:gd name="T34" fmla="*/ 92 w 156"/>
              <a:gd name="T35" fmla="*/ 149 h 157"/>
              <a:gd name="T36" fmla="*/ 74 w 156"/>
              <a:gd name="T37" fmla="*/ 151 h 157"/>
              <a:gd name="T38" fmla="*/ 62 w 156"/>
              <a:gd name="T39" fmla="*/ 149 h 157"/>
              <a:gd name="T40" fmla="*/ 45 w 156"/>
              <a:gd name="T41" fmla="*/ 143 h 157"/>
              <a:gd name="T42" fmla="*/ 35 w 156"/>
              <a:gd name="T43" fmla="*/ 136 h 157"/>
              <a:gd name="T44" fmla="*/ 22 w 156"/>
              <a:gd name="T45" fmla="*/ 124 h 157"/>
              <a:gd name="T46" fmla="*/ 15 w 156"/>
              <a:gd name="T47" fmla="*/ 114 h 157"/>
              <a:gd name="T48" fmla="*/ 8 w 156"/>
              <a:gd name="T49" fmla="*/ 97 h 157"/>
              <a:gd name="T50" fmla="*/ 6 w 156"/>
              <a:gd name="T51" fmla="*/ 85 h 157"/>
              <a:gd name="T52" fmla="*/ 7 w 156"/>
              <a:gd name="T53" fmla="*/ 68 h 157"/>
              <a:gd name="T54" fmla="*/ 10 w 156"/>
              <a:gd name="T55" fmla="*/ 55 h 157"/>
              <a:gd name="T56" fmla="*/ 17 w 156"/>
              <a:gd name="T57" fmla="*/ 40 h 157"/>
              <a:gd name="T58" fmla="*/ 25 w 156"/>
              <a:gd name="T59" fmla="*/ 30 h 157"/>
              <a:gd name="T60" fmla="*/ 38 w 156"/>
              <a:gd name="T61" fmla="*/ 1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57">
                <a:moveTo>
                  <a:pt x="38" y="18"/>
                </a:moveTo>
                <a:cubicBezTo>
                  <a:pt x="38" y="11"/>
                  <a:pt x="43" y="8"/>
                  <a:pt x="49" y="13"/>
                </a:cubicBezTo>
                <a:cubicBezTo>
                  <a:pt x="56" y="17"/>
                  <a:pt x="63" y="15"/>
                  <a:pt x="66" y="8"/>
                </a:cubicBezTo>
                <a:cubicBezTo>
                  <a:pt x="69" y="0"/>
                  <a:pt x="75" y="0"/>
                  <a:pt x="79" y="7"/>
                </a:cubicBezTo>
                <a:cubicBezTo>
                  <a:pt x="83" y="14"/>
                  <a:pt x="91" y="15"/>
                  <a:pt x="96" y="9"/>
                </a:cubicBezTo>
                <a:cubicBezTo>
                  <a:pt x="102" y="4"/>
                  <a:pt x="107" y="6"/>
                  <a:pt x="108" y="13"/>
                </a:cubicBezTo>
                <a:cubicBezTo>
                  <a:pt x="109" y="21"/>
                  <a:pt x="115" y="25"/>
                  <a:pt x="123" y="23"/>
                </a:cubicBezTo>
                <a:cubicBezTo>
                  <a:pt x="130" y="20"/>
                  <a:pt x="134" y="24"/>
                  <a:pt x="132" y="31"/>
                </a:cubicBezTo>
                <a:cubicBezTo>
                  <a:pt x="130" y="39"/>
                  <a:pt x="134" y="45"/>
                  <a:pt x="142" y="46"/>
                </a:cubicBezTo>
                <a:cubicBezTo>
                  <a:pt x="149" y="46"/>
                  <a:pt x="152" y="52"/>
                  <a:pt x="146" y="58"/>
                </a:cubicBezTo>
                <a:cubicBezTo>
                  <a:pt x="141" y="63"/>
                  <a:pt x="143" y="71"/>
                  <a:pt x="150" y="75"/>
                </a:cubicBezTo>
                <a:cubicBezTo>
                  <a:pt x="156" y="78"/>
                  <a:pt x="156" y="84"/>
                  <a:pt x="149" y="87"/>
                </a:cubicBezTo>
                <a:cubicBezTo>
                  <a:pt x="142" y="91"/>
                  <a:pt x="140" y="98"/>
                  <a:pt x="145" y="104"/>
                </a:cubicBezTo>
                <a:cubicBezTo>
                  <a:pt x="150" y="111"/>
                  <a:pt x="147" y="116"/>
                  <a:pt x="139" y="116"/>
                </a:cubicBezTo>
                <a:cubicBezTo>
                  <a:pt x="132" y="116"/>
                  <a:pt x="127" y="122"/>
                  <a:pt x="129" y="129"/>
                </a:cubicBezTo>
                <a:cubicBezTo>
                  <a:pt x="131" y="137"/>
                  <a:pt x="126" y="141"/>
                  <a:pt x="119" y="138"/>
                </a:cubicBezTo>
                <a:cubicBezTo>
                  <a:pt x="112" y="134"/>
                  <a:pt x="105" y="138"/>
                  <a:pt x="104" y="146"/>
                </a:cubicBezTo>
                <a:cubicBezTo>
                  <a:pt x="102" y="153"/>
                  <a:pt x="97" y="155"/>
                  <a:pt x="92" y="149"/>
                </a:cubicBezTo>
                <a:cubicBezTo>
                  <a:pt x="86" y="144"/>
                  <a:pt x="78" y="144"/>
                  <a:pt x="74" y="151"/>
                </a:cubicBezTo>
                <a:cubicBezTo>
                  <a:pt x="70" y="157"/>
                  <a:pt x="64" y="156"/>
                  <a:pt x="62" y="149"/>
                </a:cubicBezTo>
                <a:cubicBezTo>
                  <a:pt x="59" y="141"/>
                  <a:pt x="52" y="139"/>
                  <a:pt x="45" y="143"/>
                </a:cubicBezTo>
                <a:cubicBezTo>
                  <a:pt x="39" y="147"/>
                  <a:pt x="34" y="144"/>
                  <a:pt x="35" y="136"/>
                </a:cubicBezTo>
                <a:cubicBezTo>
                  <a:pt x="35" y="129"/>
                  <a:pt x="30" y="123"/>
                  <a:pt x="22" y="124"/>
                </a:cubicBezTo>
                <a:cubicBezTo>
                  <a:pt x="14" y="125"/>
                  <a:pt x="11" y="121"/>
                  <a:pt x="15" y="114"/>
                </a:cubicBezTo>
                <a:cubicBezTo>
                  <a:pt x="19" y="107"/>
                  <a:pt x="16" y="100"/>
                  <a:pt x="8" y="97"/>
                </a:cubicBezTo>
                <a:cubicBezTo>
                  <a:pt x="1" y="95"/>
                  <a:pt x="0" y="90"/>
                  <a:pt x="6" y="85"/>
                </a:cubicBezTo>
                <a:cubicBezTo>
                  <a:pt x="12" y="81"/>
                  <a:pt x="13" y="73"/>
                  <a:pt x="7" y="68"/>
                </a:cubicBezTo>
                <a:cubicBezTo>
                  <a:pt x="1" y="63"/>
                  <a:pt x="2" y="57"/>
                  <a:pt x="10" y="55"/>
                </a:cubicBezTo>
                <a:cubicBezTo>
                  <a:pt x="17" y="54"/>
                  <a:pt x="21" y="47"/>
                  <a:pt x="17" y="40"/>
                </a:cubicBezTo>
                <a:cubicBezTo>
                  <a:pt x="14" y="33"/>
                  <a:pt x="17" y="28"/>
                  <a:pt x="25" y="30"/>
                </a:cubicBezTo>
                <a:cubicBezTo>
                  <a:pt x="33" y="31"/>
                  <a:pt x="39" y="26"/>
                  <a:pt x="38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细等线_GBK" panose="03000509000000000000" pitchFamily="65" charset="-122"/>
              <a:ea typeface="方正细等线_GBK" panose="03000509000000000000" pitchFamily="65" charset="-122"/>
            </a:endParaRPr>
          </a:p>
        </p:txBody>
      </p:sp>
      <p:sp>
        <p:nvSpPr>
          <p:cNvPr id="8" name="Freeform 62"/>
          <p:cNvSpPr>
            <a:spLocks/>
          </p:cNvSpPr>
          <p:nvPr/>
        </p:nvSpPr>
        <p:spPr bwMode="auto">
          <a:xfrm rot="553394">
            <a:off x="1787410" y="1555137"/>
            <a:ext cx="459579" cy="459580"/>
          </a:xfrm>
          <a:custGeom>
            <a:avLst/>
            <a:gdLst>
              <a:gd name="T0" fmla="*/ 38 w 156"/>
              <a:gd name="T1" fmla="*/ 18 h 157"/>
              <a:gd name="T2" fmla="*/ 49 w 156"/>
              <a:gd name="T3" fmla="*/ 13 h 157"/>
              <a:gd name="T4" fmla="*/ 66 w 156"/>
              <a:gd name="T5" fmla="*/ 8 h 157"/>
              <a:gd name="T6" fmla="*/ 79 w 156"/>
              <a:gd name="T7" fmla="*/ 7 h 157"/>
              <a:gd name="T8" fmla="*/ 96 w 156"/>
              <a:gd name="T9" fmla="*/ 9 h 157"/>
              <a:gd name="T10" fmla="*/ 108 w 156"/>
              <a:gd name="T11" fmla="*/ 13 h 157"/>
              <a:gd name="T12" fmla="*/ 123 w 156"/>
              <a:gd name="T13" fmla="*/ 23 h 157"/>
              <a:gd name="T14" fmla="*/ 132 w 156"/>
              <a:gd name="T15" fmla="*/ 31 h 157"/>
              <a:gd name="T16" fmla="*/ 142 w 156"/>
              <a:gd name="T17" fmla="*/ 46 h 157"/>
              <a:gd name="T18" fmla="*/ 146 w 156"/>
              <a:gd name="T19" fmla="*/ 58 h 157"/>
              <a:gd name="T20" fmla="*/ 150 w 156"/>
              <a:gd name="T21" fmla="*/ 75 h 157"/>
              <a:gd name="T22" fmla="*/ 149 w 156"/>
              <a:gd name="T23" fmla="*/ 87 h 157"/>
              <a:gd name="T24" fmla="*/ 145 w 156"/>
              <a:gd name="T25" fmla="*/ 104 h 157"/>
              <a:gd name="T26" fmla="*/ 139 w 156"/>
              <a:gd name="T27" fmla="*/ 116 h 157"/>
              <a:gd name="T28" fmla="*/ 129 w 156"/>
              <a:gd name="T29" fmla="*/ 129 h 157"/>
              <a:gd name="T30" fmla="*/ 119 w 156"/>
              <a:gd name="T31" fmla="*/ 138 h 157"/>
              <a:gd name="T32" fmla="*/ 104 w 156"/>
              <a:gd name="T33" fmla="*/ 146 h 157"/>
              <a:gd name="T34" fmla="*/ 92 w 156"/>
              <a:gd name="T35" fmla="*/ 149 h 157"/>
              <a:gd name="T36" fmla="*/ 74 w 156"/>
              <a:gd name="T37" fmla="*/ 151 h 157"/>
              <a:gd name="T38" fmla="*/ 62 w 156"/>
              <a:gd name="T39" fmla="*/ 149 h 157"/>
              <a:gd name="T40" fmla="*/ 45 w 156"/>
              <a:gd name="T41" fmla="*/ 143 h 157"/>
              <a:gd name="T42" fmla="*/ 35 w 156"/>
              <a:gd name="T43" fmla="*/ 136 h 157"/>
              <a:gd name="T44" fmla="*/ 22 w 156"/>
              <a:gd name="T45" fmla="*/ 124 h 157"/>
              <a:gd name="T46" fmla="*/ 15 w 156"/>
              <a:gd name="T47" fmla="*/ 114 h 157"/>
              <a:gd name="T48" fmla="*/ 8 w 156"/>
              <a:gd name="T49" fmla="*/ 97 h 157"/>
              <a:gd name="T50" fmla="*/ 6 w 156"/>
              <a:gd name="T51" fmla="*/ 85 h 157"/>
              <a:gd name="T52" fmla="*/ 7 w 156"/>
              <a:gd name="T53" fmla="*/ 68 h 157"/>
              <a:gd name="T54" fmla="*/ 10 w 156"/>
              <a:gd name="T55" fmla="*/ 55 h 157"/>
              <a:gd name="T56" fmla="*/ 17 w 156"/>
              <a:gd name="T57" fmla="*/ 40 h 157"/>
              <a:gd name="T58" fmla="*/ 25 w 156"/>
              <a:gd name="T59" fmla="*/ 30 h 157"/>
              <a:gd name="T60" fmla="*/ 38 w 156"/>
              <a:gd name="T61" fmla="*/ 1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57">
                <a:moveTo>
                  <a:pt x="38" y="18"/>
                </a:moveTo>
                <a:cubicBezTo>
                  <a:pt x="38" y="11"/>
                  <a:pt x="43" y="8"/>
                  <a:pt x="49" y="13"/>
                </a:cubicBezTo>
                <a:cubicBezTo>
                  <a:pt x="56" y="17"/>
                  <a:pt x="63" y="15"/>
                  <a:pt x="66" y="8"/>
                </a:cubicBezTo>
                <a:cubicBezTo>
                  <a:pt x="69" y="0"/>
                  <a:pt x="75" y="0"/>
                  <a:pt x="79" y="7"/>
                </a:cubicBezTo>
                <a:cubicBezTo>
                  <a:pt x="83" y="14"/>
                  <a:pt x="91" y="15"/>
                  <a:pt x="96" y="9"/>
                </a:cubicBezTo>
                <a:cubicBezTo>
                  <a:pt x="102" y="4"/>
                  <a:pt x="107" y="6"/>
                  <a:pt x="108" y="13"/>
                </a:cubicBezTo>
                <a:cubicBezTo>
                  <a:pt x="109" y="21"/>
                  <a:pt x="115" y="25"/>
                  <a:pt x="123" y="23"/>
                </a:cubicBezTo>
                <a:cubicBezTo>
                  <a:pt x="130" y="20"/>
                  <a:pt x="134" y="24"/>
                  <a:pt x="132" y="31"/>
                </a:cubicBezTo>
                <a:cubicBezTo>
                  <a:pt x="130" y="39"/>
                  <a:pt x="134" y="45"/>
                  <a:pt x="142" y="46"/>
                </a:cubicBezTo>
                <a:cubicBezTo>
                  <a:pt x="149" y="46"/>
                  <a:pt x="152" y="52"/>
                  <a:pt x="146" y="58"/>
                </a:cubicBezTo>
                <a:cubicBezTo>
                  <a:pt x="141" y="63"/>
                  <a:pt x="143" y="71"/>
                  <a:pt x="150" y="75"/>
                </a:cubicBezTo>
                <a:cubicBezTo>
                  <a:pt x="156" y="78"/>
                  <a:pt x="156" y="84"/>
                  <a:pt x="149" y="87"/>
                </a:cubicBezTo>
                <a:cubicBezTo>
                  <a:pt x="142" y="91"/>
                  <a:pt x="140" y="98"/>
                  <a:pt x="145" y="104"/>
                </a:cubicBezTo>
                <a:cubicBezTo>
                  <a:pt x="150" y="111"/>
                  <a:pt x="147" y="116"/>
                  <a:pt x="139" y="116"/>
                </a:cubicBezTo>
                <a:cubicBezTo>
                  <a:pt x="132" y="116"/>
                  <a:pt x="127" y="122"/>
                  <a:pt x="129" y="129"/>
                </a:cubicBezTo>
                <a:cubicBezTo>
                  <a:pt x="131" y="137"/>
                  <a:pt x="126" y="141"/>
                  <a:pt x="119" y="138"/>
                </a:cubicBezTo>
                <a:cubicBezTo>
                  <a:pt x="112" y="134"/>
                  <a:pt x="105" y="138"/>
                  <a:pt x="104" y="146"/>
                </a:cubicBezTo>
                <a:cubicBezTo>
                  <a:pt x="102" y="153"/>
                  <a:pt x="97" y="155"/>
                  <a:pt x="92" y="149"/>
                </a:cubicBezTo>
                <a:cubicBezTo>
                  <a:pt x="86" y="144"/>
                  <a:pt x="78" y="144"/>
                  <a:pt x="74" y="151"/>
                </a:cubicBezTo>
                <a:cubicBezTo>
                  <a:pt x="70" y="157"/>
                  <a:pt x="64" y="156"/>
                  <a:pt x="62" y="149"/>
                </a:cubicBezTo>
                <a:cubicBezTo>
                  <a:pt x="59" y="141"/>
                  <a:pt x="52" y="139"/>
                  <a:pt x="45" y="143"/>
                </a:cubicBezTo>
                <a:cubicBezTo>
                  <a:pt x="39" y="147"/>
                  <a:pt x="34" y="144"/>
                  <a:pt x="35" y="136"/>
                </a:cubicBezTo>
                <a:cubicBezTo>
                  <a:pt x="35" y="129"/>
                  <a:pt x="30" y="123"/>
                  <a:pt x="22" y="124"/>
                </a:cubicBezTo>
                <a:cubicBezTo>
                  <a:pt x="14" y="125"/>
                  <a:pt x="11" y="121"/>
                  <a:pt x="15" y="114"/>
                </a:cubicBezTo>
                <a:cubicBezTo>
                  <a:pt x="19" y="107"/>
                  <a:pt x="16" y="100"/>
                  <a:pt x="8" y="97"/>
                </a:cubicBezTo>
                <a:cubicBezTo>
                  <a:pt x="1" y="95"/>
                  <a:pt x="0" y="90"/>
                  <a:pt x="6" y="85"/>
                </a:cubicBezTo>
                <a:cubicBezTo>
                  <a:pt x="12" y="81"/>
                  <a:pt x="13" y="73"/>
                  <a:pt x="7" y="68"/>
                </a:cubicBezTo>
                <a:cubicBezTo>
                  <a:pt x="1" y="63"/>
                  <a:pt x="2" y="57"/>
                  <a:pt x="10" y="55"/>
                </a:cubicBezTo>
                <a:cubicBezTo>
                  <a:pt x="17" y="54"/>
                  <a:pt x="21" y="47"/>
                  <a:pt x="17" y="40"/>
                </a:cubicBezTo>
                <a:cubicBezTo>
                  <a:pt x="14" y="33"/>
                  <a:pt x="17" y="28"/>
                  <a:pt x="25" y="30"/>
                </a:cubicBezTo>
                <a:cubicBezTo>
                  <a:pt x="33" y="31"/>
                  <a:pt x="39" y="26"/>
                  <a:pt x="38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细等线_GBK" panose="03000509000000000000" pitchFamily="65" charset="-122"/>
              <a:ea typeface="方正细等线_GBK" panose="03000509000000000000" pitchFamily="65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3032" y="3340098"/>
            <a:ext cx="3851383" cy="2554545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ENTER YOUR CONTNT</a:t>
            </a:r>
          </a:p>
          <a:p>
            <a:r>
              <a:rPr lang="en-US" altLang="zh-CN" sz="3200" dirty="0"/>
              <a:t>ENTER YOUR CONTNT</a:t>
            </a:r>
            <a:endParaRPr lang="zh-CN" altLang="en-US" sz="3200" dirty="0"/>
          </a:p>
          <a:p>
            <a:r>
              <a:rPr lang="en-US" altLang="zh-CN" sz="3200" dirty="0"/>
              <a:t>ENTER YOUR CONTNT</a:t>
            </a:r>
            <a:endParaRPr lang="zh-CN" altLang="en-US" sz="3200" dirty="0"/>
          </a:p>
          <a:p>
            <a:r>
              <a:rPr lang="en-US" altLang="zh-CN" sz="3200" dirty="0"/>
              <a:t>ENTER YOUR CONTNT</a:t>
            </a:r>
            <a:endParaRPr lang="zh-CN" altLang="en-US" sz="3200" dirty="0"/>
          </a:p>
          <a:p>
            <a:r>
              <a:rPr lang="en-US" altLang="zh-CN" sz="3200" dirty="0"/>
              <a:t>ENTER YOUR </a:t>
            </a:r>
            <a:r>
              <a:rPr lang="en-US" altLang="zh-CN" sz="3200" dirty="0" smtClean="0"/>
              <a:t>CONTNT</a:t>
            </a:r>
            <a:endParaRPr lang="zh-CN" altLang="en-US" sz="3200" dirty="0"/>
          </a:p>
        </p:txBody>
      </p:sp>
      <p:sp>
        <p:nvSpPr>
          <p:cNvPr id="11" name="文本框 10"/>
          <p:cNvSpPr txBox="1"/>
          <p:nvPr/>
        </p:nvSpPr>
        <p:spPr>
          <a:xfrm>
            <a:off x="4175487" y="3357402"/>
            <a:ext cx="3851383" cy="2554545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ENTER YOUR CONTNT</a:t>
            </a:r>
          </a:p>
          <a:p>
            <a:r>
              <a:rPr lang="en-US" altLang="zh-CN" sz="3200" dirty="0"/>
              <a:t>ENTER YOUR CONTNT</a:t>
            </a:r>
            <a:endParaRPr lang="zh-CN" altLang="en-US" sz="3200" dirty="0"/>
          </a:p>
          <a:p>
            <a:r>
              <a:rPr lang="en-US" altLang="zh-CN" sz="3200" dirty="0"/>
              <a:t>ENTER YOUR CONTNT</a:t>
            </a:r>
            <a:endParaRPr lang="zh-CN" altLang="en-US" sz="3200" dirty="0"/>
          </a:p>
          <a:p>
            <a:r>
              <a:rPr lang="en-US" altLang="zh-CN" sz="3200" dirty="0"/>
              <a:t>ENTER YOUR CONTNT</a:t>
            </a:r>
            <a:endParaRPr lang="zh-CN" altLang="en-US" sz="3200" dirty="0"/>
          </a:p>
          <a:p>
            <a:r>
              <a:rPr lang="en-US" altLang="zh-CN" sz="3200" dirty="0"/>
              <a:t>ENTER YOUR </a:t>
            </a:r>
            <a:r>
              <a:rPr lang="en-US" altLang="zh-CN" sz="3200" dirty="0" smtClean="0"/>
              <a:t>CONTNT</a:t>
            </a:r>
            <a:endParaRPr lang="zh-CN" altLang="en-US" sz="3200" dirty="0"/>
          </a:p>
        </p:txBody>
      </p:sp>
      <p:sp>
        <p:nvSpPr>
          <p:cNvPr id="12" name="文本框 11"/>
          <p:cNvSpPr txBox="1"/>
          <p:nvPr/>
        </p:nvSpPr>
        <p:spPr>
          <a:xfrm>
            <a:off x="8339682" y="3342382"/>
            <a:ext cx="3851383" cy="2554545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ENTER YOUR CONTNT</a:t>
            </a:r>
          </a:p>
          <a:p>
            <a:r>
              <a:rPr lang="en-US" altLang="zh-CN" sz="3200" dirty="0"/>
              <a:t>ENTER YOUR CONTNT</a:t>
            </a:r>
            <a:endParaRPr lang="zh-CN" altLang="en-US" sz="3200" dirty="0"/>
          </a:p>
          <a:p>
            <a:r>
              <a:rPr lang="en-US" altLang="zh-CN" sz="3200" dirty="0"/>
              <a:t>ENTER YOUR CONTNT</a:t>
            </a:r>
            <a:endParaRPr lang="zh-CN" altLang="en-US" sz="3200" dirty="0"/>
          </a:p>
          <a:p>
            <a:r>
              <a:rPr lang="en-US" altLang="zh-CN" sz="3200" dirty="0"/>
              <a:t>ENTER YOUR CONTNT</a:t>
            </a:r>
            <a:endParaRPr lang="zh-CN" altLang="en-US" sz="3200" dirty="0"/>
          </a:p>
          <a:p>
            <a:r>
              <a:rPr lang="en-US" altLang="zh-CN" sz="3200" dirty="0"/>
              <a:t>ENTER YOUR </a:t>
            </a:r>
            <a:r>
              <a:rPr lang="en-US" altLang="zh-CN" sz="3200" dirty="0" smtClean="0"/>
              <a:t>CONTNT</a:t>
            </a:r>
            <a:endParaRPr lang="zh-CN" altLang="en-US" sz="3200" dirty="0"/>
          </a:p>
        </p:txBody>
      </p:sp>
      <p:sp>
        <p:nvSpPr>
          <p:cNvPr id="13" name="文本框 12"/>
          <p:cNvSpPr txBox="1"/>
          <p:nvPr/>
        </p:nvSpPr>
        <p:spPr>
          <a:xfrm>
            <a:off x="882706" y="2220561"/>
            <a:ext cx="23320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ENTER  YOUR </a:t>
            </a:r>
          </a:p>
          <a:p>
            <a:pPr algn="ctr"/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 TITLE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61728" y="2161297"/>
            <a:ext cx="23320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ENTER  YOUR </a:t>
            </a:r>
          </a:p>
          <a:p>
            <a:pPr algn="ctr"/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 TITLE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310682" y="2161297"/>
            <a:ext cx="23320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ENTER  YOUR </a:t>
            </a:r>
          </a:p>
          <a:p>
            <a:pPr algn="ctr"/>
            <a:r>
              <a:rPr lang="en-US" altLang="zh-CN" sz="2000" b="1" dirty="0" smtClean="0">
                <a:solidFill>
                  <a:schemeClr val="bg1">
                    <a:lumMod val="85000"/>
                  </a:schemeClr>
                </a:solidFill>
                <a:latin typeface="DFPYeaSong-B5" panose="02020900000000000000" pitchFamily="18" charset="-120"/>
                <a:ea typeface="DFPYeaSong-B5" panose="02020900000000000000" pitchFamily="18" charset="-120"/>
              </a:rPr>
              <a:t> TITLE</a:t>
            </a:r>
            <a:endParaRPr lang="zh-CN" altLang="en-US" sz="2000" b="1" dirty="0">
              <a:solidFill>
                <a:schemeClr val="bg1">
                  <a:lumMod val="85000"/>
                </a:schemeClr>
              </a:solidFill>
              <a:latin typeface="DFPYeaSong-B5" panose="02020900000000000000" pitchFamily="18" charset="-120"/>
              <a:ea typeface="DFPYeaSong-B5" panose="02020900000000000000" pitchFamily="18" charset="-12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790145" y="229696"/>
            <a:ext cx="50665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C00000"/>
                </a:solidFill>
                <a:latin typeface="DFPZongYiW5-B5" panose="040B0500000000000000" pitchFamily="82" charset="-120"/>
                <a:ea typeface="DFPZongYiW5-B5" panose="040B0500000000000000" pitchFamily="82" charset="-120"/>
              </a:rPr>
              <a:t>ENTER THE TITLE</a:t>
            </a:r>
            <a:endParaRPr lang="zh-CN" altLang="en-US" sz="4000" dirty="0">
              <a:solidFill>
                <a:srgbClr val="C00000"/>
              </a:solidFill>
              <a:latin typeface="DFPZongYiW5-B5" panose="040B0500000000000000" pitchFamily="82" charset="-120"/>
              <a:ea typeface="DFPZongYiW5-B5" panose="040B0500000000000000" pitchFamily="82" charset="-120"/>
            </a:endParaRPr>
          </a:p>
        </p:txBody>
      </p:sp>
      <p:sp>
        <p:nvSpPr>
          <p:cNvPr id="30" name="直角三角形 29"/>
          <p:cNvSpPr/>
          <p:nvPr/>
        </p:nvSpPr>
        <p:spPr>
          <a:xfrm rot="10800000">
            <a:off x="8856699" y="149637"/>
            <a:ext cx="386366" cy="386366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直角三角形 30"/>
          <p:cNvSpPr/>
          <p:nvPr/>
        </p:nvSpPr>
        <p:spPr>
          <a:xfrm>
            <a:off x="3209198" y="677014"/>
            <a:ext cx="386366" cy="386366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179817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9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352</Words>
  <Application>Microsoft Office PowerPoint</Application>
  <PresentationFormat>自定义</PresentationFormat>
  <Paragraphs>138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40</cp:revision>
  <dcterms:created xsi:type="dcterms:W3CDTF">2014-08-17T07:21:52Z</dcterms:created>
  <dcterms:modified xsi:type="dcterms:W3CDTF">2015-03-02T01:45:36Z</dcterms:modified>
</cp:coreProperties>
</file>