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C2E8"/>
    <a:srgbClr val="B5CE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74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053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628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884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410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174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154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077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493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40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82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660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26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762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0073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655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71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791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415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151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417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28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62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E0E77-E1EC-4086-9429-75A7CD66FC3B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312E4-C93C-40CB-BD2D-407C863BCE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9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020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5776" y="6309320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37443" y="5229200"/>
            <a:ext cx="6340197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rgbClr val="00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唐老鸭与米老鼠幻灯片模板</a:t>
            </a:r>
            <a:endParaRPr lang="en-US" altLang="zh-CN" sz="4000" kern="0" dirty="0">
              <a:solidFill>
                <a:srgbClr val="00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13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4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Thank you!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99992" y="4077072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384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444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11</TotalTime>
  <Words>243</Words>
  <Application>Microsoft Office PowerPoint</Application>
  <PresentationFormat>全屏显示(4:3)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1</vt:lpstr>
      <vt:lpstr>Office 主题</vt:lpstr>
      <vt:lpstr>PowerPoint 演示文稿</vt:lpstr>
      <vt:lpstr>PowerPoint 演示文稿</vt:lpstr>
      <vt:lpstr>Thank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Disney</dc:subject>
  <dc:creator>for_yang@qq.com</dc:creator>
  <cp:keywords>Disney,free,cartoon,PowerPoint templates</cp:keywords>
  <dc:description>Made by Moyea Software. To find more free PowerPoint templates, please visit http://www.dvd-ppt-slideshow.com/powerpoint-knowledge/powerpoint-templates.html</dc:description>
  <cp:lastModifiedBy>lenovo</cp:lastModifiedBy>
  <cp:revision>7</cp:revision>
  <dcterms:created xsi:type="dcterms:W3CDTF">2013-05-22T14:57:38Z</dcterms:created>
  <dcterms:modified xsi:type="dcterms:W3CDTF">2014-05-09T09:14:58Z</dcterms:modified>
  <cp:category>cartoon</cp:category>
</cp:coreProperties>
</file>