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304" r:id="rId3"/>
    <p:sldId id="289" r:id="rId4"/>
    <p:sldId id="295" r:id="rId5"/>
    <p:sldId id="296" r:id="rId6"/>
    <p:sldId id="291" r:id="rId7"/>
    <p:sldId id="292" r:id="rId8"/>
    <p:sldId id="293" r:id="rId9"/>
    <p:sldId id="298" r:id="rId10"/>
    <p:sldId id="299" r:id="rId11"/>
    <p:sldId id="300" r:id="rId12"/>
    <p:sldId id="301" r:id="rId13"/>
    <p:sldId id="303" r:id="rId14"/>
  </p:sldIdLst>
  <p:sldSz cx="12192000" cy="6858000"/>
  <p:notesSz cx="6858000" cy="9144000"/>
  <p:embeddedFontLst>
    <p:embeddedFont>
      <p:font typeface="微软雅黑" pitchFamily="34" charset="-122"/>
      <p:regular r:id="rId16"/>
      <p:bold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31" userDrawn="1">
          <p15:clr>
            <a:srgbClr val="A4A3A4"/>
          </p15:clr>
        </p15:guide>
        <p15:guide id="3" orient="horz" pos="4065" userDrawn="1">
          <p15:clr>
            <a:srgbClr val="A4A3A4"/>
          </p15:clr>
        </p15:guide>
        <p15:guide id="4" pos="66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72D4"/>
    <a:srgbClr val="3C62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38" y="-96"/>
      </p:cViewPr>
      <p:guideLst>
        <p:guide orient="horz" pos="731"/>
        <p:guide orient="horz" pos="4065"/>
        <p:guide pos="66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C8D6D-684D-4C39-B3D2-287A336C20D3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AC47B-C430-4A9D-A79C-0AC43B5275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2091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6173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529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4681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4220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785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412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73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612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355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323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6231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54F1C-463C-4A63-8350-FE92623DB7EF}" type="datetimeFigureOut">
              <a:rPr lang="zh-CN" altLang="en-US" smtClean="0"/>
              <a:pPr/>
              <a:t>2015/3/4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7855-FE1B-4108-8BD0-92ED55AB3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275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 hidden="1"/>
          <p:cNvGrpSpPr/>
          <p:nvPr/>
        </p:nvGrpSpPr>
        <p:grpSpPr>
          <a:xfrm>
            <a:off x="2306733" y="2864049"/>
            <a:ext cx="4392072" cy="1800000"/>
            <a:chOff x="2306733" y="2864049"/>
            <a:chExt cx="4392072" cy="1800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print"/>
            <a:srcRect r="1524"/>
            <a:stretch/>
          </p:blipFill>
          <p:spPr>
            <a:xfrm>
              <a:off x="2306733" y="2864049"/>
              <a:ext cx="3152774" cy="1800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print"/>
            <a:srcRect r="2588"/>
            <a:stretch/>
          </p:blipFill>
          <p:spPr>
            <a:xfrm>
              <a:off x="3580094" y="2864049"/>
              <a:ext cx="3118711" cy="1800000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2120069" y="943173"/>
            <a:ext cx="3200000" cy="5260037"/>
            <a:chOff x="1343414" y="798982"/>
            <a:chExt cx="3200000" cy="5260037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798982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1293273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1787564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2281855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2776146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3270437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3764728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414" y="4259019"/>
              <a:ext cx="320000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1000"/>
                </a:prstClr>
              </a:outerShdw>
            </a:effectLst>
          </p:spPr>
        </p:pic>
      </p:grpSp>
      <p:grpSp>
        <p:nvGrpSpPr>
          <p:cNvPr id="2" name="组合 1"/>
          <p:cNvGrpSpPr/>
          <p:nvPr/>
        </p:nvGrpSpPr>
        <p:grpSpPr>
          <a:xfrm>
            <a:off x="6266020" y="2446996"/>
            <a:ext cx="4134465" cy="1964009"/>
            <a:chOff x="6698805" y="1768093"/>
            <a:chExt cx="4134465" cy="1964009"/>
          </a:xfrm>
        </p:grpSpPr>
        <p:sp>
          <p:nvSpPr>
            <p:cNvPr id="40" name="矩形 39"/>
            <p:cNvSpPr/>
            <p:nvPr/>
          </p:nvSpPr>
          <p:spPr>
            <a:xfrm>
              <a:off x="6698805" y="1768093"/>
              <a:ext cx="4134465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dirty="0" smtClean="0">
                  <a:solidFill>
                    <a:schemeClr val="accent1"/>
                  </a:solidFill>
                  <a:latin typeface="+mj-ea"/>
                  <a:ea typeface="+mj-ea"/>
                </a:rPr>
                <a:t>目录页和导航页</a:t>
              </a:r>
              <a:endParaRPr lang="en-US" altLang="zh-CN" sz="4400" dirty="0" smtClean="0">
                <a:solidFill>
                  <a:schemeClr val="accent1"/>
                </a:solidFill>
                <a:latin typeface="+mj-ea"/>
                <a:ea typeface="+mj-ea"/>
              </a:endParaRPr>
            </a:p>
            <a:p>
              <a:r>
                <a:rPr lang="zh-CN" altLang="en-US" sz="4400" dirty="0" smtClean="0">
                  <a:solidFill>
                    <a:schemeClr val="accent1"/>
                  </a:solidFill>
                  <a:latin typeface="+mj-ea"/>
                  <a:ea typeface="+mj-ea"/>
                </a:rPr>
                <a:t>可以这样设计</a:t>
              </a:r>
              <a:endParaRPr lang="zh-CN" altLang="en-US" sz="4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698805" y="3270437"/>
              <a:ext cx="1847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2400" dirty="0">
                <a:solidFill>
                  <a:schemeClr val="bg1">
                    <a:lumMod val="65000"/>
                  </a:schemeClr>
                </a:solidFill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8253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颜色突出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继承目录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035" y="1173286"/>
            <a:ext cx="9343208" cy="525555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9115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大小突出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继承目录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036" y="1226815"/>
            <a:ext cx="9343206" cy="51484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116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附属子目录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单独页面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437" b="12182"/>
          <a:stretch/>
        </p:blipFill>
        <p:spPr>
          <a:xfrm>
            <a:off x="1280202" y="1166190"/>
            <a:ext cx="9352874" cy="52876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914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无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子目录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单独页面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1783" y="1160462"/>
            <a:ext cx="9604946" cy="52927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430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300499" y="711310"/>
            <a:ext cx="5038857" cy="4941955"/>
            <a:chOff x="3334014" y="720130"/>
            <a:chExt cx="5523971" cy="5417740"/>
          </a:xfrm>
        </p:grpSpPr>
        <p:sp>
          <p:nvSpPr>
            <p:cNvPr id="6" name="任意多边形 5"/>
            <p:cNvSpPr/>
            <p:nvPr/>
          </p:nvSpPr>
          <p:spPr>
            <a:xfrm>
              <a:off x="3334014" y="3163424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封面</a:t>
              </a:r>
              <a:endParaRPr lang="zh-CN" altLang="en-US" sz="2300" kern="1200" dirty="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396316" y="3420178"/>
              <a:ext cx="424920" cy="17644"/>
            </a:xfrm>
            <a:custGeom>
              <a:avLst/>
              <a:gdLst>
                <a:gd name="connsiteX0" fmla="*/ 0 w 424920"/>
                <a:gd name="connsiteY0" fmla="*/ 8822 h 17644"/>
                <a:gd name="connsiteX1" fmla="*/ 424920 w 424920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20" h="17644">
                  <a:moveTo>
                    <a:pt x="0" y="8822"/>
                  </a:moveTo>
                  <a:lnTo>
                    <a:pt x="424920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4537" tIns="-1801" rIns="214537" bIns="-180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821237" y="3163424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目录</a:t>
              </a:r>
              <a:endParaRPr lang="zh-CN" altLang="en-US" sz="2300" kern="1200" dirty="0"/>
            </a:p>
          </p:txBody>
        </p:sp>
        <p:sp>
          <p:nvSpPr>
            <p:cNvPr id="9" name="任意多边形 8"/>
            <p:cNvSpPr/>
            <p:nvPr/>
          </p:nvSpPr>
          <p:spPr>
            <a:xfrm rot="16983315">
              <a:off x="5155453" y="2503942"/>
              <a:ext cx="1881092" cy="17644"/>
            </a:xfrm>
            <a:custGeom>
              <a:avLst/>
              <a:gdLst>
                <a:gd name="connsiteX0" fmla="*/ 0 w 1881092"/>
                <a:gd name="connsiteY0" fmla="*/ 8822 h 17644"/>
                <a:gd name="connsiteX1" fmla="*/ 1881092 w 1881092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81092" h="17644">
                  <a:moveTo>
                    <a:pt x="0" y="8822"/>
                  </a:moveTo>
                  <a:lnTo>
                    <a:pt x="1881092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6218" tIns="-38205" rIns="906219" bIns="-3820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308460" y="1330953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导航</a:t>
              </a:r>
              <a:r>
                <a:rPr lang="en-US" altLang="zh-CN" sz="2300" kern="1200" dirty="0" smtClean="0"/>
                <a:t>1</a:t>
              </a:r>
              <a:endParaRPr lang="zh-CN" altLang="en-US" sz="2300" kern="1200" dirty="0"/>
            </a:p>
          </p:txBody>
        </p:sp>
        <p:sp>
          <p:nvSpPr>
            <p:cNvPr id="11" name="任意多边形 10"/>
            <p:cNvSpPr/>
            <p:nvPr/>
          </p:nvSpPr>
          <p:spPr>
            <a:xfrm rot="18289469">
              <a:off x="7211180" y="1282295"/>
              <a:ext cx="744085" cy="17644"/>
            </a:xfrm>
            <a:custGeom>
              <a:avLst/>
              <a:gdLst>
                <a:gd name="connsiteX0" fmla="*/ 0 w 744085"/>
                <a:gd name="connsiteY0" fmla="*/ 8822 h 17644"/>
                <a:gd name="connsiteX1" fmla="*/ 744085 w 744085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085" h="17644">
                  <a:moveTo>
                    <a:pt x="0" y="8822"/>
                  </a:moveTo>
                  <a:lnTo>
                    <a:pt x="744085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140" tIns="-9781" rIns="366141" bIns="-978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795683" y="720130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1</a:t>
              </a:r>
              <a:endParaRPr lang="zh-CN" altLang="en-US" sz="2300" kern="1200" dirty="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7370762" y="1587707"/>
              <a:ext cx="424920" cy="17644"/>
            </a:xfrm>
            <a:custGeom>
              <a:avLst/>
              <a:gdLst>
                <a:gd name="connsiteX0" fmla="*/ 0 w 424920"/>
                <a:gd name="connsiteY0" fmla="*/ 8822 h 17644"/>
                <a:gd name="connsiteX1" fmla="*/ 424920 w 424920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20" h="17644">
                  <a:moveTo>
                    <a:pt x="0" y="8822"/>
                  </a:moveTo>
                  <a:lnTo>
                    <a:pt x="424920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4537" tIns="-1801" rIns="214537" bIns="-180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795683" y="1330953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2</a:t>
              </a:r>
              <a:endParaRPr lang="zh-CN" altLang="en-US" sz="2300" kern="1200" dirty="0"/>
            </a:p>
          </p:txBody>
        </p:sp>
        <p:sp>
          <p:nvSpPr>
            <p:cNvPr id="15" name="任意多边形 14"/>
            <p:cNvSpPr/>
            <p:nvPr/>
          </p:nvSpPr>
          <p:spPr>
            <a:xfrm rot="3310531">
              <a:off x="7211180" y="1893119"/>
              <a:ext cx="744085" cy="17644"/>
            </a:xfrm>
            <a:custGeom>
              <a:avLst/>
              <a:gdLst>
                <a:gd name="connsiteX0" fmla="*/ 0 w 744085"/>
                <a:gd name="connsiteY0" fmla="*/ 8822 h 17644"/>
                <a:gd name="connsiteX1" fmla="*/ 744085 w 744085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085" h="17644">
                  <a:moveTo>
                    <a:pt x="0" y="8822"/>
                  </a:moveTo>
                  <a:lnTo>
                    <a:pt x="744085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140" tIns="-9781" rIns="366141" bIns="-978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795683" y="1941777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3</a:t>
              </a:r>
              <a:endParaRPr lang="zh-CN" altLang="en-US" sz="2300" kern="1200" dirty="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883539" y="3420178"/>
              <a:ext cx="424920" cy="17644"/>
            </a:xfrm>
            <a:custGeom>
              <a:avLst/>
              <a:gdLst>
                <a:gd name="connsiteX0" fmla="*/ 0 w 424920"/>
                <a:gd name="connsiteY0" fmla="*/ 8822 h 17644"/>
                <a:gd name="connsiteX1" fmla="*/ 424920 w 424920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20" h="17644">
                  <a:moveTo>
                    <a:pt x="0" y="8822"/>
                  </a:moveTo>
                  <a:lnTo>
                    <a:pt x="424920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4537" tIns="-1801" rIns="214537" bIns="-180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308460" y="3163424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导航</a:t>
              </a:r>
              <a:r>
                <a:rPr lang="en-US" altLang="zh-CN" sz="2300" kern="1200" dirty="0" smtClean="0"/>
                <a:t>2</a:t>
              </a:r>
              <a:endParaRPr lang="zh-CN" altLang="en-US" sz="2300" kern="1200" dirty="0"/>
            </a:p>
          </p:txBody>
        </p:sp>
        <p:sp>
          <p:nvSpPr>
            <p:cNvPr id="19" name="任意多边形 18"/>
            <p:cNvSpPr/>
            <p:nvPr/>
          </p:nvSpPr>
          <p:spPr>
            <a:xfrm rot="18289469">
              <a:off x="7211180" y="3114766"/>
              <a:ext cx="744085" cy="17644"/>
            </a:xfrm>
            <a:custGeom>
              <a:avLst/>
              <a:gdLst>
                <a:gd name="connsiteX0" fmla="*/ 0 w 744085"/>
                <a:gd name="connsiteY0" fmla="*/ 8822 h 17644"/>
                <a:gd name="connsiteX1" fmla="*/ 744085 w 744085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085" h="17644">
                  <a:moveTo>
                    <a:pt x="0" y="8822"/>
                  </a:moveTo>
                  <a:lnTo>
                    <a:pt x="744085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139" tIns="-9780" rIns="366141" bIns="-978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795683" y="2552601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1</a:t>
              </a:r>
              <a:endParaRPr lang="zh-CN" altLang="en-US" sz="2300" kern="1200" dirty="0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7370762" y="3420178"/>
              <a:ext cx="424920" cy="17644"/>
            </a:xfrm>
            <a:custGeom>
              <a:avLst/>
              <a:gdLst>
                <a:gd name="connsiteX0" fmla="*/ 0 w 424920"/>
                <a:gd name="connsiteY0" fmla="*/ 8822 h 17644"/>
                <a:gd name="connsiteX1" fmla="*/ 424920 w 424920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20" h="17644">
                  <a:moveTo>
                    <a:pt x="0" y="8822"/>
                  </a:moveTo>
                  <a:lnTo>
                    <a:pt x="424920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4537" tIns="-1801" rIns="214537" bIns="-180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7795683" y="3163424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2</a:t>
              </a:r>
              <a:endParaRPr lang="zh-CN" altLang="en-US" sz="2300" kern="1200" dirty="0"/>
            </a:p>
          </p:txBody>
        </p:sp>
        <p:sp>
          <p:nvSpPr>
            <p:cNvPr id="23" name="任意多边形 22"/>
            <p:cNvSpPr/>
            <p:nvPr/>
          </p:nvSpPr>
          <p:spPr>
            <a:xfrm rot="3310531">
              <a:off x="7211180" y="3725590"/>
              <a:ext cx="744085" cy="17644"/>
            </a:xfrm>
            <a:custGeom>
              <a:avLst/>
              <a:gdLst>
                <a:gd name="connsiteX0" fmla="*/ 0 w 744085"/>
                <a:gd name="connsiteY0" fmla="*/ 8822 h 17644"/>
                <a:gd name="connsiteX1" fmla="*/ 744085 w 744085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085" h="17644">
                  <a:moveTo>
                    <a:pt x="0" y="8822"/>
                  </a:moveTo>
                  <a:lnTo>
                    <a:pt x="744085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140" tIns="-9781" rIns="366141" bIns="-978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795683" y="3774248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3</a:t>
              </a:r>
              <a:endParaRPr lang="zh-CN" altLang="en-US" sz="2300" kern="1200" dirty="0"/>
            </a:p>
          </p:txBody>
        </p:sp>
        <p:sp>
          <p:nvSpPr>
            <p:cNvPr id="25" name="任意多边形 24"/>
            <p:cNvSpPr/>
            <p:nvPr/>
          </p:nvSpPr>
          <p:spPr>
            <a:xfrm rot="4616685">
              <a:off x="5155453" y="4336414"/>
              <a:ext cx="1881092" cy="17644"/>
            </a:xfrm>
            <a:custGeom>
              <a:avLst/>
              <a:gdLst>
                <a:gd name="connsiteX0" fmla="*/ 0 w 1881092"/>
                <a:gd name="connsiteY0" fmla="*/ 8822 h 17644"/>
                <a:gd name="connsiteX1" fmla="*/ 1881092 w 1881092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81092" h="17644">
                  <a:moveTo>
                    <a:pt x="0" y="8822"/>
                  </a:moveTo>
                  <a:lnTo>
                    <a:pt x="1881092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6218" tIns="-38206" rIns="906219" bIns="-3820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308460" y="4995896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导航</a:t>
              </a:r>
              <a:r>
                <a:rPr lang="en-US" altLang="zh-CN" sz="2300" kern="1200" dirty="0" smtClean="0"/>
                <a:t>3</a:t>
              </a:r>
              <a:endParaRPr lang="zh-CN" altLang="en-US" sz="2300" kern="1200" dirty="0"/>
            </a:p>
          </p:txBody>
        </p:sp>
        <p:sp>
          <p:nvSpPr>
            <p:cNvPr id="27" name="任意多边形 26"/>
            <p:cNvSpPr/>
            <p:nvPr/>
          </p:nvSpPr>
          <p:spPr>
            <a:xfrm rot="18289469">
              <a:off x="7211180" y="4947237"/>
              <a:ext cx="744085" cy="17644"/>
            </a:xfrm>
            <a:custGeom>
              <a:avLst/>
              <a:gdLst>
                <a:gd name="connsiteX0" fmla="*/ 0 w 744085"/>
                <a:gd name="connsiteY0" fmla="*/ 8822 h 17644"/>
                <a:gd name="connsiteX1" fmla="*/ 744085 w 744085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085" h="17644">
                  <a:moveTo>
                    <a:pt x="0" y="8822"/>
                  </a:moveTo>
                  <a:lnTo>
                    <a:pt x="744085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139" tIns="-9780" rIns="366141" bIns="-978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7795683" y="4385072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1</a:t>
              </a:r>
              <a:endParaRPr lang="zh-CN" altLang="en-US" sz="2300" kern="1200" dirty="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7370762" y="5252649"/>
              <a:ext cx="424920" cy="17644"/>
            </a:xfrm>
            <a:custGeom>
              <a:avLst/>
              <a:gdLst>
                <a:gd name="connsiteX0" fmla="*/ 0 w 424920"/>
                <a:gd name="connsiteY0" fmla="*/ 8822 h 17644"/>
                <a:gd name="connsiteX1" fmla="*/ 424920 w 424920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4920" h="17644">
                  <a:moveTo>
                    <a:pt x="0" y="8822"/>
                  </a:moveTo>
                  <a:lnTo>
                    <a:pt x="424920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4537" tIns="-1801" rIns="214537" bIns="-1801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7795683" y="4995896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2</a:t>
              </a:r>
              <a:endParaRPr lang="zh-CN" altLang="en-US" sz="2300" kern="1200" dirty="0"/>
            </a:p>
          </p:txBody>
        </p:sp>
        <p:sp>
          <p:nvSpPr>
            <p:cNvPr id="31" name="任意多边形 30"/>
            <p:cNvSpPr/>
            <p:nvPr/>
          </p:nvSpPr>
          <p:spPr>
            <a:xfrm rot="3310531">
              <a:off x="7211180" y="5558061"/>
              <a:ext cx="744085" cy="17644"/>
            </a:xfrm>
            <a:custGeom>
              <a:avLst/>
              <a:gdLst>
                <a:gd name="connsiteX0" fmla="*/ 0 w 744085"/>
                <a:gd name="connsiteY0" fmla="*/ 8822 h 17644"/>
                <a:gd name="connsiteX1" fmla="*/ 744085 w 744085"/>
                <a:gd name="connsiteY1" fmla="*/ 8822 h 1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085" h="17644">
                  <a:moveTo>
                    <a:pt x="0" y="8822"/>
                  </a:moveTo>
                  <a:lnTo>
                    <a:pt x="744085" y="8822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6140" tIns="-9780" rIns="366140" bIns="-978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795683" y="5606719"/>
              <a:ext cx="1062302" cy="531151"/>
            </a:xfrm>
            <a:custGeom>
              <a:avLst/>
              <a:gdLst>
                <a:gd name="connsiteX0" fmla="*/ 0 w 1062302"/>
                <a:gd name="connsiteY0" fmla="*/ 53115 h 531151"/>
                <a:gd name="connsiteX1" fmla="*/ 53115 w 1062302"/>
                <a:gd name="connsiteY1" fmla="*/ 0 h 531151"/>
                <a:gd name="connsiteX2" fmla="*/ 1009187 w 1062302"/>
                <a:gd name="connsiteY2" fmla="*/ 0 h 531151"/>
                <a:gd name="connsiteX3" fmla="*/ 1062302 w 1062302"/>
                <a:gd name="connsiteY3" fmla="*/ 53115 h 531151"/>
                <a:gd name="connsiteX4" fmla="*/ 1062302 w 1062302"/>
                <a:gd name="connsiteY4" fmla="*/ 478036 h 531151"/>
                <a:gd name="connsiteX5" fmla="*/ 1009187 w 1062302"/>
                <a:gd name="connsiteY5" fmla="*/ 531151 h 531151"/>
                <a:gd name="connsiteX6" fmla="*/ 53115 w 1062302"/>
                <a:gd name="connsiteY6" fmla="*/ 531151 h 531151"/>
                <a:gd name="connsiteX7" fmla="*/ 0 w 1062302"/>
                <a:gd name="connsiteY7" fmla="*/ 478036 h 531151"/>
                <a:gd name="connsiteX8" fmla="*/ 0 w 1062302"/>
                <a:gd name="connsiteY8" fmla="*/ 53115 h 53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2302" h="531151">
                  <a:moveTo>
                    <a:pt x="0" y="53115"/>
                  </a:moveTo>
                  <a:cubicBezTo>
                    <a:pt x="0" y="23780"/>
                    <a:pt x="23780" y="0"/>
                    <a:pt x="53115" y="0"/>
                  </a:cubicBezTo>
                  <a:lnTo>
                    <a:pt x="1009187" y="0"/>
                  </a:lnTo>
                  <a:cubicBezTo>
                    <a:pt x="1038522" y="0"/>
                    <a:pt x="1062302" y="23780"/>
                    <a:pt x="1062302" y="53115"/>
                  </a:cubicBezTo>
                  <a:lnTo>
                    <a:pt x="1062302" y="478036"/>
                  </a:lnTo>
                  <a:cubicBezTo>
                    <a:pt x="1062302" y="507371"/>
                    <a:pt x="1038522" y="531151"/>
                    <a:pt x="1009187" y="531151"/>
                  </a:cubicBezTo>
                  <a:lnTo>
                    <a:pt x="53115" y="531151"/>
                  </a:lnTo>
                  <a:cubicBezTo>
                    <a:pt x="23780" y="531151"/>
                    <a:pt x="0" y="507371"/>
                    <a:pt x="0" y="478036"/>
                  </a:cubicBezTo>
                  <a:lnTo>
                    <a:pt x="0" y="531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62" tIns="30162" rIns="30162" bIns="3016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kern="1200" dirty="0" smtClean="0"/>
                <a:t>观点</a:t>
              </a:r>
              <a:r>
                <a:rPr lang="en-US" altLang="zh-CN" sz="2300" kern="1200" dirty="0" smtClean="0"/>
                <a:t>3</a:t>
              </a:r>
              <a:endParaRPr lang="zh-CN" altLang="en-US" sz="2300" kern="1200" dirty="0"/>
            </a:p>
          </p:txBody>
        </p:sp>
      </p:grpSp>
      <p:sp>
        <p:nvSpPr>
          <p:cNvPr id="34" name="矩形 33"/>
          <p:cNvSpPr/>
          <p:nvPr/>
        </p:nvSpPr>
        <p:spPr>
          <a:xfrm>
            <a:off x="8135179" y="-1"/>
            <a:ext cx="3405809" cy="56757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135178" y="4029013"/>
            <a:ext cx="32624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+mj-ea"/>
                <a:ea typeface="+mj-ea"/>
              </a:rPr>
              <a:t>目录和导航</a:t>
            </a:r>
            <a:endParaRPr lang="en-US" altLang="zh-CN" sz="48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+mj-ea"/>
                <a:ea typeface="+mj-ea"/>
              </a:rPr>
              <a:t>的作用</a:t>
            </a:r>
            <a:endParaRPr lang="zh-CN" altLang="en-US" sz="4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41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51012" y="-1"/>
            <a:ext cx="10889976" cy="5675734"/>
            <a:chOff x="440633" y="-1"/>
            <a:chExt cx="10889976" cy="5675734"/>
          </a:xfrm>
        </p:grpSpPr>
        <p:sp>
          <p:nvSpPr>
            <p:cNvPr id="3" name="矩形 2"/>
            <p:cNvSpPr/>
            <p:nvPr/>
          </p:nvSpPr>
          <p:spPr>
            <a:xfrm>
              <a:off x="7924800" y="-1"/>
              <a:ext cx="3405809" cy="56757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924799" y="4620314"/>
              <a:ext cx="2492990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+mj-ea"/>
                  <a:ea typeface="+mj-ea"/>
                </a:rPr>
                <a:t>目录页</a:t>
              </a:r>
              <a:endParaRPr lang="zh-CN" altLang="en-US" sz="6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0633" y="1712350"/>
              <a:ext cx="7192530" cy="396338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14033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4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</a:rPr>
              <a:t>PNG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图标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图文结合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r="596"/>
          <a:stretch/>
        </p:blipFill>
        <p:spPr>
          <a:xfrm>
            <a:off x="1285035" y="1160463"/>
            <a:ext cx="9356461" cy="529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1919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</a:rPr>
              <a:t>JPEG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图片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图文结合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036" y="1160463"/>
            <a:ext cx="7853068" cy="49233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6904495" y="6138530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Made by @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无敌的面包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直接连接符 10"/>
          <p:cNvCxnSpPr>
            <a:stCxn id="9" idx="1"/>
          </p:cNvCxnSpPr>
          <p:nvPr/>
        </p:nvCxnSpPr>
        <p:spPr>
          <a:xfrm flipH="1">
            <a:off x="1261783" y="6307807"/>
            <a:ext cx="5642712" cy="1538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3223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圆形色块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纯文字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1588" y="1160463"/>
            <a:ext cx="9409288" cy="52927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307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方形色块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纯文字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r="434"/>
          <a:stretch/>
        </p:blipFill>
        <p:spPr>
          <a:xfrm>
            <a:off x="1285035" y="1160463"/>
            <a:ext cx="9343208" cy="528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601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75230" y="0"/>
            <a:ext cx="2218765" cy="90095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1783" y="33634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线条修饰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5035" y="1802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纯文字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034" y="1171988"/>
            <a:ext cx="9388798" cy="528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881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724270" y="-1"/>
            <a:ext cx="10816718" cy="5675734"/>
            <a:chOff x="513891" y="-1"/>
            <a:chExt cx="10816718" cy="5675734"/>
          </a:xfrm>
        </p:grpSpPr>
        <p:sp>
          <p:nvSpPr>
            <p:cNvPr id="3" name="矩形 2"/>
            <p:cNvSpPr/>
            <p:nvPr/>
          </p:nvSpPr>
          <p:spPr>
            <a:xfrm>
              <a:off x="7924800" y="-1"/>
              <a:ext cx="3405809" cy="56757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924799" y="4620314"/>
              <a:ext cx="2492990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latin typeface="+mj-ea"/>
                  <a:ea typeface="+mj-ea"/>
                </a:rPr>
                <a:t>导航</a:t>
              </a:r>
              <a:r>
                <a:rPr lang="zh-CN" altLang="en-US" sz="6000" dirty="0" smtClean="0">
                  <a:solidFill>
                    <a:schemeClr val="bg1"/>
                  </a:solidFill>
                  <a:latin typeface="+mj-ea"/>
                  <a:ea typeface="+mj-ea"/>
                </a:rPr>
                <a:t>页</a:t>
              </a:r>
              <a:endParaRPr lang="zh-CN" altLang="en-US" sz="6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13891" y="1712350"/>
              <a:ext cx="7046014" cy="396338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213820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华康俪金黑W8(P)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143</Words>
  <Application>Microsoft Office PowerPoint</Application>
  <PresentationFormat>自定义</PresentationFormat>
  <Paragraphs>39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Arial</vt:lpstr>
      <vt:lpstr>宋体</vt:lpstr>
      <vt:lpstr>华康俪金黑W8(P)</vt:lpstr>
      <vt:lpstr>微软雅黑</vt:lpstr>
      <vt:lpstr>Calibri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Administrator</cp:lastModifiedBy>
  <cp:revision>48</cp:revision>
  <dcterms:created xsi:type="dcterms:W3CDTF">2013-02-22T06:00:21Z</dcterms:created>
  <dcterms:modified xsi:type="dcterms:W3CDTF">2015-03-04T08:21:09Z</dcterms:modified>
</cp:coreProperties>
</file>