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4" r:id="rId6"/>
    <p:sldId id="262" r:id="rId7"/>
    <p:sldId id="260" r:id="rId8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A12B3C"/>
    <a:srgbClr val="FF0066"/>
    <a:srgbClr val="F3F2E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708" y="-90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18"/>
    </p:cViewPr>
  </p:sorter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7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dPt>
            <c:idx val="11"/>
            <c:spPr>
              <a:solidFill>
                <a:srgbClr val="A12B3C"/>
              </a:solidFill>
            </c:spPr>
          </c:dPt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Sep.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6.2</c:v>
                </c:pt>
                <c:pt idx="2">
                  <c:v>8.1</c:v>
                </c:pt>
                <c:pt idx="3">
                  <c:v>10</c:v>
                </c:pt>
                <c:pt idx="4">
                  <c:v>11.9</c:v>
                </c:pt>
                <c:pt idx="5">
                  <c:v>13.8</c:v>
                </c:pt>
                <c:pt idx="6">
                  <c:v>15.7</c:v>
                </c:pt>
                <c:pt idx="7">
                  <c:v>17.600000000000001</c:v>
                </c:pt>
                <c:pt idx="8">
                  <c:v>19.5</c:v>
                </c:pt>
                <c:pt idx="9">
                  <c:v>21.4</c:v>
                </c:pt>
                <c:pt idx="10">
                  <c:v>23.3</c:v>
                </c:pt>
                <c:pt idx="11">
                  <c:v>25.2</c:v>
                </c:pt>
              </c:numCache>
            </c:numRef>
          </c:val>
        </c:ser>
        <c:dLbls/>
        <c:gapWidth val="482"/>
        <c:axId val="122439936"/>
        <c:axId val="122449920"/>
      </c:barChart>
      <c:catAx>
        <c:axId val="122439936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>
                <a:solidFill>
                  <a:srgbClr val="A12B3C"/>
                </a:solidFill>
                <a:latin typeface="+mj-lt"/>
              </a:defRPr>
            </a:pPr>
            <a:endParaRPr lang="zh-CN"/>
          </a:p>
        </c:txPr>
        <c:crossAx val="122449920"/>
        <c:crosses val="autoZero"/>
        <c:auto val="1"/>
        <c:lblAlgn val="ctr"/>
        <c:lblOffset val="100"/>
      </c:catAx>
      <c:valAx>
        <c:axId val="122449920"/>
        <c:scaling>
          <c:orientation val="minMax"/>
        </c:scaling>
        <c:axPos val="l"/>
        <c:majorGridlines>
          <c:spPr>
            <a:ln>
              <a:solidFill>
                <a:schemeClr val="bg1">
                  <a:lumMod val="75000"/>
                </a:schemeClr>
              </a:solidFill>
            </a:ln>
          </c:spPr>
        </c:majorGridlines>
        <c:numFmt formatCode="General" sourceLinked="1"/>
        <c:tickLblPos val="nextTo"/>
        <c:spPr>
          <a:ln>
            <a:noFill/>
          </a:ln>
        </c:spPr>
        <c:txPr>
          <a:bodyPr/>
          <a:lstStyle/>
          <a:p>
            <a:pPr>
              <a:defRPr>
                <a:solidFill>
                  <a:srgbClr val="C00000"/>
                </a:solidFill>
              </a:defRPr>
            </a:pPr>
            <a:endParaRPr lang="zh-CN"/>
          </a:p>
        </c:txPr>
        <c:crossAx val="12243993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</c:chart>
  <c:txPr>
    <a:bodyPr/>
    <a:lstStyle/>
    <a:p>
      <a:pPr>
        <a:defRPr sz="1400"/>
      </a:pPr>
      <a:endParaRPr lang="zh-CN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0F190A-AE16-4616-8392-6592EBFBD87E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DCA0AA-736B-4BBE-81F8-7F2BF158DE8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75349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CA0AA-736B-4BBE-81F8-7F2BF158DE89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20409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58F1B-8109-4C15-A4BD-022C8D52A4F8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4910-7897-4555-961D-D47A1E6E12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41029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58F1B-8109-4C15-A4BD-022C8D52A4F8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4910-7897-4555-961D-D47A1E6E12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41320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58F1B-8109-4C15-A4BD-022C8D52A4F8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4910-7897-4555-961D-D47A1E6E12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13959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58F1B-8109-4C15-A4BD-022C8D52A4F8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4910-7897-4555-961D-D47A1E6E12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381812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58F1B-8109-4C15-A4BD-022C8D52A4F8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4910-7897-4555-961D-D47A1E6E12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87254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58F1B-8109-4C15-A4BD-022C8D52A4F8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4910-7897-4555-961D-D47A1E6E12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96029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58F1B-8109-4C15-A4BD-022C8D52A4F8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4910-7897-4555-961D-D47A1E6E12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36439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58F1B-8109-4C15-A4BD-022C8D52A4F8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4910-7897-4555-961D-D47A1E6E12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02464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58F1B-8109-4C15-A4BD-022C8D52A4F8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4910-7897-4555-961D-D47A1E6E12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9152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58F1B-8109-4C15-A4BD-022C8D52A4F8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4910-7897-4555-961D-D47A1E6E12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97833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58F1B-8109-4C15-A4BD-022C8D52A4F8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4910-7897-4555-961D-D47A1E6E12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78530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2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58F1B-8109-4C15-A4BD-022C8D52A4F8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F4910-7897-4555-961D-D47A1E6E12D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0043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390110" y="1497464"/>
            <a:ext cx="7772400" cy="1225021"/>
          </a:xfrm>
        </p:spPr>
        <p:txBody>
          <a:bodyPr>
            <a:normAutofit/>
          </a:bodyPr>
          <a:lstStyle/>
          <a:p>
            <a:pPr algn="l"/>
            <a:r>
              <a:rPr lang="en-US" altLang="zh-CN" sz="5400" dirty="0" smtClean="0">
                <a:solidFill>
                  <a:schemeClr val="bg1">
                    <a:lumMod val="65000"/>
                  </a:schemeClr>
                </a:solidFill>
                <a:latin typeface="Impact" pitchFamily="34" charset="0"/>
              </a:rPr>
              <a:t>Annual Repot</a:t>
            </a:r>
            <a:endParaRPr lang="zh-CN" altLang="en-US" sz="5400" dirty="0">
              <a:solidFill>
                <a:schemeClr val="bg1">
                  <a:lumMod val="65000"/>
                </a:schemeClr>
              </a:solidFill>
              <a:latin typeface="Impact" pitchFamily="34" charset="0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4707015" y="0"/>
            <a:ext cx="3780420" cy="5715000"/>
          </a:xfrm>
          <a:prstGeom prst="line">
            <a:avLst/>
          </a:prstGeom>
          <a:solidFill>
            <a:schemeClr val="bg1"/>
          </a:solidFill>
          <a:ln>
            <a:solidFill>
              <a:srgbClr val="A12B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" name="椭圆 3"/>
          <p:cNvSpPr/>
          <p:nvPr/>
        </p:nvSpPr>
        <p:spPr>
          <a:xfrm>
            <a:off x="5157064" y="2450934"/>
            <a:ext cx="2205245" cy="2205245"/>
          </a:xfrm>
          <a:prstGeom prst="ellipse">
            <a:avLst/>
          </a:prstGeom>
          <a:solidFill>
            <a:schemeClr val="bg1"/>
          </a:solidFill>
          <a:ln>
            <a:solidFill>
              <a:srgbClr val="A12B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331640" y="697260"/>
            <a:ext cx="198323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7200" dirty="0" smtClean="0">
                <a:solidFill>
                  <a:srgbClr val="A12B3C"/>
                </a:solidFill>
                <a:latin typeface="Impact" pitchFamily="34" charset="0"/>
              </a:rPr>
              <a:t>2015</a:t>
            </a:r>
            <a:endParaRPr lang="zh-CN" altLang="en-US" sz="7200" dirty="0"/>
          </a:p>
        </p:txBody>
      </p:sp>
    </p:spTree>
    <p:extLst>
      <p:ext uri="{BB962C8B-B14F-4D97-AF65-F5344CB8AC3E}">
        <p14:creationId xmlns:p14="http://schemas.microsoft.com/office/powerpoint/2010/main" xmlns="" val="119698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280380" y="4230470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A12B3C"/>
                </a:solidFill>
                <a:latin typeface="微软雅黑" pitchFamily="34" charset="-122"/>
                <a:ea typeface="微软雅黑" pitchFamily="34" charset="-122"/>
              </a:rPr>
              <a:t>点击此处录入文字标题</a:t>
            </a:r>
            <a:endParaRPr lang="en-US" altLang="zh-CN" b="1" dirty="0" smtClean="0">
              <a:solidFill>
                <a:srgbClr val="A12B3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71600" y="4623900"/>
            <a:ext cx="73808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现代汉语辞典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解释标题的意思为“标明文章、作品等内容的简短语句。”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常言道：看书先看皮，看报先看题。标题的好坏对于决定一篇文章成败的作用，不容小视。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标题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CN" altLang="en-US" sz="1800" dirty="0" smtClean="0">
                <a:solidFill>
                  <a:schemeClr val="bg1">
                    <a:lumMod val="50000"/>
                  </a:schemeClr>
                </a:solidFill>
              </a:rPr>
              <a:t>在此录入文字</a:t>
            </a:r>
            <a:r>
              <a:rPr lang="zh-CN" altLang="en-US" sz="1800" dirty="0" smtClean="0">
                <a:solidFill>
                  <a:srgbClr val="A12B3C"/>
                </a:solidFill>
              </a:rPr>
              <a:t>标题</a:t>
            </a:r>
            <a:endParaRPr lang="zh-CN" altLang="en-US" sz="1800" dirty="0">
              <a:solidFill>
                <a:srgbClr val="A12B3C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4511" y="1076207"/>
            <a:ext cx="2067239" cy="137816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PHOTO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416448" y="1073817"/>
            <a:ext cx="2067239" cy="137816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PHOTO</a:t>
            </a:r>
            <a:endParaRPr lang="zh-CN" altLang="en-US" dirty="0" smtClean="0"/>
          </a:p>
        </p:txBody>
      </p:sp>
      <p:sp>
        <p:nvSpPr>
          <p:cNvPr id="7" name="矩形 6"/>
          <p:cNvSpPr/>
          <p:nvPr/>
        </p:nvSpPr>
        <p:spPr>
          <a:xfrm>
            <a:off x="254511" y="2529380"/>
            <a:ext cx="2067239" cy="137816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PHOTO</a:t>
            </a:r>
            <a:endParaRPr lang="zh-CN" altLang="en-US" dirty="0" smtClean="0"/>
          </a:p>
        </p:txBody>
      </p:sp>
      <p:sp>
        <p:nvSpPr>
          <p:cNvPr id="8" name="矩形 7"/>
          <p:cNvSpPr/>
          <p:nvPr/>
        </p:nvSpPr>
        <p:spPr>
          <a:xfrm>
            <a:off x="2416448" y="2526991"/>
            <a:ext cx="2067239" cy="137816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PHOTO</a:t>
            </a:r>
            <a:endParaRPr lang="zh-CN" altLang="en-US" dirty="0" smtClean="0"/>
          </a:p>
        </p:txBody>
      </p:sp>
      <p:sp>
        <p:nvSpPr>
          <p:cNvPr id="17" name="矩形 16"/>
          <p:cNvSpPr/>
          <p:nvPr/>
        </p:nvSpPr>
        <p:spPr>
          <a:xfrm>
            <a:off x="4570062" y="1069255"/>
            <a:ext cx="2067239" cy="137816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PHOTO</a:t>
            </a:r>
            <a:endParaRPr lang="zh-CN" altLang="en-US" dirty="0" smtClean="0"/>
          </a:p>
        </p:txBody>
      </p:sp>
      <p:sp>
        <p:nvSpPr>
          <p:cNvPr id="18" name="矩形 17"/>
          <p:cNvSpPr/>
          <p:nvPr/>
        </p:nvSpPr>
        <p:spPr>
          <a:xfrm>
            <a:off x="6732240" y="1066865"/>
            <a:ext cx="2067239" cy="137816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PHOTO</a:t>
            </a:r>
            <a:endParaRPr lang="zh-CN" altLang="en-US" dirty="0" smtClean="0"/>
          </a:p>
        </p:txBody>
      </p:sp>
      <p:sp>
        <p:nvSpPr>
          <p:cNvPr id="19" name="矩形 18"/>
          <p:cNvSpPr/>
          <p:nvPr/>
        </p:nvSpPr>
        <p:spPr>
          <a:xfrm>
            <a:off x="4570062" y="2522428"/>
            <a:ext cx="2067239" cy="137816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PHOTO</a:t>
            </a:r>
            <a:endParaRPr lang="zh-CN" altLang="en-US" dirty="0" smtClean="0"/>
          </a:p>
        </p:txBody>
      </p:sp>
      <p:sp>
        <p:nvSpPr>
          <p:cNvPr id="20" name="矩形 19"/>
          <p:cNvSpPr/>
          <p:nvPr/>
        </p:nvSpPr>
        <p:spPr>
          <a:xfrm>
            <a:off x="6732240" y="2520039"/>
            <a:ext cx="2067239" cy="1378160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PHOTO</a:t>
            </a:r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33220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CN" altLang="en-US" sz="1800" dirty="0" smtClean="0">
                <a:solidFill>
                  <a:schemeClr val="bg1">
                    <a:lumMod val="50000"/>
                  </a:schemeClr>
                </a:solidFill>
              </a:rPr>
              <a:t>在此录入文字</a:t>
            </a:r>
            <a:r>
              <a:rPr lang="zh-CN" altLang="en-US" sz="1800" dirty="0" smtClean="0">
                <a:solidFill>
                  <a:srgbClr val="A12B3C"/>
                </a:solidFill>
              </a:rPr>
              <a:t>标题</a:t>
            </a:r>
            <a:endParaRPr lang="zh-CN" altLang="en-US" sz="1800" dirty="0"/>
          </a:p>
        </p:txBody>
      </p:sp>
      <p:sp>
        <p:nvSpPr>
          <p:cNvPr id="3" name="矩形 2"/>
          <p:cNvSpPr/>
          <p:nvPr/>
        </p:nvSpPr>
        <p:spPr>
          <a:xfrm>
            <a:off x="476545" y="1045408"/>
            <a:ext cx="7875875" cy="1305145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56565" y="1552355"/>
            <a:ext cx="66607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现代汉语辞典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解释标题的意思为“标明文章、作品等内容的简短语句。”</a:t>
            </a:r>
            <a:endParaRPr lang="en-US" altLang="zh-CN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常言道：看书先看皮，看报先看题。标题的好坏对于决定一篇文章成败的作用，不容小视。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56565" y="1164748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A12B3C"/>
                </a:solidFill>
              </a:rPr>
              <a:t>标题的含义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22249" y="717205"/>
            <a:ext cx="1444225" cy="1444225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566555" y="4027630"/>
            <a:ext cx="778586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4604947" y="2632475"/>
            <a:ext cx="0" cy="27003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/>
          <p:nvPr/>
        </p:nvSpPr>
        <p:spPr>
          <a:xfrm>
            <a:off x="4554010" y="2521867"/>
            <a:ext cx="108000" cy="108000"/>
          </a:xfrm>
          <a:prstGeom prst="ellipse">
            <a:avLst/>
          </a:prstGeom>
          <a:solidFill>
            <a:srgbClr val="A12B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656565" y="2857500"/>
            <a:ext cx="990110" cy="870092"/>
          </a:xfrm>
          <a:prstGeom prst="roundRect">
            <a:avLst>
              <a:gd name="adj" fmla="val 11077"/>
            </a:avLst>
          </a:prstGeom>
          <a:solidFill>
            <a:schemeClr val="bg1">
              <a:lumMod val="6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PHOTO</a:t>
            </a:r>
            <a:endParaRPr lang="zh-CN" altLang="en-US" sz="1400" dirty="0"/>
          </a:p>
        </p:txBody>
      </p:sp>
      <p:sp>
        <p:nvSpPr>
          <p:cNvPr id="16" name="圆角矩形 15"/>
          <p:cNvSpPr/>
          <p:nvPr/>
        </p:nvSpPr>
        <p:spPr>
          <a:xfrm>
            <a:off x="656565" y="4207650"/>
            <a:ext cx="990110" cy="870092"/>
          </a:xfrm>
          <a:prstGeom prst="roundRect">
            <a:avLst>
              <a:gd name="adj" fmla="val 11077"/>
            </a:avLst>
          </a:prstGeom>
          <a:solidFill>
            <a:schemeClr val="bg1">
              <a:lumMod val="6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PHOTO</a:t>
            </a:r>
            <a:endParaRPr lang="zh-CN" altLang="en-US" sz="1400" dirty="0"/>
          </a:p>
        </p:txBody>
      </p:sp>
      <p:sp>
        <p:nvSpPr>
          <p:cNvPr id="17" name="圆角矩形 16"/>
          <p:cNvSpPr/>
          <p:nvPr/>
        </p:nvSpPr>
        <p:spPr>
          <a:xfrm>
            <a:off x="4842030" y="2857500"/>
            <a:ext cx="990110" cy="870092"/>
          </a:xfrm>
          <a:prstGeom prst="roundRect">
            <a:avLst>
              <a:gd name="adj" fmla="val 11077"/>
            </a:avLst>
          </a:prstGeom>
          <a:solidFill>
            <a:schemeClr val="bg1">
              <a:lumMod val="6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PHOTO</a:t>
            </a:r>
            <a:endParaRPr lang="zh-CN" altLang="en-US" sz="1400" dirty="0"/>
          </a:p>
        </p:txBody>
      </p:sp>
      <p:sp>
        <p:nvSpPr>
          <p:cNvPr id="18" name="圆角矩形 17"/>
          <p:cNvSpPr/>
          <p:nvPr/>
        </p:nvSpPr>
        <p:spPr>
          <a:xfrm>
            <a:off x="4842030" y="4207650"/>
            <a:ext cx="990110" cy="870092"/>
          </a:xfrm>
          <a:prstGeom prst="roundRect">
            <a:avLst>
              <a:gd name="adj" fmla="val 11077"/>
            </a:avLst>
          </a:prstGeom>
          <a:solidFill>
            <a:schemeClr val="bg1">
              <a:lumMod val="6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PHOTO</a:t>
            </a:r>
            <a:endParaRPr lang="zh-CN" alt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1826480" y="2895536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 smtClean="0">
                <a:solidFill>
                  <a:srgbClr val="A12B3C"/>
                </a:solidFill>
                <a:latin typeface="微软雅黑" pitchFamily="34" charset="-122"/>
                <a:ea typeface="微软雅黑" pitchFamily="34" charset="-122"/>
              </a:rPr>
              <a:t>点击此处录入文字标题</a:t>
            </a:r>
            <a:endParaRPr lang="en-US" altLang="zh-CN" sz="1200" b="1" dirty="0" smtClean="0">
              <a:solidFill>
                <a:srgbClr val="A12B3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826480" y="3184253"/>
            <a:ext cx="2588002" cy="483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常言道：看书先看皮，看报先看题。标题的好坏对于决定一篇文章成败的作用，不容小视。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26480" y="4305688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 smtClean="0">
                <a:solidFill>
                  <a:srgbClr val="A12B3C"/>
                </a:solidFill>
                <a:latin typeface="微软雅黑" pitchFamily="34" charset="-122"/>
                <a:ea typeface="微软雅黑" pitchFamily="34" charset="-122"/>
              </a:rPr>
              <a:t>点击此处录入文字标题</a:t>
            </a:r>
            <a:endParaRPr lang="en-US" altLang="zh-CN" sz="1200" b="1" dirty="0" smtClean="0">
              <a:solidFill>
                <a:srgbClr val="A12B3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826480" y="4594405"/>
            <a:ext cx="2588002" cy="483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常言道：看书先看皮，看报先看题。标题的好坏对于决定一篇文章成败的作用，不容小视。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978299" y="2895535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 smtClean="0">
                <a:solidFill>
                  <a:srgbClr val="A12B3C"/>
                </a:solidFill>
                <a:latin typeface="微软雅黑" pitchFamily="34" charset="-122"/>
                <a:ea typeface="微软雅黑" pitchFamily="34" charset="-122"/>
              </a:rPr>
              <a:t>点击此处录入文字标题</a:t>
            </a:r>
            <a:endParaRPr lang="en-US" altLang="zh-CN" sz="1200" b="1" dirty="0" smtClean="0">
              <a:solidFill>
                <a:srgbClr val="A12B3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978299" y="3184252"/>
            <a:ext cx="2588002" cy="483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常言道：看书先看皮，看报先看题。标题的好坏对于决定一篇文章成败的作用，不容小视。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978299" y="4305687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 smtClean="0">
                <a:solidFill>
                  <a:srgbClr val="A12B3C"/>
                </a:solidFill>
                <a:latin typeface="微软雅黑" pitchFamily="34" charset="-122"/>
                <a:ea typeface="微软雅黑" pitchFamily="34" charset="-122"/>
              </a:rPr>
              <a:t>点击此处录入文字标题</a:t>
            </a:r>
            <a:endParaRPr lang="en-US" altLang="zh-CN" sz="1200" b="1" dirty="0" smtClean="0">
              <a:solidFill>
                <a:srgbClr val="A12B3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978299" y="4594404"/>
            <a:ext cx="2588002" cy="483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常言道：看书先看皮，看报先看题。标题的好坏对于决定一篇文章成败的作用，不容小视。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458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</a:rPr>
              <a:t>在此录入文字</a:t>
            </a:r>
            <a:r>
              <a:rPr lang="zh-CN" altLang="en-US" sz="1600" dirty="0" smtClean="0">
                <a:solidFill>
                  <a:srgbClr val="A12B3C"/>
                </a:solidFill>
              </a:rPr>
              <a:t>标题</a:t>
            </a:r>
            <a:endParaRPr lang="zh-CN" altLang="en-US" sz="1600" dirty="0"/>
          </a:p>
        </p:txBody>
      </p:sp>
      <p:sp>
        <p:nvSpPr>
          <p:cNvPr id="3" name="椭圆 2"/>
          <p:cNvSpPr/>
          <p:nvPr/>
        </p:nvSpPr>
        <p:spPr>
          <a:xfrm>
            <a:off x="828966" y="1732375"/>
            <a:ext cx="1080000" cy="1080000"/>
          </a:xfrm>
          <a:prstGeom prst="ellipse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PHOTO</a:t>
            </a:r>
            <a:endParaRPr lang="zh-CN" altLang="en-US" sz="1200" dirty="0"/>
          </a:p>
        </p:txBody>
      </p:sp>
      <p:sp>
        <p:nvSpPr>
          <p:cNvPr id="4" name="椭圆 3"/>
          <p:cNvSpPr/>
          <p:nvPr/>
        </p:nvSpPr>
        <p:spPr>
          <a:xfrm>
            <a:off x="2402576" y="1732375"/>
            <a:ext cx="1080000" cy="1080000"/>
          </a:xfrm>
          <a:prstGeom prst="ellipse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PHOTO</a:t>
            </a:r>
            <a:endParaRPr lang="zh-CN" altLang="en-US" sz="1200" dirty="0"/>
          </a:p>
        </p:txBody>
      </p:sp>
      <p:sp>
        <p:nvSpPr>
          <p:cNvPr id="5" name="椭圆 4"/>
          <p:cNvSpPr/>
          <p:nvPr/>
        </p:nvSpPr>
        <p:spPr>
          <a:xfrm>
            <a:off x="3976186" y="1732375"/>
            <a:ext cx="1080000" cy="1080000"/>
          </a:xfrm>
          <a:prstGeom prst="ellipse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PHOTO</a:t>
            </a:r>
            <a:endParaRPr lang="zh-CN" altLang="en-US" sz="1200" dirty="0"/>
          </a:p>
        </p:txBody>
      </p:sp>
      <p:sp>
        <p:nvSpPr>
          <p:cNvPr id="6" name="椭圆 5"/>
          <p:cNvSpPr/>
          <p:nvPr/>
        </p:nvSpPr>
        <p:spPr>
          <a:xfrm>
            <a:off x="5549796" y="1732375"/>
            <a:ext cx="1080000" cy="1080000"/>
          </a:xfrm>
          <a:prstGeom prst="ellipse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PHOTO</a:t>
            </a:r>
            <a:endParaRPr lang="zh-CN" altLang="en-US" sz="1200" dirty="0"/>
          </a:p>
        </p:txBody>
      </p:sp>
      <p:sp>
        <p:nvSpPr>
          <p:cNvPr id="7" name="椭圆 6"/>
          <p:cNvSpPr/>
          <p:nvPr/>
        </p:nvSpPr>
        <p:spPr>
          <a:xfrm>
            <a:off x="7123407" y="1732375"/>
            <a:ext cx="1080000" cy="1080000"/>
          </a:xfrm>
          <a:prstGeom prst="ellipse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PHOTO</a:t>
            </a:r>
            <a:endParaRPr lang="zh-CN" alt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791580" y="2970847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 smtClean="0">
                <a:solidFill>
                  <a:srgbClr val="A12B3C"/>
                </a:solidFill>
                <a:latin typeface="微软雅黑" pitchFamily="34" charset="-122"/>
                <a:ea typeface="微软雅黑" pitchFamily="34" charset="-122"/>
              </a:rPr>
              <a:t>录入文字标题</a:t>
            </a:r>
            <a:endParaRPr lang="en-US" altLang="zh-CN" sz="1200" b="1" dirty="0" smtClean="0">
              <a:solidFill>
                <a:srgbClr val="A12B3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71037" y="2970847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 smtClean="0">
                <a:solidFill>
                  <a:srgbClr val="A12B3C"/>
                </a:solidFill>
                <a:latin typeface="微软雅黑" pitchFamily="34" charset="-122"/>
                <a:ea typeface="微软雅黑" pitchFamily="34" charset="-122"/>
              </a:rPr>
              <a:t>录入文字标题</a:t>
            </a:r>
            <a:endParaRPr lang="en-US" altLang="zh-CN" sz="1200" b="1" dirty="0" smtClean="0">
              <a:solidFill>
                <a:srgbClr val="A12B3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0494" y="2970847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 smtClean="0">
                <a:solidFill>
                  <a:srgbClr val="A12B3C"/>
                </a:solidFill>
                <a:latin typeface="微软雅黑" pitchFamily="34" charset="-122"/>
                <a:ea typeface="微软雅黑" pitchFamily="34" charset="-122"/>
              </a:rPr>
              <a:t>录入文字标题</a:t>
            </a:r>
            <a:endParaRPr lang="en-US" altLang="zh-CN" sz="1200" b="1" dirty="0" smtClean="0">
              <a:solidFill>
                <a:srgbClr val="A12B3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29951" y="2970847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 smtClean="0">
                <a:solidFill>
                  <a:srgbClr val="A12B3C"/>
                </a:solidFill>
                <a:latin typeface="微软雅黑" pitchFamily="34" charset="-122"/>
                <a:ea typeface="微软雅黑" pitchFamily="34" charset="-122"/>
              </a:rPr>
              <a:t>录入文字标题</a:t>
            </a:r>
            <a:endParaRPr lang="en-US" altLang="zh-CN" sz="1200" b="1" dirty="0" smtClean="0">
              <a:solidFill>
                <a:srgbClr val="A12B3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09409" y="2970847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 smtClean="0">
                <a:solidFill>
                  <a:srgbClr val="A12B3C"/>
                </a:solidFill>
                <a:latin typeface="微软雅黑" pitchFamily="34" charset="-122"/>
                <a:ea typeface="微软雅黑" pitchFamily="34" charset="-122"/>
              </a:rPr>
              <a:t>录入文字标题</a:t>
            </a:r>
            <a:endParaRPr lang="en-US" altLang="zh-CN" sz="1200" b="1" dirty="0" smtClean="0">
              <a:solidFill>
                <a:srgbClr val="A12B3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33781" y="3397560"/>
            <a:ext cx="1172934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常言道：看书先看皮，看报先看题。标题的好坏对于决定一篇文章成败的作用，不容小视。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386454" y="3397560"/>
            <a:ext cx="1172934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常言道：看书先看皮，看报先看题。标题的好坏对于决定一篇文章成败的作用，不容小视。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939127" y="3397560"/>
            <a:ext cx="1172934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常言道：看书先看皮，看报先看题。标题的好坏对于决定一篇文章成败的作用，不容小视。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491800" y="3397560"/>
            <a:ext cx="1172934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常言道：看书先看皮，看报先看题。标题的好坏对于决定一篇文章成败的作用，不容小视。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044471" y="3397560"/>
            <a:ext cx="1172934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常言道：看书先看皮，看报先看题。标题的好坏对于决定一篇文章成败的作用，不容小视。</a:t>
            </a:r>
            <a:endParaRPr lang="zh-CN" altLang="en-US" sz="9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17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21550" y="983201"/>
            <a:ext cx="8100900" cy="40377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34409" y="979960"/>
            <a:ext cx="5637891" cy="4037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>
            <a:normAutofit/>
          </a:bodyPr>
          <a:lstStyle/>
          <a:p>
            <a:pPr algn="l"/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</a:rPr>
              <a:t>在此录入文字</a:t>
            </a:r>
            <a:r>
              <a:rPr lang="zh-CN" altLang="en-US" sz="1600" dirty="0" smtClean="0">
                <a:solidFill>
                  <a:srgbClr val="A12B3C"/>
                </a:solidFill>
              </a:rPr>
              <a:t>标题</a:t>
            </a:r>
            <a:endParaRPr lang="zh-CN" altLang="en-US" sz="1600" dirty="0"/>
          </a:p>
        </p:txBody>
      </p:sp>
      <p:sp>
        <p:nvSpPr>
          <p:cNvPr id="3" name="矩形 2"/>
          <p:cNvSpPr/>
          <p:nvPr/>
        </p:nvSpPr>
        <p:spPr>
          <a:xfrm>
            <a:off x="6548979" y="4297660"/>
            <a:ext cx="723321" cy="723321"/>
          </a:xfrm>
          <a:prstGeom prst="rect">
            <a:avLst/>
          </a:prstGeom>
          <a:solidFill>
            <a:srgbClr val="A12B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4365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1600" dirty="0">
                <a:solidFill>
                  <a:prstClr val="white">
                    <a:lumMod val="50000"/>
                  </a:prstClr>
                </a:solidFill>
              </a:rPr>
              <a:t>在此录入文字</a:t>
            </a:r>
            <a:r>
              <a:rPr lang="zh-CN" altLang="en-US" sz="1600" dirty="0">
                <a:solidFill>
                  <a:srgbClr val="A12B3C"/>
                </a:solidFill>
              </a:rPr>
              <a:t>标题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76544" y="1102304"/>
            <a:ext cx="8190911" cy="2745306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xmlns="" val="4196183381"/>
              </p:ext>
            </p:extLst>
          </p:nvPr>
        </p:nvGraphicFramePr>
        <p:xfrm>
          <a:off x="1421650" y="1304826"/>
          <a:ext cx="6096000" cy="23402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35375" y="4230470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A12B3C"/>
                </a:solidFill>
                <a:latin typeface="微软雅黑" pitchFamily="34" charset="-122"/>
                <a:ea typeface="微软雅黑" pitchFamily="34" charset="-122"/>
              </a:rPr>
              <a:t>点击此处录入文字标题</a:t>
            </a:r>
            <a:endParaRPr lang="en-US" altLang="zh-CN" b="1" dirty="0" smtClean="0">
              <a:solidFill>
                <a:srgbClr val="A12B3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26595" y="4623900"/>
            <a:ext cx="73808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现代汉语辞典</a:t>
            </a:r>
            <a:r>
              <a: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解释标题的意思为“标明文章、作品等内容的简短语句。”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常言道：看书先看皮，看报先看题。标题的好坏对于决定一篇文章成败的作用，不容小视。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730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</a:rPr>
              <a:t>在此录入文字</a:t>
            </a:r>
            <a:r>
              <a:rPr lang="zh-CN" altLang="en-US" sz="1600" dirty="0" smtClean="0">
                <a:solidFill>
                  <a:srgbClr val="A12B3C"/>
                </a:solidFill>
              </a:rPr>
              <a:t>标题</a:t>
            </a:r>
            <a:endParaRPr lang="zh-CN" altLang="en-US" sz="1600" dirty="0"/>
          </a:p>
        </p:txBody>
      </p:sp>
      <p:grpSp>
        <p:nvGrpSpPr>
          <p:cNvPr id="40" name="组合 39"/>
          <p:cNvGrpSpPr/>
          <p:nvPr/>
        </p:nvGrpSpPr>
        <p:grpSpPr>
          <a:xfrm>
            <a:off x="476545" y="2062412"/>
            <a:ext cx="8082784" cy="864000"/>
            <a:chOff x="458561" y="3063810"/>
            <a:chExt cx="8082784" cy="864000"/>
          </a:xfrm>
        </p:grpSpPr>
        <p:sp>
          <p:nvSpPr>
            <p:cNvPr id="21" name="矩形 20"/>
            <p:cNvSpPr/>
            <p:nvPr/>
          </p:nvSpPr>
          <p:spPr>
            <a:xfrm>
              <a:off x="458561" y="306381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360909" y="306381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2263257" y="306381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3165605" y="306381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4067953" y="306381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4970301" y="306381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5872649" y="306381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774997" y="306381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7677345" y="306381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76545" y="3022519"/>
            <a:ext cx="8082784" cy="864000"/>
            <a:chOff x="449656" y="3937620"/>
            <a:chExt cx="8082784" cy="864000"/>
          </a:xfrm>
        </p:grpSpPr>
        <p:sp>
          <p:nvSpPr>
            <p:cNvPr id="30" name="矩形 29"/>
            <p:cNvSpPr/>
            <p:nvPr/>
          </p:nvSpPr>
          <p:spPr>
            <a:xfrm>
              <a:off x="449656" y="393762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1352004" y="393762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2254352" y="393762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3156700" y="393762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059048" y="393762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4961396" y="393762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5863744" y="393762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6766092" y="393762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7668440" y="393762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76545" y="1102305"/>
            <a:ext cx="8082784" cy="864000"/>
            <a:chOff x="458561" y="3063810"/>
            <a:chExt cx="8082784" cy="864000"/>
          </a:xfrm>
        </p:grpSpPr>
        <p:sp>
          <p:nvSpPr>
            <p:cNvPr id="42" name="矩形 41"/>
            <p:cNvSpPr/>
            <p:nvPr/>
          </p:nvSpPr>
          <p:spPr>
            <a:xfrm>
              <a:off x="458561" y="306381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360909" y="306381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2263257" y="306381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3165605" y="306381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4067953" y="306381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4970301" y="306381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5872649" y="306381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6774997" y="306381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7677345" y="306381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76545" y="3982625"/>
            <a:ext cx="8082784" cy="864000"/>
            <a:chOff x="458561" y="3063810"/>
            <a:chExt cx="8082784" cy="864000"/>
          </a:xfrm>
        </p:grpSpPr>
        <p:sp>
          <p:nvSpPr>
            <p:cNvPr id="52" name="矩形 51"/>
            <p:cNvSpPr/>
            <p:nvPr/>
          </p:nvSpPr>
          <p:spPr>
            <a:xfrm>
              <a:off x="458561" y="306381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1360909" y="306381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2263257" y="306381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3165605" y="306381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4067953" y="306381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4970301" y="306381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5872649" y="306381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6774997" y="306381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7677345" y="3063810"/>
              <a:ext cx="864000" cy="864000"/>
            </a:xfrm>
            <a:prstGeom prst="rect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>
                  <a:solidFill>
                    <a:schemeClr val="bg1">
                      <a:lumMod val="65000"/>
                    </a:schemeClr>
                  </a:solidFill>
                </a:rPr>
                <a:t>LOGO</a:t>
              </a:r>
              <a:endParaRPr lang="zh-CN" altLang="en-US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86463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2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779</Words>
  <Application>Microsoft Office PowerPoint</Application>
  <PresentationFormat>全屏显示(16:10)</PresentationFormat>
  <Paragraphs>89</Paragraphs>
  <Slides>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主题​​</vt:lpstr>
      <vt:lpstr>Annual Repot</vt:lpstr>
      <vt:lpstr>在此录入文字标题</vt:lpstr>
      <vt:lpstr>在此录入文字标题</vt:lpstr>
      <vt:lpstr>在此录入文字标题</vt:lpstr>
      <vt:lpstr>在此录入文字标题</vt:lpstr>
      <vt:lpstr>在此录入文字标题</vt:lpstr>
      <vt:lpstr>在此录入文字标题</vt:lpstr>
    </vt:vector>
  </TitlesOfParts>
  <Company>Lenovo (Beijing) Limited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Annual Repot</dc:title>
  <dc:creator>lixzva</dc:creator>
  <cp:lastModifiedBy>Administrator</cp:lastModifiedBy>
  <cp:revision>9</cp:revision>
  <dcterms:created xsi:type="dcterms:W3CDTF">2013-07-23T08:18:58Z</dcterms:created>
  <dcterms:modified xsi:type="dcterms:W3CDTF">2015-03-02T03:39:53Z</dcterms:modified>
</cp:coreProperties>
</file>