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charts/colors1.xml" ContentType="application/vnd.ms-office.chartcolorstyl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56" r:id="rId3"/>
    <p:sldId id="257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68CD2"/>
    <a:srgbClr val="2C1E15"/>
    <a:srgbClr val="63431D"/>
    <a:srgbClr val="6A911F"/>
    <a:srgbClr val="373735"/>
    <a:srgbClr val="454F36"/>
    <a:srgbClr val="2F697F"/>
    <a:srgbClr val="FFEC00"/>
    <a:srgbClr val="FBE90C"/>
    <a:srgbClr val="00468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57A6"/>
            </a:solidFill>
            <a:ln>
              <a:noFill/>
            </a:ln>
            <a:effectLst/>
          </c:spPr>
          <c:cat>
            <c:numRef>
              <c:f>Sheet1!$A$2:$A$7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1.9000000000000001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</c:numCache>
            </c:numRef>
          </c:val>
        </c:ser>
        <c:dLbls/>
        <c:gapWidth val="219"/>
        <c:overlap val="-27"/>
        <c:axId val="130751104"/>
        <c:axId val="130773376"/>
      </c:barChart>
      <c:catAx>
        <c:axId val="1307511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0773376"/>
        <c:crosses val="autoZero"/>
        <c:auto val="1"/>
        <c:lblAlgn val="ctr"/>
        <c:lblOffset val="100"/>
      </c:catAx>
      <c:valAx>
        <c:axId val="13077337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0751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5693C-3291-45F2-82F1-74FDE3991F33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56278-407D-4AF8-AD3A-3250825A4B7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709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256278-407D-4AF8-AD3A-3250825A4B7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35404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bg>
      <p:bgPr>
        <a:solidFill>
          <a:srgbClr val="D9E3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-9526" y="679616"/>
            <a:ext cx="5563161" cy="632012"/>
          </a:xfrm>
          <a:custGeom>
            <a:avLst/>
            <a:gdLst>
              <a:gd name="connsiteX0" fmla="*/ 0 w 5213538"/>
              <a:gd name="connsiteY0" fmla="*/ 0 h 632012"/>
              <a:gd name="connsiteX1" fmla="*/ 5213538 w 5213538"/>
              <a:gd name="connsiteY1" fmla="*/ 0 h 632012"/>
              <a:gd name="connsiteX2" fmla="*/ 5213538 w 5213538"/>
              <a:gd name="connsiteY2" fmla="*/ 632012 h 632012"/>
              <a:gd name="connsiteX3" fmla="*/ 0 w 5213538"/>
              <a:gd name="connsiteY3" fmla="*/ 632012 h 632012"/>
              <a:gd name="connsiteX4" fmla="*/ 0 w 5213538"/>
              <a:gd name="connsiteY4" fmla="*/ 0 h 632012"/>
              <a:gd name="connsiteX0" fmla="*/ 0 w 5401797"/>
              <a:gd name="connsiteY0" fmla="*/ 0 h 632012"/>
              <a:gd name="connsiteX1" fmla="*/ 5213538 w 5401797"/>
              <a:gd name="connsiteY1" fmla="*/ 0 h 632012"/>
              <a:gd name="connsiteX2" fmla="*/ 5401797 w 5401797"/>
              <a:gd name="connsiteY2" fmla="*/ 309282 h 632012"/>
              <a:gd name="connsiteX3" fmla="*/ 0 w 5401797"/>
              <a:gd name="connsiteY3" fmla="*/ 632012 h 632012"/>
              <a:gd name="connsiteX4" fmla="*/ 0 w 5401797"/>
              <a:gd name="connsiteY4" fmla="*/ 0 h 632012"/>
              <a:gd name="connsiteX0" fmla="*/ 0 w 5563161"/>
              <a:gd name="connsiteY0" fmla="*/ 0 h 632012"/>
              <a:gd name="connsiteX1" fmla="*/ 5213538 w 5563161"/>
              <a:gd name="connsiteY1" fmla="*/ 0 h 632012"/>
              <a:gd name="connsiteX2" fmla="*/ 5563161 w 5563161"/>
              <a:gd name="connsiteY2" fmla="*/ 309282 h 632012"/>
              <a:gd name="connsiteX3" fmla="*/ 0 w 5563161"/>
              <a:gd name="connsiteY3" fmla="*/ 632012 h 632012"/>
              <a:gd name="connsiteX4" fmla="*/ 0 w 5563161"/>
              <a:gd name="connsiteY4" fmla="*/ 0 h 632012"/>
              <a:gd name="connsiteX0" fmla="*/ 0 w 5563161"/>
              <a:gd name="connsiteY0" fmla="*/ 0 h 632012"/>
              <a:gd name="connsiteX1" fmla="*/ 5213538 w 5563161"/>
              <a:gd name="connsiteY1" fmla="*/ 0 h 632012"/>
              <a:gd name="connsiteX2" fmla="*/ 5563161 w 5563161"/>
              <a:gd name="connsiteY2" fmla="*/ 309282 h 632012"/>
              <a:gd name="connsiteX3" fmla="*/ 0 w 5563161"/>
              <a:gd name="connsiteY3" fmla="*/ 632012 h 632012"/>
              <a:gd name="connsiteX4" fmla="*/ 0 w 5563161"/>
              <a:gd name="connsiteY4" fmla="*/ 0 h 632012"/>
              <a:gd name="connsiteX0" fmla="*/ 0 w 5563161"/>
              <a:gd name="connsiteY0" fmla="*/ 0 h 632012"/>
              <a:gd name="connsiteX1" fmla="*/ 5213538 w 5563161"/>
              <a:gd name="connsiteY1" fmla="*/ 0 h 632012"/>
              <a:gd name="connsiteX2" fmla="*/ 5563161 w 5563161"/>
              <a:gd name="connsiteY2" fmla="*/ 309282 h 632012"/>
              <a:gd name="connsiteX3" fmla="*/ 0 w 5563161"/>
              <a:gd name="connsiteY3" fmla="*/ 632012 h 632012"/>
              <a:gd name="connsiteX4" fmla="*/ 0 w 5563161"/>
              <a:gd name="connsiteY4" fmla="*/ 0 h 632012"/>
              <a:gd name="connsiteX0" fmla="*/ 0 w 5563161"/>
              <a:gd name="connsiteY0" fmla="*/ 0 h 632012"/>
              <a:gd name="connsiteX1" fmla="*/ 5213538 w 5563161"/>
              <a:gd name="connsiteY1" fmla="*/ 0 h 632012"/>
              <a:gd name="connsiteX2" fmla="*/ 5563161 w 5563161"/>
              <a:gd name="connsiteY2" fmla="*/ 309282 h 632012"/>
              <a:gd name="connsiteX3" fmla="*/ 0 w 5563161"/>
              <a:gd name="connsiteY3" fmla="*/ 632012 h 632012"/>
              <a:gd name="connsiteX4" fmla="*/ 0 w 5563161"/>
              <a:gd name="connsiteY4" fmla="*/ 0 h 632012"/>
              <a:gd name="connsiteX0" fmla="*/ 0 w 5563161"/>
              <a:gd name="connsiteY0" fmla="*/ 0 h 632012"/>
              <a:gd name="connsiteX1" fmla="*/ 5213538 w 5563161"/>
              <a:gd name="connsiteY1" fmla="*/ 0 h 632012"/>
              <a:gd name="connsiteX2" fmla="*/ 5563161 w 5563161"/>
              <a:gd name="connsiteY2" fmla="*/ 309282 h 632012"/>
              <a:gd name="connsiteX3" fmla="*/ 0 w 5563161"/>
              <a:gd name="connsiteY3" fmla="*/ 632012 h 632012"/>
              <a:gd name="connsiteX4" fmla="*/ 0 w 5563161"/>
              <a:gd name="connsiteY4" fmla="*/ 0 h 632012"/>
              <a:gd name="connsiteX0" fmla="*/ 0 w 5563161"/>
              <a:gd name="connsiteY0" fmla="*/ 0 h 632012"/>
              <a:gd name="connsiteX1" fmla="*/ 5213538 w 5563161"/>
              <a:gd name="connsiteY1" fmla="*/ 0 h 632012"/>
              <a:gd name="connsiteX2" fmla="*/ 5563161 w 5563161"/>
              <a:gd name="connsiteY2" fmla="*/ 309282 h 632012"/>
              <a:gd name="connsiteX3" fmla="*/ 0 w 5563161"/>
              <a:gd name="connsiteY3" fmla="*/ 632012 h 632012"/>
              <a:gd name="connsiteX4" fmla="*/ 0 w 5563161"/>
              <a:gd name="connsiteY4" fmla="*/ 0 h 6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3161" h="632012">
                <a:moveTo>
                  <a:pt x="0" y="0"/>
                </a:moveTo>
                <a:lnTo>
                  <a:pt x="5213538" y="0"/>
                </a:lnTo>
                <a:lnTo>
                  <a:pt x="5563161" y="309282"/>
                </a:lnTo>
                <a:cubicBezTo>
                  <a:pt x="4018057" y="121024"/>
                  <a:pt x="1356846" y="282388"/>
                  <a:pt x="0" y="63201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E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-9526" y="1"/>
            <a:ext cx="12201525" cy="1339650"/>
          </a:xfrm>
          <a:custGeom>
            <a:avLst/>
            <a:gdLst>
              <a:gd name="connsiteX0" fmla="*/ 0 w 12192000"/>
              <a:gd name="connsiteY0" fmla="*/ 0 h 1223682"/>
              <a:gd name="connsiteX1" fmla="*/ 12192000 w 12192000"/>
              <a:gd name="connsiteY1" fmla="*/ 0 h 1223682"/>
              <a:gd name="connsiteX2" fmla="*/ 12192000 w 12192000"/>
              <a:gd name="connsiteY2" fmla="*/ 1223682 h 1223682"/>
              <a:gd name="connsiteX3" fmla="*/ 0 w 12192000"/>
              <a:gd name="connsiteY3" fmla="*/ 1223682 h 1223682"/>
              <a:gd name="connsiteX4" fmla="*/ 0 w 12192000"/>
              <a:gd name="connsiteY4" fmla="*/ 0 h 1223682"/>
              <a:gd name="connsiteX0" fmla="*/ 0 w 12192000"/>
              <a:gd name="connsiteY0" fmla="*/ 0 h 1223682"/>
              <a:gd name="connsiteX1" fmla="*/ 12192000 w 12192000"/>
              <a:gd name="connsiteY1" fmla="*/ 0 h 1223682"/>
              <a:gd name="connsiteX2" fmla="*/ 12192000 w 12192000"/>
              <a:gd name="connsiteY2" fmla="*/ 1223682 h 1223682"/>
              <a:gd name="connsiteX3" fmla="*/ 6199094 w 12192000"/>
              <a:gd name="connsiteY3" fmla="*/ 1223682 h 1223682"/>
              <a:gd name="connsiteX4" fmla="*/ 0 w 12192000"/>
              <a:gd name="connsiteY4" fmla="*/ 1223682 h 1223682"/>
              <a:gd name="connsiteX5" fmla="*/ 0 w 12192000"/>
              <a:gd name="connsiteY5" fmla="*/ 0 h 1223682"/>
              <a:gd name="connsiteX0" fmla="*/ 0 w 12192000"/>
              <a:gd name="connsiteY0" fmla="*/ 0 h 1223682"/>
              <a:gd name="connsiteX1" fmla="*/ 12192000 w 12192000"/>
              <a:gd name="connsiteY1" fmla="*/ 0 h 1223682"/>
              <a:gd name="connsiteX2" fmla="*/ 12192000 w 12192000"/>
              <a:gd name="connsiteY2" fmla="*/ 1223682 h 1223682"/>
              <a:gd name="connsiteX3" fmla="*/ 5674659 w 12192000"/>
              <a:gd name="connsiteY3" fmla="*/ 995082 h 1223682"/>
              <a:gd name="connsiteX4" fmla="*/ 0 w 12192000"/>
              <a:gd name="connsiteY4" fmla="*/ 1223682 h 1223682"/>
              <a:gd name="connsiteX5" fmla="*/ 0 w 12192000"/>
              <a:gd name="connsiteY5" fmla="*/ 0 h 1223682"/>
              <a:gd name="connsiteX0" fmla="*/ 0 w 12192000"/>
              <a:gd name="connsiteY0" fmla="*/ 0 h 1273793"/>
              <a:gd name="connsiteX1" fmla="*/ 12192000 w 12192000"/>
              <a:gd name="connsiteY1" fmla="*/ 0 h 1273793"/>
              <a:gd name="connsiteX2" fmla="*/ 12192000 w 12192000"/>
              <a:gd name="connsiteY2" fmla="*/ 1223682 h 1273793"/>
              <a:gd name="connsiteX3" fmla="*/ 5674659 w 12192000"/>
              <a:gd name="connsiteY3" fmla="*/ 995082 h 1273793"/>
              <a:gd name="connsiteX4" fmla="*/ 0 w 12192000"/>
              <a:gd name="connsiteY4" fmla="*/ 1223682 h 1273793"/>
              <a:gd name="connsiteX5" fmla="*/ 0 w 12192000"/>
              <a:gd name="connsiteY5" fmla="*/ 0 h 1273793"/>
              <a:gd name="connsiteX0" fmla="*/ 0 w 12192000"/>
              <a:gd name="connsiteY0" fmla="*/ 0 h 1385515"/>
              <a:gd name="connsiteX1" fmla="*/ 12192000 w 12192000"/>
              <a:gd name="connsiteY1" fmla="*/ 0 h 1385515"/>
              <a:gd name="connsiteX2" fmla="*/ 12192000 w 12192000"/>
              <a:gd name="connsiteY2" fmla="*/ 1223682 h 1385515"/>
              <a:gd name="connsiteX3" fmla="*/ 5674659 w 12192000"/>
              <a:gd name="connsiteY3" fmla="*/ 995082 h 1385515"/>
              <a:gd name="connsiteX4" fmla="*/ 0 w 12192000"/>
              <a:gd name="connsiteY4" fmla="*/ 1223682 h 1385515"/>
              <a:gd name="connsiteX5" fmla="*/ 0 w 12192000"/>
              <a:gd name="connsiteY5" fmla="*/ 0 h 1385515"/>
              <a:gd name="connsiteX0" fmla="*/ 0 w 12192000"/>
              <a:gd name="connsiteY0" fmla="*/ 0 h 1385515"/>
              <a:gd name="connsiteX1" fmla="*/ 12192000 w 12192000"/>
              <a:gd name="connsiteY1" fmla="*/ 0 h 1385515"/>
              <a:gd name="connsiteX2" fmla="*/ 12192000 w 12192000"/>
              <a:gd name="connsiteY2" fmla="*/ 1223682 h 1385515"/>
              <a:gd name="connsiteX3" fmla="*/ 5674659 w 12192000"/>
              <a:gd name="connsiteY3" fmla="*/ 995082 h 1385515"/>
              <a:gd name="connsiteX4" fmla="*/ 0 w 12192000"/>
              <a:gd name="connsiteY4" fmla="*/ 1223682 h 1385515"/>
              <a:gd name="connsiteX5" fmla="*/ 0 w 12192000"/>
              <a:gd name="connsiteY5" fmla="*/ 0 h 1385515"/>
              <a:gd name="connsiteX0" fmla="*/ 0 w 12192000"/>
              <a:gd name="connsiteY0" fmla="*/ 0 h 1385515"/>
              <a:gd name="connsiteX1" fmla="*/ 12192000 w 12192000"/>
              <a:gd name="connsiteY1" fmla="*/ 0 h 1385515"/>
              <a:gd name="connsiteX2" fmla="*/ 12192000 w 12192000"/>
              <a:gd name="connsiteY2" fmla="*/ 1223682 h 1385515"/>
              <a:gd name="connsiteX3" fmla="*/ 5674659 w 12192000"/>
              <a:gd name="connsiteY3" fmla="*/ 995082 h 1385515"/>
              <a:gd name="connsiteX4" fmla="*/ 0 w 12192000"/>
              <a:gd name="connsiteY4" fmla="*/ 1223682 h 1385515"/>
              <a:gd name="connsiteX5" fmla="*/ 0 w 12192000"/>
              <a:gd name="connsiteY5" fmla="*/ 0 h 1385515"/>
              <a:gd name="connsiteX0" fmla="*/ 0 w 12192000"/>
              <a:gd name="connsiteY0" fmla="*/ 0 h 1325547"/>
              <a:gd name="connsiteX1" fmla="*/ 12192000 w 12192000"/>
              <a:gd name="connsiteY1" fmla="*/ 0 h 1325547"/>
              <a:gd name="connsiteX2" fmla="*/ 12192000 w 12192000"/>
              <a:gd name="connsiteY2" fmla="*/ 1223682 h 1325547"/>
              <a:gd name="connsiteX3" fmla="*/ 5674659 w 12192000"/>
              <a:gd name="connsiteY3" fmla="*/ 995082 h 1325547"/>
              <a:gd name="connsiteX4" fmla="*/ 0 w 12192000"/>
              <a:gd name="connsiteY4" fmla="*/ 1223682 h 1325547"/>
              <a:gd name="connsiteX5" fmla="*/ 0 w 12192000"/>
              <a:gd name="connsiteY5" fmla="*/ 0 h 1325547"/>
              <a:gd name="connsiteX0" fmla="*/ 0 w 12192000"/>
              <a:gd name="connsiteY0" fmla="*/ 0 h 1453201"/>
              <a:gd name="connsiteX1" fmla="*/ 12192000 w 12192000"/>
              <a:gd name="connsiteY1" fmla="*/ 0 h 1453201"/>
              <a:gd name="connsiteX2" fmla="*/ 12192000 w 12192000"/>
              <a:gd name="connsiteY2" fmla="*/ 1223682 h 1453201"/>
              <a:gd name="connsiteX3" fmla="*/ 5674659 w 12192000"/>
              <a:gd name="connsiteY3" fmla="*/ 995082 h 1453201"/>
              <a:gd name="connsiteX4" fmla="*/ 0 w 12192000"/>
              <a:gd name="connsiteY4" fmla="*/ 1223682 h 1453201"/>
              <a:gd name="connsiteX5" fmla="*/ 0 w 12192000"/>
              <a:gd name="connsiteY5" fmla="*/ 0 h 1453201"/>
              <a:gd name="connsiteX0" fmla="*/ 0 w 12192000"/>
              <a:gd name="connsiteY0" fmla="*/ 0 h 1267821"/>
              <a:gd name="connsiteX1" fmla="*/ 12192000 w 12192000"/>
              <a:gd name="connsiteY1" fmla="*/ 0 h 1267821"/>
              <a:gd name="connsiteX2" fmla="*/ 12192000 w 12192000"/>
              <a:gd name="connsiteY2" fmla="*/ 1223682 h 1267821"/>
              <a:gd name="connsiteX3" fmla="*/ 5674659 w 12192000"/>
              <a:gd name="connsiteY3" fmla="*/ 995082 h 1267821"/>
              <a:gd name="connsiteX4" fmla="*/ 0 w 12192000"/>
              <a:gd name="connsiteY4" fmla="*/ 968188 h 1267821"/>
              <a:gd name="connsiteX5" fmla="*/ 0 w 12192000"/>
              <a:gd name="connsiteY5" fmla="*/ 0 h 1267821"/>
              <a:gd name="connsiteX0" fmla="*/ 0 w 12192000"/>
              <a:gd name="connsiteY0" fmla="*/ 0 h 1267821"/>
              <a:gd name="connsiteX1" fmla="*/ 12192000 w 12192000"/>
              <a:gd name="connsiteY1" fmla="*/ 0 h 1267821"/>
              <a:gd name="connsiteX2" fmla="*/ 12192000 w 12192000"/>
              <a:gd name="connsiteY2" fmla="*/ 1223682 h 1267821"/>
              <a:gd name="connsiteX3" fmla="*/ 5674659 w 12192000"/>
              <a:gd name="connsiteY3" fmla="*/ 995082 h 1267821"/>
              <a:gd name="connsiteX4" fmla="*/ 0 w 12192000"/>
              <a:gd name="connsiteY4" fmla="*/ 968188 h 1267821"/>
              <a:gd name="connsiteX5" fmla="*/ 0 w 12192000"/>
              <a:gd name="connsiteY5" fmla="*/ 0 h 1267821"/>
              <a:gd name="connsiteX0" fmla="*/ 0 w 12192000"/>
              <a:gd name="connsiteY0" fmla="*/ 0 h 1307368"/>
              <a:gd name="connsiteX1" fmla="*/ 12192000 w 12192000"/>
              <a:gd name="connsiteY1" fmla="*/ 0 h 1307368"/>
              <a:gd name="connsiteX2" fmla="*/ 12192000 w 12192000"/>
              <a:gd name="connsiteY2" fmla="*/ 1223682 h 1307368"/>
              <a:gd name="connsiteX3" fmla="*/ 5674659 w 12192000"/>
              <a:gd name="connsiteY3" fmla="*/ 995082 h 1307368"/>
              <a:gd name="connsiteX4" fmla="*/ 0 w 12192000"/>
              <a:gd name="connsiteY4" fmla="*/ 968188 h 1307368"/>
              <a:gd name="connsiteX5" fmla="*/ 0 w 12192000"/>
              <a:gd name="connsiteY5" fmla="*/ 0 h 1307368"/>
              <a:gd name="connsiteX0" fmla="*/ 0 w 12192000"/>
              <a:gd name="connsiteY0" fmla="*/ 0 h 1307368"/>
              <a:gd name="connsiteX1" fmla="*/ 12192000 w 12192000"/>
              <a:gd name="connsiteY1" fmla="*/ 0 h 1307368"/>
              <a:gd name="connsiteX2" fmla="*/ 12192000 w 12192000"/>
              <a:gd name="connsiteY2" fmla="*/ 1223682 h 1307368"/>
              <a:gd name="connsiteX3" fmla="*/ 5674659 w 12192000"/>
              <a:gd name="connsiteY3" fmla="*/ 995082 h 1307368"/>
              <a:gd name="connsiteX4" fmla="*/ 0 w 12192000"/>
              <a:gd name="connsiteY4" fmla="*/ 968188 h 1307368"/>
              <a:gd name="connsiteX5" fmla="*/ 0 w 12192000"/>
              <a:gd name="connsiteY5" fmla="*/ 0 h 1307368"/>
              <a:gd name="connsiteX0" fmla="*/ 9525 w 12201525"/>
              <a:gd name="connsiteY0" fmla="*/ 0 h 1267821"/>
              <a:gd name="connsiteX1" fmla="*/ 12201525 w 12201525"/>
              <a:gd name="connsiteY1" fmla="*/ 0 h 1267821"/>
              <a:gd name="connsiteX2" fmla="*/ 12201525 w 12201525"/>
              <a:gd name="connsiteY2" fmla="*/ 1223682 h 1267821"/>
              <a:gd name="connsiteX3" fmla="*/ 5684184 w 12201525"/>
              <a:gd name="connsiteY3" fmla="*/ 995082 h 1267821"/>
              <a:gd name="connsiteX4" fmla="*/ 0 w 12201525"/>
              <a:gd name="connsiteY4" fmla="*/ 968188 h 1267821"/>
              <a:gd name="connsiteX5" fmla="*/ 9525 w 12201525"/>
              <a:gd name="connsiteY5" fmla="*/ 0 h 1267821"/>
              <a:gd name="connsiteX0" fmla="*/ 9525 w 12201525"/>
              <a:gd name="connsiteY0" fmla="*/ 0 h 1267821"/>
              <a:gd name="connsiteX1" fmla="*/ 12201525 w 12201525"/>
              <a:gd name="connsiteY1" fmla="*/ 0 h 1267821"/>
              <a:gd name="connsiteX2" fmla="*/ 12201525 w 12201525"/>
              <a:gd name="connsiteY2" fmla="*/ 1223682 h 1267821"/>
              <a:gd name="connsiteX3" fmla="*/ 5684184 w 12201525"/>
              <a:gd name="connsiteY3" fmla="*/ 995082 h 1267821"/>
              <a:gd name="connsiteX4" fmla="*/ 0 w 12201525"/>
              <a:gd name="connsiteY4" fmla="*/ 968188 h 1267821"/>
              <a:gd name="connsiteX5" fmla="*/ 9525 w 12201525"/>
              <a:gd name="connsiteY5" fmla="*/ 0 h 1267821"/>
              <a:gd name="connsiteX0" fmla="*/ 9525 w 12201525"/>
              <a:gd name="connsiteY0" fmla="*/ 0 h 1339650"/>
              <a:gd name="connsiteX1" fmla="*/ 12201525 w 12201525"/>
              <a:gd name="connsiteY1" fmla="*/ 0 h 1339650"/>
              <a:gd name="connsiteX2" fmla="*/ 12201525 w 12201525"/>
              <a:gd name="connsiteY2" fmla="*/ 1223682 h 1339650"/>
              <a:gd name="connsiteX3" fmla="*/ 5684184 w 12201525"/>
              <a:gd name="connsiteY3" fmla="*/ 995082 h 1339650"/>
              <a:gd name="connsiteX4" fmla="*/ 0 w 12201525"/>
              <a:gd name="connsiteY4" fmla="*/ 968188 h 1339650"/>
              <a:gd name="connsiteX5" fmla="*/ 9525 w 12201525"/>
              <a:gd name="connsiteY5" fmla="*/ 0 h 133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1525" h="1339650">
                <a:moveTo>
                  <a:pt x="9525" y="0"/>
                </a:moveTo>
                <a:lnTo>
                  <a:pt x="12201525" y="0"/>
                </a:lnTo>
                <a:lnTo>
                  <a:pt x="12201525" y="1223682"/>
                </a:lnTo>
                <a:cubicBezTo>
                  <a:pt x="11115302" y="1389529"/>
                  <a:pt x="8591830" y="1427628"/>
                  <a:pt x="5684184" y="995082"/>
                </a:cubicBezTo>
                <a:cubicBezTo>
                  <a:pt x="3672291" y="695790"/>
                  <a:pt x="1152525" y="521634"/>
                  <a:pt x="0" y="968188"/>
                </a:cubicBezTo>
                <a:lnTo>
                  <a:pt x="9525" y="0"/>
                </a:lnTo>
                <a:close/>
              </a:path>
            </a:pathLst>
          </a:custGeom>
          <a:gradFill>
            <a:gsLst>
              <a:gs pos="1000">
                <a:srgbClr val="004C92"/>
              </a:gs>
              <a:gs pos="100000">
                <a:srgbClr val="002D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362209" y="53787"/>
            <a:ext cx="1840216" cy="556987"/>
            <a:chOff x="1090175" y="475795"/>
            <a:chExt cx="2854547" cy="864000"/>
          </a:xfrm>
        </p:grpSpPr>
        <p:sp>
          <p:nvSpPr>
            <p:cNvPr id="8" name="Freeform 123"/>
            <p:cNvSpPr>
              <a:spLocks/>
            </p:cNvSpPr>
            <p:nvPr/>
          </p:nvSpPr>
          <p:spPr bwMode="auto">
            <a:xfrm>
              <a:off x="1167346" y="832414"/>
              <a:ext cx="2777376" cy="468597"/>
            </a:xfrm>
            <a:custGeom>
              <a:avLst/>
              <a:gdLst>
                <a:gd name="T0" fmla="*/ 0 w 3491"/>
                <a:gd name="T1" fmla="*/ 589 h 589"/>
                <a:gd name="T2" fmla="*/ 3491 w 3491"/>
                <a:gd name="T3" fmla="*/ 589 h 589"/>
                <a:gd name="T4" fmla="*/ 3491 w 3491"/>
                <a:gd name="T5" fmla="*/ 0 h 589"/>
                <a:gd name="T6" fmla="*/ 0 w 3491"/>
                <a:gd name="T7" fmla="*/ 0 h 589"/>
                <a:gd name="T8" fmla="*/ 0 w 3491"/>
                <a:gd name="T9" fmla="*/ 589 h 589"/>
                <a:gd name="T10" fmla="*/ 0 w 3491"/>
                <a:gd name="T11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1" h="589">
                  <a:moveTo>
                    <a:pt x="0" y="589"/>
                  </a:moveTo>
                  <a:lnTo>
                    <a:pt x="3491" y="589"/>
                  </a:lnTo>
                  <a:lnTo>
                    <a:pt x="3491" y="0"/>
                  </a:lnTo>
                  <a:lnTo>
                    <a:pt x="0" y="0"/>
                  </a:lnTo>
                  <a:lnTo>
                    <a:pt x="0" y="589"/>
                  </a:lnTo>
                  <a:lnTo>
                    <a:pt x="0" y="589"/>
                  </a:lnTo>
                  <a:close/>
                </a:path>
              </a:pathLst>
            </a:custGeom>
            <a:solidFill>
              <a:srgbClr val="0057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24"/>
            <p:cNvSpPr>
              <a:spLocks/>
            </p:cNvSpPr>
            <p:nvPr/>
          </p:nvSpPr>
          <p:spPr bwMode="auto">
            <a:xfrm>
              <a:off x="1167346" y="1208723"/>
              <a:ext cx="2261839" cy="27846"/>
            </a:xfrm>
            <a:custGeom>
              <a:avLst/>
              <a:gdLst>
                <a:gd name="T0" fmla="*/ 2843 w 2843"/>
                <a:gd name="T1" fmla="*/ 0 h 35"/>
                <a:gd name="T2" fmla="*/ 0 w 2843"/>
                <a:gd name="T3" fmla="*/ 0 h 35"/>
                <a:gd name="T4" fmla="*/ 0 w 2843"/>
                <a:gd name="T5" fmla="*/ 35 h 35"/>
                <a:gd name="T6" fmla="*/ 2831 w 2843"/>
                <a:gd name="T7" fmla="*/ 35 h 35"/>
                <a:gd name="T8" fmla="*/ 2843 w 2843"/>
                <a:gd name="T9" fmla="*/ 0 h 35"/>
                <a:gd name="T10" fmla="*/ 2843 w 2843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3" h="35">
                  <a:moveTo>
                    <a:pt x="2843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2831" y="35"/>
                  </a:lnTo>
                  <a:lnTo>
                    <a:pt x="2843" y="0"/>
                  </a:lnTo>
                  <a:lnTo>
                    <a:pt x="2843" y="0"/>
                  </a:lnTo>
                  <a:close/>
                </a:path>
              </a:pathLst>
            </a:custGeom>
            <a:solidFill>
              <a:srgbClr val="FFEC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5"/>
            <p:cNvSpPr>
              <a:spLocks/>
            </p:cNvSpPr>
            <p:nvPr/>
          </p:nvSpPr>
          <p:spPr bwMode="auto">
            <a:xfrm>
              <a:off x="1715502" y="941408"/>
              <a:ext cx="431205" cy="209238"/>
            </a:xfrm>
            <a:custGeom>
              <a:avLst/>
              <a:gdLst>
                <a:gd name="T0" fmla="*/ 154 w 229"/>
                <a:gd name="T1" fmla="*/ 0 h 111"/>
                <a:gd name="T2" fmla="*/ 114 w 229"/>
                <a:gd name="T3" fmla="*/ 60 h 111"/>
                <a:gd name="T4" fmla="*/ 117 w 229"/>
                <a:gd name="T5" fmla="*/ 21 h 111"/>
                <a:gd name="T6" fmla="*/ 103 w 229"/>
                <a:gd name="T7" fmla="*/ 0 h 111"/>
                <a:gd name="T8" fmla="*/ 40 w 229"/>
                <a:gd name="T9" fmla="*/ 0 h 111"/>
                <a:gd name="T10" fmla="*/ 0 w 229"/>
                <a:gd name="T11" fmla="*/ 111 h 111"/>
                <a:gd name="T12" fmla="*/ 49 w 229"/>
                <a:gd name="T13" fmla="*/ 111 h 111"/>
                <a:gd name="T14" fmla="*/ 78 w 229"/>
                <a:gd name="T15" fmla="*/ 30 h 111"/>
                <a:gd name="T16" fmla="*/ 72 w 229"/>
                <a:gd name="T17" fmla="*/ 111 h 111"/>
                <a:gd name="T18" fmla="*/ 115 w 229"/>
                <a:gd name="T19" fmla="*/ 111 h 111"/>
                <a:gd name="T20" fmla="*/ 169 w 229"/>
                <a:gd name="T21" fmla="*/ 32 h 111"/>
                <a:gd name="T22" fmla="*/ 139 w 229"/>
                <a:gd name="T23" fmla="*/ 111 h 111"/>
                <a:gd name="T24" fmla="*/ 188 w 229"/>
                <a:gd name="T25" fmla="*/ 111 h 111"/>
                <a:gd name="T26" fmla="*/ 229 w 229"/>
                <a:gd name="T27" fmla="*/ 0 h 111"/>
                <a:gd name="T28" fmla="*/ 154 w 229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" h="111">
                  <a:moveTo>
                    <a:pt x="154" y="0"/>
                  </a:moveTo>
                  <a:cubicBezTo>
                    <a:pt x="114" y="60"/>
                    <a:pt x="114" y="60"/>
                    <a:pt x="114" y="60"/>
                  </a:cubicBezTo>
                  <a:cubicBezTo>
                    <a:pt x="114" y="60"/>
                    <a:pt x="117" y="28"/>
                    <a:pt x="117" y="21"/>
                  </a:cubicBezTo>
                  <a:cubicBezTo>
                    <a:pt x="118" y="15"/>
                    <a:pt x="117" y="0"/>
                    <a:pt x="103" y="0"/>
                  </a:cubicBezTo>
                  <a:cubicBezTo>
                    <a:pt x="89" y="0"/>
                    <a:pt x="40" y="0"/>
                    <a:pt x="4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115" y="111"/>
                    <a:pt x="115" y="111"/>
                    <a:pt x="115" y="111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54" y="0"/>
                    <a:pt x="154" y="0"/>
                    <a:pt x="1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6"/>
            <p:cNvSpPr>
              <a:spLocks/>
            </p:cNvSpPr>
            <p:nvPr/>
          </p:nvSpPr>
          <p:spPr bwMode="auto">
            <a:xfrm>
              <a:off x="2302641" y="930270"/>
              <a:ext cx="276862" cy="225945"/>
            </a:xfrm>
            <a:custGeom>
              <a:avLst/>
              <a:gdLst>
                <a:gd name="T0" fmla="*/ 107 w 147"/>
                <a:gd name="T1" fmla="*/ 114 h 120"/>
                <a:gd name="T2" fmla="*/ 66 w 147"/>
                <a:gd name="T3" fmla="*/ 119 h 120"/>
                <a:gd name="T4" fmla="*/ 0 w 147"/>
                <a:gd name="T5" fmla="*/ 81 h 120"/>
                <a:gd name="T6" fmla="*/ 77 w 147"/>
                <a:gd name="T7" fmla="*/ 7 h 120"/>
                <a:gd name="T8" fmla="*/ 147 w 147"/>
                <a:gd name="T9" fmla="*/ 7 h 120"/>
                <a:gd name="T10" fmla="*/ 131 w 147"/>
                <a:gd name="T11" fmla="*/ 46 h 120"/>
                <a:gd name="T12" fmla="*/ 109 w 147"/>
                <a:gd name="T13" fmla="*/ 36 h 120"/>
                <a:gd name="T14" fmla="*/ 81 w 147"/>
                <a:gd name="T15" fmla="*/ 42 h 120"/>
                <a:gd name="T16" fmla="*/ 73 w 147"/>
                <a:gd name="T17" fmla="*/ 83 h 120"/>
                <a:gd name="T18" fmla="*/ 120 w 147"/>
                <a:gd name="T19" fmla="*/ 81 h 120"/>
                <a:gd name="T20" fmla="*/ 107 w 147"/>
                <a:gd name="T21" fmla="*/ 11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20">
                  <a:moveTo>
                    <a:pt x="107" y="114"/>
                  </a:moveTo>
                  <a:cubicBezTo>
                    <a:pt x="104" y="115"/>
                    <a:pt x="86" y="119"/>
                    <a:pt x="66" y="119"/>
                  </a:cubicBezTo>
                  <a:cubicBezTo>
                    <a:pt x="31" y="120"/>
                    <a:pt x="0" y="106"/>
                    <a:pt x="0" y="81"/>
                  </a:cubicBezTo>
                  <a:cubicBezTo>
                    <a:pt x="0" y="37"/>
                    <a:pt x="44" y="13"/>
                    <a:pt x="77" y="7"/>
                  </a:cubicBezTo>
                  <a:cubicBezTo>
                    <a:pt x="91" y="4"/>
                    <a:pt x="120" y="0"/>
                    <a:pt x="147" y="7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26" y="36"/>
                    <a:pt x="114" y="36"/>
                    <a:pt x="109" y="36"/>
                  </a:cubicBezTo>
                  <a:cubicBezTo>
                    <a:pt x="98" y="35"/>
                    <a:pt x="87" y="39"/>
                    <a:pt x="81" y="42"/>
                  </a:cubicBezTo>
                  <a:cubicBezTo>
                    <a:pt x="64" y="49"/>
                    <a:pt x="50" y="73"/>
                    <a:pt x="73" y="83"/>
                  </a:cubicBezTo>
                  <a:cubicBezTo>
                    <a:pt x="86" y="88"/>
                    <a:pt x="102" y="84"/>
                    <a:pt x="120" y="81"/>
                  </a:cubicBezTo>
                  <a:cubicBezTo>
                    <a:pt x="107" y="114"/>
                    <a:pt x="107" y="114"/>
                    <a:pt x="107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7"/>
            <p:cNvSpPr>
              <a:spLocks/>
            </p:cNvSpPr>
            <p:nvPr/>
          </p:nvSpPr>
          <p:spPr bwMode="auto">
            <a:xfrm>
              <a:off x="3344058" y="941408"/>
              <a:ext cx="177415" cy="209238"/>
            </a:xfrm>
            <a:custGeom>
              <a:avLst/>
              <a:gdLst>
                <a:gd name="T0" fmla="*/ 126 w 223"/>
                <a:gd name="T1" fmla="*/ 263 h 263"/>
                <a:gd name="T2" fmla="*/ 0 w 223"/>
                <a:gd name="T3" fmla="*/ 263 h 263"/>
                <a:gd name="T4" fmla="*/ 95 w 223"/>
                <a:gd name="T5" fmla="*/ 0 h 263"/>
                <a:gd name="T6" fmla="*/ 223 w 223"/>
                <a:gd name="T7" fmla="*/ 0 h 263"/>
                <a:gd name="T8" fmla="*/ 126 w 223"/>
                <a:gd name="T9" fmla="*/ 263 h 263"/>
                <a:gd name="T10" fmla="*/ 126 w 223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63">
                  <a:moveTo>
                    <a:pt x="126" y="263"/>
                  </a:moveTo>
                  <a:lnTo>
                    <a:pt x="0" y="263"/>
                  </a:lnTo>
                  <a:lnTo>
                    <a:pt x="95" y="0"/>
                  </a:lnTo>
                  <a:lnTo>
                    <a:pt x="223" y="0"/>
                  </a:lnTo>
                  <a:lnTo>
                    <a:pt x="126" y="263"/>
                  </a:lnTo>
                  <a:lnTo>
                    <a:pt x="126" y="2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8"/>
            <p:cNvSpPr>
              <a:spLocks/>
            </p:cNvSpPr>
            <p:nvPr/>
          </p:nvSpPr>
          <p:spPr bwMode="auto">
            <a:xfrm>
              <a:off x="2127613" y="941408"/>
              <a:ext cx="179006" cy="209238"/>
            </a:xfrm>
            <a:custGeom>
              <a:avLst/>
              <a:gdLst>
                <a:gd name="T0" fmla="*/ 128 w 225"/>
                <a:gd name="T1" fmla="*/ 263 h 263"/>
                <a:gd name="T2" fmla="*/ 0 w 225"/>
                <a:gd name="T3" fmla="*/ 263 h 263"/>
                <a:gd name="T4" fmla="*/ 97 w 225"/>
                <a:gd name="T5" fmla="*/ 0 h 263"/>
                <a:gd name="T6" fmla="*/ 225 w 225"/>
                <a:gd name="T7" fmla="*/ 0 h 263"/>
                <a:gd name="T8" fmla="*/ 128 w 225"/>
                <a:gd name="T9" fmla="*/ 263 h 263"/>
                <a:gd name="T10" fmla="*/ 128 w 225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263">
                  <a:moveTo>
                    <a:pt x="128" y="263"/>
                  </a:moveTo>
                  <a:lnTo>
                    <a:pt x="0" y="263"/>
                  </a:lnTo>
                  <a:lnTo>
                    <a:pt x="97" y="0"/>
                  </a:lnTo>
                  <a:lnTo>
                    <a:pt x="225" y="0"/>
                  </a:lnTo>
                  <a:lnTo>
                    <a:pt x="128" y="263"/>
                  </a:lnTo>
                  <a:lnTo>
                    <a:pt x="128" y="2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9"/>
            <p:cNvSpPr>
              <a:spLocks/>
            </p:cNvSpPr>
            <p:nvPr/>
          </p:nvSpPr>
          <p:spPr bwMode="auto">
            <a:xfrm>
              <a:off x="2551658" y="941408"/>
              <a:ext cx="321415" cy="209238"/>
            </a:xfrm>
            <a:custGeom>
              <a:avLst/>
              <a:gdLst>
                <a:gd name="T0" fmla="*/ 281 w 404"/>
                <a:gd name="T1" fmla="*/ 0 h 263"/>
                <a:gd name="T2" fmla="*/ 248 w 404"/>
                <a:gd name="T3" fmla="*/ 92 h 263"/>
                <a:gd name="T4" fmla="*/ 182 w 404"/>
                <a:gd name="T5" fmla="*/ 92 h 263"/>
                <a:gd name="T6" fmla="*/ 217 w 404"/>
                <a:gd name="T7" fmla="*/ 0 h 263"/>
                <a:gd name="T8" fmla="*/ 97 w 404"/>
                <a:gd name="T9" fmla="*/ 0 h 263"/>
                <a:gd name="T10" fmla="*/ 0 w 404"/>
                <a:gd name="T11" fmla="*/ 263 h 263"/>
                <a:gd name="T12" fmla="*/ 120 w 404"/>
                <a:gd name="T13" fmla="*/ 263 h 263"/>
                <a:gd name="T14" fmla="*/ 153 w 404"/>
                <a:gd name="T15" fmla="*/ 173 h 263"/>
                <a:gd name="T16" fmla="*/ 217 w 404"/>
                <a:gd name="T17" fmla="*/ 173 h 263"/>
                <a:gd name="T18" fmla="*/ 184 w 404"/>
                <a:gd name="T19" fmla="*/ 263 h 263"/>
                <a:gd name="T20" fmla="*/ 305 w 404"/>
                <a:gd name="T21" fmla="*/ 263 h 263"/>
                <a:gd name="T22" fmla="*/ 404 w 404"/>
                <a:gd name="T23" fmla="*/ 0 h 263"/>
                <a:gd name="T24" fmla="*/ 281 w 404"/>
                <a:gd name="T25" fmla="*/ 0 h 263"/>
                <a:gd name="T26" fmla="*/ 281 w 404"/>
                <a:gd name="T2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4" h="263">
                  <a:moveTo>
                    <a:pt x="281" y="0"/>
                  </a:moveTo>
                  <a:lnTo>
                    <a:pt x="248" y="92"/>
                  </a:lnTo>
                  <a:lnTo>
                    <a:pt x="182" y="92"/>
                  </a:lnTo>
                  <a:lnTo>
                    <a:pt x="217" y="0"/>
                  </a:lnTo>
                  <a:lnTo>
                    <a:pt x="97" y="0"/>
                  </a:lnTo>
                  <a:lnTo>
                    <a:pt x="0" y="263"/>
                  </a:lnTo>
                  <a:lnTo>
                    <a:pt x="120" y="263"/>
                  </a:lnTo>
                  <a:lnTo>
                    <a:pt x="153" y="173"/>
                  </a:lnTo>
                  <a:lnTo>
                    <a:pt x="217" y="173"/>
                  </a:lnTo>
                  <a:lnTo>
                    <a:pt x="184" y="263"/>
                  </a:lnTo>
                  <a:lnTo>
                    <a:pt x="305" y="263"/>
                  </a:lnTo>
                  <a:lnTo>
                    <a:pt x="404" y="0"/>
                  </a:lnTo>
                  <a:lnTo>
                    <a:pt x="281" y="0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0"/>
            <p:cNvSpPr>
              <a:spLocks/>
            </p:cNvSpPr>
            <p:nvPr/>
          </p:nvSpPr>
          <p:spPr bwMode="auto">
            <a:xfrm>
              <a:off x="3114135" y="941408"/>
              <a:ext cx="224354" cy="209238"/>
            </a:xfrm>
            <a:custGeom>
              <a:avLst/>
              <a:gdLst>
                <a:gd name="T0" fmla="*/ 157 w 282"/>
                <a:gd name="T1" fmla="*/ 175 h 263"/>
                <a:gd name="T2" fmla="*/ 220 w 282"/>
                <a:gd name="T3" fmla="*/ 0 h 263"/>
                <a:gd name="T4" fmla="*/ 97 w 282"/>
                <a:gd name="T5" fmla="*/ 0 h 263"/>
                <a:gd name="T6" fmla="*/ 0 w 282"/>
                <a:gd name="T7" fmla="*/ 263 h 263"/>
                <a:gd name="T8" fmla="*/ 249 w 282"/>
                <a:gd name="T9" fmla="*/ 263 h 263"/>
                <a:gd name="T10" fmla="*/ 282 w 282"/>
                <a:gd name="T11" fmla="*/ 175 h 263"/>
                <a:gd name="T12" fmla="*/ 157 w 282"/>
                <a:gd name="T13" fmla="*/ 175 h 263"/>
                <a:gd name="T14" fmla="*/ 157 w 282"/>
                <a:gd name="T15" fmla="*/ 17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263">
                  <a:moveTo>
                    <a:pt x="157" y="175"/>
                  </a:moveTo>
                  <a:lnTo>
                    <a:pt x="220" y="0"/>
                  </a:lnTo>
                  <a:lnTo>
                    <a:pt x="97" y="0"/>
                  </a:lnTo>
                  <a:lnTo>
                    <a:pt x="0" y="263"/>
                  </a:lnTo>
                  <a:lnTo>
                    <a:pt x="249" y="263"/>
                  </a:lnTo>
                  <a:lnTo>
                    <a:pt x="282" y="175"/>
                  </a:lnTo>
                  <a:lnTo>
                    <a:pt x="157" y="175"/>
                  </a:lnTo>
                  <a:lnTo>
                    <a:pt x="157" y="1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1"/>
            <p:cNvSpPr>
              <a:spLocks/>
            </p:cNvSpPr>
            <p:nvPr/>
          </p:nvSpPr>
          <p:spPr bwMode="auto">
            <a:xfrm>
              <a:off x="3502379" y="941408"/>
              <a:ext cx="354034" cy="209238"/>
            </a:xfrm>
            <a:custGeom>
              <a:avLst/>
              <a:gdLst>
                <a:gd name="T0" fmla="*/ 143 w 188"/>
                <a:gd name="T1" fmla="*/ 0 h 111"/>
                <a:gd name="T2" fmla="*/ 115 w 188"/>
                <a:gd name="T3" fmla="*/ 76 h 111"/>
                <a:gd name="T4" fmla="*/ 118 w 188"/>
                <a:gd name="T5" fmla="*/ 21 h 111"/>
                <a:gd name="T6" fmla="*/ 113 w 188"/>
                <a:gd name="T7" fmla="*/ 4 h 111"/>
                <a:gd name="T8" fmla="*/ 103 w 188"/>
                <a:gd name="T9" fmla="*/ 0 h 111"/>
                <a:gd name="T10" fmla="*/ 41 w 188"/>
                <a:gd name="T11" fmla="*/ 0 h 111"/>
                <a:gd name="T12" fmla="*/ 0 w 188"/>
                <a:gd name="T13" fmla="*/ 111 h 111"/>
                <a:gd name="T14" fmla="*/ 46 w 188"/>
                <a:gd name="T15" fmla="*/ 111 h 111"/>
                <a:gd name="T16" fmla="*/ 74 w 188"/>
                <a:gd name="T17" fmla="*/ 32 h 111"/>
                <a:gd name="T18" fmla="*/ 71 w 188"/>
                <a:gd name="T19" fmla="*/ 111 h 111"/>
                <a:gd name="T20" fmla="*/ 147 w 188"/>
                <a:gd name="T21" fmla="*/ 111 h 111"/>
                <a:gd name="T22" fmla="*/ 188 w 188"/>
                <a:gd name="T23" fmla="*/ 0 h 111"/>
                <a:gd name="T24" fmla="*/ 143 w 188"/>
                <a:gd name="T2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" h="111">
                  <a:moveTo>
                    <a:pt x="143" y="0"/>
                  </a:moveTo>
                  <a:cubicBezTo>
                    <a:pt x="115" y="76"/>
                    <a:pt x="115" y="76"/>
                    <a:pt x="115" y="76"/>
                  </a:cubicBezTo>
                  <a:cubicBezTo>
                    <a:pt x="115" y="69"/>
                    <a:pt x="117" y="38"/>
                    <a:pt x="118" y="21"/>
                  </a:cubicBezTo>
                  <a:cubicBezTo>
                    <a:pt x="118" y="13"/>
                    <a:pt x="117" y="8"/>
                    <a:pt x="113" y="4"/>
                  </a:cubicBezTo>
                  <a:cubicBezTo>
                    <a:pt x="109" y="0"/>
                    <a:pt x="103" y="0"/>
                    <a:pt x="10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147" y="111"/>
                    <a:pt x="147" y="111"/>
                    <a:pt x="147" y="11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43" y="0"/>
                    <a:pt x="143" y="0"/>
                    <a:pt x="1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2"/>
            <p:cNvSpPr>
              <a:spLocks/>
            </p:cNvSpPr>
            <p:nvPr/>
          </p:nvSpPr>
          <p:spPr bwMode="auto">
            <a:xfrm>
              <a:off x="2850797" y="941408"/>
              <a:ext cx="288001" cy="209238"/>
            </a:xfrm>
            <a:custGeom>
              <a:avLst/>
              <a:gdLst>
                <a:gd name="T0" fmla="*/ 149 w 362"/>
                <a:gd name="T1" fmla="*/ 192 h 263"/>
                <a:gd name="T2" fmla="*/ 159 w 362"/>
                <a:gd name="T3" fmla="*/ 163 h 263"/>
                <a:gd name="T4" fmla="*/ 296 w 362"/>
                <a:gd name="T5" fmla="*/ 163 h 263"/>
                <a:gd name="T6" fmla="*/ 319 w 362"/>
                <a:gd name="T7" fmla="*/ 97 h 263"/>
                <a:gd name="T8" fmla="*/ 182 w 362"/>
                <a:gd name="T9" fmla="*/ 97 h 263"/>
                <a:gd name="T10" fmla="*/ 192 w 362"/>
                <a:gd name="T11" fmla="*/ 69 h 263"/>
                <a:gd name="T12" fmla="*/ 338 w 362"/>
                <a:gd name="T13" fmla="*/ 69 h 263"/>
                <a:gd name="T14" fmla="*/ 362 w 362"/>
                <a:gd name="T15" fmla="*/ 0 h 263"/>
                <a:gd name="T16" fmla="*/ 99 w 362"/>
                <a:gd name="T17" fmla="*/ 0 h 263"/>
                <a:gd name="T18" fmla="*/ 0 w 362"/>
                <a:gd name="T19" fmla="*/ 263 h 263"/>
                <a:gd name="T20" fmla="*/ 270 w 362"/>
                <a:gd name="T21" fmla="*/ 263 h 263"/>
                <a:gd name="T22" fmla="*/ 296 w 362"/>
                <a:gd name="T23" fmla="*/ 192 h 263"/>
                <a:gd name="T24" fmla="*/ 149 w 362"/>
                <a:gd name="T25" fmla="*/ 192 h 263"/>
                <a:gd name="T26" fmla="*/ 149 w 362"/>
                <a:gd name="T27" fmla="*/ 19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2" h="263">
                  <a:moveTo>
                    <a:pt x="149" y="192"/>
                  </a:moveTo>
                  <a:lnTo>
                    <a:pt x="159" y="163"/>
                  </a:lnTo>
                  <a:lnTo>
                    <a:pt x="296" y="163"/>
                  </a:lnTo>
                  <a:lnTo>
                    <a:pt x="319" y="97"/>
                  </a:lnTo>
                  <a:lnTo>
                    <a:pt x="182" y="97"/>
                  </a:lnTo>
                  <a:lnTo>
                    <a:pt x="192" y="69"/>
                  </a:lnTo>
                  <a:lnTo>
                    <a:pt x="338" y="69"/>
                  </a:lnTo>
                  <a:lnTo>
                    <a:pt x="362" y="0"/>
                  </a:lnTo>
                  <a:lnTo>
                    <a:pt x="99" y="0"/>
                  </a:lnTo>
                  <a:lnTo>
                    <a:pt x="0" y="263"/>
                  </a:lnTo>
                  <a:lnTo>
                    <a:pt x="270" y="263"/>
                  </a:lnTo>
                  <a:lnTo>
                    <a:pt x="296" y="192"/>
                  </a:lnTo>
                  <a:lnTo>
                    <a:pt x="149" y="192"/>
                  </a:lnTo>
                  <a:lnTo>
                    <a:pt x="149" y="1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090175" y="475795"/>
              <a:ext cx="619758" cy="864000"/>
              <a:chOff x="3243263" y="2506663"/>
              <a:chExt cx="1236663" cy="1724025"/>
            </a:xfrm>
          </p:grpSpPr>
          <p:sp>
            <p:nvSpPr>
              <p:cNvPr id="19" name="Freeform 133"/>
              <p:cNvSpPr>
                <a:spLocks/>
              </p:cNvSpPr>
              <p:nvPr/>
            </p:nvSpPr>
            <p:spPr bwMode="auto">
              <a:xfrm>
                <a:off x="3243263" y="2506663"/>
                <a:ext cx="1236663" cy="1724025"/>
              </a:xfrm>
              <a:custGeom>
                <a:avLst/>
                <a:gdLst>
                  <a:gd name="T0" fmla="*/ 319 w 329"/>
                  <a:gd name="T1" fmla="*/ 232 h 459"/>
                  <a:gd name="T2" fmla="*/ 290 w 329"/>
                  <a:gd name="T3" fmla="*/ 182 h 459"/>
                  <a:gd name="T4" fmla="*/ 274 w 329"/>
                  <a:gd name="T5" fmla="*/ 124 h 459"/>
                  <a:gd name="T6" fmla="*/ 218 w 329"/>
                  <a:gd name="T7" fmla="*/ 78 h 459"/>
                  <a:gd name="T8" fmla="*/ 193 w 329"/>
                  <a:gd name="T9" fmla="*/ 12 h 459"/>
                  <a:gd name="T10" fmla="*/ 141 w 329"/>
                  <a:gd name="T11" fmla="*/ 48 h 459"/>
                  <a:gd name="T12" fmla="*/ 116 w 329"/>
                  <a:gd name="T13" fmla="*/ 87 h 459"/>
                  <a:gd name="T14" fmla="*/ 116 w 329"/>
                  <a:gd name="T15" fmla="*/ 87 h 459"/>
                  <a:gd name="T16" fmla="*/ 88 w 329"/>
                  <a:gd name="T17" fmla="*/ 80 h 459"/>
                  <a:gd name="T18" fmla="*/ 66 w 329"/>
                  <a:gd name="T19" fmla="*/ 57 h 459"/>
                  <a:gd name="T20" fmla="*/ 62 w 329"/>
                  <a:gd name="T21" fmla="*/ 29 h 459"/>
                  <a:gd name="T22" fmla="*/ 44 w 329"/>
                  <a:gd name="T23" fmla="*/ 20 h 459"/>
                  <a:gd name="T24" fmla="*/ 7 w 329"/>
                  <a:gd name="T25" fmla="*/ 9 h 459"/>
                  <a:gd name="T26" fmla="*/ 24 w 329"/>
                  <a:gd name="T27" fmla="*/ 72 h 459"/>
                  <a:gd name="T28" fmla="*/ 35 w 329"/>
                  <a:gd name="T29" fmla="*/ 126 h 459"/>
                  <a:gd name="T30" fmla="*/ 93 w 329"/>
                  <a:gd name="T31" fmla="*/ 172 h 459"/>
                  <a:gd name="T32" fmla="*/ 99 w 329"/>
                  <a:gd name="T33" fmla="*/ 213 h 459"/>
                  <a:gd name="T34" fmla="*/ 86 w 329"/>
                  <a:gd name="T35" fmla="*/ 289 h 459"/>
                  <a:gd name="T36" fmla="*/ 68 w 329"/>
                  <a:gd name="T37" fmla="*/ 315 h 459"/>
                  <a:gd name="T38" fmla="*/ 69 w 329"/>
                  <a:gd name="T39" fmla="*/ 384 h 459"/>
                  <a:gd name="T40" fmla="*/ 47 w 329"/>
                  <a:gd name="T41" fmla="*/ 443 h 459"/>
                  <a:gd name="T42" fmla="*/ 107 w 329"/>
                  <a:gd name="T43" fmla="*/ 442 h 459"/>
                  <a:gd name="T44" fmla="*/ 107 w 329"/>
                  <a:gd name="T45" fmla="*/ 396 h 459"/>
                  <a:gd name="T46" fmla="*/ 150 w 329"/>
                  <a:gd name="T47" fmla="*/ 331 h 459"/>
                  <a:gd name="T48" fmla="*/ 161 w 329"/>
                  <a:gd name="T49" fmla="*/ 339 h 459"/>
                  <a:gd name="T50" fmla="*/ 181 w 329"/>
                  <a:gd name="T51" fmla="*/ 422 h 459"/>
                  <a:gd name="T52" fmla="*/ 242 w 329"/>
                  <a:gd name="T53" fmla="*/ 431 h 459"/>
                  <a:gd name="T54" fmla="*/ 228 w 329"/>
                  <a:gd name="T55" fmla="*/ 402 h 459"/>
                  <a:gd name="T56" fmla="*/ 231 w 329"/>
                  <a:gd name="T57" fmla="*/ 345 h 459"/>
                  <a:gd name="T58" fmla="*/ 236 w 329"/>
                  <a:gd name="T59" fmla="*/ 292 h 459"/>
                  <a:gd name="T60" fmla="*/ 252 w 329"/>
                  <a:gd name="T61" fmla="*/ 225 h 459"/>
                  <a:gd name="T62" fmla="*/ 276 w 329"/>
                  <a:gd name="T63" fmla="*/ 240 h 459"/>
                  <a:gd name="T64" fmla="*/ 285 w 329"/>
                  <a:gd name="T65" fmla="*/ 262 h 459"/>
                  <a:gd name="T66" fmla="*/ 306 w 329"/>
                  <a:gd name="T67" fmla="*/ 264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9" h="459">
                    <a:moveTo>
                      <a:pt x="326" y="255"/>
                    </a:moveTo>
                    <a:cubicBezTo>
                      <a:pt x="329" y="249"/>
                      <a:pt x="326" y="240"/>
                      <a:pt x="319" y="232"/>
                    </a:cubicBezTo>
                    <a:cubicBezTo>
                      <a:pt x="313" y="225"/>
                      <a:pt x="305" y="222"/>
                      <a:pt x="304" y="219"/>
                    </a:cubicBezTo>
                    <a:cubicBezTo>
                      <a:pt x="312" y="202"/>
                      <a:pt x="303" y="188"/>
                      <a:pt x="290" y="182"/>
                    </a:cubicBezTo>
                    <a:cubicBezTo>
                      <a:pt x="291" y="174"/>
                      <a:pt x="288" y="166"/>
                      <a:pt x="281" y="161"/>
                    </a:cubicBezTo>
                    <a:cubicBezTo>
                      <a:pt x="284" y="154"/>
                      <a:pt x="288" y="135"/>
                      <a:pt x="274" y="124"/>
                    </a:cubicBezTo>
                    <a:cubicBezTo>
                      <a:pt x="280" y="101"/>
                      <a:pt x="256" y="87"/>
                      <a:pt x="243" y="87"/>
                    </a:cubicBezTo>
                    <a:cubicBezTo>
                      <a:pt x="237" y="82"/>
                      <a:pt x="229" y="79"/>
                      <a:pt x="218" y="78"/>
                    </a:cubicBezTo>
                    <a:cubicBezTo>
                      <a:pt x="226" y="66"/>
                      <a:pt x="224" y="51"/>
                      <a:pt x="214" y="42"/>
                    </a:cubicBezTo>
                    <a:cubicBezTo>
                      <a:pt x="215" y="29"/>
                      <a:pt x="206" y="17"/>
                      <a:pt x="193" y="12"/>
                    </a:cubicBezTo>
                    <a:cubicBezTo>
                      <a:pt x="188" y="2"/>
                      <a:pt x="164" y="3"/>
                      <a:pt x="162" y="13"/>
                    </a:cubicBezTo>
                    <a:cubicBezTo>
                      <a:pt x="148" y="18"/>
                      <a:pt x="140" y="33"/>
                      <a:pt x="141" y="48"/>
                    </a:cubicBezTo>
                    <a:cubicBezTo>
                      <a:pt x="133" y="57"/>
                      <a:pt x="133" y="72"/>
                      <a:pt x="141" y="82"/>
                    </a:cubicBezTo>
                    <a:cubicBezTo>
                      <a:pt x="134" y="81"/>
                      <a:pt x="123" y="84"/>
                      <a:pt x="116" y="87"/>
                    </a:cubicBezTo>
                    <a:cubicBezTo>
                      <a:pt x="116" y="87"/>
                      <a:pt x="116" y="87"/>
                      <a:pt x="116" y="87"/>
                    </a:cubicBezTo>
                    <a:cubicBezTo>
                      <a:pt x="116" y="87"/>
                      <a:pt x="116" y="87"/>
                      <a:pt x="116" y="87"/>
                    </a:cubicBezTo>
                    <a:cubicBezTo>
                      <a:pt x="110" y="84"/>
                      <a:pt x="104" y="82"/>
                      <a:pt x="97" y="84"/>
                    </a:cubicBezTo>
                    <a:cubicBezTo>
                      <a:pt x="95" y="82"/>
                      <a:pt x="91" y="81"/>
                      <a:pt x="88" y="80"/>
                    </a:cubicBezTo>
                    <a:cubicBezTo>
                      <a:pt x="86" y="76"/>
                      <a:pt x="83" y="73"/>
                      <a:pt x="78" y="71"/>
                    </a:cubicBezTo>
                    <a:cubicBezTo>
                      <a:pt x="77" y="64"/>
                      <a:pt x="71" y="59"/>
                      <a:pt x="66" y="57"/>
                    </a:cubicBezTo>
                    <a:cubicBezTo>
                      <a:pt x="67" y="51"/>
                      <a:pt x="65" y="45"/>
                      <a:pt x="63" y="42"/>
                    </a:cubicBezTo>
                    <a:cubicBezTo>
                      <a:pt x="60" y="38"/>
                      <a:pt x="61" y="30"/>
                      <a:pt x="62" y="29"/>
                    </a:cubicBezTo>
                    <a:cubicBezTo>
                      <a:pt x="65" y="25"/>
                      <a:pt x="62" y="21"/>
                      <a:pt x="61" y="20"/>
                    </a:cubicBezTo>
                    <a:cubicBezTo>
                      <a:pt x="53" y="12"/>
                      <a:pt x="46" y="16"/>
                      <a:pt x="44" y="20"/>
                    </a:cubicBezTo>
                    <a:cubicBezTo>
                      <a:pt x="36" y="6"/>
                      <a:pt x="28" y="3"/>
                      <a:pt x="24" y="5"/>
                    </a:cubicBezTo>
                    <a:cubicBezTo>
                      <a:pt x="17" y="0"/>
                      <a:pt x="7" y="3"/>
                      <a:pt x="7" y="9"/>
                    </a:cubicBezTo>
                    <a:cubicBezTo>
                      <a:pt x="3" y="12"/>
                      <a:pt x="0" y="14"/>
                      <a:pt x="6" y="26"/>
                    </a:cubicBezTo>
                    <a:cubicBezTo>
                      <a:pt x="5" y="51"/>
                      <a:pt x="8" y="58"/>
                      <a:pt x="24" y="72"/>
                    </a:cubicBezTo>
                    <a:cubicBezTo>
                      <a:pt x="19" y="77"/>
                      <a:pt x="17" y="87"/>
                      <a:pt x="21" y="96"/>
                    </a:cubicBezTo>
                    <a:cubicBezTo>
                      <a:pt x="20" y="108"/>
                      <a:pt x="27" y="120"/>
                      <a:pt x="35" y="126"/>
                    </a:cubicBezTo>
                    <a:cubicBezTo>
                      <a:pt x="37" y="143"/>
                      <a:pt x="53" y="153"/>
                      <a:pt x="65" y="155"/>
                    </a:cubicBezTo>
                    <a:cubicBezTo>
                      <a:pt x="72" y="166"/>
                      <a:pt x="83" y="171"/>
                      <a:pt x="93" y="172"/>
                    </a:cubicBezTo>
                    <a:cubicBezTo>
                      <a:pt x="94" y="177"/>
                      <a:pt x="95" y="182"/>
                      <a:pt x="98" y="186"/>
                    </a:cubicBezTo>
                    <a:cubicBezTo>
                      <a:pt x="96" y="196"/>
                      <a:pt x="96" y="205"/>
                      <a:pt x="99" y="213"/>
                    </a:cubicBezTo>
                    <a:cubicBezTo>
                      <a:pt x="92" y="222"/>
                      <a:pt x="89" y="234"/>
                      <a:pt x="92" y="247"/>
                    </a:cubicBezTo>
                    <a:cubicBezTo>
                      <a:pt x="83" y="258"/>
                      <a:pt x="80" y="275"/>
                      <a:pt x="86" y="289"/>
                    </a:cubicBezTo>
                    <a:cubicBezTo>
                      <a:pt x="86" y="289"/>
                      <a:pt x="84" y="293"/>
                      <a:pt x="83" y="297"/>
                    </a:cubicBezTo>
                    <a:cubicBezTo>
                      <a:pt x="77" y="300"/>
                      <a:pt x="71" y="306"/>
                      <a:pt x="68" y="315"/>
                    </a:cubicBezTo>
                    <a:cubicBezTo>
                      <a:pt x="65" y="322"/>
                      <a:pt x="66" y="331"/>
                      <a:pt x="68" y="339"/>
                    </a:cubicBezTo>
                    <a:cubicBezTo>
                      <a:pt x="58" y="347"/>
                      <a:pt x="52" y="368"/>
                      <a:pt x="69" y="384"/>
                    </a:cubicBezTo>
                    <a:cubicBezTo>
                      <a:pt x="65" y="396"/>
                      <a:pt x="57" y="407"/>
                      <a:pt x="47" y="420"/>
                    </a:cubicBezTo>
                    <a:cubicBezTo>
                      <a:pt x="41" y="429"/>
                      <a:pt x="39" y="433"/>
                      <a:pt x="47" y="443"/>
                    </a:cubicBezTo>
                    <a:cubicBezTo>
                      <a:pt x="53" y="452"/>
                      <a:pt x="65" y="458"/>
                      <a:pt x="74" y="458"/>
                    </a:cubicBezTo>
                    <a:cubicBezTo>
                      <a:pt x="92" y="459"/>
                      <a:pt x="105" y="455"/>
                      <a:pt x="107" y="442"/>
                    </a:cubicBezTo>
                    <a:cubicBezTo>
                      <a:pt x="108" y="434"/>
                      <a:pt x="103" y="419"/>
                      <a:pt x="103" y="415"/>
                    </a:cubicBezTo>
                    <a:cubicBezTo>
                      <a:pt x="102" y="411"/>
                      <a:pt x="104" y="405"/>
                      <a:pt x="107" y="396"/>
                    </a:cubicBezTo>
                    <a:cubicBezTo>
                      <a:pt x="124" y="392"/>
                      <a:pt x="132" y="380"/>
                      <a:pt x="134" y="368"/>
                    </a:cubicBezTo>
                    <a:cubicBezTo>
                      <a:pt x="146" y="361"/>
                      <a:pt x="155" y="347"/>
                      <a:pt x="150" y="331"/>
                    </a:cubicBezTo>
                    <a:cubicBezTo>
                      <a:pt x="152" y="329"/>
                      <a:pt x="153" y="327"/>
                      <a:pt x="155" y="323"/>
                    </a:cubicBezTo>
                    <a:cubicBezTo>
                      <a:pt x="155" y="330"/>
                      <a:pt x="159" y="334"/>
                      <a:pt x="161" y="339"/>
                    </a:cubicBezTo>
                    <a:cubicBezTo>
                      <a:pt x="155" y="356"/>
                      <a:pt x="164" y="372"/>
                      <a:pt x="174" y="378"/>
                    </a:cubicBezTo>
                    <a:cubicBezTo>
                      <a:pt x="156" y="405"/>
                      <a:pt x="176" y="417"/>
                      <a:pt x="181" y="422"/>
                    </a:cubicBezTo>
                    <a:cubicBezTo>
                      <a:pt x="188" y="429"/>
                      <a:pt x="188" y="440"/>
                      <a:pt x="199" y="443"/>
                    </a:cubicBezTo>
                    <a:cubicBezTo>
                      <a:pt x="208" y="446"/>
                      <a:pt x="236" y="443"/>
                      <a:pt x="242" y="431"/>
                    </a:cubicBezTo>
                    <a:cubicBezTo>
                      <a:pt x="243" y="429"/>
                      <a:pt x="245" y="425"/>
                      <a:pt x="243" y="422"/>
                    </a:cubicBezTo>
                    <a:cubicBezTo>
                      <a:pt x="243" y="414"/>
                      <a:pt x="238" y="408"/>
                      <a:pt x="228" y="402"/>
                    </a:cubicBezTo>
                    <a:cubicBezTo>
                      <a:pt x="217" y="396"/>
                      <a:pt x="217" y="397"/>
                      <a:pt x="212" y="381"/>
                    </a:cubicBezTo>
                    <a:cubicBezTo>
                      <a:pt x="229" y="372"/>
                      <a:pt x="232" y="353"/>
                      <a:pt x="231" y="345"/>
                    </a:cubicBezTo>
                    <a:cubicBezTo>
                      <a:pt x="243" y="330"/>
                      <a:pt x="242" y="318"/>
                      <a:pt x="236" y="309"/>
                    </a:cubicBezTo>
                    <a:cubicBezTo>
                      <a:pt x="238" y="303"/>
                      <a:pt x="237" y="297"/>
                      <a:pt x="236" y="292"/>
                    </a:cubicBezTo>
                    <a:cubicBezTo>
                      <a:pt x="246" y="283"/>
                      <a:pt x="251" y="270"/>
                      <a:pt x="247" y="255"/>
                    </a:cubicBezTo>
                    <a:cubicBezTo>
                      <a:pt x="253" y="246"/>
                      <a:pt x="254" y="237"/>
                      <a:pt x="252" y="225"/>
                    </a:cubicBezTo>
                    <a:cubicBezTo>
                      <a:pt x="257" y="234"/>
                      <a:pt x="266" y="237"/>
                      <a:pt x="275" y="237"/>
                    </a:cubicBezTo>
                    <a:cubicBezTo>
                      <a:pt x="275" y="237"/>
                      <a:pt x="275" y="239"/>
                      <a:pt x="276" y="240"/>
                    </a:cubicBezTo>
                    <a:cubicBezTo>
                      <a:pt x="273" y="246"/>
                      <a:pt x="275" y="252"/>
                      <a:pt x="281" y="256"/>
                    </a:cubicBezTo>
                    <a:cubicBezTo>
                      <a:pt x="282" y="259"/>
                      <a:pt x="284" y="261"/>
                      <a:pt x="285" y="262"/>
                    </a:cubicBezTo>
                    <a:cubicBezTo>
                      <a:pt x="285" y="264"/>
                      <a:pt x="291" y="274"/>
                      <a:pt x="298" y="269"/>
                    </a:cubicBezTo>
                    <a:cubicBezTo>
                      <a:pt x="299" y="269"/>
                      <a:pt x="306" y="264"/>
                      <a:pt x="306" y="264"/>
                    </a:cubicBezTo>
                    <a:cubicBezTo>
                      <a:pt x="313" y="269"/>
                      <a:pt x="328" y="264"/>
                      <a:pt x="326" y="255"/>
                    </a:cubicBezTo>
                    <a:close/>
                  </a:path>
                </a:pathLst>
              </a:custGeom>
              <a:solidFill>
                <a:srgbClr val="0504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34"/>
              <p:cNvSpPr>
                <a:spLocks/>
              </p:cNvSpPr>
              <p:nvPr/>
            </p:nvSpPr>
            <p:spPr bwMode="auto">
              <a:xfrm>
                <a:off x="4205288" y="3130551"/>
                <a:ext cx="139700" cy="146050"/>
              </a:xfrm>
              <a:custGeom>
                <a:avLst/>
                <a:gdLst>
                  <a:gd name="T0" fmla="*/ 1 w 37"/>
                  <a:gd name="T1" fmla="*/ 39 h 39"/>
                  <a:gd name="T2" fmla="*/ 20 w 37"/>
                  <a:gd name="T3" fmla="*/ 0 h 39"/>
                  <a:gd name="T4" fmla="*/ 9 w 37"/>
                  <a:gd name="T5" fmla="*/ 9 h 39"/>
                  <a:gd name="T6" fmla="*/ 0 w 37"/>
                  <a:gd name="T7" fmla="*/ 28 h 39"/>
                  <a:gd name="T8" fmla="*/ 1 w 37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9">
                    <a:moveTo>
                      <a:pt x="1" y="39"/>
                    </a:moveTo>
                    <a:cubicBezTo>
                      <a:pt x="19" y="38"/>
                      <a:pt x="37" y="17"/>
                      <a:pt x="20" y="0"/>
                    </a:cubicBezTo>
                    <a:cubicBezTo>
                      <a:pt x="18" y="4"/>
                      <a:pt x="13" y="8"/>
                      <a:pt x="9" y="9"/>
                    </a:cubicBezTo>
                    <a:cubicBezTo>
                      <a:pt x="8" y="17"/>
                      <a:pt x="3" y="24"/>
                      <a:pt x="0" y="28"/>
                    </a:cubicBezTo>
                    <a:cubicBezTo>
                      <a:pt x="0" y="31"/>
                      <a:pt x="1" y="38"/>
                      <a:pt x="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35"/>
              <p:cNvSpPr>
                <a:spLocks/>
              </p:cNvSpPr>
              <p:nvPr/>
            </p:nvSpPr>
            <p:spPr bwMode="auto">
              <a:xfrm>
                <a:off x="4198938" y="3216276"/>
                <a:ext cx="195263" cy="173038"/>
              </a:xfrm>
              <a:custGeom>
                <a:avLst/>
                <a:gdLst>
                  <a:gd name="T0" fmla="*/ 33 w 52"/>
                  <a:gd name="T1" fmla="*/ 0 h 46"/>
                  <a:gd name="T2" fmla="*/ 3 w 52"/>
                  <a:gd name="T3" fmla="*/ 21 h 46"/>
                  <a:gd name="T4" fmla="*/ 33 w 52"/>
                  <a:gd name="T5" fmla="*/ 37 h 46"/>
                  <a:gd name="T6" fmla="*/ 33 w 52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6">
                    <a:moveTo>
                      <a:pt x="33" y="0"/>
                    </a:moveTo>
                    <a:cubicBezTo>
                      <a:pt x="29" y="12"/>
                      <a:pt x="17" y="19"/>
                      <a:pt x="3" y="21"/>
                    </a:cubicBezTo>
                    <a:cubicBezTo>
                      <a:pt x="0" y="31"/>
                      <a:pt x="13" y="46"/>
                      <a:pt x="33" y="37"/>
                    </a:cubicBezTo>
                    <a:cubicBezTo>
                      <a:pt x="47" y="31"/>
                      <a:pt x="52" y="9"/>
                      <a:pt x="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36"/>
              <p:cNvSpPr>
                <a:spLocks/>
              </p:cNvSpPr>
              <p:nvPr/>
            </p:nvSpPr>
            <p:spPr bwMode="auto">
              <a:xfrm>
                <a:off x="4298951" y="3416301"/>
                <a:ext cx="15875" cy="30163"/>
              </a:xfrm>
              <a:custGeom>
                <a:avLst/>
                <a:gdLst>
                  <a:gd name="T0" fmla="*/ 1 w 4"/>
                  <a:gd name="T1" fmla="*/ 1 h 8"/>
                  <a:gd name="T2" fmla="*/ 2 w 4"/>
                  <a:gd name="T3" fmla="*/ 8 h 8"/>
                  <a:gd name="T4" fmla="*/ 4 w 4"/>
                  <a:gd name="T5" fmla="*/ 1 h 8"/>
                  <a:gd name="T6" fmla="*/ 1 w 4"/>
                  <a:gd name="T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1" y="1"/>
                    </a:moveTo>
                    <a:cubicBezTo>
                      <a:pt x="0" y="2"/>
                      <a:pt x="0" y="6"/>
                      <a:pt x="2" y="8"/>
                    </a:cubicBezTo>
                    <a:cubicBezTo>
                      <a:pt x="2" y="7"/>
                      <a:pt x="3" y="3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37"/>
              <p:cNvSpPr>
                <a:spLocks/>
              </p:cNvSpPr>
              <p:nvPr/>
            </p:nvSpPr>
            <p:spPr bwMode="auto">
              <a:xfrm>
                <a:off x="4322763" y="3424238"/>
                <a:ext cx="25400" cy="44450"/>
              </a:xfrm>
              <a:custGeom>
                <a:avLst/>
                <a:gdLst>
                  <a:gd name="T0" fmla="*/ 7 w 7"/>
                  <a:gd name="T1" fmla="*/ 8 h 12"/>
                  <a:gd name="T2" fmla="*/ 3 w 7"/>
                  <a:gd name="T3" fmla="*/ 2 h 12"/>
                  <a:gd name="T4" fmla="*/ 2 w 7"/>
                  <a:gd name="T5" fmla="*/ 11 h 12"/>
                  <a:gd name="T6" fmla="*/ 7 w 7"/>
                  <a:gd name="T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2">
                    <a:moveTo>
                      <a:pt x="7" y="8"/>
                    </a:moveTo>
                    <a:cubicBezTo>
                      <a:pt x="6" y="5"/>
                      <a:pt x="7" y="2"/>
                      <a:pt x="3" y="2"/>
                    </a:cubicBezTo>
                    <a:cubicBezTo>
                      <a:pt x="0" y="0"/>
                      <a:pt x="0" y="12"/>
                      <a:pt x="2" y="11"/>
                    </a:cubicBezTo>
                    <a:cubicBezTo>
                      <a:pt x="3" y="10"/>
                      <a:pt x="5" y="8"/>
                      <a:pt x="7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38"/>
              <p:cNvSpPr>
                <a:spLocks/>
              </p:cNvSpPr>
              <p:nvPr/>
            </p:nvSpPr>
            <p:spPr bwMode="auto">
              <a:xfrm>
                <a:off x="4333876" y="3457576"/>
                <a:ext cx="44450" cy="38100"/>
              </a:xfrm>
              <a:custGeom>
                <a:avLst/>
                <a:gdLst>
                  <a:gd name="T0" fmla="*/ 9 w 12"/>
                  <a:gd name="T1" fmla="*/ 0 h 10"/>
                  <a:gd name="T2" fmla="*/ 3 w 12"/>
                  <a:gd name="T3" fmla="*/ 8 h 10"/>
                  <a:gd name="T4" fmla="*/ 7 w 12"/>
                  <a:gd name="T5" fmla="*/ 8 h 10"/>
                  <a:gd name="T6" fmla="*/ 12 w 12"/>
                  <a:gd name="T7" fmla="*/ 4 h 10"/>
                  <a:gd name="T8" fmla="*/ 9 w 12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0">
                    <a:moveTo>
                      <a:pt x="9" y="0"/>
                    </a:moveTo>
                    <a:cubicBezTo>
                      <a:pt x="4" y="2"/>
                      <a:pt x="0" y="5"/>
                      <a:pt x="3" y="8"/>
                    </a:cubicBezTo>
                    <a:cubicBezTo>
                      <a:pt x="3" y="10"/>
                      <a:pt x="4" y="10"/>
                      <a:pt x="7" y="8"/>
                    </a:cubicBezTo>
                    <a:cubicBezTo>
                      <a:pt x="9" y="7"/>
                      <a:pt x="12" y="5"/>
                      <a:pt x="12" y="4"/>
                    </a:cubicBezTo>
                    <a:cubicBezTo>
                      <a:pt x="12" y="2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39"/>
              <p:cNvSpPr>
                <a:spLocks/>
              </p:cNvSpPr>
              <p:nvPr/>
            </p:nvSpPr>
            <p:spPr bwMode="auto">
              <a:xfrm>
                <a:off x="4303713" y="3352801"/>
                <a:ext cx="153988" cy="130175"/>
              </a:xfrm>
              <a:custGeom>
                <a:avLst/>
                <a:gdLst>
                  <a:gd name="T0" fmla="*/ 22 w 41"/>
                  <a:gd name="T1" fmla="*/ 5 h 35"/>
                  <a:gd name="T2" fmla="*/ 16 w 41"/>
                  <a:gd name="T3" fmla="*/ 0 h 35"/>
                  <a:gd name="T4" fmla="*/ 0 w 41"/>
                  <a:gd name="T5" fmla="*/ 9 h 35"/>
                  <a:gd name="T6" fmla="*/ 2 w 41"/>
                  <a:gd name="T7" fmla="*/ 14 h 35"/>
                  <a:gd name="T8" fmla="*/ 7 w 41"/>
                  <a:gd name="T9" fmla="*/ 17 h 35"/>
                  <a:gd name="T10" fmla="*/ 15 w 41"/>
                  <a:gd name="T11" fmla="*/ 22 h 35"/>
                  <a:gd name="T12" fmla="*/ 23 w 41"/>
                  <a:gd name="T13" fmla="*/ 27 h 35"/>
                  <a:gd name="T14" fmla="*/ 35 w 41"/>
                  <a:gd name="T15" fmla="*/ 33 h 35"/>
                  <a:gd name="T16" fmla="*/ 29 w 41"/>
                  <a:gd name="T17" fmla="*/ 20 h 35"/>
                  <a:gd name="T18" fmla="*/ 21 w 41"/>
                  <a:gd name="T19" fmla="*/ 7 h 35"/>
                  <a:gd name="T20" fmla="*/ 24 w 41"/>
                  <a:gd name="T21" fmla="*/ 9 h 35"/>
                  <a:gd name="T22" fmla="*/ 37 w 41"/>
                  <a:gd name="T23" fmla="*/ 23 h 35"/>
                  <a:gd name="T24" fmla="*/ 22 w 41"/>
                  <a:gd name="T25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35">
                    <a:moveTo>
                      <a:pt x="22" y="5"/>
                    </a:moveTo>
                    <a:cubicBezTo>
                      <a:pt x="20" y="4"/>
                      <a:pt x="17" y="2"/>
                      <a:pt x="16" y="0"/>
                    </a:cubicBezTo>
                    <a:cubicBezTo>
                      <a:pt x="12" y="3"/>
                      <a:pt x="4" y="8"/>
                      <a:pt x="0" y="9"/>
                    </a:cubicBezTo>
                    <a:cubicBezTo>
                      <a:pt x="1" y="9"/>
                      <a:pt x="2" y="12"/>
                      <a:pt x="2" y="14"/>
                    </a:cubicBezTo>
                    <a:cubicBezTo>
                      <a:pt x="4" y="14"/>
                      <a:pt x="5" y="15"/>
                      <a:pt x="7" y="17"/>
                    </a:cubicBezTo>
                    <a:cubicBezTo>
                      <a:pt x="8" y="16"/>
                      <a:pt x="14" y="17"/>
                      <a:pt x="15" y="22"/>
                    </a:cubicBezTo>
                    <a:cubicBezTo>
                      <a:pt x="17" y="24"/>
                      <a:pt x="22" y="26"/>
                      <a:pt x="23" y="27"/>
                    </a:cubicBezTo>
                    <a:cubicBezTo>
                      <a:pt x="29" y="35"/>
                      <a:pt x="34" y="34"/>
                      <a:pt x="35" y="33"/>
                    </a:cubicBezTo>
                    <a:cubicBezTo>
                      <a:pt x="41" y="29"/>
                      <a:pt x="33" y="25"/>
                      <a:pt x="29" y="20"/>
                    </a:cubicBezTo>
                    <a:cubicBezTo>
                      <a:pt x="27" y="18"/>
                      <a:pt x="21" y="9"/>
                      <a:pt x="21" y="7"/>
                    </a:cubicBezTo>
                    <a:cubicBezTo>
                      <a:pt x="21" y="6"/>
                      <a:pt x="23" y="7"/>
                      <a:pt x="24" y="9"/>
                    </a:cubicBezTo>
                    <a:cubicBezTo>
                      <a:pt x="24" y="9"/>
                      <a:pt x="32" y="19"/>
                      <a:pt x="37" y="23"/>
                    </a:cubicBezTo>
                    <a:cubicBezTo>
                      <a:pt x="33" y="10"/>
                      <a:pt x="22" y="5"/>
                      <a:pt x="2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40"/>
              <p:cNvSpPr>
                <a:spLocks/>
              </p:cNvSpPr>
              <p:nvPr/>
            </p:nvSpPr>
            <p:spPr bwMode="auto">
              <a:xfrm>
                <a:off x="3627438" y="3081338"/>
                <a:ext cx="615950" cy="225425"/>
              </a:xfrm>
              <a:custGeom>
                <a:avLst/>
                <a:gdLst>
                  <a:gd name="T0" fmla="*/ 83 w 164"/>
                  <a:gd name="T1" fmla="*/ 60 h 60"/>
                  <a:gd name="T2" fmla="*/ 154 w 164"/>
                  <a:gd name="T3" fmla="*/ 0 h 60"/>
                  <a:gd name="T4" fmla="*/ 23 w 164"/>
                  <a:gd name="T5" fmla="*/ 7 h 60"/>
                  <a:gd name="T6" fmla="*/ 0 w 164"/>
                  <a:gd name="T7" fmla="*/ 18 h 60"/>
                  <a:gd name="T8" fmla="*/ 83 w 164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60">
                    <a:moveTo>
                      <a:pt x="83" y="60"/>
                    </a:moveTo>
                    <a:cubicBezTo>
                      <a:pt x="155" y="59"/>
                      <a:pt x="164" y="17"/>
                      <a:pt x="154" y="0"/>
                    </a:cubicBezTo>
                    <a:cubicBezTo>
                      <a:pt x="132" y="23"/>
                      <a:pt x="59" y="36"/>
                      <a:pt x="23" y="7"/>
                    </a:cubicBezTo>
                    <a:cubicBezTo>
                      <a:pt x="17" y="15"/>
                      <a:pt x="8" y="17"/>
                      <a:pt x="0" y="18"/>
                    </a:cubicBezTo>
                    <a:cubicBezTo>
                      <a:pt x="2" y="39"/>
                      <a:pt x="41" y="60"/>
                      <a:pt x="83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41"/>
              <p:cNvSpPr>
                <a:spLocks/>
              </p:cNvSpPr>
              <p:nvPr/>
            </p:nvSpPr>
            <p:spPr bwMode="auto">
              <a:xfrm>
                <a:off x="3732213" y="2924176"/>
                <a:ext cx="552450" cy="225425"/>
              </a:xfrm>
              <a:custGeom>
                <a:avLst/>
                <a:gdLst>
                  <a:gd name="T0" fmla="*/ 7 w 147"/>
                  <a:gd name="T1" fmla="*/ 12 h 60"/>
                  <a:gd name="T2" fmla="*/ 0 w 147"/>
                  <a:gd name="T3" fmla="*/ 44 h 60"/>
                  <a:gd name="T4" fmla="*/ 51 w 147"/>
                  <a:gd name="T5" fmla="*/ 60 h 60"/>
                  <a:gd name="T6" fmla="*/ 119 w 147"/>
                  <a:gd name="T7" fmla="*/ 0 h 60"/>
                  <a:gd name="T8" fmla="*/ 7 w 147"/>
                  <a:gd name="T9" fmla="*/ 1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60">
                    <a:moveTo>
                      <a:pt x="7" y="12"/>
                    </a:moveTo>
                    <a:cubicBezTo>
                      <a:pt x="9" y="27"/>
                      <a:pt x="3" y="39"/>
                      <a:pt x="0" y="44"/>
                    </a:cubicBezTo>
                    <a:cubicBezTo>
                      <a:pt x="7" y="49"/>
                      <a:pt x="20" y="59"/>
                      <a:pt x="51" y="60"/>
                    </a:cubicBezTo>
                    <a:cubicBezTo>
                      <a:pt x="97" y="60"/>
                      <a:pt x="147" y="38"/>
                      <a:pt x="119" y="0"/>
                    </a:cubicBezTo>
                    <a:cubicBezTo>
                      <a:pt x="107" y="15"/>
                      <a:pt x="48" y="29"/>
                      <a:pt x="7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42"/>
              <p:cNvSpPr>
                <a:spLocks/>
              </p:cNvSpPr>
              <p:nvPr/>
            </p:nvSpPr>
            <p:spPr bwMode="auto">
              <a:xfrm>
                <a:off x="3355976" y="2806701"/>
                <a:ext cx="219075" cy="188913"/>
              </a:xfrm>
              <a:custGeom>
                <a:avLst/>
                <a:gdLst>
                  <a:gd name="T0" fmla="*/ 46 w 58"/>
                  <a:gd name="T1" fmla="*/ 39 h 50"/>
                  <a:gd name="T2" fmla="*/ 53 w 58"/>
                  <a:gd name="T3" fmla="*/ 5 h 50"/>
                  <a:gd name="T4" fmla="*/ 47 w 58"/>
                  <a:gd name="T5" fmla="*/ 0 h 50"/>
                  <a:gd name="T6" fmla="*/ 0 w 58"/>
                  <a:gd name="T7" fmla="*/ 22 h 50"/>
                  <a:gd name="T8" fmla="*/ 46 w 58"/>
                  <a:gd name="T9" fmla="*/ 3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0">
                    <a:moveTo>
                      <a:pt x="46" y="39"/>
                    </a:moveTo>
                    <a:cubicBezTo>
                      <a:pt x="57" y="28"/>
                      <a:pt x="58" y="15"/>
                      <a:pt x="53" y="5"/>
                    </a:cubicBezTo>
                    <a:cubicBezTo>
                      <a:pt x="51" y="4"/>
                      <a:pt x="50" y="1"/>
                      <a:pt x="47" y="0"/>
                    </a:cubicBezTo>
                    <a:cubicBezTo>
                      <a:pt x="45" y="19"/>
                      <a:pt x="17" y="34"/>
                      <a:pt x="0" y="22"/>
                    </a:cubicBezTo>
                    <a:cubicBezTo>
                      <a:pt x="6" y="49"/>
                      <a:pt x="34" y="50"/>
                      <a:pt x="46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43"/>
              <p:cNvSpPr>
                <a:spLocks/>
              </p:cNvSpPr>
              <p:nvPr/>
            </p:nvSpPr>
            <p:spPr bwMode="auto">
              <a:xfrm>
                <a:off x="3408363" y="2841626"/>
                <a:ext cx="268288" cy="261938"/>
              </a:xfrm>
              <a:custGeom>
                <a:avLst/>
                <a:gdLst>
                  <a:gd name="T0" fmla="*/ 54 w 71"/>
                  <a:gd name="T1" fmla="*/ 49 h 70"/>
                  <a:gd name="T2" fmla="*/ 47 w 71"/>
                  <a:gd name="T3" fmla="*/ 0 h 70"/>
                  <a:gd name="T4" fmla="*/ 0 w 71"/>
                  <a:gd name="T5" fmla="*/ 39 h 70"/>
                  <a:gd name="T6" fmla="*/ 54 w 71"/>
                  <a:gd name="T7" fmla="*/ 4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1" h="70">
                    <a:moveTo>
                      <a:pt x="54" y="49"/>
                    </a:moveTo>
                    <a:cubicBezTo>
                      <a:pt x="71" y="30"/>
                      <a:pt x="54" y="1"/>
                      <a:pt x="47" y="0"/>
                    </a:cubicBezTo>
                    <a:cubicBezTo>
                      <a:pt x="52" y="28"/>
                      <a:pt x="24" y="49"/>
                      <a:pt x="0" y="39"/>
                    </a:cubicBezTo>
                    <a:cubicBezTo>
                      <a:pt x="6" y="56"/>
                      <a:pt x="35" y="70"/>
                      <a:pt x="5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44"/>
              <p:cNvSpPr>
                <a:spLocks/>
              </p:cNvSpPr>
              <p:nvPr/>
            </p:nvSpPr>
            <p:spPr bwMode="auto">
              <a:xfrm>
                <a:off x="3529013" y="2852738"/>
                <a:ext cx="211138" cy="292100"/>
              </a:xfrm>
              <a:custGeom>
                <a:avLst/>
                <a:gdLst>
                  <a:gd name="T0" fmla="*/ 0 w 56"/>
                  <a:gd name="T1" fmla="*/ 63 h 78"/>
                  <a:gd name="T2" fmla="*/ 55 w 56"/>
                  <a:gd name="T3" fmla="*/ 42 h 78"/>
                  <a:gd name="T4" fmla="*/ 29 w 56"/>
                  <a:gd name="T5" fmla="*/ 0 h 78"/>
                  <a:gd name="T6" fmla="*/ 0 w 56"/>
                  <a:gd name="T7" fmla="*/ 6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78">
                    <a:moveTo>
                      <a:pt x="0" y="63"/>
                    </a:moveTo>
                    <a:cubicBezTo>
                      <a:pt x="14" y="78"/>
                      <a:pt x="52" y="77"/>
                      <a:pt x="55" y="42"/>
                    </a:cubicBezTo>
                    <a:cubicBezTo>
                      <a:pt x="56" y="18"/>
                      <a:pt x="46" y="4"/>
                      <a:pt x="29" y="0"/>
                    </a:cubicBezTo>
                    <a:cubicBezTo>
                      <a:pt x="49" y="37"/>
                      <a:pt x="25" y="62"/>
                      <a:pt x="0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45"/>
              <p:cNvSpPr>
                <a:spLocks/>
              </p:cNvSpPr>
              <p:nvPr/>
            </p:nvSpPr>
            <p:spPr bwMode="auto">
              <a:xfrm>
                <a:off x="3616326" y="3227388"/>
                <a:ext cx="574675" cy="203200"/>
              </a:xfrm>
              <a:custGeom>
                <a:avLst/>
                <a:gdLst>
                  <a:gd name="T0" fmla="*/ 7 w 153"/>
                  <a:gd name="T1" fmla="*/ 0 h 54"/>
                  <a:gd name="T2" fmla="*/ 86 w 153"/>
                  <a:gd name="T3" fmla="*/ 53 h 54"/>
                  <a:gd name="T4" fmla="*/ 150 w 153"/>
                  <a:gd name="T5" fmla="*/ 9 h 54"/>
                  <a:gd name="T6" fmla="*/ 7 w 153"/>
                  <a:gd name="T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54">
                    <a:moveTo>
                      <a:pt x="7" y="0"/>
                    </a:moveTo>
                    <a:cubicBezTo>
                      <a:pt x="0" y="41"/>
                      <a:pt x="54" y="54"/>
                      <a:pt x="86" y="53"/>
                    </a:cubicBezTo>
                    <a:cubicBezTo>
                      <a:pt x="141" y="51"/>
                      <a:pt x="153" y="24"/>
                      <a:pt x="150" y="9"/>
                    </a:cubicBezTo>
                    <a:cubicBezTo>
                      <a:pt x="116" y="36"/>
                      <a:pt x="42" y="33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46"/>
              <p:cNvSpPr>
                <a:spLocks/>
              </p:cNvSpPr>
              <p:nvPr/>
            </p:nvSpPr>
            <p:spPr bwMode="auto">
              <a:xfrm>
                <a:off x="3578226" y="3333751"/>
                <a:ext cx="365125" cy="239713"/>
              </a:xfrm>
              <a:custGeom>
                <a:avLst/>
                <a:gdLst>
                  <a:gd name="T0" fmla="*/ 45 w 97"/>
                  <a:gd name="T1" fmla="*/ 58 h 64"/>
                  <a:gd name="T2" fmla="*/ 97 w 97"/>
                  <a:gd name="T3" fmla="*/ 31 h 64"/>
                  <a:gd name="T4" fmla="*/ 15 w 97"/>
                  <a:gd name="T5" fmla="*/ 0 h 64"/>
                  <a:gd name="T6" fmla="*/ 45 w 97"/>
                  <a:gd name="T7" fmla="*/ 5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" h="64">
                    <a:moveTo>
                      <a:pt x="45" y="58"/>
                    </a:moveTo>
                    <a:cubicBezTo>
                      <a:pt x="74" y="64"/>
                      <a:pt x="97" y="50"/>
                      <a:pt x="97" y="31"/>
                    </a:cubicBezTo>
                    <a:cubicBezTo>
                      <a:pt x="83" y="31"/>
                      <a:pt x="37" y="30"/>
                      <a:pt x="15" y="0"/>
                    </a:cubicBezTo>
                    <a:cubicBezTo>
                      <a:pt x="0" y="21"/>
                      <a:pt x="18" y="50"/>
                      <a:pt x="4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47"/>
              <p:cNvSpPr>
                <a:spLocks/>
              </p:cNvSpPr>
              <p:nvPr/>
            </p:nvSpPr>
            <p:spPr bwMode="auto">
              <a:xfrm>
                <a:off x="3536951" y="3465513"/>
                <a:ext cx="357188" cy="217488"/>
              </a:xfrm>
              <a:custGeom>
                <a:avLst/>
                <a:gdLst>
                  <a:gd name="T0" fmla="*/ 95 w 95"/>
                  <a:gd name="T1" fmla="*/ 24 h 58"/>
                  <a:gd name="T2" fmla="*/ 20 w 95"/>
                  <a:gd name="T3" fmla="*/ 0 h 58"/>
                  <a:gd name="T4" fmla="*/ 56 w 95"/>
                  <a:gd name="T5" fmla="*/ 57 h 58"/>
                  <a:gd name="T6" fmla="*/ 95 w 95"/>
                  <a:gd name="T7" fmla="*/ 2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58">
                    <a:moveTo>
                      <a:pt x="95" y="24"/>
                    </a:moveTo>
                    <a:cubicBezTo>
                      <a:pt x="69" y="37"/>
                      <a:pt x="33" y="27"/>
                      <a:pt x="20" y="0"/>
                    </a:cubicBezTo>
                    <a:cubicBezTo>
                      <a:pt x="0" y="30"/>
                      <a:pt x="32" y="58"/>
                      <a:pt x="56" y="57"/>
                    </a:cubicBezTo>
                    <a:cubicBezTo>
                      <a:pt x="86" y="55"/>
                      <a:pt x="94" y="36"/>
                      <a:pt x="9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48"/>
              <p:cNvSpPr>
                <a:spLocks/>
              </p:cNvSpPr>
              <p:nvPr/>
            </p:nvSpPr>
            <p:spPr bwMode="auto">
              <a:xfrm>
                <a:off x="3556001" y="3614738"/>
                <a:ext cx="247650" cy="184150"/>
              </a:xfrm>
              <a:custGeom>
                <a:avLst/>
                <a:gdLst>
                  <a:gd name="T0" fmla="*/ 9 w 66"/>
                  <a:gd name="T1" fmla="*/ 0 h 49"/>
                  <a:gd name="T2" fmla="*/ 24 w 66"/>
                  <a:gd name="T3" fmla="*/ 39 h 49"/>
                  <a:gd name="T4" fmla="*/ 65 w 66"/>
                  <a:gd name="T5" fmla="*/ 20 h 49"/>
                  <a:gd name="T6" fmla="*/ 9 w 66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49">
                    <a:moveTo>
                      <a:pt x="9" y="0"/>
                    </a:moveTo>
                    <a:cubicBezTo>
                      <a:pt x="0" y="17"/>
                      <a:pt x="12" y="35"/>
                      <a:pt x="24" y="39"/>
                    </a:cubicBezTo>
                    <a:cubicBezTo>
                      <a:pt x="49" y="49"/>
                      <a:pt x="66" y="32"/>
                      <a:pt x="65" y="20"/>
                    </a:cubicBezTo>
                    <a:cubicBezTo>
                      <a:pt x="45" y="25"/>
                      <a:pt x="24" y="19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49"/>
              <p:cNvSpPr>
                <a:spLocks/>
              </p:cNvSpPr>
              <p:nvPr/>
            </p:nvSpPr>
            <p:spPr bwMode="auto">
              <a:xfrm>
                <a:off x="3468688" y="3803651"/>
                <a:ext cx="244475" cy="190500"/>
              </a:xfrm>
              <a:custGeom>
                <a:avLst/>
                <a:gdLst>
                  <a:gd name="T0" fmla="*/ 12 w 65"/>
                  <a:gd name="T1" fmla="*/ 0 h 51"/>
                  <a:gd name="T2" fmla="*/ 26 w 65"/>
                  <a:gd name="T3" fmla="*/ 42 h 51"/>
                  <a:gd name="T4" fmla="*/ 65 w 65"/>
                  <a:gd name="T5" fmla="*/ 25 h 51"/>
                  <a:gd name="T6" fmla="*/ 12 w 65"/>
                  <a:gd name="T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51">
                    <a:moveTo>
                      <a:pt x="12" y="0"/>
                    </a:moveTo>
                    <a:cubicBezTo>
                      <a:pt x="0" y="10"/>
                      <a:pt x="8" y="36"/>
                      <a:pt x="26" y="42"/>
                    </a:cubicBezTo>
                    <a:cubicBezTo>
                      <a:pt x="52" y="51"/>
                      <a:pt x="63" y="34"/>
                      <a:pt x="65" y="25"/>
                    </a:cubicBezTo>
                    <a:cubicBezTo>
                      <a:pt x="58" y="27"/>
                      <a:pt x="29" y="33"/>
                      <a:pt x="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50"/>
              <p:cNvSpPr>
                <a:spLocks/>
              </p:cNvSpPr>
              <p:nvPr/>
            </p:nvSpPr>
            <p:spPr bwMode="auto">
              <a:xfrm>
                <a:off x="3479801" y="3660776"/>
                <a:ext cx="312738" cy="258763"/>
              </a:xfrm>
              <a:custGeom>
                <a:avLst/>
                <a:gdLst>
                  <a:gd name="T0" fmla="*/ 42 w 83"/>
                  <a:gd name="T1" fmla="*/ 32 h 69"/>
                  <a:gd name="T2" fmla="*/ 20 w 83"/>
                  <a:gd name="T3" fmla="*/ 0 h 69"/>
                  <a:gd name="T4" fmla="*/ 35 w 83"/>
                  <a:gd name="T5" fmla="*/ 56 h 69"/>
                  <a:gd name="T6" fmla="*/ 80 w 83"/>
                  <a:gd name="T7" fmla="*/ 29 h 69"/>
                  <a:gd name="T8" fmla="*/ 42 w 83"/>
                  <a:gd name="T9" fmla="*/ 3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69">
                    <a:moveTo>
                      <a:pt x="42" y="32"/>
                    </a:moveTo>
                    <a:cubicBezTo>
                      <a:pt x="29" y="25"/>
                      <a:pt x="20" y="14"/>
                      <a:pt x="20" y="0"/>
                    </a:cubicBezTo>
                    <a:cubicBezTo>
                      <a:pt x="0" y="20"/>
                      <a:pt x="17" y="50"/>
                      <a:pt x="35" y="56"/>
                    </a:cubicBezTo>
                    <a:cubicBezTo>
                      <a:pt x="71" y="69"/>
                      <a:pt x="83" y="38"/>
                      <a:pt x="80" y="29"/>
                    </a:cubicBezTo>
                    <a:cubicBezTo>
                      <a:pt x="66" y="39"/>
                      <a:pt x="49" y="35"/>
                      <a:pt x="4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51"/>
              <p:cNvSpPr>
                <a:spLocks/>
              </p:cNvSpPr>
              <p:nvPr/>
            </p:nvSpPr>
            <p:spPr bwMode="auto">
              <a:xfrm>
                <a:off x="3889376" y="3938588"/>
                <a:ext cx="271463" cy="220663"/>
              </a:xfrm>
              <a:custGeom>
                <a:avLst/>
                <a:gdLst>
                  <a:gd name="T0" fmla="*/ 62 w 72"/>
                  <a:gd name="T1" fmla="*/ 47 h 59"/>
                  <a:gd name="T2" fmla="*/ 64 w 72"/>
                  <a:gd name="T3" fmla="*/ 48 h 59"/>
                  <a:gd name="T4" fmla="*/ 30 w 72"/>
                  <a:gd name="T5" fmla="*/ 55 h 59"/>
                  <a:gd name="T6" fmla="*/ 15 w 72"/>
                  <a:gd name="T7" fmla="*/ 38 h 59"/>
                  <a:gd name="T8" fmla="*/ 4 w 72"/>
                  <a:gd name="T9" fmla="*/ 10 h 59"/>
                  <a:gd name="T10" fmla="*/ 10 w 72"/>
                  <a:gd name="T11" fmla="*/ 0 h 59"/>
                  <a:gd name="T12" fmla="*/ 34 w 72"/>
                  <a:gd name="T13" fmla="*/ 1 h 59"/>
                  <a:gd name="T14" fmla="*/ 34 w 72"/>
                  <a:gd name="T15" fmla="*/ 5 h 59"/>
                  <a:gd name="T16" fmla="*/ 22 w 72"/>
                  <a:gd name="T17" fmla="*/ 7 h 59"/>
                  <a:gd name="T18" fmla="*/ 24 w 72"/>
                  <a:gd name="T19" fmla="*/ 12 h 59"/>
                  <a:gd name="T20" fmla="*/ 36 w 72"/>
                  <a:gd name="T21" fmla="*/ 10 h 59"/>
                  <a:gd name="T22" fmla="*/ 37 w 72"/>
                  <a:gd name="T23" fmla="*/ 15 h 59"/>
                  <a:gd name="T24" fmla="*/ 26 w 72"/>
                  <a:gd name="T25" fmla="*/ 18 h 59"/>
                  <a:gd name="T26" fmla="*/ 28 w 72"/>
                  <a:gd name="T27" fmla="*/ 22 h 59"/>
                  <a:gd name="T28" fmla="*/ 42 w 72"/>
                  <a:gd name="T29" fmla="*/ 21 h 59"/>
                  <a:gd name="T30" fmla="*/ 60 w 72"/>
                  <a:gd name="T31" fmla="*/ 44 h 59"/>
                  <a:gd name="T32" fmla="*/ 35 w 72"/>
                  <a:gd name="T33" fmla="*/ 50 h 59"/>
                  <a:gd name="T34" fmla="*/ 35 w 72"/>
                  <a:gd name="T35" fmla="*/ 52 h 59"/>
                  <a:gd name="T36" fmla="*/ 62 w 72"/>
                  <a:gd name="T37" fmla="*/ 4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2" h="59">
                    <a:moveTo>
                      <a:pt x="62" y="47"/>
                    </a:moveTo>
                    <a:cubicBezTo>
                      <a:pt x="64" y="48"/>
                      <a:pt x="64" y="48"/>
                      <a:pt x="64" y="48"/>
                    </a:cubicBezTo>
                    <a:cubicBezTo>
                      <a:pt x="61" y="53"/>
                      <a:pt x="39" y="59"/>
                      <a:pt x="30" y="55"/>
                    </a:cubicBezTo>
                    <a:cubicBezTo>
                      <a:pt x="19" y="50"/>
                      <a:pt x="22" y="44"/>
                      <a:pt x="15" y="38"/>
                    </a:cubicBezTo>
                    <a:cubicBezTo>
                      <a:pt x="0" y="24"/>
                      <a:pt x="2" y="18"/>
                      <a:pt x="4" y="10"/>
                    </a:cubicBezTo>
                    <a:cubicBezTo>
                      <a:pt x="5" y="6"/>
                      <a:pt x="7" y="4"/>
                      <a:pt x="10" y="0"/>
                    </a:cubicBezTo>
                    <a:cubicBezTo>
                      <a:pt x="20" y="4"/>
                      <a:pt x="25" y="3"/>
                      <a:pt x="34" y="1"/>
                    </a:cubicBezTo>
                    <a:cubicBezTo>
                      <a:pt x="34" y="2"/>
                      <a:pt x="34" y="4"/>
                      <a:pt x="34" y="5"/>
                    </a:cubicBezTo>
                    <a:cubicBezTo>
                      <a:pt x="28" y="6"/>
                      <a:pt x="22" y="7"/>
                      <a:pt x="22" y="7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9" y="11"/>
                      <a:pt x="36" y="10"/>
                    </a:cubicBezTo>
                    <a:cubicBezTo>
                      <a:pt x="36" y="10"/>
                      <a:pt x="37" y="14"/>
                      <a:pt x="37" y="15"/>
                    </a:cubicBezTo>
                    <a:cubicBezTo>
                      <a:pt x="31" y="15"/>
                      <a:pt x="26" y="18"/>
                      <a:pt x="26" y="18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8" y="22"/>
                      <a:pt x="36" y="20"/>
                      <a:pt x="42" y="21"/>
                    </a:cubicBezTo>
                    <a:cubicBezTo>
                      <a:pt x="48" y="26"/>
                      <a:pt x="72" y="32"/>
                      <a:pt x="60" y="44"/>
                    </a:cubicBezTo>
                    <a:cubicBezTo>
                      <a:pt x="55" y="49"/>
                      <a:pt x="44" y="50"/>
                      <a:pt x="35" y="50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7" y="54"/>
                      <a:pt x="53" y="55"/>
                      <a:pt x="62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52"/>
              <p:cNvSpPr>
                <a:spLocks/>
              </p:cNvSpPr>
              <p:nvPr/>
            </p:nvSpPr>
            <p:spPr bwMode="auto">
              <a:xfrm>
                <a:off x="3860801" y="3803651"/>
                <a:ext cx="220663" cy="130175"/>
              </a:xfrm>
              <a:custGeom>
                <a:avLst/>
                <a:gdLst>
                  <a:gd name="T0" fmla="*/ 59 w 59"/>
                  <a:gd name="T1" fmla="*/ 6 h 35"/>
                  <a:gd name="T2" fmla="*/ 33 w 59"/>
                  <a:gd name="T3" fmla="*/ 13 h 35"/>
                  <a:gd name="T4" fmla="*/ 4 w 59"/>
                  <a:gd name="T5" fmla="*/ 0 h 35"/>
                  <a:gd name="T6" fmla="*/ 30 w 59"/>
                  <a:gd name="T7" fmla="*/ 33 h 35"/>
                  <a:gd name="T8" fmla="*/ 59 w 59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35">
                    <a:moveTo>
                      <a:pt x="59" y="6"/>
                    </a:moveTo>
                    <a:cubicBezTo>
                      <a:pt x="53" y="10"/>
                      <a:pt x="44" y="14"/>
                      <a:pt x="33" y="13"/>
                    </a:cubicBezTo>
                    <a:cubicBezTo>
                      <a:pt x="21" y="13"/>
                      <a:pt x="12" y="8"/>
                      <a:pt x="4" y="0"/>
                    </a:cubicBezTo>
                    <a:cubicBezTo>
                      <a:pt x="0" y="22"/>
                      <a:pt x="14" y="33"/>
                      <a:pt x="30" y="33"/>
                    </a:cubicBezTo>
                    <a:cubicBezTo>
                      <a:pt x="58" y="35"/>
                      <a:pt x="59" y="9"/>
                      <a:pt x="59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53"/>
              <p:cNvSpPr>
                <a:spLocks/>
              </p:cNvSpPr>
              <p:nvPr/>
            </p:nvSpPr>
            <p:spPr bwMode="auto">
              <a:xfrm>
                <a:off x="3825876" y="3660776"/>
                <a:ext cx="304800" cy="176213"/>
              </a:xfrm>
              <a:custGeom>
                <a:avLst/>
                <a:gdLst>
                  <a:gd name="T0" fmla="*/ 42 w 81"/>
                  <a:gd name="T1" fmla="*/ 46 h 47"/>
                  <a:gd name="T2" fmla="*/ 75 w 81"/>
                  <a:gd name="T3" fmla="*/ 10 h 47"/>
                  <a:gd name="T4" fmla="*/ 10 w 81"/>
                  <a:gd name="T5" fmla="*/ 0 h 47"/>
                  <a:gd name="T6" fmla="*/ 42 w 81"/>
                  <a:gd name="T7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47">
                    <a:moveTo>
                      <a:pt x="42" y="46"/>
                    </a:moveTo>
                    <a:cubicBezTo>
                      <a:pt x="72" y="47"/>
                      <a:pt x="81" y="21"/>
                      <a:pt x="75" y="10"/>
                    </a:cubicBezTo>
                    <a:cubicBezTo>
                      <a:pt x="58" y="31"/>
                      <a:pt x="18" y="26"/>
                      <a:pt x="10" y="0"/>
                    </a:cubicBezTo>
                    <a:cubicBezTo>
                      <a:pt x="0" y="19"/>
                      <a:pt x="17" y="46"/>
                      <a:pt x="4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54"/>
              <p:cNvSpPr>
                <a:spLocks/>
              </p:cNvSpPr>
              <p:nvPr/>
            </p:nvSpPr>
            <p:spPr bwMode="auto">
              <a:xfrm>
                <a:off x="3883026" y="3614738"/>
                <a:ext cx="236538" cy="112713"/>
              </a:xfrm>
              <a:custGeom>
                <a:avLst/>
                <a:gdLst>
                  <a:gd name="T0" fmla="*/ 31 w 63"/>
                  <a:gd name="T1" fmla="*/ 30 h 30"/>
                  <a:gd name="T2" fmla="*/ 59 w 63"/>
                  <a:gd name="T3" fmla="*/ 1 h 30"/>
                  <a:gd name="T4" fmla="*/ 5 w 63"/>
                  <a:gd name="T5" fmla="*/ 0 h 30"/>
                  <a:gd name="T6" fmla="*/ 0 w 63"/>
                  <a:gd name="T7" fmla="*/ 8 h 30"/>
                  <a:gd name="T8" fmla="*/ 31 w 63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0">
                    <a:moveTo>
                      <a:pt x="31" y="30"/>
                    </a:moveTo>
                    <a:cubicBezTo>
                      <a:pt x="46" y="30"/>
                      <a:pt x="63" y="20"/>
                      <a:pt x="59" y="1"/>
                    </a:cubicBezTo>
                    <a:cubicBezTo>
                      <a:pt x="42" y="12"/>
                      <a:pt x="20" y="11"/>
                      <a:pt x="5" y="0"/>
                    </a:cubicBezTo>
                    <a:cubicBezTo>
                      <a:pt x="3" y="2"/>
                      <a:pt x="1" y="6"/>
                      <a:pt x="0" y="8"/>
                    </a:cubicBezTo>
                    <a:cubicBezTo>
                      <a:pt x="2" y="22"/>
                      <a:pt x="16" y="30"/>
                      <a:pt x="31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55"/>
              <p:cNvSpPr>
                <a:spLocks/>
              </p:cNvSpPr>
              <p:nvPr/>
            </p:nvSpPr>
            <p:spPr bwMode="auto">
              <a:xfrm>
                <a:off x="3908426" y="3487738"/>
                <a:ext cx="244475" cy="179388"/>
              </a:xfrm>
              <a:custGeom>
                <a:avLst/>
                <a:gdLst>
                  <a:gd name="T0" fmla="*/ 5 w 65"/>
                  <a:gd name="T1" fmla="*/ 12 h 48"/>
                  <a:gd name="T2" fmla="*/ 3 w 65"/>
                  <a:gd name="T3" fmla="*/ 13 h 48"/>
                  <a:gd name="T4" fmla="*/ 0 w 65"/>
                  <a:gd name="T5" fmla="*/ 30 h 48"/>
                  <a:gd name="T6" fmla="*/ 62 w 65"/>
                  <a:gd name="T7" fmla="*/ 0 h 48"/>
                  <a:gd name="T8" fmla="*/ 5 w 65"/>
                  <a:gd name="T9" fmla="*/ 1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48">
                    <a:moveTo>
                      <a:pt x="5" y="12"/>
                    </a:moveTo>
                    <a:cubicBezTo>
                      <a:pt x="5" y="12"/>
                      <a:pt x="4" y="13"/>
                      <a:pt x="3" y="13"/>
                    </a:cubicBezTo>
                    <a:cubicBezTo>
                      <a:pt x="3" y="18"/>
                      <a:pt x="2" y="25"/>
                      <a:pt x="0" y="30"/>
                    </a:cubicBezTo>
                    <a:cubicBezTo>
                      <a:pt x="21" y="48"/>
                      <a:pt x="65" y="36"/>
                      <a:pt x="62" y="0"/>
                    </a:cubicBezTo>
                    <a:cubicBezTo>
                      <a:pt x="47" y="15"/>
                      <a:pt x="23" y="18"/>
                      <a:pt x="5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56"/>
              <p:cNvSpPr>
                <a:spLocks/>
              </p:cNvSpPr>
              <p:nvPr/>
            </p:nvSpPr>
            <p:spPr bwMode="auto">
              <a:xfrm>
                <a:off x="3943351" y="3375026"/>
                <a:ext cx="228600" cy="173038"/>
              </a:xfrm>
              <a:custGeom>
                <a:avLst/>
                <a:gdLst>
                  <a:gd name="T0" fmla="*/ 6 w 61"/>
                  <a:gd name="T1" fmla="*/ 20 h 46"/>
                  <a:gd name="T2" fmla="*/ 0 w 61"/>
                  <a:gd name="T3" fmla="*/ 38 h 46"/>
                  <a:gd name="T4" fmla="*/ 59 w 61"/>
                  <a:gd name="T5" fmla="*/ 0 h 46"/>
                  <a:gd name="T6" fmla="*/ 6 w 61"/>
                  <a:gd name="T7" fmla="*/ 2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46">
                    <a:moveTo>
                      <a:pt x="6" y="20"/>
                    </a:moveTo>
                    <a:cubicBezTo>
                      <a:pt x="6" y="27"/>
                      <a:pt x="4" y="33"/>
                      <a:pt x="0" y="38"/>
                    </a:cubicBezTo>
                    <a:cubicBezTo>
                      <a:pt x="27" y="46"/>
                      <a:pt x="61" y="32"/>
                      <a:pt x="59" y="0"/>
                    </a:cubicBezTo>
                    <a:cubicBezTo>
                      <a:pt x="50" y="8"/>
                      <a:pt x="34" y="18"/>
                      <a:pt x="6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57"/>
              <p:cNvSpPr>
                <a:spLocks/>
              </p:cNvSpPr>
              <p:nvPr/>
            </p:nvSpPr>
            <p:spPr bwMode="auto">
              <a:xfrm>
                <a:off x="3281363" y="2536826"/>
                <a:ext cx="252413" cy="376238"/>
              </a:xfrm>
              <a:custGeom>
                <a:avLst/>
                <a:gdLst>
                  <a:gd name="T0" fmla="*/ 46 w 67"/>
                  <a:gd name="T1" fmla="*/ 91 h 100"/>
                  <a:gd name="T2" fmla="*/ 53 w 67"/>
                  <a:gd name="T3" fmla="*/ 55 h 100"/>
                  <a:gd name="T4" fmla="*/ 51 w 67"/>
                  <a:gd name="T5" fmla="*/ 67 h 100"/>
                  <a:gd name="T6" fmla="*/ 45 w 67"/>
                  <a:gd name="T7" fmla="*/ 70 h 100"/>
                  <a:gd name="T8" fmla="*/ 46 w 67"/>
                  <a:gd name="T9" fmla="*/ 61 h 100"/>
                  <a:gd name="T10" fmla="*/ 49 w 67"/>
                  <a:gd name="T11" fmla="*/ 46 h 100"/>
                  <a:gd name="T12" fmla="*/ 46 w 67"/>
                  <a:gd name="T13" fmla="*/ 34 h 100"/>
                  <a:gd name="T14" fmla="*/ 46 w 67"/>
                  <a:gd name="T15" fmla="*/ 17 h 100"/>
                  <a:gd name="T16" fmla="*/ 39 w 67"/>
                  <a:gd name="T17" fmla="*/ 17 h 100"/>
                  <a:gd name="T18" fmla="*/ 39 w 67"/>
                  <a:gd name="T19" fmla="*/ 34 h 100"/>
                  <a:gd name="T20" fmla="*/ 34 w 67"/>
                  <a:gd name="T21" fmla="*/ 40 h 100"/>
                  <a:gd name="T22" fmla="*/ 32 w 67"/>
                  <a:gd name="T23" fmla="*/ 43 h 100"/>
                  <a:gd name="T24" fmla="*/ 31 w 67"/>
                  <a:gd name="T25" fmla="*/ 43 h 100"/>
                  <a:gd name="T26" fmla="*/ 33 w 67"/>
                  <a:gd name="T27" fmla="*/ 33 h 100"/>
                  <a:gd name="T28" fmla="*/ 31 w 67"/>
                  <a:gd name="T29" fmla="*/ 22 h 100"/>
                  <a:gd name="T30" fmla="*/ 17 w 67"/>
                  <a:gd name="T31" fmla="*/ 4 h 100"/>
                  <a:gd name="T32" fmla="*/ 28 w 67"/>
                  <a:gd name="T33" fmla="*/ 24 h 100"/>
                  <a:gd name="T34" fmla="*/ 26 w 67"/>
                  <a:gd name="T35" fmla="*/ 28 h 100"/>
                  <a:gd name="T36" fmla="*/ 11 w 67"/>
                  <a:gd name="T37" fmla="*/ 4 h 100"/>
                  <a:gd name="T38" fmla="*/ 4 w 67"/>
                  <a:gd name="T39" fmla="*/ 2 h 100"/>
                  <a:gd name="T40" fmla="*/ 8 w 67"/>
                  <a:gd name="T41" fmla="*/ 5 h 100"/>
                  <a:gd name="T42" fmla="*/ 23 w 67"/>
                  <a:gd name="T43" fmla="*/ 31 h 100"/>
                  <a:gd name="T44" fmla="*/ 20 w 67"/>
                  <a:gd name="T45" fmla="*/ 31 h 100"/>
                  <a:gd name="T46" fmla="*/ 15 w 67"/>
                  <a:gd name="T47" fmla="*/ 23 h 100"/>
                  <a:gd name="T48" fmla="*/ 5 w 67"/>
                  <a:gd name="T49" fmla="*/ 9 h 100"/>
                  <a:gd name="T50" fmla="*/ 0 w 67"/>
                  <a:gd name="T51" fmla="*/ 8 h 100"/>
                  <a:gd name="T52" fmla="*/ 3 w 67"/>
                  <a:gd name="T53" fmla="*/ 16 h 100"/>
                  <a:gd name="T54" fmla="*/ 12 w 67"/>
                  <a:gd name="T55" fmla="*/ 22 h 100"/>
                  <a:gd name="T56" fmla="*/ 16 w 67"/>
                  <a:gd name="T57" fmla="*/ 37 h 100"/>
                  <a:gd name="T58" fmla="*/ 13 w 67"/>
                  <a:gd name="T59" fmla="*/ 39 h 100"/>
                  <a:gd name="T60" fmla="*/ 8 w 67"/>
                  <a:gd name="T61" fmla="*/ 22 h 100"/>
                  <a:gd name="T62" fmla="*/ 5 w 67"/>
                  <a:gd name="T63" fmla="*/ 19 h 100"/>
                  <a:gd name="T64" fmla="*/ 4 w 67"/>
                  <a:gd name="T65" fmla="*/ 20 h 100"/>
                  <a:gd name="T66" fmla="*/ 23 w 67"/>
                  <a:gd name="T67" fmla="*/ 61 h 100"/>
                  <a:gd name="T68" fmla="*/ 27 w 67"/>
                  <a:gd name="T69" fmla="*/ 67 h 100"/>
                  <a:gd name="T70" fmla="*/ 35 w 67"/>
                  <a:gd name="T71" fmla="*/ 73 h 100"/>
                  <a:gd name="T72" fmla="*/ 37 w 67"/>
                  <a:gd name="T73" fmla="*/ 74 h 100"/>
                  <a:gd name="T74" fmla="*/ 26 w 67"/>
                  <a:gd name="T75" fmla="*/ 74 h 100"/>
                  <a:gd name="T76" fmla="*/ 22 w 67"/>
                  <a:gd name="T77" fmla="*/ 68 h 100"/>
                  <a:gd name="T78" fmla="*/ 46 w 67"/>
                  <a:gd name="T79" fmla="*/ 9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7" h="100">
                    <a:moveTo>
                      <a:pt x="46" y="91"/>
                    </a:moveTo>
                    <a:cubicBezTo>
                      <a:pt x="67" y="82"/>
                      <a:pt x="65" y="61"/>
                      <a:pt x="53" y="55"/>
                    </a:cubicBezTo>
                    <a:cubicBezTo>
                      <a:pt x="50" y="58"/>
                      <a:pt x="51" y="65"/>
                      <a:pt x="51" y="67"/>
                    </a:cubicBezTo>
                    <a:cubicBezTo>
                      <a:pt x="51" y="70"/>
                      <a:pt x="46" y="72"/>
                      <a:pt x="45" y="70"/>
                    </a:cubicBezTo>
                    <a:cubicBezTo>
                      <a:pt x="43" y="68"/>
                      <a:pt x="48" y="66"/>
                      <a:pt x="46" y="61"/>
                    </a:cubicBezTo>
                    <a:cubicBezTo>
                      <a:pt x="44" y="56"/>
                      <a:pt x="49" y="54"/>
                      <a:pt x="49" y="46"/>
                    </a:cubicBezTo>
                    <a:cubicBezTo>
                      <a:pt x="49" y="42"/>
                      <a:pt x="46" y="35"/>
                      <a:pt x="46" y="34"/>
                    </a:cubicBezTo>
                    <a:cubicBezTo>
                      <a:pt x="43" y="29"/>
                      <a:pt x="43" y="21"/>
                      <a:pt x="46" y="17"/>
                    </a:cubicBezTo>
                    <a:cubicBezTo>
                      <a:pt x="44" y="15"/>
                      <a:pt x="41" y="13"/>
                      <a:pt x="39" y="17"/>
                    </a:cubicBezTo>
                    <a:cubicBezTo>
                      <a:pt x="35" y="22"/>
                      <a:pt x="37" y="29"/>
                      <a:pt x="39" y="34"/>
                    </a:cubicBezTo>
                    <a:cubicBezTo>
                      <a:pt x="39" y="35"/>
                      <a:pt x="35" y="34"/>
                      <a:pt x="34" y="40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0" y="38"/>
                      <a:pt x="32" y="36"/>
                      <a:pt x="33" y="33"/>
                    </a:cubicBezTo>
                    <a:cubicBezTo>
                      <a:pt x="32" y="32"/>
                      <a:pt x="31" y="28"/>
                      <a:pt x="31" y="22"/>
                    </a:cubicBezTo>
                    <a:cubicBezTo>
                      <a:pt x="28" y="13"/>
                      <a:pt x="21" y="4"/>
                      <a:pt x="17" y="4"/>
                    </a:cubicBezTo>
                    <a:cubicBezTo>
                      <a:pt x="20" y="10"/>
                      <a:pt x="27" y="22"/>
                      <a:pt x="28" y="24"/>
                    </a:cubicBezTo>
                    <a:cubicBezTo>
                      <a:pt x="29" y="28"/>
                      <a:pt x="26" y="28"/>
                      <a:pt x="26" y="28"/>
                    </a:cubicBezTo>
                    <a:cubicBezTo>
                      <a:pt x="21" y="18"/>
                      <a:pt x="16" y="8"/>
                      <a:pt x="11" y="4"/>
                    </a:cubicBezTo>
                    <a:cubicBezTo>
                      <a:pt x="8" y="1"/>
                      <a:pt x="5" y="0"/>
                      <a:pt x="4" y="2"/>
                    </a:cubicBezTo>
                    <a:cubicBezTo>
                      <a:pt x="5" y="2"/>
                      <a:pt x="7" y="4"/>
                      <a:pt x="8" y="5"/>
                    </a:cubicBezTo>
                    <a:cubicBezTo>
                      <a:pt x="13" y="11"/>
                      <a:pt x="23" y="31"/>
                      <a:pt x="23" y="31"/>
                    </a:cubicBezTo>
                    <a:cubicBezTo>
                      <a:pt x="23" y="31"/>
                      <a:pt x="22" y="31"/>
                      <a:pt x="20" y="31"/>
                    </a:cubicBezTo>
                    <a:cubicBezTo>
                      <a:pt x="19" y="31"/>
                      <a:pt x="17" y="28"/>
                      <a:pt x="15" y="23"/>
                    </a:cubicBezTo>
                    <a:cubicBezTo>
                      <a:pt x="12" y="19"/>
                      <a:pt x="8" y="11"/>
                      <a:pt x="5" y="9"/>
                    </a:cubicBezTo>
                    <a:cubicBezTo>
                      <a:pt x="3" y="6"/>
                      <a:pt x="2" y="7"/>
                      <a:pt x="0" y="8"/>
                    </a:cubicBezTo>
                    <a:cubicBezTo>
                      <a:pt x="2" y="10"/>
                      <a:pt x="3" y="13"/>
                      <a:pt x="3" y="16"/>
                    </a:cubicBezTo>
                    <a:cubicBezTo>
                      <a:pt x="7" y="14"/>
                      <a:pt x="11" y="18"/>
                      <a:pt x="12" y="22"/>
                    </a:cubicBezTo>
                    <a:cubicBezTo>
                      <a:pt x="12" y="25"/>
                      <a:pt x="14" y="34"/>
                      <a:pt x="16" y="37"/>
                    </a:cubicBezTo>
                    <a:cubicBezTo>
                      <a:pt x="15" y="37"/>
                      <a:pt x="13" y="39"/>
                      <a:pt x="13" y="39"/>
                    </a:cubicBezTo>
                    <a:cubicBezTo>
                      <a:pt x="11" y="37"/>
                      <a:pt x="9" y="26"/>
                      <a:pt x="8" y="22"/>
                    </a:cubicBezTo>
                    <a:cubicBezTo>
                      <a:pt x="8" y="21"/>
                      <a:pt x="8" y="19"/>
                      <a:pt x="5" y="19"/>
                    </a:cubicBezTo>
                    <a:cubicBezTo>
                      <a:pt x="4" y="19"/>
                      <a:pt x="4" y="19"/>
                      <a:pt x="4" y="20"/>
                    </a:cubicBezTo>
                    <a:cubicBezTo>
                      <a:pt x="2" y="41"/>
                      <a:pt x="4" y="46"/>
                      <a:pt x="23" y="61"/>
                    </a:cubicBezTo>
                    <a:cubicBezTo>
                      <a:pt x="24" y="61"/>
                      <a:pt x="26" y="64"/>
                      <a:pt x="27" y="67"/>
                    </a:cubicBezTo>
                    <a:cubicBezTo>
                      <a:pt x="29" y="70"/>
                      <a:pt x="31" y="73"/>
                      <a:pt x="35" y="73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3" y="78"/>
                      <a:pt x="27" y="76"/>
                      <a:pt x="26" y="74"/>
                    </a:cubicBezTo>
                    <a:cubicBezTo>
                      <a:pt x="25" y="73"/>
                      <a:pt x="22" y="68"/>
                      <a:pt x="22" y="68"/>
                    </a:cubicBezTo>
                    <a:cubicBezTo>
                      <a:pt x="8" y="82"/>
                      <a:pt x="26" y="100"/>
                      <a:pt x="46" y="9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58"/>
              <p:cNvSpPr>
                <a:spLocks/>
              </p:cNvSpPr>
              <p:nvPr/>
            </p:nvSpPr>
            <p:spPr bwMode="auto">
              <a:xfrm>
                <a:off x="3424238" y="3968751"/>
                <a:ext cx="192088" cy="244475"/>
              </a:xfrm>
              <a:custGeom>
                <a:avLst/>
                <a:gdLst>
                  <a:gd name="T0" fmla="*/ 29 w 51"/>
                  <a:gd name="T1" fmla="*/ 0 h 65"/>
                  <a:gd name="T2" fmla="*/ 6 w 51"/>
                  <a:gd name="T3" fmla="*/ 36 h 65"/>
                  <a:gd name="T4" fmla="*/ 6 w 51"/>
                  <a:gd name="T5" fmla="*/ 52 h 65"/>
                  <a:gd name="T6" fmla="*/ 36 w 51"/>
                  <a:gd name="T7" fmla="*/ 62 h 65"/>
                  <a:gd name="T8" fmla="*/ 36 w 51"/>
                  <a:gd name="T9" fmla="*/ 61 h 65"/>
                  <a:gd name="T10" fmla="*/ 9 w 51"/>
                  <a:gd name="T11" fmla="*/ 50 h 65"/>
                  <a:gd name="T12" fmla="*/ 10 w 51"/>
                  <a:gd name="T13" fmla="*/ 49 h 65"/>
                  <a:gd name="T14" fmla="*/ 48 w 51"/>
                  <a:gd name="T15" fmla="*/ 53 h 65"/>
                  <a:gd name="T16" fmla="*/ 51 w 51"/>
                  <a:gd name="T17" fmla="*/ 48 h 65"/>
                  <a:gd name="T18" fmla="*/ 47 w 51"/>
                  <a:gd name="T19" fmla="*/ 27 h 65"/>
                  <a:gd name="T20" fmla="*/ 51 w 51"/>
                  <a:gd name="T21" fmla="*/ 6 h 65"/>
                  <a:gd name="T22" fmla="*/ 29 w 51"/>
                  <a:gd name="T2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" h="65">
                    <a:moveTo>
                      <a:pt x="29" y="0"/>
                    </a:moveTo>
                    <a:cubicBezTo>
                      <a:pt x="22" y="16"/>
                      <a:pt x="14" y="24"/>
                      <a:pt x="6" y="36"/>
                    </a:cubicBezTo>
                    <a:cubicBezTo>
                      <a:pt x="0" y="43"/>
                      <a:pt x="2" y="47"/>
                      <a:pt x="6" y="52"/>
                    </a:cubicBezTo>
                    <a:cubicBezTo>
                      <a:pt x="14" y="60"/>
                      <a:pt x="26" y="65"/>
                      <a:pt x="36" y="62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24" y="62"/>
                      <a:pt x="14" y="57"/>
                      <a:pt x="9" y="50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23" y="60"/>
                      <a:pt x="41" y="57"/>
                      <a:pt x="48" y="53"/>
                    </a:cubicBezTo>
                    <a:cubicBezTo>
                      <a:pt x="50" y="52"/>
                      <a:pt x="51" y="50"/>
                      <a:pt x="51" y="48"/>
                    </a:cubicBezTo>
                    <a:cubicBezTo>
                      <a:pt x="50" y="42"/>
                      <a:pt x="47" y="32"/>
                      <a:pt x="47" y="27"/>
                    </a:cubicBezTo>
                    <a:cubicBezTo>
                      <a:pt x="46" y="23"/>
                      <a:pt x="47" y="15"/>
                      <a:pt x="51" y="6"/>
                    </a:cubicBezTo>
                    <a:cubicBezTo>
                      <a:pt x="45" y="7"/>
                      <a:pt x="33" y="5"/>
                      <a:pt x="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59"/>
              <p:cNvSpPr>
                <a:spLocks/>
              </p:cNvSpPr>
              <p:nvPr/>
            </p:nvSpPr>
            <p:spPr bwMode="auto">
              <a:xfrm>
                <a:off x="4186238" y="2871788"/>
                <a:ext cx="84138" cy="119063"/>
              </a:xfrm>
              <a:custGeom>
                <a:avLst/>
                <a:gdLst>
                  <a:gd name="T0" fmla="*/ 1 w 22"/>
                  <a:gd name="T1" fmla="*/ 7 h 32"/>
                  <a:gd name="T2" fmla="*/ 12 w 22"/>
                  <a:gd name="T3" fmla="*/ 32 h 32"/>
                  <a:gd name="T4" fmla="*/ 0 w 22"/>
                  <a:gd name="T5" fmla="*/ 0 h 32"/>
                  <a:gd name="T6" fmla="*/ 1 w 22"/>
                  <a:gd name="T7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32">
                    <a:moveTo>
                      <a:pt x="1" y="7"/>
                    </a:moveTo>
                    <a:cubicBezTo>
                      <a:pt x="11" y="14"/>
                      <a:pt x="12" y="27"/>
                      <a:pt x="12" y="32"/>
                    </a:cubicBezTo>
                    <a:cubicBezTo>
                      <a:pt x="22" y="14"/>
                      <a:pt x="8" y="2"/>
                      <a:pt x="0" y="0"/>
                    </a:cubicBezTo>
                    <a:cubicBezTo>
                      <a:pt x="2" y="3"/>
                      <a:pt x="2" y="6"/>
                      <a:pt x="1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60"/>
              <p:cNvSpPr>
                <a:spLocks/>
              </p:cNvSpPr>
              <p:nvPr/>
            </p:nvSpPr>
            <p:spPr bwMode="auto">
              <a:xfrm>
                <a:off x="4221163" y="2998788"/>
                <a:ext cx="93663" cy="128588"/>
              </a:xfrm>
              <a:custGeom>
                <a:avLst/>
                <a:gdLst>
                  <a:gd name="T0" fmla="*/ 6 w 25"/>
                  <a:gd name="T1" fmla="*/ 34 h 34"/>
                  <a:gd name="T2" fmla="*/ 10 w 25"/>
                  <a:gd name="T3" fmla="*/ 0 h 34"/>
                  <a:gd name="T4" fmla="*/ 0 w 25"/>
                  <a:gd name="T5" fmla="*/ 16 h 34"/>
                  <a:gd name="T6" fmla="*/ 6 w 25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4">
                    <a:moveTo>
                      <a:pt x="6" y="34"/>
                    </a:moveTo>
                    <a:cubicBezTo>
                      <a:pt x="25" y="24"/>
                      <a:pt x="13" y="1"/>
                      <a:pt x="10" y="0"/>
                    </a:cubicBezTo>
                    <a:cubicBezTo>
                      <a:pt x="9" y="2"/>
                      <a:pt x="7" y="8"/>
                      <a:pt x="0" y="16"/>
                    </a:cubicBezTo>
                    <a:cubicBezTo>
                      <a:pt x="4" y="20"/>
                      <a:pt x="6" y="27"/>
                      <a:pt x="6" y="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61"/>
              <p:cNvSpPr>
                <a:spLocks/>
              </p:cNvSpPr>
              <p:nvPr/>
            </p:nvSpPr>
            <p:spPr bwMode="auto">
              <a:xfrm>
                <a:off x="3702051" y="2552701"/>
                <a:ext cx="473075" cy="423863"/>
              </a:xfrm>
              <a:custGeom>
                <a:avLst/>
                <a:gdLst>
                  <a:gd name="T0" fmla="*/ 14 w 126"/>
                  <a:gd name="T1" fmla="*/ 105 h 113"/>
                  <a:gd name="T2" fmla="*/ 56 w 126"/>
                  <a:gd name="T3" fmla="*/ 113 h 113"/>
                  <a:gd name="T4" fmla="*/ 124 w 126"/>
                  <a:gd name="T5" fmla="*/ 90 h 113"/>
                  <a:gd name="T6" fmla="*/ 89 w 126"/>
                  <a:gd name="T7" fmla="*/ 73 h 113"/>
                  <a:gd name="T8" fmla="*/ 81 w 126"/>
                  <a:gd name="T9" fmla="*/ 78 h 113"/>
                  <a:gd name="T10" fmla="*/ 80 w 126"/>
                  <a:gd name="T11" fmla="*/ 76 h 113"/>
                  <a:gd name="T12" fmla="*/ 83 w 126"/>
                  <a:gd name="T13" fmla="*/ 66 h 113"/>
                  <a:gd name="T14" fmla="*/ 93 w 126"/>
                  <a:gd name="T15" fmla="*/ 51 h 113"/>
                  <a:gd name="T16" fmla="*/ 84 w 126"/>
                  <a:gd name="T17" fmla="*/ 33 h 113"/>
                  <a:gd name="T18" fmla="*/ 84 w 126"/>
                  <a:gd name="T19" fmla="*/ 31 h 113"/>
                  <a:gd name="T20" fmla="*/ 63 w 126"/>
                  <a:gd name="T21" fmla="*/ 6 h 113"/>
                  <a:gd name="T22" fmla="*/ 63 w 126"/>
                  <a:gd name="T23" fmla="*/ 5 h 113"/>
                  <a:gd name="T24" fmla="*/ 63 w 126"/>
                  <a:gd name="T25" fmla="*/ 4 h 113"/>
                  <a:gd name="T26" fmla="*/ 48 w 126"/>
                  <a:gd name="T27" fmla="*/ 3 h 113"/>
                  <a:gd name="T28" fmla="*/ 51 w 126"/>
                  <a:gd name="T29" fmla="*/ 6 h 113"/>
                  <a:gd name="T30" fmla="*/ 51 w 126"/>
                  <a:gd name="T31" fmla="*/ 7 h 113"/>
                  <a:gd name="T32" fmla="*/ 27 w 126"/>
                  <a:gd name="T33" fmla="*/ 34 h 113"/>
                  <a:gd name="T34" fmla="*/ 34 w 126"/>
                  <a:gd name="T35" fmla="*/ 33 h 113"/>
                  <a:gd name="T36" fmla="*/ 34 w 126"/>
                  <a:gd name="T37" fmla="*/ 36 h 113"/>
                  <a:gd name="T38" fmla="*/ 33 w 126"/>
                  <a:gd name="T39" fmla="*/ 69 h 113"/>
                  <a:gd name="T40" fmla="*/ 33 w 126"/>
                  <a:gd name="T41" fmla="*/ 71 h 113"/>
                  <a:gd name="T42" fmla="*/ 33 w 126"/>
                  <a:gd name="T43" fmla="*/ 78 h 113"/>
                  <a:gd name="T44" fmla="*/ 34 w 126"/>
                  <a:gd name="T45" fmla="*/ 80 h 113"/>
                  <a:gd name="T46" fmla="*/ 30 w 126"/>
                  <a:gd name="T47" fmla="*/ 80 h 113"/>
                  <a:gd name="T48" fmla="*/ 0 w 126"/>
                  <a:gd name="T49" fmla="*/ 81 h 113"/>
                  <a:gd name="T50" fmla="*/ 14 w 126"/>
                  <a:gd name="T51" fmla="*/ 10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6" h="113">
                    <a:moveTo>
                      <a:pt x="14" y="105"/>
                    </a:moveTo>
                    <a:cubicBezTo>
                      <a:pt x="27" y="111"/>
                      <a:pt x="42" y="113"/>
                      <a:pt x="56" y="113"/>
                    </a:cubicBezTo>
                    <a:cubicBezTo>
                      <a:pt x="95" y="113"/>
                      <a:pt x="122" y="102"/>
                      <a:pt x="124" y="90"/>
                    </a:cubicBezTo>
                    <a:cubicBezTo>
                      <a:pt x="126" y="81"/>
                      <a:pt x="108" y="75"/>
                      <a:pt x="89" y="73"/>
                    </a:cubicBezTo>
                    <a:cubicBezTo>
                      <a:pt x="86" y="76"/>
                      <a:pt x="82" y="78"/>
                      <a:pt x="81" y="78"/>
                    </a:cubicBezTo>
                    <a:cubicBezTo>
                      <a:pt x="80" y="78"/>
                      <a:pt x="78" y="77"/>
                      <a:pt x="80" y="76"/>
                    </a:cubicBezTo>
                    <a:cubicBezTo>
                      <a:pt x="83" y="75"/>
                      <a:pt x="86" y="72"/>
                      <a:pt x="83" y="66"/>
                    </a:cubicBezTo>
                    <a:cubicBezTo>
                      <a:pt x="85" y="66"/>
                      <a:pt x="92" y="63"/>
                      <a:pt x="93" y="51"/>
                    </a:cubicBezTo>
                    <a:cubicBezTo>
                      <a:pt x="93" y="42"/>
                      <a:pt x="88" y="36"/>
                      <a:pt x="84" y="33"/>
                    </a:cubicBezTo>
                    <a:cubicBezTo>
                      <a:pt x="84" y="33"/>
                      <a:pt x="82" y="31"/>
                      <a:pt x="84" y="31"/>
                    </a:cubicBezTo>
                    <a:cubicBezTo>
                      <a:pt x="85" y="19"/>
                      <a:pt x="77" y="9"/>
                      <a:pt x="63" y="6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63" y="5"/>
                      <a:pt x="63" y="4"/>
                      <a:pt x="63" y="4"/>
                    </a:cubicBezTo>
                    <a:cubicBezTo>
                      <a:pt x="63" y="1"/>
                      <a:pt x="52" y="0"/>
                      <a:pt x="48" y="3"/>
                    </a:cubicBezTo>
                    <a:cubicBezTo>
                      <a:pt x="47" y="4"/>
                      <a:pt x="50" y="6"/>
                      <a:pt x="51" y="6"/>
                    </a:cubicBezTo>
                    <a:cubicBezTo>
                      <a:pt x="52" y="6"/>
                      <a:pt x="53" y="7"/>
                      <a:pt x="51" y="7"/>
                    </a:cubicBezTo>
                    <a:cubicBezTo>
                      <a:pt x="42" y="6"/>
                      <a:pt x="27" y="14"/>
                      <a:pt x="27" y="34"/>
                    </a:cubicBezTo>
                    <a:cubicBezTo>
                      <a:pt x="28" y="34"/>
                      <a:pt x="33" y="33"/>
                      <a:pt x="34" y="33"/>
                    </a:cubicBezTo>
                    <a:cubicBezTo>
                      <a:pt x="36" y="34"/>
                      <a:pt x="35" y="36"/>
                      <a:pt x="34" y="36"/>
                    </a:cubicBezTo>
                    <a:cubicBezTo>
                      <a:pt x="20" y="36"/>
                      <a:pt x="15" y="61"/>
                      <a:pt x="33" y="69"/>
                    </a:cubicBezTo>
                    <a:cubicBezTo>
                      <a:pt x="33" y="69"/>
                      <a:pt x="35" y="70"/>
                      <a:pt x="33" y="71"/>
                    </a:cubicBezTo>
                    <a:cubicBezTo>
                      <a:pt x="31" y="72"/>
                      <a:pt x="30" y="75"/>
                      <a:pt x="33" y="78"/>
                    </a:cubicBezTo>
                    <a:cubicBezTo>
                      <a:pt x="34" y="78"/>
                      <a:pt x="35" y="79"/>
                      <a:pt x="34" y="80"/>
                    </a:cubicBezTo>
                    <a:cubicBezTo>
                      <a:pt x="34" y="81"/>
                      <a:pt x="32" y="81"/>
                      <a:pt x="30" y="80"/>
                    </a:cubicBezTo>
                    <a:cubicBezTo>
                      <a:pt x="21" y="75"/>
                      <a:pt x="9" y="78"/>
                      <a:pt x="0" y="81"/>
                    </a:cubicBezTo>
                    <a:cubicBezTo>
                      <a:pt x="7" y="86"/>
                      <a:pt x="12" y="95"/>
                      <a:pt x="14" y="10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62"/>
              <p:cNvSpPr>
                <a:spLocks/>
              </p:cNvSpPr>
              <p:nvPr/>
            </p:nvSpPr>
            <p:spPr bwMode="auto">
              <a:xfrm>
                <a:off x="3349626" y="2687638"/>
                <a:ext cx="41275" cy="22225"/>
              </a:xfrm>
              <a:custGeom>
                <a:avLst/>
                <a:gdLst>
                  <a:gd name="T0" fmla="*/ 11 w 11"/>
                  <a:gd name="T1" fmla="*/ 6 h 6"/>
                  <a:gd name="T2" fmla="*/ 5 w 11"/>
                  <a:gd name="T3" fmla="*/ 3 h 6"/>
                  <a:gd name="T4" fmla="*/ 0 w 11"/>
                  <a:gd name="T5" fmla="*/ 1 h 6"/>
                  <a:gd name="T6" fmla="*/ 5 w 11"/>
                  <a:gd name="T7" fmla="*/ 0 h 6"/>
                  <a:gd name="T8" fmla="*/ 9 w 11"/>
                  <a:gd name="T9" fmla="*/ 1 h 6"/>
                  <a:gd name="T10" fmla="*/ 11 w 11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11" y="6"/>
                    </a:moveTo>
                    <a:cubicBezTo>
                      <a:pt x="10" y="6"/>
                      <a:pt x="8" y="4"/>
                      <a:pt x="5" y="3"/>
                    </a:cubicBezTo>
                    <a:cubicBezTo>
                      <a:pt x="3" y="2"/>
                      <a:pt x="0" y="2"/>
                      <a:pt x="0" y="1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6" y="0"/>
                      <a:pt x="8" y="1"/>
                      <a:pt x="9" y="1"/>
                    </a:cubicBezTo>
                    <a:cubicBezTo>
                      <a:pt x="10" y="3"/>
                      <a:pt x="11" y="5"/>
                      <a:pt x="11" y="6"/>
                    </a:cubicBezTo>
                    <a:close/>
                  </a:path>
                </a:pathLst>
              </a:custGeom>
              <a:solidFill>
                <a:srgbClr val="0504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63"/>
              <p:cNvSpPr>
                <a:spLocks/>
              </p:cNvSpPr>
              <p:nvPr/>
            </p:nvSpPr>
            <p:spPr bwMode="auto">
              <a:xfrm>
                <a:off x="3517901" y="4040188"/>
                <a:ext cx="60325" cy="30163"/>
              </a:xfrm>
              <a:custGeom>
                <a:avLst/>
                <a:gdLst>
                  <a:gd name="T0" fmla="*/ 15 w 16"/>
                  <a:gd name="T1" fmla="*/ 8 h 8"/>
                  <a:gd name="T2" fmla="*/ 0 w 16"/>
                  <a:gd name="T3" fmla="*/ 6 h 8"/>
                  <a:gd name="T4" fmla="*/ 0 w 16"/>
                  <a:gd name="T5" fmla="*/ 0 h 8"/>
                  <a:gd name="T6" fmla="*/ 16 w 16"/>
                  <a:gd name="T7" fmla="*/ 3 h 8"/>
                  <a:gd name="T8" fmla="*/ 15 w 16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5" y="8"/>
                    </a:moveTo>
                    <a:cubicBezTo>
                      <a:pt x="10" y="6"/>
                      <a:pt x="4" y="6"/>
                      <a:pt x="0" y="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"/>
                      <a:pt x="11" y="2"/>
                      <a:pt x="16" y="3"/>
                    </a:cubicBezTo>
                    <a:cubicBezTo>
                      <a:pt x="15" y="8"/>
                      <a:pt x="15" y="8"/>
                      <a:pt x="15" y="8"/>
                    </a:cubicBezTo>
                    <a:close/>
                  </a:path>
                </a:pathLst>
              </a:custGeom>
              <a:solidFill>
                <a:srgbClr val="0504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64"/>
              <p:cNvSpPr>
                <a:spLocks/>
              </p:cNvSpPr>
              <p:nvPr/>
            </p:nvSpPr>
            <p:spPr bwMode="auto">
              <a:xfrm>
                <a:off x="3525838" y="4005263"/>
                <a:ext cx="63500" cy="26988"/>
              </a:xfrm>
              <a:custGeom>
                <a:avLst/>
                <a:gdLst>
                  <a:gd name="T0" fmla="*/ 16 w 17"/>
                  <a:gd name="T1" fmla="*/ 7 h 7"/>
                  <a:gd name="T2" fmla="*/ 0 w 17"/>
                  <a:gd name="T3" fmla="*/ 4 h 7"/>
                  <a:gd name="T4" fmla="*/ 0 w 17"/>
                  <a:gd name="T5" fmla="*/ 0 h 7"/>
                  <a:gd name="T6" fmla="*/ 17 w 17"/>
                  <a:gd name="T7" fmla="*/ 2 h 7"/>
                  <a:gd name="T8" fmla="*/ 16 w 17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6" y="7"/>
                    </a:moveTo>
                    <a:cubicBezTo>
                      <a:pt x="9" y="5"/>
                      <a:pt x="8" y="5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11" y="0"/>
                      <a:pt x="17" y="2"/>
                    </a:cubicBezTo>
                    <a:cubicBezTo>
                      <a:pt x="16" y="7"/>
                      <a:pt x="16" y="7"/>
                      <a:pt x="16" y="7"/>
                    </a:cubicBezTo>
                    <a:close/>
                  </a:path>
                </a:pathLst>
              </a:custGeom>
              <a:solidFill>
                <a:srgbClr val="0504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65"/>
              <p:cNvSpPr>
                <a:spLocks noEditPoints="1"/>
              </p:cNvSpPr>
              <p:nvPr/>
            </p:nvSpPr>
            <p:spPr bwMode="auto">
              <a:xfrm>
                <a:off x="3863976" y="2743201"/>
                <a:ext cx="131763" cy="57150"/>
              </a:xfrm>
              <a:custGeom>
                <a:avLst/>
                <a:gdLst>
                  <a:gd name="T0" fmla="*/ 32 w 35"/>
                  <a:gd name="T1" fmla="*/ 1 h 15"/>
                  <a:gd name="T2" fmla="*/ 30 w 35"/>
                  <a:gd name="T3" fmla="*/ 2 h 15"/>
                  <a:gd name="T4" fmla="*/ 5 w 35"/>
                  <a:gd name="T5" fmla="*/ 3 h 15"/>
                  <a:gd name="T6" fmla="*/ 4 w 35"/>
                  <a:gd name="T7" fmla="*/ 0 h 15"/>
                  <a:gd name="T8" fmla="*/ 3 w 35"/>
                  <a:gd name="T9" fmla="*/ 2 h 15"/>
                  <a:gd name="T10" fmla="*/ 1 w 35"/>
                  <a:gd name="T11" fmla="*/ 7 h 15"/>
                  <a:gd name="T12" fmla="*/ 4 w 35"/>
                  <a:gd name="T13" fmla="*/ 6 h 15"/>
                  <a:gd name="T14" fmla="*/ 11 w 35"/>
                  <a:gd name="T15" fmla="*/ 7 h 15"/>
                  <a:gd name="T16" fmla="*/ 22 w 35"/>
                  <a:gd name="T17" fmla="*/ 12 h 15"/>
                  <a:gd name="T18" fmla="*/ 31 w 35"/>
                  <a:gd name="T19" fmla="*/ 5 h 15"/>
                  <a:gd name="T20" fmla="*/ 34 w 35"/>
                  <a:gd name="T21" fmla="*/ 5 h 15"/>
                  <a:gd name="T22" fmla="*/ 32 w 35"/>
                  <a:gd name="T23" fmla="*/ 1 h 15"/>
                  <a:gd name="T24" fmla="*/ 22 w 35"/>
                  <a:gd name="T25" fmla="*/ 10 h 15"/>
                  <a:gd name="T26" fmla="*/ 11 w 35"/>
                  <a:gd name="T27" fmla="*/ 5 h 15"/>
                  <a:gd name="T28" fmla="*/ 28 w 35"/>
                  <a:gd name="T29" fmla="*/ 4 h 15"/>
                  <a:gd name="T30" fmla="*/ 22 w 35"/>
                  <a:gd name="T31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" h="15">
                    <a:moveTo>
                      <a:pt x="32" y="1"/>
                    </a:moveTo>
                    <a:cubicBezTo>
                      <a:pt x="32" y="1"/>
                      <a:pt x="31" y="1"/>
                      <a:pt x="30" y="2"/>
                    </a:cubicBezTo>
                    <a:cubicBezTo>
                      <a:pt x="17" y="0"/>
                      <a:pt x="13" y="3"/>
                      <a:pt x="5" y="3"/>
                    </a:cubicBezTo>
                    <a:cubicBezTo>
                      <a:pt x="5" y="2"/>
                      <a:pt x="5" y="0"/>
                      <a:pt x="4" y="0"/>
                    </a:cubicBezTo>
                    <a:cubicBezTo>
                      <a:pt x="4" y="1"/>
                      <a:pt x="3" y="2"/>
                      <a:pt x="3" y="2"/>
                    </a:cubicBezTo>
                    <a:cubicBezTo>
                      <a:pt x="1" y="5"/>
                      <a:pt x="0" y="6"/>
                      <a:pt x="1" y="7"/>
                    </a:cubicBezTo>
                    <a:cubicBezTo>
                      <a:pt x="2" y="8"/>
                      <a:pt x="3" y="6"/>
                      <a:pt x="4" y="6"/>
                    </a:cubicBezTo>
                    <a:cubicBezTo>
                      <a:pt x="5" y="6"/>
                      <a:pt x="8" y="6"/>
                      <a:pt x="11" y="7"/>
                    </a:cubicBezTo>
                    <a:cubicBezTo>
                      <a:pt x="13" y="9"/>
                      <a:pt x="17" y="15"/>
                      <a:pt x="22" y="12"/>
                    </a:cubicBezTo>
                    <a:cubicBezTo>
                      <a:pt x="26" y="11"/>
                      <a:pt x="29" y="5"/>
                      <a:pt x="31" y="5"/>
                    </a:cubicBezTo>
                    <a:cubicBezTo>
                      <a:pt x="32" y="5"/>
                      <a:pt x="34" y="6"/>
                      <a:pt x="34" y="5"/>
                    </a:cubicBezTo>
                    <a:cubicBezTo>
                      <a:pt x="35" y="5"/>
                      <a:pt x="33" y="0"/>
                      <a:pt x="32" y="1"/>
                    </a:cubicBezTo>
                    <a:close/>
                    <a:moveTo>
                      <a:pt x="22" y="10"/>
                    </a:moveTo>
                    <a:cubicBezTo>
                      <a:pt x="17" y="12"/>
                      <a:pt x="15" y="6"/>
                      <a:pt x="11" y="5"/>
                    </a:cubicBezTo>
                    <a:cubicBezTo>
                      <a:pt x="15" y="4"/>
                      <a:pt x="22" y="3"/>
                      <a:pt x="28" y="4"/>
                    </a:cubicBezTo>
                    <a:cubicBezTo>
                      <a:pt x="26" y="5"/>
                      <a:pt x="23" y="9"/>
                      <a:pt x="22" y="10"/>
                    </a:cubicBezTo>
                    <a:close/>
                  </a:path>
                </a:pathLst>
              </a:custGeom>
              <a:solidFill>
                <a:srgbClr val="0504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66"/>
              <p:cNvSpPr>
                <a:spLocks/>
              </p:cNvSpPr>
              <p:nvPr/>
            </p:nvSpPr>
            <p:spPr bwMode="auto">
              <a:xfrm>
                <a:off x="3938588" y="2619376"/>
                <a:ext cx="68263" cy="101600"/>
              </a:xfrm>
              <a:custGeom>
                <a:avLst/>
                <a:gdLst>
                  <a:gd name="T0" fmla="*/ 7 w 18"/>
                  <a:gd name="T1" fmla="*/ 0 h 27"/>
                  <a:gd name="T2" fmla="*/ 0 w 18"/>
                  <a:gd name="T3" fmla="*/ 14 h 27"/>
                  <a:gd name="T4" fmla="*/ 5 w 18"/>
                  <a:gd name="T5" fmla="*/ 25 h 27"/>
                  <a:gd name="T6" fmla="*/ 9 w 18"/>
                  <a:gd name="T7" fmla="*/ 27 h 27"/>
                  <a:gd name="T8" fmla="*/ 17 w 18"/>
                  <a:gd name="T9" fmla="*/ 12 h 27"/>
                  <a:gd name="T10" fmla="*/ 12 w 18"/>
                  <a:gd name="T11" fmla="*/ 2 h 27"/>
                  <a:gd name="T12" fmla="*/ 7 w 18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7">
                    <a:moveTo>
                      <a:pt x="7" y="0"/>
                    </a:moveTo>
                    <a:cubicBezTo>
                      <a:pt x="3" y="0"/>
                      <a:pt x="0" y="6"/>
                      <a:pt x="0" y="14"/>
                    </a:cubicBezTo>
                    <a:cubicBezTo>
                      <a:pt x="0" y="18"/>
                      <a:pt x="2" y="23"/>
                      <a:pt x="5" y="25"/>
                    </a:cubicBezTo>
                    <a:cubicBezTo>
                      <a:pt x="6" y="26"/>
                      <a:pt x="8" y="27"/>
                      <a:pt x="9" y="27"/>
                    </a:cubicBezTo>
                    <a:cubicBezTo>
                      <a:pt x="14" y="26"/>
                      <a:pt x="18" y="20"/>
                      <a:pt x="17" y="12"/>
                    </a:cubicBezTo>
                    <a:cubicBezTo>
                      <a:pt x="17" y="8"/>
                      <a:pt x="15" y="3"/>
                      <a:pt x="12" y="2"/>
                    </a:cubicBezTo>
                    <a:cubicBezTo>
                      <a:pt x="11" y="0"/>
                      <a:pt x="9" y="0"/>
                      <a:pt x="7" y="0"/>
                    </a:cubicBezTo>
                    <a:close/>
                  </a:path>
                </a:pathLst>
              </a:custGeom>
              <a:solidFill>
                <a:srgbClr val="0504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7"/>
              <p:cNvSpPr>
                <a:spLocks/>
              </p:cNvSpPr>
              <p:nvPr/>
            </p:nvSpPr>
            <p:spPr bwMode="auto">
              <a:xfrm>
                <a:off x="3946526" y="2630488"/>
                <a:ext cx="49213" cy="68263"/>
              </a:xfrm>
              <a:custGeom>
                <a:avLst/>
                <a:gdLst>
                  <a:gd name="T0" fmla="*/ 11 w 13"/>
                  <a:gd name="T1" fmla="*/ 18 h 18"/>
                  <a:gd name="T2" fmla="*/ 11 w 13"/>
                  <a:gd name="T3" fmla="*/ 18 h 18"/>
                  <a:gd name="T4" fmla="*/ 11 w 13"/>
                  <a:gd name="T5" fmla="*/ 18 h 18"/>
                  <a:gd name="T6" fmla="*/ 13 w 13"/>
                  <a:gd name="T7" fmla="*/ 9 h 18"/>
                  <a:gd name="T8" fmla="*/ 9 w 13"/>
                  <a:gd name="T9" fmla="*/ 0 h 18"/>
                  <a:gd name="T10" fmla="*/ 6 w 13"/>
                  <a:gd name="T11" fmla="*/ 0 h 18"/>
                  <a:gd name="T12" fmla="*/ 1 w 13"/>
                  <a:gd name="T13" fmla="*/ 11 h 18"/>
                  <a:gd name="T14" fmla="*/ 1 w 13"/>
                  <a:gd name="T15" fmla="*/ 12 h 18"/>
                  <a:gd name="T16" fmla="*/ 1 w 13"/>
                  <a:gd name="T17" fmla="*/ 12 h 18"/>
                  <a:gd name="T18" fmla="*/ 1 w 13"/>
                  <a:gd name="T19" fmla="*/ 12 h 18"/>
                  <a:gd name="T20" fmla="*/ 6 w 13"/>
                  <a:gd name="T21" fmla="*/ 5 h 18"/>
                  <a:gd name="T22" fmla="*/ 11 w 13"/>
                  <a:gd name="T23" fmla="*/ 13 h 18"/>
                  <a:gd name="T24" fmla="*/ 11 w 13"/>
                  <a:gd name="T2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8">
                    <a:moveTo>
                      <a:pt x="11" y="18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6"/>
                      <a:pt x="13" y="13"/>
                      <a:pt x="13" y="9"/>
                    </a:cubicBezTo>
                    <a:cubicBezTo>
                      <a:pt x="12" y="6"/>
                      <a:pt x="11" y="3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2" y="0"/>
                      <a:pt x="0" y="5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9"/>
                      <a:pt x="3" y="6"/>
                      <a:pt x="6" y="5"/>
                    </a:cubicBezTo>
                    <a:cubicBezTo>
                      <a:pt x="9" y="5"/>
                      <a:pt x="11" y="9"/>
                      <a:pt x="11" y="13"/>
                    </a:cubicBezTo>
                    <a:cubicBezTo>
                      <a:pt x="11" y="15"/>
                      <a:pt x="11" y="16"/>
                      <a:pt x="11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68"/>
              <p:cNvSpPr>
                <a:spLocks/>
              </p:cNvSpPr>
              <p:nvPr/>
            </p:nvSpPr>
            <p:spPr bwMode="auto">
              <a:xfrm>
                <a:off x="3856038" y="2619376"/>
                <a:ext cx="68263" cy="101600"/>
              </a:xfrm>
              <a:custGeom>
                <a:avLst/>
                <a:gdLst>
                  <a:gd name="T0" fmla="*/ 8 w 18"/>
                  <a:gd name="T1" fmla="*/ 0 h 27"/>
                  <a:gd name="T2" fmla="*/ 0 w 18"/>
                  <a:gd name="T3" fmla="*/ 15 h 27"/>
                  <a:gd name="T4" fmla="*/ 4 w 18"/>
                  <a:gd name="T5" fmla="*/ 26 h 27"/>
                  <a:gd name="T6" fmla="*/ 10 w 18"/>
                  <a:gd name="T7" fmla="*/ 27 h 27"/>
                  <a:gd name="T8" fmla="*/ 18 w 18"/>
                  <a:gd name="T9" fmla="*/ 13 h 27"/>
                  <a:gd name="T10" fmla="*/ 13 w 18"/>
                  <a:gd name="T11" fmla="*/ 3 h 27"/>
                  <a:gd name="T12" fmla="*/ 8 w 18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7">
                    <a:moveTo>
                      <a:pt x="8" y="0"/>
                    </a:moveTo>
                    <a:cubicBezTo>
                      <a:pt x="4" y="1"/>
                      <a:pt x="0" y="7"/>
                      <a:pt x="0" y="15"/>
                    </a:cubicBezTo>
                    <a:cubicBezTo>
                      <a:pt x="0" y="19"/>
                      <a:pt x="1" y="23"/>
                      <a:pt x="4" y="26"/>
                    </a:cubicBezTo>
                    <a:cubicBezTo>
                      <a:pt x="6" y="27"/>
                      <a:pt x="7" y="27"/>
                      <a:pt x="10" y="27"/>
                    </a:cubicBezTo>
                    <a:cubicBezTo>
                      <a:pt x="14" y="27"/>
                      <a:pt x="18" y="21"/>
                      <a:pt x="18" y="13"/>
                    </a:cubicBezTo>
                    <a:cubicBezTo>
                      <a:pt x="18" y="9"/>
                      <a:pt x="16" y="5"/>
                      <a:pt x="13" y="3"/>
                    </a:cubicBezTo>
                    <a:cubicBezTo>
                      <a:pt x="12" y="1"/>
                      <a:pt x="10" y="0"/>
                      <a:pt x="8" y="0"/>
                    </a:cubicBezTo>
                    <a:close/>
                  </a:path>
                </a:pathLst>
              </a:custGeom>
              <a:solidFill>
                <a:srgbClr val="0504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69"/>
              <p:cNvSpPr>
                <a:spLocks/>
              </p:cNvSpPr>
              <p:nvPr/>
            </p:nvSpPr>
            <p:spPr bwMode="auto">
              <a:xfrm>
                <a:off x="3863976" y="2630488"/>
                <a:ext cx="52388" cy="68263"/>
              </a:xfrm>
              <a:custGeom>
                <a:avLst/>
                <a:gdLst>
                  <a:gd name="T0" fmla="*/ 12 w 14"/>
                  <a:gd name="T1" fmla="*/ 17 h 18"/>
                  <a:gd name="T2" fmla="*/ 12 w 14"/>
                  <a:gd name="T3" fmla="*/ 17 h 18"/>
                  <a:gd name="T4" fmla="*/ 12 w 14"/>
                  <a:gd name="T5" fmla="*/ 17 h 18"/>
                  <a:gd name="T6" fmla="*/ 14 w 14"/>
                  <a:gd name="T7" fmla="*/ 10 h 18"/>
                  <a:gd name="T8" fmla="*/ 10 w 14"/>
                  <a:gd name="T9" fmla="*/ 1 h 18"/>
                  <a:gd name="T10" fmla="*/ 6 w 14"/>
                  <a:gd name="T11" fmla="*/ 0 h 18"/>
                  <a:gd name="T12" fmla="*/ 0 w 14"/>
                  <a:gd name="T13" fmla="*/ 12 h 18"/>
                  <a:gd name="T14" fmla="*/ 2 w 14"/>
                  <a:gd name="T15" fmla="*/ 18 h 18"/>
                  <a:gd name="T16" fmla="*/ 2 w 14"/>
                  <a:gd name="T17" fmla="*/ 18 h 18"/>
                  <a:gd name="T18" fmla="*/ 2 w 14"/>
                  <a:gd name="T19" fmla="*/ 18 h 18"/>
                  <a:gd name="T20" fmla="*/ 2 w 14"/>
                  <a:gd name="T21" fmla="*/ 15 h 18"/>
                  <a:gd name="T22" fmla="*/ 7 w 14"/>
                  <a:gd name="T23" fmla="*/ 6 h 18"/>
                  <a:gd name="T24" fmla="*/ 12 w 14"/>
                  <a:gd name="T25" fmla="*/ 15 h 18"/>
                  <a:gd name="T26" fmla="*/ 12 w 14"/>
                  <a:gd name="T27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" h="18">
                    <a:moveTo>
                      <a:pt x="12" y="17"/>
                    </a:move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5"/>
                      <a:pt x="14" y="12"/>
                      <a:pt x="14" y="10"/>
                    </a:cubicBezTo>
                    <a:cubicBezTo>
                      <a:pt x="13" y="6"/>
                      <a:pt x="12" y="3"/>
                      <a:pt x="10" y="1"/>
                    </a:cubicBezTo>
                    <a:cubicBezTo>
                      <a:pt x="9" y="0"/>
                      <a:pt x="8" y="0"/>
                      <a:pt x="6" y="0"/>
                    </a:cubicBezTo>
                    <a:cubicBezTo>
                      <a:pt x="3" y="0"/>
                      <a:pt x="0" y="6"/>
                      <a:pt x="0" y="12"/>
                    </a:cubicBezTo>
                    <a:cubicBezTo>
                      <a:pt x="0" y="14"/>
                      <a:pt x="1" y="16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7"/>
                      <a:pt x="2" y="16"/>
                      <a:pt x="2" y="15"/>
                    </a:cubicBezTo>
                    <a:cubicBezTo>
                      <a:pt x="2" y="10"/>
                      <a:pt x="4" y="6"/>
                      <a:pt x="7" y="6"/>
                    </a:cubicBezTo>
                    <a:cubicBezTo>
                      <a:pt x="10" y="6"/>
                      <a:pt x="12" y="10"/>
                      <a:pt x="12" y="15"/>
                    </a:cubicBezTo>
                    <a:cubicBezTo>
                      <a:pt x="12" y="15"/>
                      <a:pt x="12" y="16"/>
                      <a:pt x="1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56" name="图片 5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41896">
                        <a14:foregroundMark x1="38348" y1="25790" x2="39581" y2="18341"/>
                        <a14:backgroundMark x1="1048" y1="6321" x2="39535" y2="6321"/>
                        <a14:backgroundMark x1="634" y1="4289" x2="1463" y2="95655"/>
                        <a14:backgroundMark x1="1935" y1="93341" x2="40537" y2="93905"/>
                        <a14:backgroundMark x1="37415" y1="65293" x2="35399" y2="89898"/>
                        <a14:backgroundMark x1="41193" y1="73702" x2="41366" y2="77709"/>
                        <a14:backgroundMark x1="36643" y1="37246" x2="38532" y2="6038"/>
                        <a14:backgroundMark x1="39777" y1="13826" x2="41309" y2="25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8237"/>
          <a:stretch/>
        </p:blipFill>
        <p:spPr>
          <a:xfrm>
            <a:off x="9982359" y="5777248"/>
            <a:ext cx="2209641" cy="1080000"/>
          </a:xfrm>
          <a:prstGeom prst="rect">
            <a:avLst/>
          </a:prstGeom>
        </p:spPr>
      </p:pic>
      <p:grpSp>
        <p:nvGrpSpPr>
          <p:cNvPr id="4" name="组合 3"/>
          <p:cNvGrpSpPr>
            <a:grpSpLocks noChangeAspect="1"/>
          </p:cNvGrpSpPr>
          <p:nvPr userDrawn="1"/>
        </p:nvGrpSpPr>
        <p:grpSpPr>
          <a:xfrm>
            <a:off x="719128" y="565799"/>
            <a:ext cx="1464237" cy="90000"/>
            <a:chOff x="3844108" y="3029005"/>
            <a:chExt cx="2141624" cy="131636"/>
          </a:xfrm>
        </p:grpSpPr>
        <p:sp>
          <p:nvSpPr>
            <p:cNvPr id="190" name="Freeform 91"/>
            <p:cNvSpPr>
              <a:spLocks noEditPoints="1"/>
            </p:cNvSpPr>
            <p:nvPr/>
          </p:nvSpPr>
          <p:spPr bwMode="auto">
            <a:xfrm>
              <a:off x="3926562" y="3059384"/>
              <a:ext cx="61479" cy="70158"/>
            </a:xfrm>
            <a:custGeom>
              <a:avLst/>
              <a:gdLst>
                <a:gd name="T0" fmla="*/ 12 w 36"/>
                <a:gd name="T1" fmla="*/ 22 h 41"/>
                <a:gd name="T2" fmla="*/ 24 w 36"/>
                <a:gd name="T3" fmla="*/ 4 h 41"/>
                <a:gd name="T4" fmla="*/ 27 w 36"/>
                <a:gd name="T5" fmla="*/ 8 h 41"/>
                <a:gd name="T6" fmla="*/ 12 w 36"/>
                <a:gd name="T7" fmla="*/ 22 h 41"/>
                <a:gd name="T8" fmla="*/ 27 w 36"/>
                <a:gd name="T9" fmla="*/ 27 h 41"/>
                <a:gd name="T10" fmla="*/ 15 w 36"/>
                <a:gd name="T11" fmla="*/ 36 h 41"/>
                <a:gd name="T12" fmla="*/ 11 w 36"/>
                <a:gd name="T13" fmla="*/ 27 h 41"/>
                <a:gd name="T14" fmla="*/ 11 w 36"/>
                <a:gd name="T15" fmla="*/ 25 h 41"/>
                <a:gd name="T16" fmla="*/ 31 w 36"/>
                <a:gd name="T17" fmla="*/ 17 h 41"/>
                <a:gd name="T18" fmla="*/ 35 w 36"/>
                <a:gd name="T19" fmla="*/ 9 h 41"/>
                <a:gd name="T20" fmla="*/ 27 w 36"/>
                <a:gd name="T21" fmla="*/ 0 h 41"/>
                <a:gd name="T22" fmla="*/ 10 w 36"/>
                <a:gd name="T23" fmla="*/ 9 h 41"/>
                <a:gd name="T24" fmla="*/ 2 w 36"/>
                <a:gd name="T25" fmla="*/ 28 h 41"/>
                <a:gd name="T26" fmla="*/ 11 w 36"/>
                <a:gd name="T27" fmla="*/ 41 h 41"/>
                <a:gd name="T28" fmla="*/ 29 w 36"/>
                <a:gd name="T29" fmla="*/ 29 h 41"/>
                <a:gd name="T30" fmla="*/ 27 w 36"/>
                <a:gd name="T3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41">
                  <a:moveTo>
                    <a:pt x="12" y="22"/>
                  </a:moveTo>
                  <a:cubicBezTo>
                    <a:pt x="14" y="13"/>
                    <a:pt x="20" y="4"/>
                    <a:pt x="24" y="4"/>
                  </a:cubicBezTo>
                  <a:cubicBezTo>
                    <a:pt x="27" y="4"/>
                    <a:pt x="27" y="5"/>
                    <a:pt x="27" y="8"/>
                  </a:cubicBezTo>
                  <a:cubicBezTo>
                    <a:pt x="27" y="14"/>
                    <a:pt x="21" y="20"/>
                    <a:pt x="12" y="22"/>
                  </a:cubicBezTo>
                  <a:close/>
                  <a:moveTo>
                    <a:pt x="27" y="27"/>
                  </a:moveTo>
                  <a:cubicBezTo>
                    <a:pt x="24" y="32"/>
                    <a:pt x="20" y="36"/>
                    <a:pt x="15" y="36"/>
                  </a:cubicBezTo>
                  <a:cubicBezTo>
                    <a:pt x="11" y="36"/>
                    <a:pt x="10" y="32"/>
                    <a:pt x="11" y="27"/>
                  </a:cubicBezTo>
                  <a:cubicBezTo>
                    <a:pt x="11" y="26"/>
                    <a:pt x="11" y="26"/>
                    <a:pt x="11" y="25"/>
                  </a:cubicBezTo>
                  <a:cubicBezTo>
                    <a:pt x="22" y="23"/>
                    <a:pt x="27" y="20"/>
                    <a:pt x="31" y="17"/>
                  </a:cubicBezTo>
                  <a:cubicBezTo>
                    <a:pt x="33" y="14"/>
                    <a:pt x="34" y="11"/>
                    <a:pt x="35" y="9"/>
                  </a:cubicBezTo>
                  <a:cubicBezTo>
                    <a:pt x="36" y="4"/>
                    <a:pt x="32" y="0"/>
                    <a:pt x="27" y="0"/>
                  </a:cubicBezTo>
                  <a:cubicBezTo>
                    <a:pt x="20" y="0"/>
                    <a:pt x="15" y="4"/>
                    <a:pt x="10" y="9"/>
                  </a:cubicBezTo>
                  <a:cubicBezTo>
                    <a:pt x="6" y="14"/>
                    <a:pt x="3" y="21"/>
                    <a:pt x="2" y="28"/>
                  </a:cubicBezTo>
                  <a:cubicBezTo>
                    <a:pt x="0" y="38"/>
                    <a:pt x="6" y="41"/>
                    <a:pt x="11" y="41"/>
                  </a:cubicBezTo>
                  <a:cubicBezTo>
                    <a:pt x="16" y="41"/>
                    <a:pt x="23" y="38"/>
                    <a:pt x="29" y="29"/>
                  </a:cubicBezTo>
                  <a:cubicBezTo>
                    <a:pt x="27" y="27"/>
                    <a:pt x="27" y="27"/>
                    <a:pt x="27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92"/>
            <p:cNvSpPr>
              <a:spLocks/>
            </p:cNvSpPr>
            <p:nvPr/>
          </p:nvSpPr>
          <p:spPr bwMode="auto">
            <a:xfrm>
              <a:off x="3982977" y="3059383"/>
              <a:ext cx="61479" cy="70158"/>
            </a:xfrm>
            <a:custGeom>
              <a:avLst/>
              <a:gdLst>
                <a:gd name="T0" fmla="*/ 28 w 36"/>
                <a:gd name="T1" fmla="*/ 29 h 41"/>
                <a:gd name="T2" fmla="*/ 10 w 36"/>
                <a:gd name="T3" fmla="*/ 41 h 41"/>
                <a:gd name="T4" fmla="*/ 2 w 36"/>
                <a:gd name="T5" fmla="*/ 28 h 41"/>
                <a:gd name="T6" fmla="*/ 26 w 36"/>
                <a:gd name="T7" fmla="*/ 0 h 41"/>
                <a:gd name="T8" fmla="*/ 35 w 36"/>
                <a:gd name="T9" fmla="*/ 8 h 41"/>
                <a:gd name="T10" fmla="*/ 29 w 36"/>
                <a:gd name="T11" fmla="*/ 13 h 41"/>
                <a:gd name="T12" fmla="*/ 27 w 36"/>
                <a:gd name="T13" fmla="*/ 9 h 41"/>
                <a:gd name="T14" fmla="*/ 24 w 36"/>
                <a:gd name="T15" fmla="*/ 4 h 41"/>
                <a:gd name="T16" fmla="*/ 11 w 36"/>
                <a:gd name="T17" fmla="*/ 27 h 41"/>
                <a:gd name="T18" fmla="*/ 15 w 36"/>
                <a:gd name="T19" fmla="*/ 36 h 41"/>
                <a:gd name="T20" fmla="*/ 27 w 36"/>
                <a:gd name="T21" fmla="*/ 26 h 41"/>
                <a:gd name="T22" fmla="*/ 28 w 36"/>
                <a:gd name="T23" fmla="*/ 2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1">
                  <a:moveTo>
                    <a:pt x="28" y="29"/>
                  </a:moveTo>
                  <a:cubicBezTo>
                    <a:pt x="22" y="39"/>
                    <a:pt x="15" y="41"/>
                    <a:pt x="10" y="41"/>
                  </a:cubicBezTo>
                  <a:cubicBezTo>
                    <a:pt x="5" y="41"/>
                    <a:pt x="0" y="38"/>
                    <a:pt x="2" y="28"/>
                  </a:cubicBezTo>
                  <a:cubicBezTo>
                    <a:pt x="3" y="15"/>
                    <a:pt x="12" y="0"/>
                    <a:pt x="26" y="0"/>
                  </a:cubicBezTo>
                  <a:cubicBezTo>
                    <a:pt x="32" y="0"/>
                    <a:pt x="36" y="3"/>
                    <a:pt x="35" y="8"/>
                  </a:cubicBezTo>
                  <a:cubicBezTo>
                    <a:pt x="34" y="11"/>
                    <a:pt x="31" y="13"/>
                    <a:pt x="29" y="13"/>
                  </a:cubicBezTo>
                  <a:cubicBezTo>
                    <a:pt x="27" y="13"/>
                    <a:pt x="27" y="11"/>
                    <a:pt x="27" y="9"/>
                  </a:cubicBezTo>
                  <a:cubicBezTo>
                    <a:pt x="27" y="5"/>
                    <a:pt x="26" y="4"/>
                    <a:pt x="24" y="4"/>
                  </a:cubicBezTo>
                  <a:cubicBezTo>
                    <a:pt x="19" y="4"/>
                    <a:pt x="12" y="17"/>
                    <a:pt x="11" y="27"/>
                  </a:cubicBezTo>
                  <a:cubicBezTo>
                    <a:pt x="10" y="32"/>
                    <a:pt x="11" y="36"/>
                    <a:pt x="15" y="36"/>
                  </a:cubicBezTo>
                  <a:cubicBezTo>
                    <a:pt x="19" y="36"/>
                    <a:pt x="24" y="31"/>
                    <a:pt x="27" y="26"/>
                  </a:cubicBezTo>
                  <a:cubicBezTo>
                    <a:pt x="28" y="29"/>
                    <a:pt x="28" y="29"/>
                    <a:pt x="28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93"/>
            <p:cNvSpPr>
              <a:spLocks noEditPoints="1"/>
            </p:cNvSpPr>
            <p:nvPr/>
          </p:nvSpPr>
          <p:spPr bwMode="auto">
            <a:xfrm>
              <a:off x="4037223" y="3059383"/>
              <a:ext cx="70881" cy="70158"/>
            </a:xfrm>
            <a:custGeom>
              <a:avLst/>
              <a:gdLst>
                <a:gd name="T0" fmla="*/ 28 w 41"/>
                <a:gd name="T1" fmla="*/ 4 h 41"/>
                <a:gd name="T2" fmla="*/ 31 w 41"/>
                <a:gd name="T3" fmla="*/ 5 h 41"/>
                <a:gd name="T4" fmla="*/ 22 w 41"/>
                <a:gd name="T5" fmla="*/ 25 h 41"/>
                <a:gd name="T6" fmla="*/ 11 w 41"/>
                <a:gd name="T7" fmla="*/ 35 h 41"/>
                <a:gd name="T8" fmla="*/ 10 w 41"/>
                <a:gd name="T9" fmla="*/ 32 h 41"/>
                <a:gd name="T10" fmla="*/ 28 w 41"/>
                <a:gd name="T11" fmla="*/ 4 h 41"/>
                <a:gd name="T12" fmla="*/ 34 w 41"/>
                <a:gd name="T13" fmla="*/ 1 h 41"/>
                <a:gd name="T14" fmla="*/ 33 w 41"/>
                <a:gd name="T15" fmla="*/ 2 h 41"/>
                <a:gd name="T16" fmla="*/ 28 w 41"/>
                <a:gd name="T17" fmla="*/ 0 h 41"/>
                <a:gd name="T18" fmla="*/ 1 w 41"/>
                <a:gd name="T19" fmla="*/ 32 h 41"/>
                <a:gd name="T20" fmla="*/ 6 w 41"/>
                <a:gd name="T21" fmla="*/ 41 h 41"/>
                <a:gd name="T22" fmla="*/ 25 w 41"/>
                <a:gd name="T23" fmla="*/ 23 h 41"/>
                <a:gd name="T24" fmla="*/ 25 w 41"/>
                <a:gd name="T25" fmla="*/ 24 h 41"/>
                <a:gd name="T26" fmla="*/ 22 w 41"/>
                <a:gd name="T27" fmla="*/ 32 h 41"/>
                <a:gd name="T28" fmla="*/ 25 w 41"/>
                <a:gd name="T29" fmla="*/ 41 h 41"/>
                <a:gd name="T30" fmla="*/ 39 w 41"/>
                <a:gd name="T31" fmla="*/ 29 h 41"/>
                <a:gd name="T32" fmla="*/ 37 w 41"/>
                <a:gd name="T33" fmla="*/ 28 h 41"/>
                <a:gd name="T34" fmla="*/ 31 w 41"/>
                <a:gd name="T35" fmla="*/ 36 h 41"/>
                <a:gd name="T36" fmla="*/ 31 w 41"/>
                <a:gd name="T37" fmla="*/ 32 h 41"/>
                <a:gd name="T38" fmla="*/ 41 w 41"/>
                <a:gd name="T39" fmla="*/ 1 h 41"/>
                <a:gd name="T40" fmla="*/ 34 w 41"/>
                <a:gd name="T41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41">
                  <a:moveTo>
                    <a:pt x="28" y="4"/>
                  </a:moveTo>
                  <a:cubicBezTo>
                    <a:pt x="30" y="4"/>
                    <a:pt x="31" y="4"/>
                    <a:pt x="31" y="5"/>
                  </a:cubicBezTo>
                  <a:cubicBezTo>
                    <a:pt x="30" y="11"/>
                    <a:pt x="26" y="19"/>
                    <a:pt x="22" y="25"/>
                  </a:cubicBezTo>
                  <a:cubicBezTo>
                    <a:pt x="18" y="32"/>
                    <a:pt x="14" y="35"/>
                    <a:pt x="11" y="35"/>
                  </a:cubicBezTo>
                  <a:cubicBezTo>
                    <a:pt x="10" y="35"/>
                    <a:pt x="9" y="34"/>
                    <a:pt x="10" y="32"/>
                  </a:cubicBezTo>
                  <a:cubicBezTo>
                    <a:pt x="10" y="23"/>
                    <a:pt x="19" y="4"/>
                    <a:pt x="28" y="4"/>
                  </a:cubicBezTo>
                  <a:close/>
                  <a:moveTo>
                    <a:pt x="34" y="1"/>
                  </a:moveTo>
                  <a:cubicBezTo>
                    <a:pt x="33" y="2"/>
                    <a:pt x="33" y="2"/>
                    <a:pt x="33" y="2"/>
                  </a:cubicBezTo>
                  <a:cubicBezTo>
                    <a:pt x="32" y="1"/>
                    <a:pt x="30" y="0"/>
                    <a:pt x="28" y="0"/>
                  </a:cubicBezTo>
                  <a:cubicBezTo>
                    <a:pt x="12" y="0"/>
                    <a:pt x="1" y="21"/>
                    <a:pt x="1" y="32"/>
                  </a:cubicBezTo>
                  <a:cubicBezTo>
                    <a:pt x="0" y="37"/>
                    <a:pt x="1" y="41"/>
                    <a:pt x="6" y="41"/>
                  </a:cubicBezTo>
                  <a:cubicBezTo>
                    <a:pt x="13" y="41"/>
                    <a:pt x="20" y="32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0" y="38"/>
                    <a:pt x="21" y="41"/>
                    <a:pt x="25" y="41"/>
                  </a:cubicBezTo>
                  <a:cubicBezTo>
                    <a:pt x="31" y="41"/>
                    <a:pt x="36" y="35"/>
                    <a:pt x="39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31"/>
                    <a:pt x="32" y="36"/>
                    <a:pt x="31" y="36"/>
                  </a:cubicBezTo>
                  <a:cubicBezTo>
                    <a:pt x="29" y="36"/>
                    <a:pt x="29" y="34"/>
                    <a:pt x="31" y="32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34" y="1"/>
                    <a:pt x="34" y="1"/>
                    <a:pt x="34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94"/>
            <p:cNvSpPr>
              <a:spLocks/>
            </p:cNvSpPr>
            <p:nvPr/>
          </p:nvSpPr>
          <p:spPr bwMode="auto">
            <a:xfrm>
              <a:off x="4110998" y="3059383"/>
              <a:ext cx="72328" cy="70158"/>
            </a:xfrm>
            <a:custGeom>
              <a:avLst/>
              <a:gdLst>
                <a:gd name="T0" fmla="*/ 26 w 42"/>
                <a:gd name="T1" fmla="*/ 23 h 41"/>
                <a:gd name="T2" fmla="*/ 6 w 42"/>
                <a:gd name="T3" fmla="*/ 41 h 41"/>
                <a:gd name="T4" fmla="*/ 3 w 42"/>
                <a:gd name="T5" fmla="*/ 29 h 41"/>
                <a:gd name="T6" fmla="*/ 10 w 42"/>
                <a:gd name="T7" fmla="*/ 9 h 41"/>
                <a:gd name="T8" fmla="*/ 10 w 42"/>
                <a:gd name="T9" fmla="*/ 5 h 41"/>
                <a:gd name="T10" fmla="*/ 6 w 42"/>
                <a:gd name="T11" fmla="*/ 5 h 41"/>
                <a:gd name="T12" fmla="*/ 6 w 42"/>
                <a:gd name="T13" fmla="*/ 2 h 41"/>
                <a:gd name="T14" fmla="*/ 21 w 42"/>
                <a:gd name="T15" fmla="*/ 0 h 41"/>
                <a:gd name="T16" fmla="*/ 22 w 42"/>
                <a:gd name="T17" fmla="*/ 1 h 41"/>
                <a:gd name="T18" fmla="*/ 12 w 42"/>
                <a:gd name="T19" fmla="*/ 30 h 41"/>
                <a:gd name="T20" fmla="*/ 12 w 42"/>
                <a:gd name="T21" fmla="*/ 35 h 41"/>
                <a:gd name="T22" fmla="*/ 27 w 42"/>
                <a:gd name="T23" fmla="*/ 18 h 41"/>
                <a:gd name="T24" fmla="*/ 34 w 42"/>
                <a:gd name="T25" fmla="*/ 1 h 41"/>
                <a:gd name="T26" fmla="*/ 42 w 42"/>
                <a:gd name="T27" fmla="*/ 0 h 41"/>
                <a:gd name="T28" fmla="*/ 31 w 42"/>
                <a:gd name="T29" fmla="*/ 32 h 41"/>
                <a:gd name="T30" fmla="*/ 31 w 42"/>
                <a:gd name="T31" fmla="*/ 35 h 41"/>
                <a:gd name="T32" fmla="*/ 39 w 42"/>
                <a:gd name="T33" fmla="*/ 28 h 41"/>
                <a:gd name="T34" fmla="*/ 40 w 42"/>
                <a:gd name="T35" fmla="*/ 29 h 41"/>
                <a:gd name="T36" fmla="*/ 26 w 42"/>
                <a:gd name="T37" fmla="*/ 41 h 41"/>
                <a:gd name="T38" fmla="*/ 23 w 42"/>
                <a:gd name="T39" fmla="*/ 32 h 41"/>
                <a:gd name="T40" fmla="*/ 27 w 42"/>
                <a:gd name="T41" fmla="*/ 23 h 41"/>
                <a:gd name="T42" fmla="*/ 26 w 42"/>
                <a:gd name="T43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41">
                  <a:moveTo>
                    <a:pt x="26" y="23"/>
                  </a:moveTo>
                  <a:cubicBezTo>
                    <a:pt x="21" y="33"/>
                    <a:pt x="13" y="41"/>
                    <a:pt x="6" y="41"/>
                  </a:cubicBezTo>
                  <a:cubicBezTo>
                    <a:pt x="0" y="41"/>
                    <a:pt x="1" y="36"/>
                    <a:pt x="3" y="2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7"/>
                    <a:pt x="12" y="5"/>
                    <a:pt x="1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4"/>
                    <a:pt x="10" y="35"/>
                    <a:pt x="12" y="35"/>
                  </a:cubicBezTo>
                  <a:cubicBezTo>
                    <a:pt x="16" y="35"/>
                    <a:pt x="24" y="25"/>
                    <a:pt x="27" y="18"/>
                  </a:cubicBezTo>
                  <a:cubicBezTo>
                    <a:pt x="29" y="14"/>
                    <a:pt x="30" y="9"/>
                    <a:pt x="34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4"/>
                    <a:pt x="30" y="35"/>
                    <a:pt x="31" y="35"/>
                  </a:cubicBezTo>
                  <a:cubicBezTo>
                    <a:pt x="33" y="35"/>
                    <a:pt x="36" y="31"/>
                    <a:pt x="39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6" y="35"/>
                    <a:pt x="32" y="41"/>
                    <a:pt x="26" y="41"/>
                  </a:cubicBezTo>
                  <a:cubicBezTo>
                    <a:pt x="22" y="41"/>
                    <a:pt x="21" y="38"/>
                    <a:pt x="23" y="3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3"/>
                    <a:pt x="26" y="23"/>
                    <a:pt x="26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95"/>
            <p:cNvSpPr>
              <a:spLocks/>
            </p:cNvSpPr>
            <p:nvPr/>
          </p:nvSpPr>
          <p:spPr bwMode="auto">
            <a:xfrm>
              <a:off x="4181155" y="3059383"/>
              <a:ext cx="54969" cy="70158"/>
            </a:xfrm>
            <a:custGeom>
              <a:avLst/>
              <a:gdLst>
                <a:gd name="T0" fmla="*/ 1 w 32"/>
                <a:gd name="T1" fmla="*/ 33 h 41"/>
                <a:gd name="T2" fmla="*/ 5 w 32"/>
                <a:gd name="T3" fmla="*/ 29 h 41"/>
                <a:gd name="T4" fmla="*/ 7 w 32"/>
                <a:gd name="T5" fmla="*/ 31 h 41"/>
                <a:gd name="T6" fmla="*/ 13 w 32"/>
                <a:gd name="T7" fmla="*/ 38 h 41"/>
                <a:gd name="T8" fmla="*/ 18 w 32"/>
                <a:gd name="T9" fmla="*/ 33 h 41"/>
                <a:gd name="T10" fmla="*/ 13 w 32"/>
                <a:gd name="T11" fmla="*/ 24 h 41"/>
                <a:gd name="T12" fmla="*/ 9 w 32"/>
                <a:gd name="T13" fmla="*/ 13 h 41"/>
                <a:gd name="T14" fmla="*/ 22 w 32"/>
                <a:gd name="T15" fmla="*/ 0 h 41"/>
                <a:gd name="T16" fmla="*/ 31 w 32"/>
                <a:gd name="T17" fmla="*/ 7 h 41"/>
                <a:gd name="T18" fmla="*/ 27 w 32"/>
                <a:gd name="T19" fmla="*/ 11 h 41"/>
                <a:gd name="T20" fmla="*/ 25 w 32"/>
                <a:gd name="T21" fmla="*/ 9 h 41"/>
                <a:gd name="T22" fmla="*/ 20 w 32"/>
                <a:gd name="T23" fmla="*/ 4 h 41"/>
                <a:gd name="T24" fmla="*/ 16 w 32"/>
                <a:gd name="T25" fmla="*/ 8 h 41"/>
                <a:gd name="T26" fmla="*/ 20 w 32"/>
                <a:gd name="T27" fmla="*/ 17 h 41"/>
                <a:gd name="T28" fmla="*/ 25 w 32"/>
                <a:gd name="T29" fmla="*/ 29 h 41"/>
                <a:gd name="T30" fmla="*/ 11 w 32"/>
                <a:gd name="T31" fmla="*/ 41 h 41"/>
                <a:gd name="T32" fmla="*/ 1 w 32"/>
                <a:gd name="T33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1">
                  <a:moveTo>
                    <a:pt x="1" y="33"/>
                  </a:moveTo>
                  <a:cubicBezTo>
                    <a:pt x="1" y="31"/>
                    <a:pt x="3" y="29"/>
                    <a:pt x="5" y="29"/>
                  </a:cubicBezTo>
                  <a:cubicBezTo>
                    <a:pt x="7" y="29"/>
                    <a:pt x="7" y="29"/>
                    <a:pt x="7" y="31"/>
                  </a:cubicBezTo>
                  <a:cubicBezTo>
                    <a:pt x="9" y="36"/>
                    <a:pt x="10" y="38"/>
                    <a:pt x="13" y="38"/>
                  </a:cubicBezTo>
                  <a:cubicBezTo>
                    <a:pt x="16" y="38"/>
                    <a:pt x="17" y="36"/>
                    <a:pt x="18" y="33"/>
                  </a:cubicBezTo>
                  <a:cubicBezTo>
                    <a:pt x="18" y="29"/>
                    <a:pt x="16" y="26"/>
                    <a:pt x="13" y="24"/>
                  </a:cubicBezTo>
                  <a:cubicBezTo>
                    <a:pt x="10" y="21"/>
                    <a:pt x="8" y="17"/>
                    <a:pt x="9" y="13"/>
                  </a:cubicBezTo>
                  <a:cubicBezTo>
                    <a:pt x="10" y="6"/>
                    <a:pt x="15" y="0"/>
                    <a:pt x="22" y="0"/>
                  </a:cubicBezTo>
                  <a:cubicBezTo>
                    <a:pt x="30" y="0"/>
                    <a:pt x="32" y="5"/>
                    <a:pt x="31" y="7"/>
                  </a:cubicBezTo>
                  <a:cubicBezTo>
                    <a:pt x="31" y="10"/>
                    <a:pt x="28" y="11"/>
                    <a:pt x="27" y="11"/>
                  </a:cubicBezTo>
                  <a:cubicBezTo>
                    <a:pt x="25" y="11"/>
                    <a:pt x="25" y="11"/>
                    <a:pt x="25" y="9"/>
                  </a:cubicBezTo>
                  <a:cubicBezTo>
                    <a:pt x="24" y="5"/>
                    <a:pt x="22" y="4"/>
                    <a:pt x="20" y="4"/>
                  </a:cubicBezTo>
                  <a:cubicBezTo>
                    <a:pt x="19" y="4"/>
                    <a:pt x="16" y="5"/>
                    <a:pt x="16" y="8"/>
                  </a:cubicBezTo>
                  <a:cubicBezTo>
                    <a:pt x="16" y="11"/>
                    <a:pt x="17" y="14"/>
                    <a:pt x="20" y="17"/>
                  </a:cubicBezTo>
                  <a:cubicBezTo>
                    <a:pt x="24" y="20"/>
                    <a:pt x="26" y="24"/>
                    <a:pt x="25" y="29"/>
                  </a:cubicBezTo>
                  <a:cubicBezTo>
                    <a:pt x="25" y="35"/>
                    <a:pt x="19" y="41"/>
                    <a:pt x="11" y="41"/>
                  </a:cubicBezTo>
                  <a:cubicBezTo>
                    <a:pt x="3" y="41"/>
                    <a:pt x="0" y="37"/>
                    <a:pt x="1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96"/>
            <p:cNvSpPr>
              <a:spLocks noEditPoints="1"/>
            </p:cNvSpPr>
            <p:nvPr/>
          </p:nvSpPr>
          <p:spPr bwMode="auto">
            <a:xfrm>
              <a:off x="4234678" y="3059383"/>
              <a:ext cx="57862" cy="70158"/>
            </a:xfrm>
            <a:custGeom>
              <a:avLst/>
              <a:gdLst>
                <a:gd name="T0" fmla="*/ 11 w 34"/>
                <a:gd name="T1" fmla="*/ 22 h 41"/>
                <a:gd name="T2" fmla="*/ 24 w 34"/>
                <a:gd name="T3" fmla="*/ 4 h 41"/>
                <a:gd name="T4" fmla="*/ 26 w 34"/>
                <a:gd name="T5" fmla="*/ 8 h 41"/>
                <a:gd name="T6" fmla="*/ 11 w 34"/>
                <a:gd name="T7" fmla="*/ 22 h 41"/>
                <a:gd name="T8" fmla="*/ 27 w 34"/>
                <a:gd name="T9" fmla="*/ 27 h 41"/>
                <a:gd name="T10" fmla="*/ 14 w 34"/>
                <a:gd name="T11" fmla="*/ 36 h 41"/>
                <a:gd name="T12" fmla="*/ 10 w 34"/>
                <a:gd name="T13" fmla="*/ 27 h 41"/>
                <a:gd name="T14" fmla="*/ 10 w 34"/>
                <a:gd name="T15" fmla="*/ 25 h 41"/>
                <a:gd name="T16" fmla="*/ 30 w 34"/>
                <a:gd name="T17" fmla="*/ 17 h 41"/>
                <a:gd name="T18" fmla="*/ 34 w 34"/>
                <a:gd name="T19" fmla="*/ 9 h 41"/>
                <a:gd name="T20" fmla="*/ 25 w 34"/>
                <a:gd name="T21" fmla="*/ 0 h 41"/>
                <a:gd name="T22" fmla="*/ 9 w 34"/>
                <a:gd name="T23" fmla="*/ 9 h 41"/>
                <a:gd name="T24" fmla="*/ 1 w 34"/>
                <a:gd name="T25" fmla="*/ 28 h 41"/>
                <a:gd name="T26" fmla="*/ 10 w 34"/>
                <a:gd name="T27" fmla="*/ 41 h 41"/>
                <a:gd name="T28" fmla="*/ 28 w 34"/>
                <a:gd name="T29" fmla="*/ 29 h 41"/>
                <a:gd name="T30" fmla="*/ 27 w 34"/>
                <a:gd name="T3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41">
                  <a:moveTo>
                    <a:pt x="11" y="22"/>
                  </a:moveTo>
                  <a:cubicBezTo>
                    <a:pt x="13" y="13"/>
                    <a:pt x="19" y="4"/>
                    <a:pt x="24" y="4"/>
                  </a:cubicBezTo>
                  <a:cubicBezTo>
                    <a:pt x="26" y="4"/>
                    <a:pt x="27" y="5"/>
                    <a:pt x="26" y="8"/>
                  </a:cubicBezTo>
                  <a:cubicBezTo>
                    <a:pt x="25" y="14"/>
                    <a:pt x="21" y="20"/>
                    <a:pt x="11" y="22"/>
                  </a:cubicBezTo>
                  <a:close/>
                  <a:moveTo>
                    <a:pt x="27" y="27"/>
                  </a:moveTo>
                  <a:cubicBezTo>
                    <a:pt x="23" y="32"/>
                    <a:pt x="18" y="36"/>
                    <a:pt x="14" y="36"/>
                  </a:cubicBezTo>
                  <a:cubicBezTo>
                    <a:pt x="10" y="36"/>
                    <a:pt x="9" y="32"/>
                    <a:pt x="10" y="27"/>
                  </a:cubicBezTo>
                  <a:cubicBezTo>
                    <a:pt x="10" y="26"/>
                    <a:pt x="10" y="26"/>
                    <a:pt x="10" y="25"/>
                  </a:cubicBezTo>
                  <a:cubicBezTo>
                    <a:pt x="21" y="23"/>
                    <a:pt x="27" y="20"/>
                    <a:pt x="30" y="17"/>
                  </a:cubicBezTo>
                  <a:cubicBezTo>
                    <a:pt x="33" y="14"/>
                    <a:pt x="33" y="11"/>
                    <a:pt x="34" y="9"/>
                  </a:cubicBezTo>
                  <a:cubicBezTo>
                    <a:pt x="34" y="4"/>
                    <a:pt x="31" y="0"/>
                    <a:pt x="25" y="0"/>
                  </a:cubicBezTo>
                  <a:cubicBezTo>
                    <a:pt x="19" y="0"/>
                    <a:pt x="13" y="4"/>
                    <a:pt x="9" y="9"/>
                  </a:cubicBezTo>
                  <a:cubicBezTo>
                    <a:pt x="4" y="14"/>
                    <a:pt x="2" y="21"/>
                    <a:pt x="1" y="28"/>
                  </a:cubicBezTo>
                  <a:cubicBezTo>
                    <a:pt x="0" y="38"/>
                    <a:pt x="5" y="41"/>
                    <a:pt x="10" y="41"/>
                  </a:cubicBezTo>
                  <a:cubicBezTo>
                    <a:pt x="15" y="41"/>
                    <a:pt x="22" y="38"/>
                    <a:pt x="28" y="29"/>
                  </a:cubicBezTo>
                  <a:cubicBezTo>
                    <a:pt x="27" y="27"/>
                    <a:pt x="27" y="27"/>
                    <a:pt x="27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97"/>
            <p:cNvSpPr>
              <a:spLocks/>
            </p:cNvSpPr>
            <p:nvPr/>
          </p:nvSpPr>
          <p:spPr bwMode="auto">
            <a:xfrm>
              <a:off x="4313515" y="3059383"/>
              <a:ext cx="54246" cy="70158"/>
            </a:xfrm>
            <a:custGeom>
              <a:avLst/>
              <a:gdLst>
                <a:gd name="T0" fmla="*/ 1 w 32"/>
                <a:gd name="T1" fmla="*/ 33 h 41"/>
                <a:gd name="T2" fmla="*/ 5 w 32"/>
                <a:gd name="T3" fmla="*/ 29 h 41"/>
                <a:gd name="T4" fmla="*/ 7 w 32"/>
                <a:gd name="T5" fmla="*/ 31 h 41"/>
                <a:gd name="T6" fmla="*/ 13 w 32"/>
                <a:gd name="T7" fmla="*/ 38 h 41"/>
                <a:gd name="T8" fmla="*/ 18 w 32"/>
                <a:gd name="T9" fmla="*/ 33 h 41"/>
                <a:gd name="T10" fmla="*/ 13 w 32"/>
                <a:gd name="T11" fmla="*/ 24 h 41"/>
                <a:gd name="T12" fmla="*/ 9 w 32"/>
                <a:gd name="T13" fmla="*/ 13 h 41"/>
                <a:gd name="T14" fmla="*/ 22 w 32"/>
                <a:gd name="T15" fmla="*/ 0 h 41"/>
                <a:gd name="T16" fmla="*/ 31 w 32"/>
                <a:gd name="T17" fmla="*/ 7 h 41"/>
                <a:gd name="T18" fmla="*/ 27 w 32"/>
                <a:gd name="T19" fmla="*/ 11 h 41"/>
                <a:gd name="T20" fmla="*/ 25 w 32"/>
                <a:gd name="T21" fmla="*/ 9 h 41"/>
                <a:gd name="T22" fmla="*/ 20 w 32"/>
                <a:gd name="T23" fmla="*/ 4 h 41"/>
                <a:gd name="T24" fmla="*/ 16 w 32"/>
                <a:gd name="T25" fmla="*/ 8 h 41"/>
                <a:gd name="T26" fmla="*/ 20 w 32"/>
                <a:gd name="T27" fmla="*/ 17 h 41"/>
                <a:gd name="T28" fmla="*/ 25 w 32"/>
                <a:gd name="T29" fmla="*/ 29 h 41"/>
                <a:gd name="T30" fmla="*/ 10 w 32"/>
                <a:gd name="T31" fmla="*/ 41 h 41"/>
                <a:gd name="T32" fmla="*/ 1 w 32"/>
                <a:gd name="T33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1">
                  <a:moveTo>
                    <a:pt x="1" y="33"/>
                  </a:moveTo>
                  <a:cubicBezTo>
                    <a:pt x="1" y="31"/>
                    <a:pt x="3" y="29"/>
                    <a:pt x="5" y="29"/>
                  </a:cubicBezTo>
                  <a:cubicBezTo>
                    <a:pt x="7" y="29"/>
                    <a:pt x="7" y="29"/>
                    <a:pt x="7" y="31"/>
                  </a:cubicBezTo>
                  <a:cubicBezTo>
                    <a:pt x="9" y="36"/>
                    <a:pt x="10" y="38"/>
                    <a:pt x="13" y="38"/>
                  </a:cubicBezTo>
                  <a:cubicBezTo>
                    <a:pt x="16" y="38"/>
                    <a:pt x="17" y="36"/>
                    <a:pt x="18" y="33"/>
                  </a:cubicBezTo>
                  <a:cubicBezTo>
                    <a:pt x="18" y="29"/>
                    <a:pt x="16" y="26"/>
                    <a:pt x="13" y="24"/>
                  </a:cubicBezTo>
                  <a:cubicBezTo>
                    <a:pt x="10" y="21"/>
                    <a:pt x="8" y="17"/>
                    <a:pt x="9" y="13"/>
                  </a:cubicBezTo>
                  <a:cubicBezTo>
                    <a:pt x="10" y="6"/>
                    <a:pt x="15" y="0"/>
                    <a:pt x="22" y="0"/>
                  </a:cubicBezTo>
                  <a:cubicBezTo>
                    <a:pt x="30" y="0"/>
                    <a:pt x="32" y="5"/>
                    <a:pt x="31" y="7"/>
                  </a:cubicBezTo>
                  <a:cubicBezTo>
                    <a:pt x="31" y="10"/>
                    <a:pt x="28" y="11"/>
                    <a:pt x="27" y="11"/>
                  </a:cubicBezTo>
                  <a:cubicBezTo>
                    <a:pt x="25" y="11"/>
                    <a:pt x="25" y="11"/>
                    <a:pt x="25" y="9"/>
                  </a:cubicBezTo>
                  <a:cubicBezTo>
                    <a:pt x="23" y="5"/>
                    <a:pt x="22" y="4"/>
                    <a:pt x="20" y="4"/>
                  </a:cubicBezTo>
                  <a:cubicBezTo>
                    <a:pt x="18" y="4"/>
                    <a:pt x="16" y="5"/>
                    <a:pt x="16" y="8"/>
                  </a:cubicBezTo>
                  <a:cubicBezTo>
                    <a:pt x="16" y="11"/>
                    <a:pt x="17" y="14"/>
                    <a:pt x="20" y="17"/>
                  </a:cubicBezTo>
                  <a:cubicBezTo>
                    <a:pt x="24" y="20"/>
                    <a:pt x="26" y="24"/>
                    <a:pt x="25" y="29"/>
                  </a:cubicBezTo>
                  <a:cubicBezTo>
                    <a:pt x="24" y="35"/>
                    <a:pt x="19" y="41"/>
                    <a:pt x="10" y="41"/>
                  </a:cubicBezTo>
                  <a:cubicBezTo>
                    <a:pt x="3" y="41"/>
                    <a:pt x="0" y="37"/>
                    <a:pt x="1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98"/>
            <p:cNvSpPr>
              <a:spLocks noEditPoints="1"/>
            </p:cNvSpPr>
            <p:nvPr/>
          </p:nvSpPr>
          <p:spPr bwMode="auto">
            <a:xfrm>
              <a:off x="4366314" y="3059383"/>
              <a:ext cx="65095" cy="70158"/>
            </a:xfrm>
            <a:custGeom>
              <a:avLst/>
              <a:gdLst>
                <a:gd name="T0" fmla="*/ 25 w 38"/>
                <a:gd name="T1" fmla="*/ 4 h 41"/>
                <a:gd name="T2" fmla="*/ 28 w 38"/>
                <a:gd name="T3" fmla="*/ 11 h 41"/>
                <a:gd name="T4" fmla="*/ 13 w 38"/>
                <a:gd name="T5" fmla="*/ 38 h 41"/>
                <a:gd name="T6" fmla="*/ 9 w 38"/>
                <a:gd name="T7" fmla="*/ 31 h 41"/>
                <a:gd name="T8" fmla="*/ 15 w 38"/>
                <a:gd name="T9" fmla="*/ 13 h 41"/>
                <a:gd name="T10" fmla="*/ 25 w 38"/>
                <a:gd name="T11" fmla="*/ 4 h 41"/>
                <a:gd name="T12" fmla="*/ 12 w 38"/>
                <a:gd name="T13" fmla="*/ 41 h 41"/>
                <a:gd name="T14" fmla="*/ 30 w 38"/>
                <a:gd name="T15" fmla="*/ 31 h 41"/>
                <a:gd name="T16" fmla="*/ 36 w 38"/>
                <a:gd name="T17" fmla="*/ 15 h 41"/>
                <a:gd name="T18" fmla="*/ 25 w 38"/>
                <a:gd name="T19" fmla="*/ 0 h 41"/>
                <a:gd name="T20" fmla="*/ 7 w 38"/>
                <a:gd name="T21" fmla="*/ 11 h 41"/>
                <a:gd name="T22" fmla="*/ 1 w 38"/>
                <a:gd name="T23" fmla="*/ 26 h 41"/>
                <a:gd name="T24" fmla="*/ 12 w 38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25" y="4"/>
                  </a:moveTo>
                  <a:cubicBezTo>
                    <a:pt x="28" y="4"/>
                    <a:pt x="29" y="7"/>
                    <a:pt x="28" y="11"/>
                  </a:cubicBezTo>
                  <a:cubicBezTo>
                    <a:pt x="27" y="17"/>
                    <a:pt x="21" y="38"/>
                    <a:pt x="13" y="38"/>
                  </a:cubicBezTo>
                  <a:cubicBezTo>
                    <a:pt x="10" y="38"/>
                    <a:pt x="9" y="35"/>
                    <a:pt x="9" y="31"/>
                  </a:cubicBezTo>
                  <a:cubicBezTo>
                    <a:pt x="10" y="26"/>
                    <a:pt x="12" y="18"/>
                    <a:pt x="15" y="13"/>
                  </a:cubicBezTo>
                  <a:cubicBezTo>
                    <a:pt x="18" y="8"/>
                    <a:pt x="21" y="4"/>
                    <a:pt x="25" y="4"/>
                  </a:cubicBezTo>
                  <a:close/>
                  <a:moveTo>
                    <a:pt x="12" y="41"/>
                  </a:moveTo>
                  <a:cubicBezTo>
                    <a:pt x="21" y="41"/>
                    <a:pt x="26" y="37"/>
                    <a:pt x="30" y="31"/>
                  </a:cubicBezTo>
                  <a:cubicBezTo>
                    <a:pt x="34" y="26"/>
                    <a:pt x="36" y="19"/>
                    <a:pt x="36" y="15"/>
                  </a:cubicBezTo>
                  <a:cubicBezTo>
                    <a:pt x="38" y="3"/>
                    <a:pt x="31" y="0"/>
                    <a:pt x="25" y="0"/>
                  </a:cubicBezTo>
                  <a:cubicBezTo>
                    <a:pt x="16" y="0"/>
                    <a:pt x="11" y="5"/>
                    <a:pt x="7" y="11"/>
                  </a:cubicBezTo>
                  <a:cubicBezTo>
                    <a:pt x="3" y="17"/>
                    <a:pt x="2" y="23"/>
                    <a:pt x="1" y="26"/>
                  </a:cubicBezTo>
                  <a:cubicBezTo>
                    <a:pt x="0" y="35"/>
                    <a:pt x="3" y="41"/>
                    <a:pt x="12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99"/>
            <p:cNvSpPr>
              <a:spLocks/>
            </p:cNvSpPr>
            <p:nvPr/>
          </p:nvSpPr>
          <p:spPr bwMode="auto">
            <a:xfrm>
              <a:off x="4458894" y="3059383"/>
              <a:ext cx="104152" cy="70158"/>
            </a:xfrm>
            <a:custGeom>
              <a:avLst/>
              <a:gdLst>
                <a:gd name="T0" fmla="*/ 22 w 61"/>
                <a:gd name="T1" fmla="*/ 35 h 41"/>
                <a:gd name="T2" fmla="*/ 31 w 61"/>
                <a:gd name="T3" fmla="*/ 11 h 41"/>
                <a:gd name="T4" fmla="*/ 30 w 61"/>
                <a:gd name="T5" fmla="*/ 6 h 41"/>
                <a:gd name="T6" fmla="*/ 15 w 61"/>
                <a:gd name="T7" fmla="*/ 23 h 41"/>
                <a:gd name="T8" fmla="*/ 8 w 61"/>
                <a:gd name="T9" fmla="*/ 41 h 41"/>
                <a:gd name="T10" fmla="*/ 0 w 61"/>
                <a:gd name="T11" fmla="*/ 41 h 41"/>
                <a:gd name="T12" fmla="*/ 11 w 61"/>
                <a:gd name="T13" fmla="*/ 9 h 41"/>
                <a:gd name="T14" fmla="*/ 11 w 61"/>
                <a:gd name="T15" fmla="*/ 5 h 41"/>
                <a:gd name="T16" fmla="*/ 6 w 61"/>
                <a:gd name="T17" fmla="*/ 5 h 41"/>
                <a:gd name="T18" fmla="*/ 7 w 61"/>
                <a:gd name="T19" fmla="*/ 2 h 41"/>
                <a:gd name="T20" fmla="*/ 22 w 61"/>
                <a:gd name="T21" fmla="*/ 0 h 41"/>
                <a:gd name="T22" fmla="*/ 22 w 61"/>
                <a:gd name="T23" fmla="*/ 1 h 41"/>
                <a:gd name="T24" fmla="*/ 15 w 61"/>
                <a:gd name="T25" fmla="*/ 17 h 41"/>
                <a:gd name="T26" fmla="*/ 16 w 61"/>
                <a:gd name="T27" fmla="*/ 17 h 41"/>
                <a:gd name="T28" fmla="*/ 35 w 61"/>
                <a:gd name="T29" fmla="*/ 0 h 41"/>
                <a:gd name="T30" fmla="*/ 38 w 61"/>
                <a:gd name="T31" fmla="*/ 12 h 41"/>
                <a:gd name="T32" fmla="*/ 36 w 61"/>
                <a:gd name="T33" fmla="*/ 17 h 41"/>
                <a:gd name="T34" fmla="*/ 36 w 61"/>
                <a:gd name="T35" fmla="*/ 17 h 41"/>
                <a:gd name="T36" fmla="*/ 55 w 61"/>
                <a:gd name="T37" fmla="*/ 0 h 41"/>
                <a:gd name="T38" fmla="*/ 59 w 61"/>
                <a:gd name="T39" fmla="*/ 12 h 41"/>
                <a:gd name="T40" fmla="*/ 51 w 61"/>
                <a:gd name="T41" fmla="*/ 32 h 41"/>
                <a:gd name="T42" fmla="*/ 51 w 61"/>
                <a:gd name="T43" fmla="*/ 35 h 41"/>
                <a:gd name="T44" fmla="*/ 58 w 61"/>
                <a:gd name="T45" fmla="*/ 28 h 41"/>
                <a:gd name="T46" fmla="*/ 60 w 61"/>
                <a:gd name="T47" fmla="*/ 29 h 41"/>
                <a:gd name="T48" fmla="*/ 45 w 61"/>
                <a:gd name="T49" fmla="*/ 41 h 41"/>
                <a:gd name="T50" fmla="*/ 42 w 61"/>
                <a:gd name="T51" fmla="*/ 32 h 41"/>
                <a:gd name="T52" fmla="*/ 51 w 61"/>
                <a:gd name="T53" fmla="*/ 11 h 41"/>
                <a:gd name="T54" fmla="*/ 50 w 61"/>
                <a:gd name="T55" fmla="*/ 6 h 41"/>
                <a:gd name="T56" fmla="*/ 35 w 61"/>
                <a:gd name="T57" fmla="*/ 23 h 41"/>
                <a:gd name="T58" fmla="*/ 28 w 61"/>
                <a:gd name="T59" fmla="*/ 41 h 41"/>
                <a:gd name="T60" fmla="*/ 20 w 61"/>
                <a:gd name="T61" fmla="*/ 41 h 41"/>
                <a:gd name="T62" fmla="*/ 22 w 61"/>
                <a:gd name="T63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" h="41">
                  <a:moveTo>
                    <a:pt x="22" y="35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2" y="7"/>
                    <a:pt x="32" y="6"/>
                    <a:pt x="30" y="6"/>
                  </a:cubicBezTo>
                  <a:cubicBezTo>
                    <a:pt x="26" y="6"/>
                    <a:pt x="18" y="17"/>
                    <a:pt x="15" y="23"/>
                  </a:cubicBezTo>
                  <a:cubicBezTo>
                    <a:pt x="13" y="28"/>
                    <a:pt x="11" y="32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7"/>
                    <a:pt x="12" y="5"/>
                    <a:pt x="11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1" y="8"/>
                    <a:pt x="29" y="0"/>
                    <a:pt x="35" y="0"/>
                  </a:cubicBezTo>
                  <a:cubicBezTo>
                    <a:pt x="40" y="0"/>
                    <a:pt x="41" y="5"/>
                    <a:pt x="38" y="1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42" y="8"/>
                    <a:pt x="49" y="0"/>
                    <a:pt x="55" y="0"/>
                  </a:cubicBezTo>
                  <a:cubicBezTo>
                    <a:pt x="61" y="0"/>
                    <a:pt x="61" y="5"/>
                    <a:pt x="59" y="1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0" y="34"/>
                    <a:pt x="50" y="35"/>
                    <a:pt x="51" y="35"/>
                  </a:cubicBezTo>
                  <a:cubicBezTo>
                    <a:pt x="53" y="35"/>
                    <a:pt x="57" y="31"/>
                    <a:pt x="58" y="2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57" y="35"/>
                    <a:pt x="51" y="41"/>
                    <a:pt x="45" y="41"/>
                  </a:cubicBezTo>
                  <a:cubicBezTo>
                    <a:pt x="42" y="41"/>
                    <a:pt x="40" y="38"/>
                    <a:pt x="42" y="3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2" y="8"/>
                    <a:pt x="52" y="6"/>
                    <a:pt x="50" y="6"/>
                  </a:cubicBezTo>
                  <a:cubicBezTo>
                    <a:pt x="45" y="6"/>
                    <a:pt x="38" y="17"/>
                    <a:pt x="35" y="23"/>
                  </a:cubicBezTo>
                  <a:cubicBezTo>
                    <a:pt x="33" y="28"/>
                    <a:pt x="31" y="32"/>
                    <a:pt x="28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2" y="35"/>
                    <a:pt x="22" y="35"/>
                    <a:pt x="22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00"/>
            <p:cNvSpPr>
              <a:spLocks/>
            </p:cNvSpPr>
            <p:nvPr/>
          </p:nvSpPr>
          <p:spPr bwMode="auto">
            <a:xfrm>
              <a:off x="4570278" y="3059383"/>
              <a:ext cx="70158" cy="70158"/>
            </a:xfrm>
            <a:custGeom>
              <a:avLst/>
              <a:gdLst>
                <a:gd name="T0" fmla="*/ 25 w 41"/>
                <a:gd name="T1" fmla="*/ 23 h 41"/>
                <a:gd name="T2" fmla="*/ 5 w 41"/>
                <a:gd name="T3" fmla="*/ 41 h 41"/>
                <a:gd name="T4" fmla="*/ 2 w 41"/>
                <a:gd name="T5" fmla="*/ 29 h 41"/>
                <a:gd name="T6" fmla="*/ 10 w 41"/>
                <a:gd name="T7" fmla="*/ 9 h 41"/>
                <a:gd name="T8" fmla="*/ 9 w 41"/>
                <a:gd name="T9" fmla="*/ 5 h 41"/>
                <a:gd name="T10" fmla="*/ 5 w 41"/>
                <a:gd name="T11" fmla="*/ 5 h 41"/>
                <a:gd name="T12" fmla="*/ 6 w 41"/>
                <a:gd name="T13" fmla="*/ 2 h 41"/>
                <a:gd name="T14" fmla="*/ 21 w 41"/>
                <a:gd name="T15" fmla="*/ 0 h 41"/>
                <a:gd name="T16" fmla="*/ 21 w 41"/>
                <a:gd name="T17" fmla="*/ 1 h 41"/>
                <a:gd name="T18" fmla="*/ 10 w 41"/>
                <a:gd name="T19" fmla="*/ 30 h 41"/>
                <a:gd name="T20" fmla="*/ 11 w 41"/>
                <a:gd name="T21" fmla="*/ 35 h 41"/>
                <a:gd name="T22" fmla="*/ 26 w 41"/>
                <a:gd name="T23" fmla="*/ 18 h 41"/>
                <a:gd name="T24" fmla="*/ 33 w 41"/>
                <a:gd name="T25" fmla="*/ 1 h 41"/>
                <a:gd name="T26" fmla="*/ 41 w 41"/>
                <a:gd name="T27" fmla="*/ 0 h 41"/>
                <a:gd name="T28" fmla="*/ 30 w 41"/>
                <a:gd name="T29" fmla="*/ 32 h 41"/>
                <a:gd name="T30" fmla="*/ 31 w 41"/>
                <a:gd name="T31" fmla="*/ 35 h 41"/>
                <a:gd name="T32" fmla="*/ 37 w 41"/>
                <a:gd name="T33" fmla="*/ 28 h 41"/>
                <a:gd name="T34" fmla="*/ 39 w 41"/>
                <a:gd name="T35" fmla="*/ 29 h 41"/>
                <a:gd name="T36" fmla="*/ 25 w 41"/>
                <a:gd name="T37" fmla="*/ 41 h 41"/>
                <a:gd name="T38" fmla="*/ 22 w 41"/>
                <a:gd name="T39" fmla="*/ 32 h 41"/>
                <a:gd name="T40" fmla="*/ 25 w 41"/>
                <a:gd name="T41" fmla="*/ 23 h 41"/>
                <a:gd name="T42" fmla="*/ 25 w 41"/>
                <a:gd name="T43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41">
                  <a:moveTo>
                    <a:pt x="25" y="23"/>
                  </a:moveTo>
                  <a:cubicBezTo>
                    <a:pt x="19" y="33"/>
                    <a:pt x="13" y="41"/>
                    <a:pt x="5" y="41"/>
                  </a:cubicBezTo>
                  <a:cubicBezTo>
                    <a:pt x="0" y="41"/>
                    <a:pt x="0" y="36"/>
                    <a:pt x="2" y="2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7"/>
                    <a:pt x="10" y="5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4"/>
                    <a:pt x="9" y="35"/>
                    <a:pt x="11" y="35"/>
                  </a:cubicBezTo>
                  <a:cubicBezTo>
                    <a:pt x="16" y="35"/>
                    <a:pt x="22" y="25"/>
                    <a:pt x="26" y="18"/>
                  </a:cubicBezTo>
                  <a:cubicBezTo>
                    <a:pt x="28" y="14"/>
                    <a:pt x="30" y="9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4"/>
                    <a:pt x="29" y="35"/>
                    <a:pt x="31" y="35"/>
                  </a:cubicBezTo>
                  <a:cubicBezTo>
                    <a:pt x="32" y="35"/>
                    <a:pt x="35" y="31"/>
                    <a:pt x="37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6" y="35"/>
                    <a:pt x="31" y="41"/>
                    <a:pt x="25" y="41"/>
                  </a:cubicBezTo>
                  <a:cubicBezTo>
                    <a:pt x="21" y="41"/>
                    <a:pt x="20" y="38"/>
                    <a:pt x="22" y="32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01"/>
            <p:cNvSpPr>
              <a:spLocks/>
            </p:cNvSpPr>
            <p:nvPr/>
          </p:nvSpPr>
          <p:spPr bwMode="auto">
            <a:xfrm>
              <a:off x="4641883" y="3059383"/>
              <a:ext cx="60032" cy="70158"/>
            </a:xfrm>
            <a:custGeom>
              <a:avLst/>
              <a:gdLst>
                <a:gd name="T0" fmla="*/ 28 w 35"/>
                <a:gd name="T1" fmla="*/ 29 h 41"/>
                <a:gd name="T2" fmla="*/ 10 w 35"/>
                <a:gd name="T3" fmla="*/ 41 h 41"/>
                <a:gd name="T4" fmla="*/ 1 w 35"/>
                <a:gd name="T5" fmla="*/ 28 h 41"/>
                <a:gd name="T6" fmla="*/ 25 w 35"/>
                <a:gd name="T7" fmla="*/ 0 h 41"/>
                <a:gd name="T8" fmla="*/ 34 w 35"/>
                <a:gd name="T9" fmla="*/ 8 h 41"/>
                <a:gd name="T10" fmla="*/ 28 w 35"/>
                <a:gd name="T11" fmla="*/ 13 h 41"/>
                <a:gd name="T12" fmla="*/ 26 w 35"/>
                <a:gd name="T13" fmla="*/ 9 h 41"/>
                <a:gd name="T14" fmla="*/ 23 w 35"/>
                <a:gd name="T15" fmla="*/ 4 h 41"/>
                <a:gd name="T16" fmla="*/ 10 w 35"/>
                <a:gd name="T17" fmla="*/ 27 h 41"/>
                <a:gd name="T18" fmla="*/ 14 w 35"/>
                <a:gd name="T19" fmla="*/ 36 h 41"/>
                <a:gd name="T20" fmla="*/ 26 w 35"/>
                <a:gd name="T21" fmla="*/ 26 h 41"/>
                <a:gd name="T22" fmla="*/ 28 w 35"/>
                <a:gd name="T23" fmla="*/ 2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1">
                  <a:moveTo>
                    <a:pt x="28" y="29"/>
                  </a:moveTo>
                  <a:cubicBezTo>
                    <a:pt x="22" y="39"/>
                    <a:pt x="15" y="41"/>
                    <a:pt x="10" y="41"/>
                  </a:cubicBezTo>
                  <a:cubicBezTo>
                    <a:pt x="4" y="41"/>
                    <a:pt x="0" y="38"/>
                    <a:pt x="1" y="28"/>
                  </a:cubicBezTo>
                  <a:cubicBezTo>
                    <a:pt x="3" y="15"/>
                    <a:pt x="12" y="0"/>
                    <a:pt x="25" y="0"/>
                  </a:cubicBezTo>
                  <a:cubicBezTo>
                    <a:pt x="31" y="0"/>
                    <a:pt x="35" y="3"/>
                    <a:pt x="34" y="8"/>
                  </a:cubicBezTo>
                  <a:cubicBezTo>
                    <a:pt x="34" y="11"/>
                    <a:pt x="30" y="13"/>
                    <a:pt x="28" y="13"/>
                  </a:cubicBezTo>
                  <a:cubicBezTo>
                    <a:pt x="27" y="13"/>
                    <a:pt x="26" y="11"/>
                    <a:pt x="26" y="9"/>
                  </a:cubicBezTo>
                  <a:cubicBezTo>
                    <a:pt x="26" y="5"/>
                    <a:pt x="25" y="4"/>
                    <a:pt x="23" y="4"/>
                  </a:cubicBezTo>
                  <a:cubicBezTo>
                    <a:pt x="19" y="4"/>
                    <a:pt x="12" y="17"/>
                    <a:pt x="10" y="27"/>
                  </a:cubicBezTo>
                  <a:cubicBezTo>
                    <a:pt x="10" y="32"/>
                    <a:pt x="10" y="36"/>
                    <a:pt x="14" y="36"/>
                  </a:cubicBezTo>
                  <a:cubicBezTo>
                    <a:pt x="19" y="36"/>
                    <a:pt x="23" y="31"/>
                    <a:pt x="26" y="26"/>
                  </a:cubicBezTo>
                  <a:cubicBezTo>
                    <a:pt x="28" y="29"/>
                    <a:pt x="28" y="29"/>
                    <a:pt x="28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02"/>
            <p:cNvSpPr>
              <a:spLocks/>
            </p:cNvSpPr>
            <p:nvPr/>
          </p:nvSpPr>
          <p:spPr bwMode="auto">
            <a:xfrm>
              <a:off x="4696852" y="3029005"/>
              <a:ext cx="70158" cy="100535"/>
            </a:xfrm>
            <a:custGeom>
              <a:avLst/>
              <a:gdLst>
                <a:gd name="T0" fmla="*/ 17 w 41"/>
                <a:gd name="T1" fmla="*/ 8 h 59"/>
                <a:gd name="T2" fmla="*/ 16 w 41"/>
                <a:gd name="T3" fmla="*/ 4 h 59"/>
                <a:gd name="T4" fmla="*/ 12 w 41"/>
                <a:gd name="T5" fmla="*/ 4 h 59"/>
                <a:gd name="T6" fmla="*/ 13 w 41"/>
                <a:gd name="T7" fmla="*/ 2 h 59"/>
                <a:gd name="T8" fmla="*/ 27 w 41"/>
                <a:gd name="T9" fmla="*/ 0 h 59"/>
                <a:gd name="T10" fmla="*/ 28 w 41"/>
                <a:gd name="T11" fmla="*/ 0 h 59"/>
                <a:gd name="T12" fmla="*/ 15 w 41"/>
                <a:gd name="T13" fmla="*/ 35 h 59"/>
                <a:gd name="T14" fmla="*/ 16 w 41"/>
                <a:gd name="T15" fmla="*/ 35 h 59"/>
                <a:gd name="T16" fmla="*/ 35 w 41"/>
                <a:gd name="T17" fmla="*/ 18 h 59"/>
                <a:gd name="T18" fmla="*/ 39 w 41"/>
                <a:gd name="T19" fmla="*/ 30 h 59"/>
                <a:gd name="T20" fmla="*/ 31 w 41"/>
                <a:gd name="T21" fmla="*/ 50 h 59"/>
                <a:gd name="T22" fmla="*/ 32 w 41"/>
                <a:gd name="T23" fmla="*/ 53 h 59"/>
                <a:gd name="T24" fmla="*/ 38 w 41"/>
                <a:gd name="T25" fmla="*/ 46 h 59"/>
                <a:gd name="T26" fmla="*/ 40 w 41"/>
                <a:gd name="T27" fmla="*/ 47 h 59"/>
                <a:gd name="T28" fmla="*/ 26 w 41"/>
                <a:gd name="T29" fmla="*/ 59 h 59"/>
                <a:gd name="T30" fmla="*/ 23 w 41"/>
                <a:gd name="T31" fmla="*/ 50 h 59"/>
                <a:gd name="T32" fmla="*/ 31 w 41"/>
                <a:gd name="T33" fmla="*/ 29 h 59"/>
                <a:gd name="T34" fmla="*/ 30 w 41"/>
                <a:gd name="T35" fmla="*/ 24 h 59"/>
                <a:gd name="T36" fmla="*/ 15 w 41"/>
                <a:gd name="T37" fmla="*/ 41 h 59"/>
                <a:gd name="T38" fmla="*/ 8 w 41"/>
                <a:gd name="T39" fmla="*/ 59 h 59"/>
                <a:gd name="T40" fmla="*/ 0 w 41"/>
                <a:gd name="T41" fmla="*/ 59 h 59"/>
                <a:gd name="T42" fmla="*/ 17 w 41"/>
                <a:gd name="T43" fmla="*/ 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59">
                  <a:moveTo>
                    <a:pt x="17" y="8"/>
                  </a:moveTo>
                  <a:cubicBezTo>
                    <a:pt x="17" y="6"/>
                    <a:pt x="17" y="5"/>
                    <a:pt x="16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1" y="26"/>
                    <a:pt x="29" y="18"/>
                    <a:pt x="35" y="18"/>
                  </a:cubicBezTo>
                  <a:cubicBezTo>
                    <a:pt x="41" y="18"/>
                    <a:pt x="41" y="23"/>
                    <a:pt x="39" y="3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0" y="52"/>
                    <a:pt x="30" y="53"/>
                    <a:pt x="32" y="53"/>
                  </a:cubicBezTo>
                  <a:cubicBezTo>
                    <a:pt x="33" y="53"/>
                    <a:pt x="36" y="49"/>
                    <a:pt x="38" y="46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37" y="53"/>
                    <a:pt x="32" y="59"/>
                    <a:pt x="26" y="59"/>
                  </a:cubicBezTo>
                  <a:cubicBezTo>
                    <a:pt x="22" y="59"/>
                    <a:pt x="20" y="56"/>
                    <a:pt x="23" y="5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26"/>
                    <a:pt x="32" y="24"/>
                    <a:pt x="30" y="24"/>
                  </a:cubicBezTo>
                  <a:cubicBezTo>
                    <a:pt x="26" y="24"/>
                    <a:pt x="18" y="34"/>
                    <a:pt x="15" y="41"/>
                  </a:cubicBezTo>
                  <a:cubicBezTo>
                    <a:pt x="13" y="46"/>
                    <a:pt x="11" y="50"/>
                    <a:pt x="8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7" y="8"/>
                    <a:pt x="17" y="8"/>
                    <a:pt x="17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03"/>
            <p:cNvSpPr>
              <a:spLocks noEditPoints="1"/>
            </p:cNvSpPr>
            <p:nvPr/>
          </p:nvSpPr>
          <p:spPr bwMode="auto">
            <a:xfrm>
              <a:off x="4799557" y="3030452"/>
              <a:ext cx="44120" cy="99089"/>
            </a:xfrm>
            <a:custGeom>
              <a:avLst/>
              <a:gdLst>
                <a:gd name="T0" fmla="*/ 20 w 26"/>
                <a:gd name="T1" fmla="*/ 46 h 58"/>
                <a:gd name="T2" fmla="*/ 5 w 26"/>
                <a:gd name="T3" fmla="*/ 58 h 58"/>
                <a:gd name="T4" fmla="*/ 2 w 26"/>
                <a:gd name="T5" fmla="*/ 49 h 58"/>
                <a:gd name="T6" fmla="*/ 11 w 26"/>
                <a:gd name="T7" fmla="*/ 26 h 58"/>
                <a:gd name="T8" fmla="*/ 10 w 26"/>
                <a:gd name="T9" fmla="*/ 22 h 58"/>
                <a:gd name="T10" fmla="*/ 5 w 26"/>
                <a:gd name="T11" fmla="*/ 22 h 58"/>
                <a:gd name="T12" fmla="*/ 7 w 26"/>
                <a:gd name="T13" fmla="*/ 19 h 58"/>
                <a:gd name="T14" fmla="*/ 21 w 26"/>
                <a:gd name="T15" fmla="*/ 17 h 58"/>
                <a:gd name="T16" fmla="*/ 22 w 26"/>
                <a:gd name="T17" fmla="*/ 18 h 58"/>
                <a:gd name="T18" fmla="*/ 11 w 26"/>
                <a:gd name="T19" fmla="*/ 49 h 58"/>
                <a:gd name="T20" fmla="*/ 11 w 26"/>
                <a:gd name="T21" fmla="*/ 52 h 58"/>
                <a:gd name="T22" fmla="*/ 17 w 26"/>
                <a:gd name="T23" fmla="*/ 45 h 58"/>
                <a:gd name="T24" fmla="*/ 20 w 26"/>
                <a:gd name="T25" fmla="*/ 46 h 58"/>
                <a:gd name="T26" fmla="*/ 16 w 26"/>
                <a:gd name="T27" fmla="*/ 7 h 58"/>
                <a:gd name="T28" fmla="*/ 22 w 26"/>
                <a:gd name="T29" fmla="*/ 0 h 58"/>
                <a:gd name="T30" fmla="*/ 26 w 26"/>
                <a:gd name="T31" fmla="*/ 5 h 58"/>
                <a:gd name="T32" fmla="*/ 20 w 26"/>
                <a:gd name="T33" fmla="*/ 12 h 58"/>
                <a:gd name="T34" fmla="*/ 16 w 26"/>
                <a:gd name="T35" fmla="*/ 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58">
                  <a:moveTo>
                    <a:pt x="20" y="46"/>
                  </a:moveTo>
                  <a:cubicBezTo>
                    <a:pt x="16" y="52"/>
                    <a:pt x="11" y="58"/>
                    <a:pt x="5" y="58"/>
                  </a:cubicBezTo>
                  <a:cubicBezTo>
                    <a:pt x="1" y="58"/>
                    <a:pt x="0" y="55"/>
                    <a:pt x="2" y="49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4"/>
                    <a:pt x="11" y="22"/>
                    <a:pt x="1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51"/>
                    <a:pt x="9" y="52"/>
                    <a:pt x="11" y="52"/>
                  </a:cubicBezTo>
                  <a:cubicBezTo>
                    <a:pt x="12" y="52"/>
                    <a:pt x="16" y="48"/>
                    <a:pt x="17" y="45"/>
                  </a:cubicBezTo>
                  <a:cubicBezTo>
                    <a:pt x="20" y="46"/>
                    <a:pt x="20" y="46"/>
                    <a:pt x="20" y="46"/>
                  </a:cubicBezTo>
                  <a:close/>
                  <a:moveTo>
                    <a:pt x="16" y="7"/>
                  </a:moveTo>
                  <a:cubicBezTo>
                    <a:pt x="16" y="4"/>
                    <a:pt x="18" y="0"/>
                    <a:pt x="22" y="0"/>
                  </a:cubicBezTo>
                  <a:cubicBezTo>
                    <a:pt x="25" y="0"/>
                    <a:pt x="26" y="2"/>
                    <a:pt x="26" y="5"/>
                  </a:cubicBezTo>
                  <a:cubicBezTo>
                    <a:pt x="26" y="10"/>
                    <a:pt x="23" y="12"/>
                    <a:pt x="20" y="12"/>
                  </a:cubicBezTo>
                  <a:cubicBezTo>
                    <a:pt x="17" y="12"/>
                    <a:pt x="15" y="10"/>
                    <a:pt x="16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04"/>
            <p:cNvSpPr>
              <a:spLocks/>
            </p:cNvSpPr>
            <p:nvPr/>
          </p:nvSpPr>
          <p:spPr bwMode="auto">
            <a:xfrm>
              <a:off x="4833551" y="3059383"/>
              <a:ext cx="56416" cy="70158"/>
            </a:xfrm>
            <a:custGeom>
              <a:avLst/>
              <a:gdLst>
                <a:gd name="T0" fmla="*/ 0 w 33"/>
                <a:gd name="T1" fmla="*/ 33 h 41"/>
                <a:gd name="T2" fmla="*/ 6 w 33"/>
                <a:gd name="T3" fmla="*/ 29 h 41"/>
                <a:gd name="T4" fmla="*/ 8 w 33"/>
                <a:gd name="T5" fmla="*/ 31 h 41"/>
                <a:gd name="T6" fmla="*/ 13 w 33"/>
                <a:gd name="T7" fmla="*/ 38 h 41"/>
                <a:gd name="T8" fmla="*/ 18 w 33"/>
                <a:gd name="T9" fmla="*/ 33 h 41"/>
                <a:gd name="T10" fmla="*/ 14 w 33"/>
                <a:gd name="T11" fmla="*/ 24 h 41"/>
                <a:gd name="T12" fmla="*/ 9 w 33"/>
                <a:gd name="T13" fmla="*/ 13 h 41"/>
                <a:gd name="T14" fmla="*/ 23 w 33"/>
                <a:gd name="T15" fmla="*/ 0 h 41"/>
                <a:gd name="T16" fmla="*/ 32 w 33"/>
                <a:gd name="T17" fmla="*/ 7 h 41"/>
                <a:gd name="T18" fmla="*/ 27 w 33"/>
                <a:gd name="T19" fmla="*/ 11 h 41"/>
                <a:gd name="T20" fmla="*/ 25 w 33"/>
                <a:gd name="T21" fmla="*/ 9 h 41"/>
                <a:gd name="T22" fmla="*/ 21 w 33"/>
                <a:gd name="T23" fmla="*/ 4 h 41"/>
                <a:gd name="T24" fmla="*/ 16 w 33"/>
                <a:gd name="T25" fmla="*/ 8 h 41"/>
                <a:gd name="T26" fmla="*/ 21 w 33"/>
                <a:gd name="T27" fmla="*/ 17 h 41"/>
                <a:gd name="T28" fmla="*/ 25 w 33"/>
                <a:gd name="T29" fmla="*/ 29 h 41"/>
                <a:gd name="T30" fmla="*/ 11 w 33"/>
                <a:gd name="T31" fmla="*/ 41 h 41"/>
                <a:gd name="T32" fmla="*/ 0 w 33"/>
                <a:gd name="T33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41">
                  <a:moveTo>
                    <a:pt x="0" y="33"/>
                  </a:moveTo>
                  <a:cubicBezTo>
                    <a:pt x="1" y="31"/>
                    <a:pt x="3" y="29"/>
                    <a:pt x="6" y="29"/>
                  </a:cubicBezTo>
                  <a:cubicBezTo>
                    <a:pt x="7" y="29"/>
                    <a:pt x="8" y="29"/>
                    <a:pt x="8" y="31"/>
                  </a:cubicBezTo>
                  <a:cubicBezTo>
                    <a:pt x="9" y="36"/>
                    <a:pt x="11" y="38"/>
                    <a:pt x="13" y="38"/>
                  </a:cubicBezTo>
                  <a:cubicBezTo>
                    <a:pt x="15" y="38"/>
                    <a:pt x="18" y="36"/>
                    <a:pt x="18" y="33"/>
                  </a:cubicBezTo>
                  <a:cubicBezTo>
                    <a:pt x="18" y="29"/>
                    <a:pt x="16" y="26"/>
                    <a:pt x="14" y="24"/>
                  </a:cubicBezTo>
                  <a:cubicBezTo>
                    <a:pt x="11" y="21"/>
                    <a:pt x="9" y="17"/>
                    <a:pt x="9" y="13"/>
                  </a:cubicBezTo>
                  <a:cubicBezTo>
                    <a:pt x="10" y="6"/>
                    <a:pt x="15" y="0"/>
                    <a:pt x="23" y="0"/>
                  </a:cubicBezTo>
                  <a:cubicBezTo>
                    <a:pt x="30" y="0"/>
                    <a:pt x="33" y="5"/>
                    <a:pt x="32" y="7"/>
                  </a:cubicBezTo>
                  <a:cubicBezTo>
                    <a:pt x="32" y="10"/>
                    <a:pt x="29" y="11"/>
                    <a:pt x="27" y="11"/>
                  </a:cubicBezTo>
                  <a:cubicBezTo>
                    <a:pt x="26" y="11"/>
                    <a:pt x="25" y="11"/>
                    <a:pt x="25" y="9"/>
                  </a:cubicBezTo>
                  <a:cubicBezTo>
                    <a:pt x="24" y="5"/>
                    <a:pt x="23" y="4"/>
                    <a:pt x="21" y="4"/>
                  </a:cubicBezTo>
                  <a:cubicBezTo>
                    <a:pt x="18" y="4"/>
                    <a:pt x="17" y="5"/>
                    <a:pt x="16" y="8"/>
                  </a:cubicBezTo>
                  <a:cubicBezTo>
                    <a:pt x="16" y="11"/>
                    <a:pt x="18" y="14"/>
                    <a:pt x="21" y="17"/>
                  </a:cubicBezTo>
                  <a:cubicBezTo>
                    <a:pt x="24" y="20"/>
                    <a:pt x="26" y="24"/>
                    <a:pt x="25" y="29"/>
                  </a:cubicBezTo>
                  <a:cubicBezTo>
                    <a:pt x="24" y="35"/>
                    <a:pt x="20" y="41"/>
                    <a:pt x="11" y="41"/>
                  </a:cubicBezTo>
                  <a:cubicBezTo>
                    <a:pt x="3" y="41"/>
                    <a:pt x="0" y="37"/>
                    <a:pt x="0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05"/>
            <p:cNvSpPr>
              <a:spLocks/>
            </p:cNvSpPr>
            <p:nvPr/>
          </p:nvSpPr>
          <p:spPr bwMode="auto">
            <a:xfrm>
              <a:off x="4913835" y="3059383"/>
              <a:ext cx="58586" cy="70158"/>
            </a:xfrm>
            <a:custGeom>
              <a:avLst/>
              <a:gdLst>
                <a:gd name="T0" fmla="*/ 10 w 34"/>
                <a:gd name="T1" fmla="*/ 9 h 41"/>
                <a:gd name="T2" fmla="*/ 10 w 34"/>
                <a:gd name="T3" fmla="*/ 5 h 41"/>
                <a:gd name="T4" fmla="*/ 6 w 34"/>
                <a:gd name="T5" fmla="*/ 5 h 41"/>
                <a:gd name="T6" fmla="*/ 7 w 34"/>
                <a:gd name="T7" fmla="*/ 2 h 41"/>
                <a:gd name="T8" fmla="*/ 20 w 34"/>
                <a:gd name="T9" fmla="*/ 0 h 41"/>
                <a:gd name="T10" fmla="*/ 21 w 34"/>
                <a:gd name="T11" fmla="*/ 1 h 41"/>
                <a:gd name="T12" fmla="*/ 16 w 34"/>
                <a:gd name="T13" fmla="*/ 13 h 41"/>
                <a:gd name="T14" fmla="*/ 16 w 34"/>
                <a:gd name="T15" fmla="*/ 13 h 41"/>
                <a:gd name="T16" fmla="*/ 31 w 34"/>
                <a:gd name="T17" fmla="*/ 0 h 41"/>
                <a:gd name="T18" fmla="*/ 34 w 34"/>
                <a:gd name="T19" fmla="*/ 5 h 41"/>
                <a:gd name="T20" fmla="*/ 28 w 34"/>
                <a:gd name="T21" fmla="*/ 11 h 41"/>
                <a:gd name="T22" fmla="*/ 25 w 34"/>
                <a:gd name="T23" fmla="*/ 9 h 41"/>
                <a:gd name="T24" fmla="*/ 23 w 34"/>
                <a:gd name="T25" fmla="*/ 8 h 41"/>
                <a:gd name="T26" fmla="*/ 14 w 34"/>
                <a:gd name="T27" fmla="*/ 23 h 41"/>
                <a:gd name="T28" fmla="*/ 8 w 34"/>
                <a:gd name="T29" fmla="*/ 41 h 41"/>
                <a:gd name="T30" fmla="*/ 0 w 34"/>
                <a:gd name="T31" fmla="*/ 41 h 41"/>
                <a:gd name="T32" fmla="*/ 10 w 34"/>
                <a:gd name="T33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41">
                  <a:moveTo>
                    <a:pt x="10" y="9"/>
                  </a:moveTo>
                  <a:cubicBezTo>
                    <a:pt x="11" y="7"/>
                    <a:pt x="11" y="5"/>
                    <a:pt x="1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21" y="5"/>
                    <a:pt x="26" y="0"/>
                    <a:pt x="31" y="0"/>
                  </a:cubicBezTo>
                  <a:cubicBezTo>
                    <a:pt x="33" y="0"/>
                    <a:pt x="34" y="2"/>
                    <a:pt x="34" y="5"/>
                  </a:cubicBezTo>
                  <a:cubicBezTo>
                    <a:pt x="33" y="8"/>
                    <a:pt x="31" y="11"/>
                    <a:pt x="28" y="11"/>
                  </a:cubicBezTo>
                  <a:cubicBezTo>
                    <a:pt x="28" y="11"/>
                    <a:pt x="26" y="10"/>
                    <a:pt x="25" y="9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1" y="8"/>
                    <a:pt x="18" y="14"/>
                    <a:pt x="14" y="23"/>
                  </a:cubicBezTo>
                  <a:cubicBezTo>
                    <a:pt x="12" y="29"/>
                    <a:pt x="10" y="35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0" y="9"/>
                    <a:pt x="10" y="9"/>
                    <a:pt x="10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06"/>
            <p:cNvSpPr>
              <a:spLocks noEditPoints="1"/>
            </p:cNvSpPr>
            <p:nvPr/>
          </p:nvSpPr>
          <p:spPr bwMode="auto">
            <a:xfrm>
              <a:off x="4967358" y="3030452"/>
              <a:ext cx="44120" cy="99089"/>
            </a:xfrm>
            <a:custGeom>
              <a:avLst/>
              <a:gdLst>
                <a:gd name="T0" fmla="*/ 19 w 26"/>
                <a:gd name="T1" fmla="*/ 46 h 58"/>
                <a:gd name="T2" fmla="*/ 5 w 26"/>
                <a:gd name="T3" fmla="*/ 58 h 58"/>
                <a:gd name="T4" fmla="*/ 2 w 26"/>
                <a:gd name="T5" fmla="*/ 49 h 58"/>
                <a:gd name="T6" fmla="*/ 10 w 26"/>
                <a:gd name="T7" fmla="*/ 26 h 58"/>
                <a:gd name="T8" fmla="*/ 9 w 26"/>
                <a:gd name="T9" fmla="*/ 22 h 58"/>
                <a:gd name="T10" fmla="*/ 6 w 26"/>
                <a:gd name="T11" fmla="*/ 22 h 58"/>
                <a:gd name="T12" fmla="*/ 6 w 26"/>
                <a:gd name="T13" fmla="*/ 19 h 58"/>
                <a:gd name="T14" fmla="*/ 21 w 26"/>
                <a:gd name="T15" fmla="*/ 17 h 58"/>
                <a:gd name="T16" fmla="*/ 21 w 26"/>
                <a:gd name="T17" fmla="*/ 18 h 58"/>
                <a:gd name="T18" fmla="*/ 10 w 26"/>
                <a:gd name="T19" fmla="*/ 49 h 58"/>
                <a:gd name="T20" fmla="*/ 10 w 26"/>
                <a:gd name="T21" fmla="*/ 52 h 58"/>
                <a:gd name="T22" fmla="*/ 18 w 26"/>
                <a:gd name="T23" fmla="*/ 45 h 58"/>
                <a:gd name="T24" fmla="*/ 19 w 26"/>
                <a:gd name="T25" fmla="*/ 46 h 58"/>
                <a:gd name="T26" fmla="*/ 15 w 26"/>
                <a:gd name="T27" fmla="*/ 7 h 58"/>
                <a:gd name="T28" fmla="*/ 21 w 26"/>
                <a:gd name="T29" fmla="*/ 0 h 58"/>
                <a:gd name="T30" fmla="*/ 26 w 26"/>
                <a:gd name="T31" fmla="*/ 5 h 58"/>
                <a:gd name="T32" fmla="*/ 20 w 26"/>
                <a:gd name="T33" fmla="*/ 12 h 58"/>
                <a:gd name="T34" fmla="*/ 15 w 26"/>
                <a:gd name="T35" fmla="*/ 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58">
                  <a:moveTo>
                    <a:pt x="19" y="46"/>
                  </a:moveTo>
                  <a:cubicBezTo>
                    <a:pt x="15" y="52"/>
                    <a:pt x="11" y="58"/>
                    <a:pt x="5" y="58"/>
                  </a:cubicBezTo>
                  <a:cubicBezTo>
                    <a:pt x="0" y="58"/>
                    <a:pt x="0" y="55"/>
                    <a:pt x="2" y="49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4"/>
                    <a:pt x="11" y="22"/>
                    <a:pt x="9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2" y="52"/>
                    <a:pt x="15" y="48"/>
                    <a:pt x="18" y="45"/>
                  </a:cubicBezTo>
                  <a:cubicBezTo>
                    <a:pt x="19" y="46"/>
                    <a:pt x="19" y="46"/>
                    <a:pt x="19" y="46"/>
                  </a:cubicBezTo>
                  <a:close/>
                  <a:moveTo>
                    <a:pt x="15" y="7"/>
                  </a:moveTo>
                  <a:cubicBezTo>
                    <a:pt x="16" y="4"/>
                    <a:pt x="18" y="0"/>
                    <a:pt x="21" y="0"/>
                  </a:cubicBezTo>
                  <a:cubicBezTo>
                    <a:pt x="24" y="0"/>
                    <a:pt x="26" y="2"/>
                    <a:pt x="26" y="5"/>
                  </a:cubicBezTo>
                  <a:cubicBezTo>
                    <a:pt x="25" y="10"/>
                    <a:pt x="23" y="12"/>
                    <a:pt x="20" y="12"/>
                  </a:cubicBezTo>
                  <a:cubicBezTo>
                    <a:pt x="17" y="12"/>
                    <a:pt x="15" y="10"/>
                    <a:pt x="15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07"/>
            <p:cNvSpPr>
              <a:spLocks noEditPoints="1"/>
            </p:cNvSpPr>
            <p:nvPr/>
          </p:nvSpPr>
          <p:spPr bwMode="auto">
            <a:xfrm>
              <a:off x="5003522" y="3029005"/>
              <a:ext cx="83900" cy="100535"/>
            </a:xfrm>
            <a:custGeom>
              <a:avLst/>
              <a:gdLst>
                <a:gd name="T0" fmla="*/ 12 w 49"/>
                <a:gd name="T1" fmla="*/ 53 h 59"/>
                <a:gd name="T2" fmla="*/ 10 w 49"/>
                <a:gd name="T3" fmla="*/ 49 h 59"/>
                <a:gd name="T4" fmla="*/ 29 w 49"/>
                <a:gd name="T5" fmla="*/ 22 h 59"/>
                <a:gd name="T6" fmla="*/ 33 w 49"/>
                <a:gd name="T7" fmla="*/ 23 h 59"/>
                <a:gd name="T8" fmla="*/ 23 w 49"/>
                <a:gd name="T9" fmla="*/ 43 h 59"/>
                <a:gd name="T10" fmla="*/ 12 w 49"/>
                <a:gd name="T11" fmla="*/ 53 h 59"/>
                <a:gd name="T12" fmla="*/ 49 w 49"/>
                <a:gd name="T13" fmla="*/ 0 h 59"/>
                <a:gd name="T14" fmla="*/ 48 w 49"/>
                <a:gd name="T15" fmla="*/ 0 h 59"/>
                <a:gd name="T16" fmla="*/ 34 w 49"/>
                <a:gd name="T17" fmla="*/ 2 h 59"/>
                <a:gd name="T18" fmla="*/ 33 w 49"/>
                <a:gd name="T19" fmla="*/ 4 h 59"/>
                <a:gd name="T20" fmla="*/ 37 w 49"/>
                <a:gd name="T21" fmla="*/ 4 h 59"/>
                <a:gd name="T22" fmla="*/ 38 w 49"/>
                <a:gd name="T23" fmla="*/ 8 h 59"/>
                <a:gd name="T24" fmla="*/ 34 w 49"/>
                <a:gd name="T25" fmla="*/ 20 h 59"/>
                <a:gd name="T26" fmla="*/ 33 w 49"/>
                <a:gd name="T27" fmla="*/ 20 h 59"/>
                <a:gd name="T28" fmla="*/ 28 w 49"/>
                <a:gd name="T29" fmla="*/ 18 h 59"/>
                <a:gd name="T30" fmla="*/ 1 w 49"/>
                <a:gd name="T31" fmla="*/ 49 h 59"/>
                <a:gd name="T32" fmla="*/ 7 w 49"/>
                <a:gd name="T33" fmla="*/ 59 h 59"/>
                <a:gd name="T34" fmla="*/ 27 w 49"/>
                <a:gd name="T35" fmla="*/ 41 h 59"/>
                <a:gd name="T36" fmla="*/ 27 w 49"/>
                <a:gd name="T37" fmla="*/ 41 h 59"/>
                <a:gd name="T38" fmla="*/ 24 w 49"/>
                <a:gd name="T39" fmla="*/ 50 h 59"/>
                <a:gd name="T40" fmla="*/ 27 w 49"/>
                <a:gd name="T41" fmla="*/ 59 h 59"/>
                <a:gd name="T42" fmla="*/ 41 w 49"/>
                <a:gd name="T43" fmla="*/ 47 h 59"/>
                <a:gd name="T44" fmla="*/ 39 w 49"/>
                <a:gd name="T45" fmla="*/ 46 h 59"/>
                <a:gd name="T46" fmla="*/ 32 w 49"/>
                <a:gd name="T47" fmla="*/ 53 h 59"/>
                <a:gd name="T48" fmla="*/ 32 w 49"/>
                <a:gd name="T49" fmla="*/ 50 h 59"/>
                <a:gd name="T50" fmla="*/ 49 w 49"/>
                <a:gd name="T5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" h="59">
                  <a:moveTo>
                    <a:pt x="12" y="53"/>
                  </a:moveTo>
                  <a:cubicBezTo>
                    <a:pt x="11" y="53"/>
                    <a:pt x="10" y="52"/>
                    <a:pt x="10" y="49"/>
                  </a:cubicBezTo>
                  <a:cubicBezTo>
                    <a:pt x="12" y="41"/>
                    <a:pt x="20" y="22"/>
                    <a:pt x="29" y="22"/>
                  </a:cubicBezTo>
                  <a:cubicBezTo>
                    <a:pt x="30" y="22"/>
                    <a:pt x="32" y="23"/>
                    <a:pt x="33" y="23"/>
                  </a:cubicBezTo>
                  <a:cubicBezTo>
                    <a:pt x="31" y="29"/>
                    <a:pt x="27" y="37"/>
                    <a:pt x="23" y="43"/>
                  </a:cubicBezTo>
                  <a:cubicBezTo>
                    <a:pt x="19" y="49"/>
                    <a:pt x="15" y="53"/>
                    <a:pt x="12" y="53"/>
                  </a:cubicBezTo>
                  <a:close/>
                  <a:moveTo>
                    <a:pt x="49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9" y="5"/>
                    <a:pt x="39" y="6"/>
                    <a:pt x="38" y="8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9"/>
                    <a:pt x="30" y="18"/>
                    <a:pt x="28" y="18"/>
                  </a:cubicBezTo>
                  <a:cubicBezTo>
                    <a:pt x="12" y="18"/>
                    <a:pt x="3" y="39"/>
                    <a:pt x="1" y="49"/>
                  </a:cubicBezTo>
                  <a:cubicBezTo>
                    <a:pt x="0" y="54"/>
                    <a:pt x="1" y="59"/>
                    <a:pt x="7" y="59"/>
                  </a:cubicBezTo>
                  <a:cubicBezTo>
                    <a:pt x="15" y="59"/>
                    <a:pt x="22" y="50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1" y="56"/>
                    <a:pt x="23" y="59"/>
                    <a:pt x="27" y="59"/>
                  </a:cubicBezTo>
                  <a:cubicBezTo>
                    <a:pt x="33" y="59"/>
                    <a:pt x="37" y="53"/>
                    <a:pt x="41" y="47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7" y="49"/>
                    <a:pt x="34" y="53"/>
                    <a:pt x="32" y="53"/>
                  </a:cubicBezTo>
                  <a:cubicBezTo>
                    <a:pt x="31" y="53"/>
                    <a:pt x="31" y="52"/>
                    <a:pt x="32" y="50"/>
                  </a:cubicBezTo>
                  <a:cubicBezTo>
                    <a:pt x="49" y="0"/>
                    <a:pt x="49" y="0"/>
                    <a:pt x="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08"/>
            <p:cNvSpPr>
              <a:spLocks noEditPoints="1"/>
            </p:cNvSpPr>
            <p:nvPr/>
          </p:nvSpPr>
          <p:spPr bwMode="auto">
            <a:xfrm>
              <a:off x="5080189" y="3030452"/>
              <a:ext cx="44843" cy="99089"/>
            </a:xfrm>
            <a:custGeom>
              <a:avLst/>
              <a:gdLst>
                <a:gd name="T0" fmla="*/ 19 w 26"/>
                <a:gd name="T1" fmla="*/ 46 h 58"/>
                <a:gd name="T2" fmla="*/ 5 w 26"/>
                <a:gd name="T3" fmla="*/ 58 h 58"/>
                <a:gd name="T4" fmla="*/ 1 w 26"/>
                <a:gd name="T5" fmla="*/ 49 h 58"/>
                <a:gd name="T6" fmla="*/ 10 w 26"/>
                <a:gd name="T7" fmla="*/ 26 h 58"/>
                <a:gd name="T8" fmla="*/ 9 w 26"/>
                <a:gd name="T9" fmla="*/ 22 h 58"/>
                <a:gd name="T10" fmla="*/ 5 w 26"/>
                <a:gd name="T11" fmla="*/ 22 h 58"/>
                <a:gd name="T12" fmla="*/ 6 w 26"/>
                <a:gd name="T13" fmla="*/ 19 h 58"/>
                <a:gd name="T14" fmla="*/ 21 w 26"/>
                <a:gd name="T15" fmla="*/ 17 h 58"/>
                <a:gd name="T16" fmla="*/ 21 w 26"/>
                <a:gd name="T17" fmla="*/ 18 h 58"/>
                <a:gd name="T18" fmla="*/ 10 w 26"/>
                <a:gd name="T19" fmla="*/ 49 h 58"/>
                <a:gd name="T20" fmla="*/ 10 w 26"/>
                <a:gd name="T21" fmla="*/ 52 h 58"/>
                <a:gd name="T22" fmla="*/ 17 w 26"/>
                <a:gd name="T23" fmla="*/ 45 h 58"/>
                <a:gd name="T24" fmla="*/ 19 w 26"/>
                <a:gd name="T25" fmla="*/ 46 h 58"/>
                <a:gd name="T26" fmla="*/ 15 w 26"/>
                <a:gd name="T27" fmla="*/ 7 h 58"/>
                <a:gd name="T28" fmla="*/ 21 w 26"/>
                <a:gd name="T29" fmla="*/ 0 h 58"/>
                <a:gd name="T30" fmla="*/ 26 w 26"/>
                <a:gd name="T31" fmla="*/ 5 h 58"/>
                <a:gd name="T32" fmla="*/ 19 w 26"/>
                <a:gd name="T33" fmla="*/ 12 h 58"/>
                <a:gd name="T34" fmla="*/ 15 w 26"/>
                <a:gd name="T35" fmla="*/ 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58">
                  <a:moveTo>
                    <a:pt x="19" y="46"/>
                  </a:moveTo>
                  <a:cubicBezTo>
                    <a:pt x="15" y="52"/>
                    <a:pt x="11" y="58"/>
                    <a:pt x="5" y="58"/>
                  </a:cubicBezTo>
                  <a:cubicBezTo>
                    <a:pt x="0" y="58"/>
                    <a:pt x="0" y="55"/>
                    <a:pt x="1" y="49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4"/>
                    <a:pt x="11" y="22"/>
                    <a:pt x="9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2" y="52"/>
                    <a:pt x="15" y="48"/>
                    <a:pt x="17" y="45"/>
                  </a:cubicBezTo>
                  <a:cubicBezTo>
                    <a:pt x="19" y="46"/>
                    <a:pt x="19" y="46"/>
                    <a:pt x="19" y="46"/>
                  </a:cubicBezTo>
                  <a:close/>
                  <a:moveTo>
                    <a:pt x="15" y="7"/>
                  </a:moveTo>
                  <a:cubicBezTo>
                    <a:pt x="15" y="4"/>
                    <a:pt x="18" y="0"/>
                    <a:pt x="21" y="0"/>
                  </a:cubicBezTo>
                  <a:cubicBezTo>
                    <a:pt x="24" y="0"/>
                    <a:pt x="26" y="2"/>
                    <a:pt x="26" y="5"/>
                  </a:cubicBezTo>
                  <a:cubicBezTo>
                    <a:pt x="25" y="10"/>
                    <a:pt x="23" y="12"/>
                    <a:pt x="19" y="12"/>
                  </a:cubicBezTo>
                  <a:cubicBezTo>
                    <a:pt x="17" y="12"/>
                    <a:pt x="15" y="10"/>
                    <a:pt x="15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09"/>
            <p:cNvSpPr>
              <a:spLocks/>
            </p:cNvSpPr>
            <p:nvPr/>
          </p:nvSpPr>
          <p:spPr bwMode="auto">
            <a:xfrm>
              <a:off x="5116353" y="3059383"/>
              <a:ext cx="71605" cy="70158"/>
            </a:xfrm>
            <a:custGeom>
              <a:avLst/>
              <a:gdLst>
                <a:gd name="T0" fmla="*/ 12 w 42"/>
                <a:gd name="T1" fmla="*/ 9 h 41"/>
                <a:gd name="T2" fmla="*/ 11 w 42"/>
                <a:gd name="T3" fmla="*/ 5 h 41"/>
                <a:gd name="T4" fmla="*/ 7 w 42"/>
                <a:gd name="T5" fmla="*/ 5 h 41"/>
                <a:gd name="T6" fmla="*/ 8 w 42"/>
                <a:gd name="T7" fmla="*/ 2 h 41"/>
                <a:gd name="T8" fmla="*/ 23 w 42"/>
                <a:gd name="T9" fmla="*/ 0 h 41"/>
                <a:gd name="T10" fmla="*/ 23 w 42"/>
                <a:gd name="T11" fmla="*/ 1 h 41"/>
                <a:gd name="T12" fmla="*/ 17 w 42"/>
                <a:gd name="T13" fmla="*/ 18 h 41"/>
                <a:gd name="T14" fmla="*/ 17 w 42"/>
                <a:gd name="T15" fmla="*/ 18 h 41"/>
                <a:gd name="T16" fmla="*/ 37 w 42"/>
                <a:gd name="T17" fmla="*/ 0 h 41"/>
                <a:gd name="T18" fmla="*/ 40 w 42"/>
                <a:gd name="T19" fmla="*/ 12 h 41"/>
                <a:gd name="T20" fmla="*/ 32 w 42"/>
                <a:gd name="T21" fmla="*/ 32 h 41"/>
                <a:gd name="T22" fmla="*/ 32 w 42"/>
                <a:gd name="T23" fmla="*/ 35 h 41"/>
                <a:gd name="T24" fmla="*/ 39 w 42"/>
                <a:gd name="T25" fmla="*/ 28 h 41"/>
                <a:gd name="T26" fmla="*/ 41 w 42"/>
                <a:gd name="T27" fmla="*/ 29 h 41"/>
                <a:gd name="T28" fmla="*/ 26 w 42"/>
                <a:gd name="T29" fmla="*/ 41 h 41"/>
                <a:gd name="T30" fmla="*/ 23 w 42"/>
                <a:gd name="T31" fmla="*/ 32 h 41"/>
                <a:gd name="T32" fmla="*/ 32 w 42"/>
                <a:gd name="T33" fmla="*/ 11 h 41"/>
                <a:gd name="T34" fmla="*/ 31 w 42"/>
                <a:gd name="T35" fmla="*/ 6 h 41"/>
                <a:gd name="T36" fmla="*/ 16 w 42"/>
                <a:gd name="T37" fmla="*/ 23 h 41"/>
                <a:gd name="T38" fmla="*/ 9 w 42"/>
                <a:gd name="T39" fmla="*/ 41 h 41"/>
                <a:gd name="T40" fmla="*/ 0 w 42"/>
                <a:gd name="T41" fmla="*/ 41 h 41"/>
                <a:gd name="T42" fmla="*/ 12 w 42"/>
                <a:gd name="T43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41">
                  <a:moveTo>
                    <a:pt x="12" y="9"/>
                  </a:moveTo>
                  <a:cubicBezTo>
                    <a:pt x="13" y="7"/>
                    <a:pt x="13" y="5"/>
                    <a:pt x="11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22" y="8"/>
                    <a:pt x="30" y="0"/>
                    <a:pt x="37" y="0"/>
                  </a:cubicBezTo>
                  <a:cubicBezTo>
                    <a:pt x="42" y="0"/>
                    <a:pt x="42" y="5"/>
                    <a:pt x="40" y="1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5"/>
                    <a:pt x="32" y="35"/>
                  </a:cubicBezTo>
                  <a:cubicBezTo>
                    <a:pt x="34" y="35"/>
                    <a:pt x="38" y="31"/>
                    <a:pt x="39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8" y="35"/>
                    <a:pt x="33" y="41"/>
                    <a:pt x="26" y="41"/>
                  </a:cubicBezTo>
                  <a:cubicBezTo>
                    <a:pt x="23" y="41"/>
                    <a:pt x="22" y="38"/>
                    <a:pt x="23" y="3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8"/>
                    <a:pt x="33" y="6"/>
                    <a:pt x="31" y="6"/>
                  </a:cubicBezTo>
                  <a:cubicBezTo>
                    <a:pt x="27" y="6"/>
                    <a:pt x="19" y="17"/>
                    <a:pt x="16" y="23"/>
                  </a:cubicBezTo>
                  <a:cubicBezTo>
                    <a:pt x="14" y="28"/>
                    <a:pt x="12" y="32"/>
                    <a:pt x="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9"/>
                    <a:pt x="12" y="9"/>
                    <a:pt x="12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10"/>
            <p:cNvSpPr>
              <a:spLocks noEditPoints="1"/>
            </p:cNvSpPr>
            <p:nvPr/>
          </p:nvSpPr>
          <p:spPr bwMode="auto">
            <a:xfrm>
              <a:off x="5181448" y="3059383"/>
              <a:ext cx="83900" cy="101258"/>
            </a:xfrm>
            <a:custGeom>
              <a:avLst/>
              <a:gdLst>
                <a:gd name="T0" fmla="*/ 30 w 49"/>
                <a:gd name="T1" fmla="*/ 4 h 59"/>
                <a:gd name="T2" fmla="*/ 33 w 49"/>
                <a:gd name="T3" fmla="*/ 10 h 59"/>
                <a:gd name="T4" fmla="*/ 24 w 49"/>
                <a:gd name="T5" fmla="*/ 23 h 59"/>
                <a:gd name="T6" fmla="*/ 20 w 49"/>
                <a:gd name="T7" fmla="*/ 17 h 59"/>
                <a:gd name="T8" fmla="*/ 30 w 49"/>
                <a:gd name="T9" fmla="*/ 4 h 59"/>
                <a:gd name="T10" fmla="*/ 46 w 49"/>
                <a:gd name="T11" fmla="*/ 6 h 59"/>
                <a:gd name="T12" fmla="*/ 49 w 49"/>
                <a:gd name="T13" fmla="*/ 0 h 59"/>
                <a:gd name="T14" fmla="*/ 48 w 49"/>
                <a:gd name="T15" fmla="*/ 0 h 59"/>
                <a:gd name="T16" fmla="*/ 38 w 49"/>
                <a:gd name="T17" fmla="*/ 2 h 59"/>
                <a:gd name="T18" fmla="*/ 30 w 49"/>
                <a:gd name="T19" fmla="*/ 0 h 59"/>
                <a:gd name="T20" fmla="*/ 12 w 49"/>
                <a:gd name="T21" fmla="*/ 15 h 59"/>
                <a:gd name="T22" fmla="*/ 16 w 49"/>
                <a:gd name="T23" fmla="*/ 25 h 59"/>
                <a:gd name="T24" fmla="*/ 16 w 49"/>
                <a:gd name="T25" fmla="*/ 25 h 59"/>
                <a:gd name="T26" fmla="*/ 8 w 49"/>
                <a:gd name="T27" fmla="*/ 32 h 59"/>
                <a:gd name="T28" fmla="*/ 13 w 49"/>
                <a:gd name="T29" fmla="*/ 38 h 59"/>
                <a:gd name="T30" fmla="*/ 13 w 49"/>
                <a:gd name="T31" fmla="*/ 38 h 59"/>
                <a:gd name="T32" fmla="*/ 1 w 49"/>
                <a:gd name="T33" fmla="*/ 48 h 59"/>
                <a:gd name="T34" fmla="*/ 15 w 49"/>
                <a:gd name="T35" fmla="*/ 59 h 59"/>
                <a:gd name="T36" fmla="*/ 35 w 49"/>
                <a:gd name="T37" fmla="*/ 46 h 59"/>
                <a:gd name="T38" fmla="*/ 24 w 49"/>
                <a:gd name="T39" fmla="*/ 33 h 59"/>
                <a:gd name="T40" fmla="*/ 17 w 49"/>
                <a:gd name="T41" fmla="*/ 29 h 59"/>
                <a:gd name="T42" fmla="*/ 19 w 49"/>
                <a:gd name="T43" fmla="*/ 26 h 59"/>
                <a:gd name="T44" fmla="*/ 24 w 49"/>
                <a:gd name="T45" fmla="*/ 26 h 59"/>
                <a:gd name="T46" fmla="*/ 41 w 49"/>
                <a:gd name="T47" fmla="*/ 12 h 59"/>
                <a:gd name="T48" fmla="*/ 40 w 49"/>
                <a:gd name="T49" fmla="*/ 7 h 59"/>
                <a:gd name="T50" fmla="*/ 46 w 49"/>
                <a:gd name="T51" fmla="*/ 6 h 59"/>
                <a:gd name="T52" fmla="*/ 18 w 49"/>
                <a:gd name="T53" fmla="*/ 56 h 59"/>
                <a:gd name="T54" fmla="*/ 9 w 49"/>
                <a:gd name="T55" fmla="*/ 47 h 59"/>
                <a:gd name="T56" fmla="*/ 16 w 49"/>
                <a:gd name="T57" fmla="*/ 40 h 59"/>
                <a:gd name="T58" fmla="*/ 27 w 49"/>
                <a:gd name="T59" fmla="*/ 48 h 59"/>
                <a:gd name="T60" fmla="*/ 18 w 49"/>
                <a:gd name="T61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" h="59">
                  <a:moveTo>
                    <a:pt x="30" y="4"/>
                  </a:moveTo>
                  <a:cubicBezTo>
                    <a:pt x="31" y="4"/>
                    <a:pt x="33" y="5"/>
                    <a:pt x="33" y="10"/>
                  </a:cubicBezTo>
                  <a:cubicBezTo>
                    <a:pt x="33" y="14"/>
                    <a:pt x="30" y="23"/>
                    <a:pt x="24" y="23"/>
                  </a:cubicBezTo>
                  <a:cubicBezTo>
                    <a:pt x="21" y="23"/>
                    <a:pt x="20" y="20"/>
                    <a:pt x="20" y="17"/>
                  </a:cubicBezTo>
                  <a:cubicBezTo>
                    <a:pt x="21" y="11"/>
                    <a:pt x="24" y="4"/>
                    <a:pt x="30" y="4"/>
                  </a:cubicBezTo>
                  <a:close/>
                  <a:moveTo>
                    <a:pt x="46" y="6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6" y="2"/>
                    <a:pt x="33" y="0"/>
                    <a:pt x="30" y="0"/>
                  </a:cubicBezTo>
                  <a:cubicBezTo>
                    <a:pt x="17" y="0"/>
                    <a:pt x="12" y="9"/>
                    <a:pt x="12" y="15"/>
                  </a:cubicBezTo>
                  <a:cubicBezTo>
                    <a:pt x="11" y="21"/>
                    <a:pt x="14" y="24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3" y="26"/>
                    <a:pt x="9" y="28"/>
                    <a:pt x="8" y="32"/>
                  </a:cubicBezTo>
                  <a:cubicBezTo>
                    <a:pt x="8" y="35"/>
                    <a:pt x="9" y="37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9" y="39"/>
                    <a:pt x="2" y="41"/>
                    <a:pt x="1" y="48"/>
                  </a:cubicBezTo>
                  <a:cubicBezTo>
                    <a:pt x="0" y="55"/>
                    <a:pt x="6" y="59"/>
                    <a:pt x="15" y="59"/>
                  </a:cubicBezTo>
                  <a:cubicBezTo>
                    <a:pt x="26" y="59"/>
                    <a:pt x="33" y="55"/>
                    <a:pt x="35" y="46"/>
                  </a:cubicBezTo>
                  <a:cubicBezTo>
                    <a:pt x="36" y="39"/>
                    <a:pt x="32" y="35"/>
                    <a:pt x="24" y="33"/>
                  </a:cubicBezTo>
                  <a:cubicBezTo>
                    <a:pt x="18" y="32"/>
                    <a:pt x="17" y="31"/>
                    <a:pt x="17" y="29"/>
                  </a:cubicBezTo>
                  <a:cubicBezTo>
                    <a:pt x="17" y="27"/>
                    <a:pt x="18" y="26"/>
                    <a:pt x="19" y="26"/>
                  </a:cubicBezTo>
                  <a:cubicBezTo>
                    <a:pt x="21" y="26"/>
                    <a:pt x="22" y="26"/>
                    <a:pt x="24" y="26"/>
                  </a:cubicBezTo>
                  <a:cubicBezTo>
                    <a:pt x="33" y="26"/>
                    <a:pt x="40" y="20"/>
                    <a:pt x="41" y="12"/>
                  </a:cubicBezTo>
                  <a:cubicBezTo>
                    <a:pt x="42" y="10"/>
                    <a:pt x="41" y="8"/>
                    <a:pt x="40" y="7"/>
                  </a:cubicBezTo>
                  <a:cubicBezTo>
                    <a:pt x="46" y="6"/>
                    <a:pt x="46" y="6"/>
                    <a:pt x="46" y="6"/>
                  </a:cubicBezTo>
                  <a:close/>
                  <a:moveTo>
                    <a:pt x="18" y="56"/>
                  </a:moveTo>
                  <a:cubicBezTo>
                    <a:pt x="12" y="56"/>
                    <a:pt x="9" y="53"/>
                    <a:pt x="9" y="47"/>
                  </a:cubicBezTo>
                  <a:cubicBezTo>
                    <a:pt x="10" y="42"/>
                    <a:pt x="15" y="40"/>
                    <a:pt x="16" y="40"/>
                  </a:cubicBezTo>
                  <a:cubicBezTo>
                    <a:pt x="21" y="41"/>
                    <a:pt x="27" y="42"/>
                    <a:pt x="27" y="48"/>
                  </a:cubicBezTo>
                  <a:cubicBezTo>
                    <a:pt x="26" y="54"/>
                    <a:pt x="21" y="56"/>
                    <a:pt x="18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11"/>
            <p:cNvSpPr>
              <a:spLocks noEditPoints="1"/>
            </p:cNvSpPr>
            <p:nvPr/>
          </p:nvSpPr>
          <p:spPr bwMode="auto">
            <a:xfrm>
              <a:off x="5281983" y="3059383"/>
              <a:ext cx="63648" cy="70158"/>
            </a:xfrm>
            <a:custGeom>
              <a:avLst/>
              <a:gdLst>
                <a:gd name="T0" fmla="*/ 25 w 37"/>
                <a:gd name="T1" fmla="*/ 4 h 41"/>
                <a:gd name="T2" fmla="*/ 28 w 37"/>
                <a:gd name="T3" fmla="*/ 11 h 41"/>
                <a:gd name="T4" fmla="*/ 13 w 37"/>
                <a:gd name="T5" fmla="*/ 38 h 41"/>
                <a:gd name="T6" fmla="*/ 9 w 37"/>
                <a:gd name="T7" fmla="*/ 31 h 41"/>
                <a:gd name="T8" fmla="*/ 15 w 37"/>
                <a:gd name="T9" fmla="*/ 13 h 41"/>
                <a:gd name="T10" fmla="*/ 25 w 37"/>
                <a:gd name="T11" fmla="*/ 4 h 41"/>
                <a:gd name="T12" fmla="*/ 13 w 37"/>
                <a:gd name="T13" fmla="*/ 41 h 41"/>
                <a:gd name="T14" fmla="*/ 30 w 37"/>
                <a:gd name="T15" fmla="*/ 31 h 41"/>
                <a:gd name="T16" fmla="*/ 36 w 37"/>
                <a:gd name="T17" fmla="*/ 15 h 41"/>
                <a:gd name="T18" fmla="*/ 25 w 37"/>
                <a:gd name="T19" fmla="*/ 0 h 41"/>
                <a:gd name="T20" fmla="*/ 7 w 37"/>
                <a:gd name="T21" fmla="*/ 11 h 41"/>
                <a:gd name="T22" fmla="*/ 1 w 37"/>
                <a:gd name="T23" fmla="*/ 26 h 41"/>
                <a:gd name="T24" fmla="*/ 13 w 37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41">
                  <a:moveTo>
                    <a:pt x="25" y="4"/>
                  </a:moveTo>
                  <a:cubicBezTo>
                    <a:pt x="28" y="4"/>
                    <a:pt x="28" y="7"/>
                    <a:pt x="28" y="11"/>
                  </a:cubicBezTo>
                  <a:cubicBezTo>
                    <a:pt x="27" y="17"/>
                    <a:pt x="21" y="38"/>
                    <a:pt x="13" y="38"/>
                  </a:cubicBezTo>
                  <a:cubicBezTo>
                    <a:pt x="10" y="38"/>
                    <a:pt x="8" y="35"/>
                    <a:pt x="9" y="31"/>
                  </a:cubicBezTo>
                  <a:cubicBezTo>
                    <a:pt x="10" y="26"/>
                    <a:pt x="12" y="18"/>
                    <a:pt x="15" y="13"/>
                  </a:cubicBezTo>
                  <a:cubicBezTo>
                    <a:pt x="18" y="8"/>
                    <a:pt x="21" y="4"/>
                    <a:pt x="25" y="4"/>
                  </a:cubicBezTo>
                  <a:close/>
                  <a:moveTo>
                    <a:pt x="13" y="41"/>
                  </a:moveTo>
                  <a:cubicBezTo>
                    <a:pt x="20" y="41"/>
                    <a:pt x="26" y="37"/>
                    <a:pt x="30" y="31"/>
                  </a:cubicBezTo>
                  <a:cubicBezTo>
                    <a:pt x="34" y="26"/>
                    <a:pt x="36" y="19"/>
                    <a:pt x="36" y="15"/>
                  </a:cubicBezTo>
                  <a:cubicBezTo>
                    <a:pt x="37" y="3"/>
                    <a:pt x="31" y="0"/>
                    <a:pt x="25" y="0"/>
                  </a:cubicBezTo>
                  <a:cubicBezTo>
                    <a:pt x="16" y="0"/>
                    <a:pt x="10" y="5"/>
                    <a:pt x="7" y="11"/>
                  </a:cubicBezTo>
                  <a:cubicBezTo>
                    <a:pt x="3" y="17"/>
                    <a:pt x="1" y="23"/>
                    <a:pt x="1" y="26"/>
                  </a:cubicBezTo>
                  <a:cubicBezTo>
                    <a:pt x="0" y="35"/>
                    <a:pt x="3" y="41"/>
                    <a:pt x="13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12"/>
            <p:cNvSpPr>
              <a:spLocks/>
            </p:cNvSpPr>
            <p:nvPr/>
          </p:nvSpPr>
          <p:spPr bwMode="auto">
            <a:xfrm>
              <a:off x="5347078" y="3059383"/>
              <a:ext cx="72328" cy="70158"/>
            </a:xfrm>
            <a:custGeom>
              <a:avLst/>
              <a:gdLst>
                <a:gd name="T0" fmla="*/ 11 w 42"/>
                <a:gd name="T1" fmla="*/ 9 h 41"/>
                <a:gd name="T2" fmla="*/ 11 w 42"/>
                <a:gd name="T3" fmla="*/ 5 h 41"/>
                <a:gd name="T4" fmla="*/ 6 w 42"/>
                <a:gd name="T5" fmla="*/ 5 h 41"/>
                <a:gd name="T6" fmla="*/ 8 w 42"/>
                <a:gd name="T7" fmla="*/ 2 h 41"/>
                <a:gd name="T8" fmla="*/ 23 w 42"/>
                <a:gd name="T9" fmla="*/ 0 h 41"/>
                <a:gd name="T10" fmla="*/ 23 w 42"/>
                <a:gd name="T11" fmla="*/ 1 h 41"/>
                <a:gd name="T12" fmla="*/ 16 w 42"/>
                <a:gd name="T13" fmla="*/ 18 h 41"/>
                <a:gd name="T14" fmla="*/ 16 w 42"/>
                <a:gd name="T15" fmla="*/ 18 h 41"/>
                <a:gd name="T16" fmla="*/ 36 w 42"/>
                <a:gd name="T17" fmla="*/ 0 h 41"/>
                <a:gd name="T18" fmla="*/ 39 w 42"/>
                <a:gd name="T19" fmla="*/ 12 h 41"/>
                <a:gd name="T20" fmla="*/ 32 w 42"/>
                <a:gd name="T21" fmla="*/ 32 h 41"/>
                <a:gd name="T22" fmla="*/ 32 w 42"/>
                <a:gd name="T23" fmla="*/ 35 h 41"/>
                <a:gd name="T24" fmla="*/ 38 w 42"/>
                <a:gd name="T25" fmla="*/ 28 h 41"/>
                <a:gd name="T26" fmla="*/ 41 w 42"/>
                <a:gd name="T27" fmla="*/ 29 h 41"/>
                <a:gd name="T28" fmla="*/ 26 w 42"/>
                <a:gd name="T29" fmla="*/ 41 h 41"/>
                <a:gd name="T30" fmla="*/ 23 w 42"/>
                <a:gd name="T31" fmla="*/ 32 h 41"/>
                <a:gd name="T32" fmla="*/ 32 w 42"/>
                <a:gd name="T33" fmla="*/ 11 h 41"/>
                <a:gd name="T34" fmla="*/ 30 w 42"/>
                <a:gd name="T35" fmla="*/ 6 h 41"/>
                <a:gd name="T36" fmla="*/ 15 w 42"/>
                <a:gd name="T37" fmla="*/ 23 h 41"/>
                <a:gd name="T38" fmla="*/ 8 w 42"/>
                <a:gd name="T39" fmla="*/ 41 h 41"/>
                <a:gd name="T40" fmla="*/ 0 w 42"/>
                <a:gd name="T41" fmla="*/ 41 h 41"/>
                <a:gd name="T42" fmla="*/ 11 w 42"/>
                <a:gd name="T43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41">
                  <a:moveTo>
                    <a:pt x="11" y="9"/>
                  </a:moveTo>
                  <a:cubicBezTo>
                    <a:pt x="12" y="7"/>
                    <a:pt x="12" y="5"/>
                    <a:pt x="11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1" y="8"/>
                    <a:pt x="29" y="0"/>
                    <a:pt x="36" y="0"/>
                  </a:cubicBezTo>
                  <a:cubicBezTo>
                    <a:pt x="41" y="0"/>
                    <a:pt x="42" y="5"/>
                    <a:pt x="39" y="1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4"/>
                    <a:pt x="30" y="35"/>
                    <a:pt x="32" y="35"/>
                  </a:cubicBezTo>
                  <a:cubicBezTo>
                    <a:pt x="33" y="35"/>
                    <a:pt x="37" y="31"/>
                    <a:pt x="38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7" y="35"/>
                    <a:pt x="32" y="41"/>
                    <a:pt x="26" y="41"/>
                  </a:cubicBezTo>
                  <a:cubicBezTo>
                    <a:pt x="22" y="41"/>
                    <a:pt x="21" y="38"/>
                    <a:pt x="23" y="3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8"/>
                    <a:pt x="32" y="6"/>
                    <a:pt x="30" y="6"/>
                  </a:cubicBezTo>
                  <a:cubicBezTo>
                    <a:pt x="26" y="6"/>
                    <a:pt x="18" y="17"/>
                    <a:pt x="15" y="23"/>
                  </a:cubicBezTo>
                  <a:cubicBezTo>
                    <a:pt x="13" y="28"/>
                    <a:pt x="11" y="32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9"/>
                    <a:pt x="11" y="9"/>
                    <a:pt x="1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13"/>
            <p:cNvSpPr>
              <a:spLocks/>
            </p:cNvSpPr>
            <p:nvPr/>
          </p:nvSpPr>
          <p:spPr bwMode="auto">
            <a:xfrm>
              <a:off x="5433148" y="3059383"/>
              <a:ext cx="78837" cy="101258"/>
            </a:xfrm>
            <a:custGeom>
              <a:avLst/>
              <a:gdLst>
                <a:gd name="T0" fmla="*/ 25 w 46"/>
                <a:gd name="T1" fmla="*/ 35 h 59"/>
                <a:gd name="T2" fmla="*/ 36 w 46"/>
                <a:gd name="T3" fmla="*/ 13 h 59"/>
                <a:gd name="T4" fmla="*/ 39 w 46"/>
                <a:gd name="T5" fmla="*/ 2 h 59"/>
                <a:gd name="T6" fmla="*/ 45 w 46"/>
                <a:gd name="T7" fmla="*/ 0 h 59"/>
                <a:gd name="T8" fmla="*/ 46 w 46"/>
                <a:gd name="T9" fmla="*/ 5 h 59"/>
                <a:gd name="T10" fmla="*/ 36 w 46"/>
                <a:gd name="T11" fmla="*/ 23 h 59"/>
                <a:gd name="T12" fmla="*/ 24 w 46"/>
                <a:gd name="T13" fmla="*/ 43 h 59"/>
                <a:gd name="T14" fmla="*/ 6 w 46"/>
                <a:gd name="T15" fmla="*/ 59 h 59"/>
                <a:gd name="T16" fmla="*/ 1 w 46"/>
                <a:gd name="T17" fmla="*/ 55 h 59"/>
                <a:gd name="T18" fmla="*/ 6 w 46"/>
                <a:gd name="T19" fmla="*/ 49 h 59"/>
                <a:gd name="T20" fmla="*/ 9 w 46"/>
                <a:gd name="T21" fmla="*/ 51 h 59"/>
                <a:gd name="T22" fmla="*/ 11 w 46"/>
                <a:gd name="T23" fmla="*/ 54 h 59"/>
                <a:gd name="T24" fmla="*/ 15 w 46"/>
                <a:gd name="T25" fmla="*/ 49 h 59"/>
                <a:gd name="T26" fmla="*/ 18 w 46"/>
                <a:gd name="T27" fmla="*/ 41 h 59"/>
                <a:gd name="T28" fmla="*/ 18 w 46"/>
                <a:gd name="T29" fmla="*/ 11 h 59"/>
                <a:gd name="T30" fmla="*/ 17 w 46"/>
                <a:gd name="T31" fmla="*/ 6 h 59"/>
                <a:gd name="T32" fmla="*/ 12 w 46"/>
                <a:gd name="T33" fmla="*/ 6 h 59"/>
                <a:gd name="T34" fmla="*/ 12 w 46"/>
                <a:gd name="T35" fmla="*/ 4 h 59"/>
                <a:gd name="T36" fmla="*/ 27 w 46"/>
                <a:gd name="T37" fmla="*/ 0 h 59"/>
                <a:gd name="T38" fmla="*/ 27 w 46"/>
                <a:gd name="T39" fmla="*/ 1 h 59"/>
                <a:gd name="T40" fmla="*/ 25 w 46"/>
                <a:gd name="T41" fmla="*/ 35 h 59"/>
                <a:gd name="T42" fmla="*/ 25 w 46"/>
                <a:gd name="T4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59">
                  <a:moveTo>
                    <a:pt x="25" y="35"/>
                  </a:moveTo>
                  <a:cubicBezTo>
                    <a:pt x="30" y="26"/>
                    <a:pt x="35" y="18"/>
                    <a:pt x="36" y="13"/>
                  </a:cubicBezTo>
                  <a:cubicBezTo>
                    <a:pt x="38" y="10"/>
                    <a:pt x="39" y="5"/>
                    <a:pt x="39" y="2"/>
                  </a:cubicBezTo>
                  <a:cubicBezTo>
                    <a:pt x="41" y="1"/>
                    <a:pt x="43" y="0"/>
                    <a:pt x="45" y="0"/>
                  </a:cubicBezTo>
                  <a:cubicBezTo>
                    <a:pt x="46" y="2"/>
                    <a:pt x="46" y="3"/>
                    <a:pt x="46" y="5"/>
                  </a:cubicBezTo>
                  <a:cubicBezTo>
                    <a:pt x="45" y="8"/>
                    <a:pt x="41" y="16"/>
                    <a:pt x="36" y="23"/>
                  </a:cubicBezTo>
                  <a:cubicBezTo>
                    <a:pt x="30" y="32"/>
                    <a:pt x="25" y="40"/>
                    <a:pt x="24" y="43"/>
                  </a:cubicBezTo>
                  <a:cubicBezTo>
                    <a:pt x="16" y="54"/>
                    <a:pt x="12" y="59"/>
                    <a:pt x="6" y="59"/>
                  </a:cubicBezTo>
                  <a:cubicBezTo>
                    <a:pt x="3" y="59"/>
                    <a:pt x="0" y="57"/>
                    <a:pt x="1" y="55"/>
                  </a:cubicBezTo>
                  <a:cubicBezTo>
                    <a:pt x="1" y="52"/>
                    <a:pt x="3" y="49"/>
                    <a:pt x="6" y="49"/>
                  </a:cubicBezTo>
                  <a:cubicBezTo>
                    <a:pt x="7" y="49"/>
                    <a:pt x="8" y="50"/>
                    <a:pt x="9" y="51"/>
                  </a:cubicBezTo>
                  <a:cubicBezTo>
                    <a:pt x="9" y="53"/>
                    <a:pt x="10" y="54"/>
                    <a:pt x="11" y="54"/>
                  </a:cubicBezTo>
                  <a:cubicBezTo>
                    <a:pt x="12" y="54"/>
                    <a:pt x="14" y="53"/>
                    <a:pt x="15" y="49"/>
                  </a:cubicBezTo>
                  <a:cubicBezTo>
                    <a:pt x="17" y="46"/>
                    <a:pt x="17" y="43"/>
                    <a:pt x="18" y="41"/>
                  </a:cubicBezTo>
                  <a:cubicBezTo>
                    <a:pt x="18" y="33"/>
                    <a:pt x="18" y="17"/>
                    <a:pt x="18" y="11"/>
                  </a:cubicBezTo>
                  <a:cubicBezTo>
                    <a:pt x="18" y="8"/>
                    <a:pt x="18" y="6"/>
                    <a:pt x="17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5"/>
                    <a:pt x="27" y="23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14"/>
            <p:cNvSpPr>
              <a:spLocks noEditPoints="1"/>
            </p:cNvSpPr>
            <p:nvPr/>
          </p:nvSpPr>
          <p:spPr bwMode="auto">
            <a:xfrm>
              <a:off x="5508369" y="3059383"/>
              <a:ext cx="65095" cy="70158"/>
            </a:xfrm>
            <a:custGeom>
              <a:avLst/>
              <a:gdLst>
                <a:gd name="T0" fmla="*/ 25 w 38"/>
                <a:gd name="T1" fmla="*/ 4 h 41"/>
                <a:gd name="T2" fmla="*/ 28 w 38"/>
                <a:gd name="T3" fmla="*/ 11 h 41"/>
                <a:gd name="T4" fmla="*/ 13 w 38"/>
                <a:gd name="T5" fmla="*/ 38 h 41"/>
                <a:gd name="T6" fmla="*/ 9 w 38"/>
                <a:gd name="T7" fmla="*/ 31 h 41"/>
                <a:gd name="T8" fmla="*/ 15 w 38"/>
                <a:gd name="T9" fmla="*/ 13 h 41"/>
                <a:gd name="T10" fmla="*/ 25 w 38"/>
                <a:gd name="T11" fmla="*/ 4 h 41"/>
                <a:gd name="T12" fmla="*/ 13 w 38"/>
                <a:gd name="T13" fmla="*/ 41 h 41"/>
                <a:gd name="T14" fmla="*/ 30 w 38"/>
                <a:gd name="T15" fmla="*/ 31 h 41"/>
                <a:gd name="T16" fmla="*/ 37 w 38"/>
                <a:gd name="T17" fmla="*/ 15 h 41"/>
                <a:gd name="T18" fmla="*/ 25 w 38"/>
                <a:gd name="T19" fmla="*/ 0 h 41"/>
                <a:gd name="T20" fmla="*/ 7 w 38"/>
                <a:gd name="T21" fmla="*/ 11 h 41"/>
                <a:gd name="T22" fmla="*/ 1 w 38"/>
                <a:gd name="T23" fmla="*/ 26 h 41"/>
                <a:gd name="T24" fmla="*/ 13 w 38"/>
                <a:gd name="T2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1">
                  <a:moveTo>
                    <a:pt x="25" y="4"/>
                  </a:moveTo>
                  <a:cubicBezTo>
                    <a:pt x="28" y="4"/>
                    <a:pt x="28" y="7"/>
                    <a:pt x="28" y="11"/>
                  </a:cubicBezTo>
                  <a:cubicBezTo>
                    <a:pt x="28" y="17"/>
                    <a:pt x="21" y="38"/>
                    <a:pt x="13" y="38"/>
                  </a:cubicBezTo>
                  <a:cubicBezTo>
                    <a:pt x="10" y="38"/>
                    <a:pt x="8" y="35"/>
                    <a:pt x="9" y="31"/>
                  </a:cubicBezTo>
                  <a:cubicBezTo>
                    <a:pt x="10" y="26"/>
                    <a:pt x="12" y="18"/>
                    <a:pt x="15" y="13"/>
                  </a:cubicBezTo>
                  <a:cubicBezTo>
                    <a:pt x="18" y="8"/>
                    <a:pt x="21" y="4"/>
                    <a:pt x="25" y="4"/>
                  </a:cubicBezTo>
                  <a:close/>
                  <a:moveTo>
                    <a:pt x="13" y="41"/>
                  </a:moveTo>
                  <a:cubicBezTo>
                    <a:pt x="21" y="41"/>
                    <a:pt x="26" y="37"/>
                    <a:pt x="30" y="31"/>
                  </a:cubicBezTo>
                  <a:cubicBezTo>
                    <a:pt x="34" y="26"/>
                    <a:pt x="36" y="19"/>
                    <a:pt x="37" y="15"/>
                  </a:cubicBezTo>
                  <a:cubicBezTo>
                    <a:pt x="38" y="3"/>
                    <a:pt x="31" y="0"/>
                    <a:pt x="25" y="0"/>
                  </a:cubicBezTo>
                  <a:cubicBezTo>
                    <a:pt x="16" y="0"/>
                    <a:pt x="10" y="5"/>
                    <a:pt x="7" y="11"/>
                  </a:cubicBezTo>
                  <a:cubicBezTo>
                    <a:pt x="3" y="17"/>
                    <a:pt x="1" y="23"/>
                    <a:pt x="1" y="26"/>
                  </a:cubicBezTo>
                  <a:cubicBezTo>
                    <a:pt x="0" y="35"/>
                    <a:pt x="3" y="41"/>
                    <a:pt x="13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15"/>
            <p:cNvSpPr>
              <a:spLocks/>
            </p:cNvSpPr>
            <p:nvPr/>
          </p:nvSpPr>
          <p:spPr bwMode="auto">
            <a:xfrm>
              <a:off x="5576357" y="3059383"/>
              <a:ext cx="70881" cy="70158"/>
            </a:xfrm>
            <a:custGeom>
              <a:avLst/>
              <a:gdLst>
                <a:gd name="T0" fmla="*/ 25 w 41"/>
                <a:gd name="T1" fmla="*/ 23 h 41"/>
                <a:gd name="T2" fmla="*/ 5 w 41"/>
                <a:gd name="T3" fmla="*/ 41 h 41"/>
                <a:gd name="T4" fmla="*/ 2 w 41"/>
                <a:gd name="T5" fmla="*/ 29 h 41"/>
                <a:gd name="T6" fmla="*/ 9 w 41"/>
                <a:gd name="T7" fmla="*/ 9 h 41"/>
                <a:gd name="T8" fmla="*/ 9 w 41"/>
                <a:gd name="T9" fmla="*/ 5 h 41"/>
                <a:gd name="T10" fmla="*/ 5 w 41"/>
                <a:gd name="T11" fmla="*/ 5 h 41"/>
                <a:gd name="T12" fmla="*/ 6 w 41"/>
                <a:gd name="T13" fmla="*/ 2 h 41"/>
                <a:gd name="T14" fmla="*/ 21 w 41"/>
                <a:gd name="T15" fmla="*/ 0 h 41"/>
                <a:gd name="T16" fmla="*/ 21 w 41"/>
                <a:gd name="T17" fmla="*/ 1 h 41"/>
                <a:gd name="T18" fmla="*/ 10 w 41"/>
                <a:gd name="T19" fmla="*/ 30 h 41"/>
                <a:gd name="T20" fmla="*/ 11 w 41"/>
                <a:gd name="T21" fmla="*/ 35 h 41"/>
                <a:gd name="T22" fmla="*/ 26 w 41"/>
                <a:gd name="T23" fmla="*/ 18 h 41"/>
                <a:gd name="T24" fmla="*/ 33 w 41"/>
                <a:gd name="T25" fmla="*/ 1 h 41"/>
                <a:gd name="T26" fmla="*/ 41 w 41"/>
                <a:gd name="T27" fmla="*/ 0 h 41"/>
                <a:gd name="T28" fmla="*/ 30 w 41"/>
                <a:gd name="T29" fmla="*/ 32 h 41"/>
                <a:gd name="T30" fmla="*/ 30 w 41"/>
                <a:gd name="T31" fmla="*/ 35 h 41"/>
                <a:gd name="T32" fmla="*/ 37 w 41"/>
                <a:gd name="T33" fmla="*/ 28 h 41"/>
                <a:gd name="T34" fmla="*/ 39 w 41"/>
                <a:gd name="T35" fmla="*/ 29 h 41"/>
                <a:gd name="T36" fmla="*/ 24 w 41"/>
                <a:gd name="T37" fmla="*/ 41 h 41"/>
                <a:gd name="T38" fmla="*/ 22 w 41"/>
                <a:gd name="T39" fmla="*/ 32 h 41"/>
                <a:gd name="T40" fmla="*/ 25 w 41"/>
                <a:gd name="T41" fmla="*/ 23 h 41"/>
                <a:gd name="T42" fmla="*/ 25 w 41"/>
                <a:gd name="T43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41">
                  <a:moveTo>
                    <a:pt x="25" y="23"/>
                  </a:moveTo>
                  <a:cubicBezTo>
                    <a:pt x="20" y="33"/>
                    <a:pt x="12" y="41"/>
                    <a:pt x="5" y="41"/>
                  </a:cubicBezTo>
                  <a:cubicBezTo>
                    <a:pt x="0" y="41"/>
                    <a:pt x="0" y="36"/>
                    <a:pt x="2" y="2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7"/>
                    <a:pt x="10" y="5"/>
                    <a:pt x="9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4"/>
                    <a:pt x="9" y="35"/>
                    <a:pt x="11" y="35"/>
                  </a:cubicBezTo>
                  <a:cubicBezTo>
                    <a:pt x="15" y="35"/>
                    <a:pt x="22" y="25"/>
                    <a:pt x="26" y="18"/>
                  </a:cubicBezTo>
                  <a:cubicBezTo>
                    <a:pt x="28" y="14"/>
                    <a:pt x="30" y="9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4"/>
                    <a:pt x="29" y="35"/>
                    <a:pt x="30" y="35"/>
                  </a:cubicBezTo>
                  <a:cubicBezTo>
                    <a:pt x="32" y="35"/>
                    <a:pt x="36" y="31"/>
                    <a:pt x="37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6" y="35"/>
                    <a:pt x="30" y="41"/>
                    <a:pt x="24" y="41"/>
                  </a:cubicBezTo>
                  <a:cubicBezTo>
                    <a:pt x="21" y="41"/>
                    <a:pt x="20" y="38"/>
                    <a:pt x="22" y="32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16"/>
            <p:cNvSpPr>
              <a:spLocks/>
            </p:cNvSpPr>
            <p:nvPr/>
          </p:nvSpPr>
          <p:spPr bwMode="auto">
            <a:xfrm>
              <a:off x="5648685" y="3059383"/>
              <a:ext cx="57862" cy="70158"/>
            </a:xfrm>
            <a:custGeom>
              <a:avLst/>
              <a:gdLst>
                <a:gd name="T0" fmla="*/ 11 w 34"/>
                <a:gd name="T1" fmla="*/ 9 h 41"/>
                <a:gd name="T2" fmla="*/ 10 w 34"/>
                <a:gd name="T3" fmla="*/ 5 h 41"/>
                <a:gd name="T4" fmla="*/ 6 w 34"/>
                <a:gd name="T5" fmla="*/ 5 h 41"/>
                <a:gd name="T6" fmla="*/ 7 w 34"/>
                <a:gd name="T7" fmla="*/ 2 h 41"/>
                <a:gd name="T8" fmla="*/ 21 w 34"/>
                <a:gd name="T9" fmla="*/ 0 h 41"/>
                <a:gd name="T10" fmla="*/ 21 w 34"/>
                <a:gd name="T11" fmla="*/ 1 h 41"/>
                <a:gd name="T12" fmla="*/ 17 w 34"/>
                <a:gd name="T13" fmla="*/ 13 h 41"/>
                <a:gd name="T14" fmla="*/ 17 w 34"/>
                <a:gd name="T15" fmla="*/ 13 h 41"/>
                <a:gd name="T16" fmla="*/ 30 w 34"/>
                <a:gd name="T17" fmla="*/ 0 h 41"/>
                <a:gd name="T18" fmla="*/ 33 w 34"/>
                <a:gd name="T19" fmla="*/ 5 h 41"/>
                <a:gd name="T20" fmla="*/ 29 w 34"/>
                <a:gd name="T21" fmla="*/ 11 h 41"/>
                <a:gd name="T22" fmla="*/ 26 w 34"/>
                <a:gd name="T23" fmla="*/ 9 h 41"/>
                <a:gd name="T24" fmla="*/ 24 w 34"/>
                <a:gd name="T25" fmla="*/ 8 h 41"/>
                <a:gd name="T26" fmla="*/ 15 w 34"/>
                <a:gd name="T27" fmla="*/ 23 h 41"/>
                <a:gd name="T28" fmla="*/ 9 w 34"/>
                <a:gd name="T29" fmla="*/ 41 h 41"/>
                <a:gd name="T30" fmla="*/ 0 w 34"/>
                <a:gd name="T31" fmla="*/ 41 h 41"/>
                <a:gd name="T32" fmla="*/ 11 w 34"/>
                <a:gd name="T33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41">
                  <a:moveTo>
                    <a:pt x="11" y="9"/>
                  </a:moveTo>
                  <a:cubicBezTo>
                    <a:pt x="12" y="7"/>
                    <a:pt x="12" y="5"/>
                    <a:pt x="1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1" y="5"/>
                    <a:pt x="27" y="0"/>
                    <a:pt x="30" y="0"/>
                  </a:cubicBezTo>
                  <a:cubicBezTo>
                    <a:pt x="33" y="0"/>
                    <a:pt x="34" y="2"/>
                    <a:pt x="33" y="5"/>
                  </a:cubicBezTo>
                  <a:cubicBezTo>
                    <a:pt x="33" y="8"/>
                    <a:pt x="31" y="11"/>
                    <a:pt x="29" y="11"/>
                  </a:cubicBezTo>
                  <a:cubicBezTo>
                    <a:pt x="27" y="11"/>
                    <a:pt x="27" y="10"/>
                    <a:pt x="26" y="9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1" y="8"/>
                    <a:pt x="18" y="14"/>
                    <a:pt x="15" y="23"/>
                  </a:cubicBezTo>
                  <a:cubicBezTo>
                    <a:pt x="12" y="29"/>
                    <a:pt x="10" y="35"/>
                    <a:pt x="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9"/>
                    <a:pt x="11" y="9"/>
                    <a:pt x="1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17"/>
            <p:cNvSpPr>
              <a:spLocks/>
            </p:cNvSpPr>
            <p:nvPr/>
          </p:nvSpPr>
          <p:spPr bwMode="auto">
            <a:xfrm>
              <a:off x="5727522" y="3042747"/>
              <a:ext cx="49183" cy="86793"/>
            </a:xfrm>
            <a:custGeom>
              <a:avLst/>
              <a:gdLst>
                <a:gd name="T0" fmla="*/ 21 w 29"/>
                <a:gd name="T1" fmla="*/ 39 h 51"/>
                <a:gd name="T2" fmla="*/ 5 w 29"/>
                <a:gd name="T3" fmla="*/ 51 h 51"/>
                <a:gd name="T4" fmla="*/ 2 w 29"/>
                <a:gd name="T5" fmla="*/ 42 h 51"/>
                <a:gd name="T6" fmla="*/ 12 w 29"/>
                <a:gd name="T7" fmla="*/ 15 h 51"/>
                <a:gd name="T8" fmla="*/ 6 w 29"/>
                <a:gd name="T9" fmla="*/ 15 h 51"/>
                <a:gd name="T10" fmla="*/ 8 w 29"/>
                <a:gd name="T11" fmla="*/ 12 h 51"/>
                <a:gd name="T12" fmla="*/ 13 w 29"/>
                <a:gd name="T13" fmla="*/ 12 h 51"/>
                <a:gd name="T14" fmla="*/ 15 w 29"/>
                <a:gd name="T15" fmla="*/ 6 h 51"/>
                <a:gd name="T16" fmla="*/ 25 w 29"/>
                <a:gd name="T17" fmla="*/ 0 h 51"/>
                <a:gd name="T18" fmla="*/ 26 w 29"/>
                <a:gd name="T19" fmla="*/ 1 h 51"/>
                <a:gd name="T20" fmla="*/ 21 w 29"/>
                <a:gd name="T21" fmla="*/ 12 h 51"/>
                <a:gd name="T22" fmla="*/ 29 w 29"/>
                <a:gd name="T23" fmla="*/ 12 h 51"/>
                <a:gd name="T24" fmla="*/ 29 w 29"/>
                <a:gd name="T25" fmla="*/ 15 h 51"/>
                <a:gd name="T26" fmla="*/ 20 w 29"/>
                <a:gd name="T27" fmla="*/ 15 h 51"/>
                <a:gd name="T28" fmla="*/ 11 w 29"/>
                <a:gd name="T29" fmla="*/ 42 h 51"/>
                <a:gd name="T30" fmla="*/ 11 w 29"/>
                <a:gd name="T31" fmla="*/ 45 h 51"/>
                <a:gd name="T32" fmla="*/ 20 w 29"/>
                <a:gd name="T33" fmla="*/ 38 h 51"/>
                <a:gd name="T34" fmla="*/ 21 w 29"/>
                <a:gd name="T35" fmla="*/ 3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51">
                  <a:moveTo>
                    <a:pt x="21" y="39"/>
                  </a:moveTo>
                  <a:cubicBezTo>
                    <a:pt x="17" y="46"/>
                    <a:pt x="11" y="51"/>
                    <a:pt x="5" y="51"/>
                  </a:cubicBezTo>
                  <a:cubicBezTo>
                    <a:pt x="2" y="51"/>
                    <a:pt x="0" y="48"/>
                    <a:pt x="2" y="42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4"/>
                    <a:pt x="10" y="45"/>
                    <a:pt x="11" y="45"/>
                  </a:cubicBezTo>
                  <a:cubicBezTo>
                    <a:pt x="14" y="45"/>
                    <a:pt x="17" y="42"/>
                    <a:pt x="20" y="38"/>
                  </a:cubicBezTo>
                  <a:cubicBezTo>
                    <a:pt x="21" y="39"/>
                    <a:pt x="21" y="39"/>
                    <a:pt x="21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18"/>
            <p:cNvSpPr>
              <a:spLocks noEditPoints="1"/>
            </p:cNvSpPr>
            <p:nvPr/>
          </p:nvSpPr>
          <p:spPr bwMode="auto">
            <a:xfrm>
              <a:off x="5771642" y="3030452"/>
              <a:ext cx="44843" cy="99089"/>
            </a:xfrm>
            <a:custGeom>
              <a:avLst/>
              <a:gdLst>
                <a:gd name="T0" fmla="*/ 19 w 26"/>
                <a:gd name="T1" fmla="*/ 46 h 58"/>
                <a:gd name="T2" fmla="*/ 5 w 26"/>
                <a:gd name="T3" fmla="*/ 58 h 58"/>
                <a:gd name="T4" fmla="*/ 2 w 26"/>
                <a:gd name="T5" fmla="*/ 49 h 58"/>
                <a:gd name="T6" fmla="*/ 10 w 26"/>
                <a:gd name="T7" fmla="*/ 26 h 58"/>
                <a:gd name="T8" fmla="*/ 9 w 26"/>
                <a:gd name="T9" fmla="*/ 22 h 58"/>
                <a:gd name="T10" fmla="*/ 6 w 26"/>
                <a:gd name="T11" fmla="*/ 22 h 58"/>
                <a:gd name="T12" fmla="*/ 6 w 26"/>
                <a:gd name="T13" fmla="*/ 19 h 58"/>
                <a:gd name="T14" fmla="*/ 21 w 26"/>
                <a:gd name="T15" fmla="*/ 17 h 58"/>
                <a:gd name="T16" fmla="*/ 21 w 26"/>
                <a:gd name="T17" fmla="*/ 18 h 58"/>
                <a:gd name="T18" fmla="*/ 10 w 26"/>
                <a:gd name="T19" fmla="*/ 49 h 58"/>
                <a:gd name="T20" fmla="*/ 10 w 26"/>
                <a:gd name="T21" fmla="*/ 52 h 58"/>
                <a:gd name="T22" fmla="*/ 17 w 26"/>
                <a:gd name="T23" fmla="*/ 45 h 58"/>
                <a:gd name="T24" fmla="*/ 19 w 26"/>
                <a:gd name="T25" fmla="*/ 46 h 58"/>
                <a:gd name="T26" fmla="*/ 15 w 26"/>
                <a:gd name="T27" fmla="*/ 7 h 58"/>
                <a:gd name="T28" fmla="*/ 21 w 26"/>
                <a:gd name="T29" fmla="*/ 0 h 58"/>
                <a:gd name="T30" fmla="*/ 26 w 26"/>
                <a:gd name="T31" fmla="*/ 5 h 58"/>
                <a:gd name="T32" fmla="*/ 19 w 26"/>
                <a:gd name="T33" fmla="*/ 12 h 58"/>
                <a:gd name="T34" fmla="*/ 15 w 26"/>
                <a:gd name="T35" fmla="*/ 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58">
                  <a:moveTo>
                    <a:pt x="19" y="46"/>
                  </a:moveTo>
                  <a:cubicBezTo>
                    <a:pt x="15" y="52"/>
                    <a:pt x="11" y="58"/>
                    <a:pt x="5" y="58"/>
                  </a:cubicBezTo>
                  <a:cubicBezTo>
                    <a:pt x="0" y="58"/>
                    <a:pt x="0" y="55"/>
                    <a:pt x="2" y="49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4"/>
                    <a:pt x="11" y="22"/>
                    <a:pt x="9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2" y="52"/>
                    <a:pt x="15" y="48"/>
                    <a:pt x="17" y="45"/>
                  </a:cubicBezTo>
                  <a:cubicBezTo>
                    <a:pt x="19" y="46"/>
                    <a:pt x="19" y="46"/>
                    <a:pt x="19" y="46"/>
                  </a:cubicBezTo>
                  <a:close/>
                  <a:moveTo>
                    <a:pt x="15" y="7"/>
                  </a:moveTo>
                  <a:cubicBezTo>
                    <a:pt x="15" y="4"/>
                    <a:pt x="18" y="0"/>
                    <a:pt x="21" y="0"/>
                  </a:cubicBezTo>
                  <a:cubicBezTo>
                    <a:pt x="24" y="0"/>
                    <a:pt x="26" y="2"/>
                    <a:pt x="26" y="5"/>
                  </a:cubicBezTo>
                  <a:cubicBezTo>
                    <a:pt x="25" y="10"/>
                    <a:pt x="23" y="12"/>
                    <a:pt x="19" y="12"/>
                  </a:cubicBezTo>
                  <a:cubicBezTo>
                    <a:pt x="17" y="12"/>
                    <a:pt x="15" y="10"/>
                    <a:pt x="15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19"/>
            <p:cNvSpPr>
              <a:spLocks/>
            </p:cNvSpPr>
            <p:nvPr/>
          </p:nvSpPr>
          <p:spPr bwMode="auto">
            <a:xfrm>
              <a:off x="5809252" y="3059383"/>
              <a:ext cx="58586" cy="70158"/>
            </a:xfrm>
            <a:custGeom>
              <a:avLst/>
              <a:gdLst>
                <a:gd name="T0" fmla="*/ 11 w 34"/>
                <a:gd name="T1" fmla="*/ 9 h 41"/>
                <a:gd name="T2" fmla="*/ 10 w 34"/>
                <a:gd name="T3" fmla="*/ 5 h 41"/>
                <a:gd name="T4" fmla="*/ 6 w 34"/>
                <a:gd name="T5" fmla="*/ 5 h 41"/>
                <a:gd name="T6" fmla="*/ 7 w 34"/>
                <a:gd name="T7" fmla="*/ 2 h 41"/>
                <a:gd name="T8" fmla="*/ 21 w 34"/>
                <a:gd name="T9" fmla="*/ 0 h 41"/>
                <a:gd name="T10" fmla="*/ 21 w 34"/>
                <a:gd name="T11" fmla="*/ 1 h 41"/>
                <a:gd name="T12" fmla="*/ 17 w 34"/>
                <a:gd name="T13" fmla="*/ 13 h 41"/>
                <a:gd name="T14" fmla="*/ 17 w 34"/>
                <a:gd name="T15" fmla="*/ 13 h 41"/>
                <a:gd name="T16" fmla="*/ 31 w 34"/>
                <a:gd name="T17" fmla="*/ 0 h 41"/>
                <a:gd name="T18" fmla="*/ 34 w 34"/>
                <a:gd name="T19" fmla="*/ 5 h 41"/>
                <a:gd name="T20" fmla="*/ 29 w 34"/>
                <a:gd name="T21" fmla="*/ 11 h 41"/>
                <a:gd name="T22" fmla="*/ 26 w 34"/>
                <a:gd name="T23" fmla="*/ 9 h 41"/>
                <a:gd name="T24" fmla="*/ 23 w 34"/>
                <a:gd name="T25" fmla="*/ 8 h 41"/>
                <a:gd name="T26" fmla="*/ 14 w 34"/>
                <a:gd name="T27" fmla="*/ 23 h 41"/>
                <a:gd name="T28" fmla="*/ 8 w 34"/>
                <a:gd name="T29" fmla="*/ 41 h 41"/>
                <a:gd name="T30" fmla="*/ 0 w 34"/>
                <a:gd name="T31" fmla="*/ 41 h 41"/>
                <a:gd name="T32" fmla="*/ 11 w 34"/>
                <a:gd name="T33" fmla="*/ 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41">
                  <a:moveTo>
                    <a:pt x="11" y="9"/>
                  </a:moveTo>
                  <a:cubicBezTo>
                    <a:pt x="11" y="7"/>
                    <a:pt x="11" y="5"/>
                    <a:pt x="10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1" y="5"/>
                    <a:pt x="26" y="0"/>
                    <a:pt x="31" y="0"/>
                  </a:cubicBezTo>
                  <a:cubicBezTo>
                    <a:pt x="33" y="0"/>
                    <a:pt x="34" y="2"/>
                    <a:pt x="34" y="5"/>
                  </a:cubicBezTo>
                  <a:cubicBezTo>
                    <a:pt x="33" y="8"/>
                    <a:pt x="32" y="11"/>
                    <a:pt x="29" y="11"/>
                  </a:cubicBezTo>
                  <a:cubicBezTo>
                    <a:pt x="28" y="11"/>
                    <a:pt x="27" y="10"/>
                    <a:pt x="26" y="9"/>
                  </a:cubicBezTo>
                  <a:cubicBezTo>
                    <a:pt x="26" y="8"/>
                    <a:pt x="25" y="8"/>
                    <a:pt x="23" y="8"/>
                  </a:cubicBezTo>
                  <a:cubicBezTo>
                    <a:pt x="21" y="8"/>
                    <a:pt x="18" y="14"/>
                    <a:pt x="14" y="23"/>
                  </a:cubicBezTo>
                  <a:cubicBezTo>
                    <a:pt x="13" y="29"/>
                    <a:pt x="11" y="35"/>
                    <a:pt x="8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9"/>
                    <a:pt x="11" y="9"/>
                    <a:pt x="1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20"/>
            <p:cNvSpPr>
              <a:spLocks noEditPoints="1"/>
            </p:cNvSpPr>
            <p:nvPr/>
          </p:nvSpPr>
          <p:spPr bwMode="auto">
            <a:xfrm>
              <a:off x="5859158" y="3059383"/>
              <a:ext cx="61479" cy="70158"/>
            </a:xfrm>
            <a:custGeom>
              <a:avLst/>
              <a:gdLst>
                <a:gd name="T0" fmla="*/ 12 w 36"/>
                <a:gd name="T1" fmla="*/ 22 h 41"/>
                <a:gd name="T2" fmla="*/ 25 w 36"/>
                <a:gd name="T3" fmla="*/ 4 h 41"/>
                <a:gd name="T4" fmla="*/ 27 w 36"/>
                <a:gd name="T5" fmla="*/ 8 h 41"/>
                <a:gd name="T6" fmla="*/ 12 w 36"/>
                <a:gd name="T7" fmla="*/ 22 h 41"/>
                <a:gd name="T8" fmla="*/ 28 w 36"/>
                <a:gd name="T9" fmla="*/ 27 h 41"/>
                <a:gd name="T10" fmla="*/ 15 w 36"/>
                <a:gd name="T11" fmla="*/ 36 h 41"/>
                <a:gd name="T12" fmla="*/ 11 w 36"/>
                <a:gd name="T13" fmla="*/ 27 h 41"/>
                <a:gd name="T14" fmla="*/ 12 w 36"/>
                <a:gd name="T15" fmla="*/ 25 h 41"/>
                <a:gd name="T16" fmla="*/ 31 w 36"/>
                <a:gd name="T17" fmla="*/ 17 h 41"/>
                <a:gd name="T18" fmla="*/ 35 w 36"/>
                <a:gd name="T19" fmla="*/ 9 h 41"/>
                <a:gd name="T20" fmla="*/ 27 w 36"/>
                <a:gd name="T21" fmla="*/ 0 h 41"/>
                <a:gd name="T22" fmla="*/ 10 w 36"/>
                <a:gd name="T23" fmla="*/ 9 h 41"/>
                <a:gd name="T24" fmla="*/ 2 w 36"/>
                <a:gd name="T25" fmla="*/ 28 h 41"/>
                <a:gd name="T26" fmla="*/ 11 w 36"/>
                <a:gd name="T27" fmla="*/ 41 h 41"/>
                <a:gd name="T28" fmla="*/ 30 w 36"/>
                <a:gd name="T29" fmla="*/ 29 h 41"/>
                <a:gd name="T30" fmla="*/ 28 w 36"/>
                <a:gd name="T31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41">
                  <a:moveTo>
                    <a:pt x="12" y="22"/>
                  </a:moveTo>
                  <a:cubicBezTo>
                    <a:pt x="15" y="13"/>
                    <a:pt x="21" y="4"/>
                    <a:pt x="25" y="4"/>
                  </a:cubicBezTo>
                  <a:cubicBezTo>
                    <a:pt x="27" y="4"/>
                    <a:pt x="28" y="5"/>
                    <a:pt x="27" y="8"/>
                  </a:cubicBezTo>
                  <a:cubicBezTo>
                    <a:pt x="27" y="14"/>
                    <a:pt x="21" y="20"/>
                    <a:pt x="12" y="22"/>
                  </a:cubicBezTo>
                  <a:close/>
                  <a:moveTo>
                    <a:pt x="28" y="27"/>
                  </a:moveTo>
                  <a:cubicBezTo>
                    <a:pt x="24" y="32"/>
                    <a:pt x="20" y="36"/>
                    <a:pt x="15" y="36"/>
                  </a:cubicBezTo>
                  <a:cubicBezTo>
                    <a:pt x="12" y="36"/>
                    <a:pt x="11" y="32"/>
                    <a:pt x="11" y="27"/>
                  </a:cubicBezTo>
                  <a:cubicBezTo>
                    <a:pt x="12" y="26"/>
                    <a:pt x="12" y="26"/>
                    <a:pt x="12" y="25"/>
                  </a:cubicBezTo>
                  <a:cubicBezTo>
                    <a:pt x="23" y="23"/>
                    <a:pt x="28" y="20"/>
                    <a:pt x="31" y="17"/>
                  </a:cubicBezTo>
                  <a:cubicBezTo>
                    <a:pt x="34" y="14"/>
                    <a:pt x="35" y="11"/>
                    <a:pt x="35" y="9"/>
                  </a:cubicBezTo>
                  <a:cubicBezTo>
                    <a:pt x="36" y="4"/>
                    <a:pt x="33" y="0"/>
                    <a:pt x="27" y="0"/>
                  </a:cubicBezTo>
                  <a:cubicBezTo>
                    <a:pt x="20" y="0"/>
                    <a:pt x="15" y="4"/>
                    <a:pt x="10" y="9"/>
                  </a:cubicBezTo>
                  <a:cubicBezTo>
                    <a:pt x="6" y="14"/>
                    <a:pt x="3" y="21"/>
                    <a:pt x="2" y="28"/>
                  </a:cubicBezTo>
                  <a:cubicBezTo>
                    <a:pt x="0" y="38"/>
                    <a:pt x="6" y="41"/>
                    <a:pt x="11" y="41"/>
                  </a:cubicBezTo>
                  <a:cubicBezTo>
                    <a:pt x="17" y="41"/>
                    <a:pt x="24" y="38"/>
                    <a:pt x="30" y="29"/>
                  </a:cubicBezTo>
                  <a:cubicBezTo>
                    <a:pt x="28" y="27"/>
                    <a:pt x="28" y="27"/>
                    <a:pt x="28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21"/>
            <p:cNvSpPr>
              <a:spLocks/>
            </p:cNvSpPr>
            <p:nvPr/>
          </p:nvSpPr>
          <p:spPr bwMode="auto">
            <a:xfrm>
              <a:off x="5914127" y="3059383"/>
              <a:ext cx="54969" cy="70158"/>
            </a:xfrm>
            <a:custGeom>
              <a:avLst/>
              <a:gdLst>
                <a:gd name="T0" fmla="*/ 0 w 32"/>
                <a:gd name="T1" fmla="*/ 33 h 41"/>
                <a:gd name="T2" fmla="*/ 5 w 32"/>
                <a:gd name="T3" fmla="*/ 29 h 41"/>
                <a:gd name="T4" fmla="*/ 7 w 32"/>
                <a:gd name="T5" fmla="*/ 31 h 41"/>
                <a:gd name="T6" fmla="*/ 13 w 32"/>
                <a:gd name="T7" fmla="*/ 38 h 41"/>
                <a:gd name="T8" fmla="*/ 18 w 32"/>
                <a:gd name="T9" fmla="*/ 33 h 41"/>
                <a:gd name="T10" fmla="*/ 13 w 32"/>
                <a:gd name="T11" fmla="*/ 24 h 41"/>
                <a:gd name="T12" fmla="*/ 9 w 32"/>
                <a:gd name="T13" fmla="*/ 13 h 41"/>
                <a:gd name="T14" fmla="*/ 22 w 32"/>
                <a:gd name="T15" fmla="*/ 0 h 41"/>
                <a:gd name="T16" fmla="*/ 31 w 32"/>
                <a:gd name="T17" fmla="*/ 7 h 41"/>
                <a:gd name="T18" fmla="*/ 27 w 32"/>
                <a:gd name="T19" fmla="*/ 11 h 41"/>
                <a:gd name="T20" fmla="*/ 25 w 32"/>
                <a:gd name="T21" fmla="*/ 9 h 41"/>
                <a:gd name="T22" fmla="*/ 20 w 32"/>
                <a:gd name="T23" fmla="*/ 4 h 41"/>
                <a:gd name="T24" fmla="*/ 16 w 32"/>
                <a:gd name="T25" fmla="*/ 8 h 41"/>
                <a:gd name="T26" fmla="*/ 20 w 32"/>
                <a:gd name="T27" fmla="*/ 17 h 41"/>
                <a:gd name="T28" fmla="*/ 25 w 32"/>
                <a:gd name="T29" fmla="*/ 29 h 41"/>
                <a:gd name="T30" fmla="*/ 10 w 32"/>
                <a:gd name="T31" fmla="*/ 41 h 41"/>
                <a:gd name="T32" fmla="*/ 0 w 32"/>
                <a:gd name="T33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1">
                  <a:moveTo>
                    <a:pt x="0" y="33"/>
                  </a:moveTo>
                  <a:cubicBezTo>
                    <a:pt x="1" y="31"/>
                    <a:pt x="3" y="29"/>
                    <a:pt x="5" y="29"/>
                  </a:cubicBezTo>
                  <a:cubicBezTo>
                    <a:pt x="7" y="29"/>
                    <a:pt x="7" y="29"/>
                    <a:pt x="7" y="31"/>
                  </a:cubicBezTo>
                  <a:cubicBezTo>
                    <a:pt x="9" y="36"/>
                    <a:pt x="10" y="38"/>
                    <a:pt x="13" y="38"/>
                  </a:cubicBezTo>
                  <a:cubicBezTo>
                    <a:pt x="15" y="38"/>
                    <a:pt x="17" y="36"/>
                    <a:pt x="18" y="33"/>
                  </a:cubicBezTo>
                  <a:cubicBezTo>
                    <a:pt x="18" y="29"/>
                    <a:pt x="16" y="26"/>
                    <a:pt x="13" y="24"/>
                  </a:cubicBezTo>
                  <a:cubicBezTo>
                    <a:pt x="10" y="21"/>
                    <a:pt x="8" y="17"/>
                    <a:pt x="9" y="13"/>
                  </a:cubicBezTo>
                  <a:cubicBezTo>
                    <a:pt x="10" y="6"/>
                    <a:pt x="15" y="0"/>
                    <a:pt x="22" y="0"/>
                  </a:cubicBezTo>
                  <a:cubicBezTo>
                    <a:pt x="30" y="0"/>
                    <a:pt x="32" y="5"/>
                    <a:pt x="31" y="7"/>
                  </a:cubicBezTo>
                  <a:cubicBezTo>
                    <a:pt x="31" y="10"/>
                    <a:pt x="28" y="11"/>
                    <a:pt x="27" y="11"/>
                  </a:cubicBezTo>
                  <a:cubicBezTo>
                    <a:pt x="25" y="11"/>
                    <a:pt x="25" y="11"/>
                    <a:pt x="25" y="9"/>
                  </a:cubicBezTo>
                  <a:cubicBezTo>
                    <a:pt x="23" y="5"/>
                    <a:pt x="22" y="4"/>
                    <a:pt x="20" y="4"/>
                  </a:cubicBezTo>
                  <a:cubicBezTo>
                    <a:pt x="18" y="4"/>
                    <a:pt x="16" y="5"/>
                    <a:pt x="16" y="8"/>
                  </a:cubicBezTo>
                  <a:cubicBezTo>
                    <a:pt x="16" y="11"/>
                    <a:pt x="17" y="14"/>
                    <a:pt x="20" y="17"/>
                  </a:cubicBezTo>
                  <a:cubicBezTo>
                    <a:pt x="24" y="20"/>
                    <a:pt x="25" y="24"/>
                    <a:pt x="25" y="29"/>
                  </a:cubicBezTo>
                  <a:cubicBezTo>
                    <a:pt x="24" y="35"/>
                    <a:pt x="19" y="41"/>
                    <a:pt x="10" y="41"/>
                  </a:cubicBezTo>
                  <a:cubicBezTo>
                    <a:pt x="3" y="41"/>
                    <a:pt x="0" y="37"/>
                    <a:pt x="0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22"/>
            <p:cNvSpPr>
              <a:spLocks/>
            </p:cNvSpPr>
            <p:nvPr/>
          </p:nvSpPr>
          <p:spPr bwMode="auto">
            <a:xfrm>
              <a:off x="5965480" y="3109289"/>
              <a:ext cx="20252" cy="20252"/>
            </a:xfrm>
            <a:custGeom>
              <a:avLst/>
              <a:gdLst>
                <a:gd name="T0" fmla="*/ 0 w 12"/>
                <a:gd name="T1" fmla="*/ 6 h 12"/>
                <a:gd name="T2" fmla="*/ 6 w 12"/>
                <a:gd name="T3" fmla="*/ 0 h 12"/>
                <a:gd name="T4" fmla="*/ 11 w 12"/>
                <a:gd name="T5" fmla="*/ 6 h 12"/>
                <a:gd name="T6" fmla="*/ 4 w 12"/>
                <a:gd name="T7" fmla="*/ 12 h 12"/>
                <a:gd name="T8" fmla="*/ 0 w 12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6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2"/>
                    <a:pt x="11" y="6"/>
                  </a:cubicBezTo>
                  <a:cubicBezTo>
                    <a:pt x="10" y="9"/>
                    <a:pt x="7" y="12"/>
                    <a:pt x="4" y="12"/>
                  </a:cubicBezTo>
                  <a:cubicBezTo>
                    <a:pt x="1" y="12"/>
                    <a:pt x="0" y="9"/>
                    <a:pt x="0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90"/>
            <p:cNvSpPr>
              <a:spLocks noEditPoints="1"/>
            </p:cNvSpPr>
            <p:nvPr/>
          </p:nvSpPr>
          <p:spPr bwMode="auto">
            <a:xfrm>
              <a:off x="3844108" y="3034068"/>
              <a:ext cx="87517" cy="94026"/>
            </a:xfrm>
            <a:custGeom>
              <a:avLst/>
              <a:gdLst>
                <a:gd name="T0" fmla="*/ 23 w 51"/>
                <a:gd name="T1" fmla="*/ 28 h 55"/>
                <a:gd name="T2" fmla="*/ 26 w 51"/>
                <a:gd name="T3" fmla="*/ 28 h 55"/>
                <a:gd name="T4" fmla="*/ 34 w 51"/>
                <a:gd name="T5" fmla="*/ 38 h 55"/>
                <a:gd name="T6" fmla="*/ 21 w 51"/>
                <a:gd name="T7" fmla="*/ 52 h 55"/>
                <a:gd name="T8" fmla="*/ 17 w 51"/>
                <a:gd name="T9" fmla="*/ 47 h 55"/>
                <a:gd name="T10" fmla="*/ 23 w 51"/>
                <a:gd name="T11" fmla="*/ 28 h 55"/>
                <a:gd name="T12" fmla="*/ 21 w 51"/>
                <a:gd name="T13" fmla="*/ 55 h 55"/>
                <a:gd name="T14" fmla="*/ 37 w 51"/>
                <a:gd name="T15" fmla="*/ 51 h 55"/>
                <a:gd name="T16" fmla="*/ 44 w 51"/>
                <a:gd name="T17" fmla="*/ 39 h 55"/>
                <a:gd name="T18" fmla="*/ 36 w 51"/>
                <a:gd name="T19" fmla="*/ 26 h 55"/>
                <a:gd name="T20" fmla="*/ 36 w 51"/>
                <a:gd name="T21" fmla="*/ 26 h 55"/>
                <a:gd name="T22" fmla="*/ 51 w 51"/>
                <a:gd name="T23" fmla="*/ 13 h 55"/>
                <a:gd name="T24" fmla="*/ 48 w 51"/>
                <a:gd name="T25" fmla="*/ 3 h 55"/>
                <a:gd name="T26" fmla="*/ 34 w 51"/>
                <a:gd name="T27" fmla="*/ 0 h 55"/>
                <a:gd name="T28" fmla="*/ 17 w 51"/>
                <a:gd name="T29" fmla="*/ 0 h 55"/>
                <a:gd name="T30" fmla="*/ 15 w 51"/>
                <a:gd name="T31" fmla="*/ 3 h 55"/>
                <a:gd name="T32" fmla="*/ 19 w 51"/>
                <a:gd name="T33" fmla="*/ 3 h 55"/>
                <a:gd name="T34" fmla="*/ 20 w 51"/>
                <a:gd name="T35" fmla="*/ 8 h 55"/>
                <a:gd name="T36" fmla="*/ 7 w 51"/>
                <a:gd name="T37" fmla="*/ 48 h 55"/>
                <a:gd name="T38" fmla="*/ 3 w 51"/>
                <a:gd name="T39" fmla="*/ 52 h 55"/>
                <a:gd name="T40" fmla="*/ 0 w 51"/>
                <a:gd name="T41" fmla="*/ 53 h 55"/>
                <a:gd name="T42" fmla="*/ 0 w 51"/>
                <a:gd name="T43" fmla="*/ 55 h 55"/>
                <a:gd name="T44" fmla="*/ 21 w 51"/>
                <a:gd name="T45" fmla="*/ 55 h 55"/>
                <a:gd name="T46" fmla="*/ 24 w 51"/>
                <a:gd name="T47" fmla="*/ 24 h 55"/>
                <a:gd name="T48" fmla="*/ 30 w 51"/>
                <a:gd name="T49" fmla="*/ 6 h 55"/>
                <a:gd name="T50" fmla="*/ 34 w 51"/>
                <a:gd name="T51" fmla="*/ 4 h 55"/>
                <a:gd name="T52" fmla="*/ 41 w 51"/>
                <a:gd name="T53" fmla="*/ 12 h 55"/>
                <a:gd name="T54" fmla="*/ 36 w 51"/>
                <a:gd name="T55" fmla="*/ 21 h 55"/>
                <a:gd name="T56" fmla="*/ 27 w 51"/>
                <a:gd name="T57" fmla="*/ 24 h 55"/>
                <a:gd name="T58" fmla="*/ 24 w 51"/>
                <a:gd name="T59" fmla="*/ 2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55">
                  <a:moveTo>
                    <a:pt x="23" y="28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32" y="28"/>
                    <a:pt x="36" y="31"/>
                    <a:pt x="34" y="38"/>
                  </a:cubicBezTo>
                  <a:cubicBezTo>
                    <a:pt x="33" y="45"/>
                    <a:pt x="29" y="52"/>
                    <a:pt x="21" y="52"/>
                  </a:cubicBezTo>
                  <a:cubicBezTo>
                    <a:pt x="15" y="52"/>
                    <a:pt x="15" y="50"/>
                    <a:pt x="17" y="47"/>
                  </a:cubicBezTo>
                  <a:cubicBezTo>
                    <a:pt x="23" y="28"/>
                    <a:pt x="23" y="28"/>
                    <a:pt x="23" y="28"/>
                  </a:cubicBezTo>
                  <a:close/>
                  <a:moveTo>
                    <a:pt x="21" y="55"/>
                  </a:moveTo>
                  <a:cubicBezTo>
                    <a:pt x="28" y="55"/>
                    <a:pt x="33" y="54"/>
                    <a:pt x="37" y="51"/>
                  </a:cubicBezTo>
                  <a:cubicBezTo>
                    <a:pt x="42" y="48"/>
                    <a:pt x="44" y="44"/>
                    <a:pt x="44" y="39"/>
                  </a:cubicBezTo>
                  <a:cubicBezTo>
                    <a:pt x="45" y="31"/>
                    <a:pt x="40" y="27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45" y="25"/>
                    <a:pt x="49" y="19"/>
                    <a:pt x="51" y="13"/>
                  </a:cubicBezTo>
                  <a:cubicBezTo>
                    <a:pt x="51" y="9"/>
                    <a:pt x="50" y="6"/>
                    <a:pt x="48" y="3"/>
                  </a:cubicBezTo>
                  <a:cubicBezTo>
                    <a:pt x="45" y="1"/>
                    <a:pt x="41" y="0"/>
                    <a:pt x="3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1" y="4"/>
                    <a:pt x="21" y="5"/>
                    <a:pt x="20" y="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6" y="50"/>
                    <a:pt x="6" y="52"/>
                    <a:pt x="3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1" y="55"/>
                    <a:pt x="21" y="55"/>
                    <a:pt x="21" y="55"/>
                  </a:cubicBezTo>
                  <a:close/>
                  <a:moveTo>
                    <a:pt x="24" y="24"/>
                  </a:moveTo>
                  <a:cubicBezTo>
                    <a:pt x="30" y="6"/>
                    <a:pt x="30" y="6"/>
                    <a:pt x="30" y="6"/>
                  </a:cubicBezTo>
                  <a:cubicBezTo>
                    <a:pt x="30" y="4"/>
                    <a:pt x="31" y="4"/>
                    <a:pt x="34" y="4"/>
                  </a:cubicBezTo>
                  <a:cubicBezTo>
                    <a:pt x="39" y="4"/>
                    <a:pt x="42" y="6"/>
                    <a:pt x="41" y="12"/>
                  </a:cubicBezTo>
                  <a:cubicBezTo>
                    <a:pt x="41" y="16"/>
                    <a:pt x="39" y="19"/>
                    <a:pt x="36" y="21"/>
                  </a:cubicBezTo>
                  <a:cubicBezTo>
                    <a:pt x="34" y="23"/>
                    <a:pt x="31" y="24"/>
                    <a:pt x="27" y="24"/>
                  </a:cubicBezTo>
                  <a:cubicBezTo>
                    <a:pt x="24" y="24"/>
                    <a:pt x="24" y="24"/>
                    <a:pt x="2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295462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3C02A-A138-49EC-BC1B-1A83A1DC81F7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D2A11-8AF6-43C9-8A30-3E457960F8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3299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0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06357" y="0"/>
            <a:ext cx="6193911" cy="6901132"/>
          </a:xfrm>
          <a:prstGeom prst="rect">
            <a:avLst/>
          </a:prstGeom>
        </p:spPr>
      </p:pic>
      <p:sp>
        <p:nvSpPr>
          <p:cNvPr id="87" name="等腰三角形 86"/>
          <p:cNvSpPr>
            <a:spLocks noChangeAspect="1"/>
          </p:cNvSpPr>
          <p:nvPr/>
        </p:nvSpPr>
        <p:spPr>
          <a:xfrm rot="5400000" flipH="1" flipV="1">
            <a:off x="5745736" y="1114165"/>
            <a:ext cx="460209" cy="520487"/>
          </a:xfrm>
          <a:prstGeom prst="triangle">
            <a:avLst/>
          </a:prstGeom>
          <a:solidFill>
            <a:srgbClr val="0046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6056650" y="16698"/>
            <a:ext cx="6135349" cy="6858000"/>
          </a:xfrm>
          <a:prstGeom prst="rect">
            <a:avLst/>
          </a:prstGeom>
          <a:gradFill>
            <a:gsLst>
              <a:gs pos="1000">
                <a:srgbClr val="004C92"/>
              </a:gs>
              <a:gs pos="100000">
                <a:srgbClr val="002D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文本框 84"/>
          <p:cNvSpPr txBox="1"/>
          <p:nvPr/>
        </p:nvSpPr>
        <p:spPr>
          <a:xfrm>
            <a:off x="6384616" y="2827207"/>
            <a:ext cx="504062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4800" b="1" dirty="0">
                <a:solidFill>
                  <a:schemeClr val="bg1"/>
                </a:solidFill>
                <a:latin typeface="Broadway" panose="04040905080B02020502" pitchFamily="82" charset="0"/>
                <a:ea typeface="迷你简粗倩" panose="03000509000000000000" pitchFamily="65" charset="-122"/>
              </a:rPr>
              <a:t>PowerPoint</a:t>
            </a:r>
            <a:r>
              <a:rPr lang="zh-CN" altLang="en-US" sz="4400" b="1" dirty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模版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9533759" y="4513373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400" b="1" dirty="0">
              <a:solidFill>
                <a:schemeClr val="bg1"/>
              </a:solidFill>
            </a:endParaRPr>
          </a:p>
        </p:txBody>
      </p:sp>
      <p:grpSp>
        <p:nvGrpSpPr>
          <p:cNvPr id="89" name="组合 88"/>
          <p:cNvGrpSpPr>
            <a:grpSpLocks noChangeAspect="1"/>
          </p:cNvGrpSpPr>
          <p:nvPr/>
        </p:nvGrpSpPr>
        <p:grpSpPr>
          <a:xfrm>
            <a:off x="9152510" y="4386852"/>
            <a:ext cx="405901" cy="612000"/>
            <a:chOff x="4667250" y="1277938"/>
            <a:chExt cx="2857501" cy="4308476"/>
          </a:xfrm>
        </p:grpSpPr>
        <p:sp>
          <p:nvSpPr>
            <p:cNvPr id="90" name="Freeform 5"/>
            <p:cNvSpPr>
              <a:spLocks/>
            </p:cNvSpPr>
            <p:nvPr/>
          </p:nvSpPr>
          <p:spPr bwMode="auto">
            <a:xfrm>
              <a:off x="6196013" y="1277938"/>
              <a:ext cx="0" cy="4763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D73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"/>
            <p:cNvSpPr>
              <a:spLocks/>
            </p:cNvSpPr>
            <p:nvPr/>
          </p:nvSpPr>
          <p:spPr bwMode="auto">
            <a:xfrm>
              <a:off x="5521325" y="5038726"/>
              <a:ext cx="911225" cy="547688"/>
            </a:xfrm>
            <a:custGeom>
              <a:avLst/>
              <a:gdLst>
                <a:gd name="T0" fmla="*/ 574 w 574"/>
                <a:gd name="T1" fmla="*/ 0 h 345"/>
                <a:gd name="T2" fmla="*/ 285 w 574"/>
                <a:gd name="T3" fmla="*/ 345 h 345"/>
                <a:gd name="T4" fmla="*/ 0 w 574"/>
                <a:gd name="T5" fmla="*/ 2 h 345"/>
                <a:gd name="T6" fmla="*/ 574 w 574"/>
                <a:gd name="T7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4" h="345">
                  <a:moveTo>
                    <a:pt x="574" y="0"/>
                  </a:moveTo>
                  <a:lnTo>
                    <a:pt x="285" y="345"/>
                  </a:lnTo>
                  <a:lnTo>
                    <a:pt x="0" y="2"/>
                  </a:lnTo>
                  <a:lnTo>
                    <a:pt x="574" y="0"/>
                  </a:lnTo>
                  <a:close/>
                </a:path>
              </a:pathLst>
            </a:custGeom>
            <a:solidFill>
              <a:srgbClr val="514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"/>
            <p:cNvSpPr>
              <a:spLocks/>
            </p:cNvSpPr>
            <p:nvPr/>
          </p:nvSpPr>
          <p:spPr bwMode="auto">
            <a:xfrm>
              <a:off x="4667250" y="2184401"/>
              <a:ext cx="2620963" cy="2616200"/>
            </a:xfrm>
            <a:custGeom>
              <a:avLst/>
              <a:gdLst>
                <a:gd name="T0" fmla="*/ 338 w 696"/>
                <a:gd name="T1" fmla="*/ 358 h 696"/>
                <a:gd name="T2" fmla="*/ 338 w 696"/>
                <a:gd name="T3" fmla="*/ 0 h 696"/>
                <a:gd name="T4" fmla="*/ 0 w 696"/>
                <a:gd name="T5" fmla="*/ 348 h 696"/>
                <a:gd name="T6" fmla="*/ 348 w 696"/>
                <a:gd name="T7" fmla="*/ 696 h 696"/>
                <a:gd name="T8" fmla="*/ 696 w 696"/>
                <a:gd name="T9" fmla="*/ 358 h 696"/>
                <a:gd name="T10" fmla="*/ 338 w 696"/>
                <a:gd name="T11" fmla="*/ 358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6" h="696">
                  <a:moveTo>
                    <a:pt x="338" y="358"/>
                  </a:moveTo>
                  <a:cubicBezTo>
                    <a:pt x="338" y="0"/>
                    <a:pt x="338" y="0"/>
                    <a:pt x="338" y="0"/>
                  </a:cubicBezTo>
                  <a:cubicBezTo>
                    <a:pt x="150" y="5"/>
                    <a:pt x="0" y="159"/>
                    <a:pt x="0" y="348"/>
                  </a:cubicBezTo>
                  <a:cubicBezTo>
                    <a:pt x="0" y="540"/>
                    <a:pt x="156" y="696"/>
                    <a:pt x="348" y="696"/>
                  </a:cubicBezTo>
                  <a:cubicBezTo>
                    <a:pt x="537" y="696"/>
                    <a:pt x="690" y="546"/>
                    <a:pt x="696" y="358"/>
                  </a:cubicBezTo>
                  <a:lnTo>
                    <a:pt x="338" y="358"/>
                  </a:lnTo>
                  <a:close/>
                </a:path>
              </a:pathLst>
            </a:custGeom>
            <a:solidFill>
              <a:srgbClr val="0057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"/>
            <p:cNvSpPr>
              <a:spLocks/>
            </p:cNvSpPr>
            <p:nvPr/>
          </p:nvSpPr>
          <p:spPr bwMode="auto">
            <a:xfrm>
              <a:off x="6176963" y="1928813"/>
              <a:ext cx="1347788" cy="1349375"/>
            </a:xfrm>
            <a:custGeom>
              <a:avLst/>
              <a:gdLst>
                <a:gd name="T0" fmla="*/ 10 w 358"/>
                <a:gd name="T1" fmla="*/ 0 h 359"/>
                <a:gd name="T2" fmla="*/ 0 w 358"/>
                <a:gd name="T3" fmla="*/ 0 h 359"/>
                <a:gd name="T4" fmla="*/ 0 w 358"/>
                <a:gd name="T5" fmla="*/ 359 h 359"/>
                <a:gd name="T6" fmla="*/ 358 w 358"/>
                <a:gd name="T7" fmla="*/ 359 h 359"/>
                <a:gd name="T8" fmla="*/ 358 w 358"/>
                <a:gd name="T9" fmla="*/ 348 h 359"/>
                <a:gd name="T10" fmla="*/ 10 w 358"/>
                <a:gd name="T1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" h="359">
                  <a:moveTo>
                    <a:pt x="10" y="0"/>
                  </a:moveTo>
                  <a:cubicBezTo>
                    <a:pt x="7" y="0"/>
                    <a:pt x="3" y="0"/>
                    <a:pt x="0" y="0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358" y="359"/>
                    <a:pt x="358" y="359"/>
                    <a:pt x="358" y="359"/>
                  </a:cubicBezTo>
                  <a:cubicBezTo>
                    <a:pt x="358" y="355"/>
                    <a:pt x="358" y="352"/>
                    <a:pt x="358" y="348"/>
                  </a:cubicBezTo>
                  <a:cubicBezTo>
                    <a:pt x="358" y="156"/>
                    <a:pt x="20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"/>
            <p:cNvSpPr>
              <a:spLocks/>
            </p:cNvSpPr>
            <p:nvPr/>
          </p:nvSpPr>
          <p:spPr bwMode="auto">
            <a:xfrm>
              <a:off x="4957763" y="4014788"/>
              <a:ext cx="2039938" cy="928688"/>
            </a:xfrm>
            <a:custGeom>
              <a:avLst/>
              <a:gdLst>
                <a:gd name="T0" fmla="*/ 979 w 1285"/>
                <a:gd name="T1" fmla="*/ 583 h 585"/>
                <a:gd name="T2" fmla="*/ 1285 w 1285"/>
                <a:gd name="T3" fmla="*/ 216 h 585"/>
                <a:gd name="T4" fmla="*/ 1285 w 1285"/>
                <a:gd name="T5" fmla="*/ 216 h 585"/>
                <a:gd name="T6" fmla="*/ 1285 w 1285"/>
                <a:gd name="T7" fmla="*/ 216 h 585"/>
                <a:gd name="T8" fmla="*/ 965 w 1285"/>
                <a:gd name="T9" fmla="*/ 0 h 585"/>
                <a:gd name="T10" fmla="*/ 642 w 1285"/>
                <a:gd name="T11" fmla="*/ 218 h 585"/>
                <a:gd name="T12" fmla="*/ 320 w 1285"/>
                <a:gd name="T13" fmla="*/ 3 h 585"/>
                <a:gd name="T14" fmla="*/ 0 w 1285"/>
                <a:gd name="T15" fmla="*/ 218 h 585"/>
                <a:gd name="T16" fmla="*/ 0 w 1285"/>
                <a:gd name="T17" fmla="*/ 218 h 585"/>
                <a:gd name="T18" fmla="*/ 0 w 1285"/>
                <a:gd name="T19" fmla="*/ 218 h 585"/>
                <a:gd name="T20" fmla="*/ 308 w 1285"/>
                <a:gd name="T21" fmla="*/ 585 h 585"/>
                <a:gd name="T22" fmla="*/ 979 w 1285"/>
                <a:gd name="T23" fmla="*/ 58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5" h="585">
                  <a:moveTo>
                    <a:pt x="979" y="583"/>
                  </a:moveTo>
                  <a:lnTo>
                    <a:pt x="1285" y="216"/>
                  </a:lnTo>
                  <a:lnTo>
                    <a:pt x="1285" y="216"/>
                  </a:lnTo>
                  <a:lnTo>
                    <a:pt x="1285" y="216"/>
                  </a:lnTo>
                  <a:lnTo>
                    <a:pt x="965" y="0"/>
                  </a:lnTo>
                  <a:lnTo>
                    <a:pt x="642" y="218"/>
                  </a:lnTo>
                  <a:lnTo>
                    <a:pt x="320" y="3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308" y="585"/>
                  </a:lnTo>
                  <a:lnTo>
                    <a:pt x="979" y="583"/>
                  </a:lnTo>
                  <a:close/>
                </a:path>
              </a:pathLst>
            </a:custGeom>
            <a:solidFill>
              <a:srgbClr val="D3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815783" y="3623227"/>
            <a:ext cx="2609456" cy="789818"/>
            <a:chOff x="8815783" y="3623227"/>
            <a:chExt cx="2609456" cy="789818"/>
          </a:xfrm>
        </p:grpSpPr>
        <p:grpSp>
          <p:nvGrpSpPr>
            <p:cNvPr id="36" name="组合 35"/>
            <p:cNvGrpSpPr>
              <a:grpSpLocks noChangeAspect="1"/>
            </p:cNvGrpSpPr>
            <p:nvPr/>
          </p:nvGrpSpPr>
          <p:grpSpPr>
            <a:xfrm>
              <a:off x="8815783" y="3623227"/>
              <a:ext cx="2609456" cy="789818"/>
              <a:chOff x="6059488" y="2976562"/>
              <a:chExt cx="5695950" cy="1724026"/>
            </a:xfrm>
          </p:grpSpPr>
          <p:sp>
            <p:nvSpPr>
              <p:cNvPr id="37" name="Freeform 123"/>
              <p:cNvSpPr>
                <a:spLocks/>
              </p:cNvSpPr>
              <p:nvPr/>
            </p:nvSpPr>
            <p:spPr bwMode="auto">
              <a:xfrm>
                <a:off x="6213474" y="3621086"/>
                <a:ext cx="5541964" cy="935037"/>
              </a:xfrm>
              <a:custGeom>
                <a:avLst/>
                <a:gdLst>
                  <a:gd name="T0" fmla="*/ 0 w 3491"/>
                  <a:gd name="T1" fmla="*/ 589 h 589"/>
                  <a:gd name="T2" fmla="*/ 3491 w 3491"/>
                  <a:gd name="T3" fmla="*/ 589 h 589"/>
                  <a:gd name="T4" fmla="*/ 3491 w 3491"/>
                  <a:gd name="T5" fmla="*/ 0 h 589"/>
                  <a:gd name="T6" fmla="*/ 0 w 3491"/>
                  <a:gd name="T7" fmla="*/ 0 h 589"/>
                  <a:gd name="T8" fmla="*/ 0 w 3491"/>
                  <a:gd name="T9" fmla="*/ 589 h 589"/>
                  <a:gd name="T10" fmla="*/ 0 w 3491"/>
                  <a:gd name="T11" fmla="*/ 589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91" h="589">
                    <a:moveTo>
                      <a:pt x="0" y="589"/>
                    </a:moveTo>
                    <a:lnTo>
                      <a:pt x="3491" y="589"/>
                    </a:lnTo>
                    <a:lnTo>
                      <a:pt x="3491" y="0"/>
                    </a:lnTo>
                    <a:lnTo>
                      <a:pt x="0" y="0"/>
                    </a:lnTo>
                    <a:lnTo>
                      <a:pt x="0" y="589"/>
                    </a:lnTo>
                    <a:lnTo>
                      <a:pt x="0" y="589"/>
                    </a:lnTo>
                    <a:close/>
                  </a:path>
                </a:pathLst>
              </a:custGeom>
              <a:solidFill>
                <a:srgbClr val="0057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24"/>
              <p:cNvSpPr>
                <a:spLocks/>
              </p:cNvSpPr>
              <p:nvPr/>
            </p:nvSpPr>
            <p:spPr bwMode="auto">
              <a:xfrm>
                <a:off x="6213474" y="4371974"/>
                <a:ext cx="4513264" cy="55564"/>
              </a:xfrm>
              <a:custGeom>
                <a:avLst/>
                <a:gdLst>
                  <a:gd name="T0" fmla="*/ 2843 w 2843"/>
                  <a:gd name="T1" fmla="*/ 0 h 35"/>
                  <a:gd name="T2" fmla="*/ 0 w 2843"/>
                  <a:gd name="T3" fmla="*/ 0 h 35"/>
                  <a:gd name="T4" fmla="*/ 0 w 2843"/>
                  <a:gd name="T5" fmla="*/ 35 h 35"/>
                  <a:gd name="T6" fmla="*/ 2831 w 2843"/>
                  <a:gd name="T7" fmla="*/ 35 h 35"/>
                  <a:gd name="T8" fmla="*/ 2843 w 2843"/>
                  <a:gd name="T9" fmla="*/ 0 h 35"/>
                  <a:gd name="T10" fmla="*/ 2843 w 2843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3" h="35">
                    <a:moveTo>
                      <a:pt x="2843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2831" y="35"/>
                    </a:lnTo>
                    <a:lnTo>
                      <a:pt x="2843" y="0"/>
                    </a:lnTo>
                    <a:lnTo>
                      <a:pt x="2843" y="0"/>
                    </a:lnTo>
                    <a:close/>
                  </a:path>
                </a:pathLst>
              </a:custGeom>
              <a:solidFill>
                <a:srgbClr val="FFEC00"/>
              </a:solidFill>
              <a:ln>
                <a:noFill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25"/>
              <p:cNvSpPr>
                <a:spLocks/>
              </p:cNvSpPr>
              <p:nvPr/>
            </p:nvSpPr>
            <p:spPr bwMode="auto">
              <a:xfrm>
                <a:off x="7307264" y="3838575"/>
                <a:ext cx="860425" cy="417513"/>
              </a:xfrm>
              <a:custGeom>
                <a:avLst/>
                <a:gdLst>
                  <a:gd name="T0" fmla="*/ 154 w 229"/>
                  <a:gd name="T1" fmla="*/ 0 h 111"/>
                  <a:gd name="T2" fmla="*/ 114 w 229"/>
                  <a:gd name="T3" fmla="*/ 60 h 111"/>
                  <a:gd name="T4" fmla="*/ 117 w 229"/>
                  <a:gd name="T5" fmla="*/ 21 h 111"/>
                  <a:gd name="T6" fmla="*/ 103 w 229"/>
                  <a:gd name="T7" fmla="*/ 0 h 111"/>
                  <a:gd name="T8" fmla="*/ 40 w 229"/>
                  <a:gd name="T9" fmla="*/ 0 h 111"/>
                  <a:gd name="T10" fmla="*/ 0 w 229"/>
                  <a:gd name="T11" fmla="*/ 111 h 111"/>
                  <a:gd name="T12" fmla="*/ 49 w 229"/>
                  <a:gd name="T13" fmla="*/ 111 h 111"/>
                  <a:gd name="T14" fmla="*/ 78 w 229"/>
                  <a:gd name="T15" fmla="*/ 30 h 111"/>
                  <a:gd name="T16" fmla="*/ 72 w 229"/>
                  <a:gd name="T17" fmla="*/ 111 h 111"/>
                  <a:gd name="T18" fmla="*/ 115 w 229"/>
                  <a:gd name="T19" fmla="*/ 111 h 111"/>
                  <a:gd name="T20" fmla="*/ 169 w 229"/>
                  <a:gd name="T21" fmla="*/ 32 h 111"/>
                  <a:gd name="T22" fmla="*/ 139 w 229"/>
                  <a:gd name="T23" fmla="*/ 111 h 111"/>
                  <a:gd name="T24" fmla="*/ 188 w 229"/>
                  <a:gd name="T25" fmla="*/ 111 h 111"/>
                  <a:gd name="T26" fmla="*/ 229 w 229"/>
                  <a:gd name="T27" fmla="*/ 0 h 111"/>
                  <a:gd name="T28" fmla="*/ 154 w 229"/>
                  <a:gd name="T2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9" h="111">
                    <a:moveTo>
                      <a:pt x="154" y="0"/>
                    </a:move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0"/>
                      <a:pt x="117" y="28"/>
                      <a:pt x="117" y="21"/>
                    </a:cubicBezTo>
                    <a:cubicBezTo>
                      <a:pt x="118" y="15"/>
                      <a:pt x="117" y="0"/>
                      <a:pt x="103" y="0"/>
                    </a:cubicBezTo>
                    <a:cubicBezTo>
                      <a:pt x="89" y="0"/>
                      <a:pt x="40" y="0"/>
                      <a:pt x="40" y="0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2" y="111"/>
                      <a:pt x="72" y="111"/>
                      <a:pt x="72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69" y="32"/>
                      <a:pt x="169" y="32"/>
                      <a:pt x="169" y="32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88" y="111"/>
                      <a:pt x="188" y="111"/>
                      <a:pt x="188" y="111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154" y="0"/>
                      <a:pt x="154" y="0"/>
                      <a:pt x="1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26"/>
              <p:cNvSpPr>
                <a:spLocks/>
              </p:cNvSpPr>
              <p:nvPr/>
            </p:nvSpPr>
            <p:spPr bwMode="auto">
              <a:xfrm>
                <a:off x="8478837" y="3816349"/>
                <a:ext cx="552450" cy="450849"/>
              </a:xfrm>
              <a:custGeom>
                <a:avLst/>
                <a:gdLst>
                  <a:gd name="T0" fmla="*/ 107 w 147"/>
                  <a:gd name="T1" fmla="*/ 114 h 120"/>
                  <a:gd name="T2" fmla="*/ 66 w 147"/>
                  <a:gd name="T3" fmla="*/ 119 h 120"/>
                  <a:gd name="T4" fmla="*/ 0 w 147"/>
                  <a:gd name="T5" fmla="*/ 81 h 120"/>
                  <a:gd name="T6" fmla="*/ 77 w 147"/>
                  <a:gd name="T7" fmla="*/ 7 h 120"/>
                  <a:gd name="T8" fmla="*/ 147 w 147"/>
                  <a:gd name="T9" fmla="*/ 7 h 120"/>
                  <a:gd name="T10" fmla="*/ 131 w 147"/>
                  <a:gd name="T11" fmla="*/ 46 h 120"/>
                  <a:gd name="T12" fmla="*/ 109 w 147"/>
                  <a:gd name="T13" fmla="*/ 36 h 120"/>
                  <a:gd name="T14" fmla="*/ 81 w 147"/>
                  <a:gd name="T15" fmla="*/ 42 h 120"/>
                  <a:gd name="T16" fmla="*/ 73 w 147"/>
                  <a:gd name="T17" fmla="*/ 83 h 120"/>
                  <a:gd name="T18" fmla="*/ 120 w 147"/>
                  <a:gd name="T19" fmla="*/ 81 h 120"/>
                  <a:gd name="T20" fmla="*/ 107 w 147"/>
                  <a:gd name="T21" fmla="*/ 11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7" h="120">
                    <a:moveTo>
                      <a:pt x="107" y="114"/>
                    </a:moveTo>
                    <a:cubicBezTo>
                      <a:pt x="104" y="115"/>
                      <a:pt x="86" y="119"/>
                      <a:pt x="66" y="119"/>
                    </a:cubicBezTo>
                    <a:cubicBezTo>
                      <a:pt x="31" y="120"/>
                      <a:pt x="0" y="106"/>
                      <a:pt x="0" y="81"/>
                    </a:cubicBezTo>
                    <a:cubicBezTo>
                      <a:pt x="0" y="37"/>
                      <a:pt x="44" y="13"/>
                      <a:pt x="77" y="7"/>
                    </a:cubicBezTo>
                    <a:cubicBezTo>
                      <a:pt x="91" y="4"/>
                      <a:pt x="120" y="0"/>
                      <a:pt x="147" y="7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26" y="36"/>
                      <a:pt x="114" y="36"/>
                      <a:pt x="109" y="36"/>
                    </a:cubicBezTo>
                    <a:cubicBezTo>
                      <a:pt x="98" y="35"/>
                      <a:pt x="87" y="39"/>
                      <a:pt x="81" y="42"/>
                    </a:cubicBezTo>
                    <a:cubicBezTo>
                      <a:pt x="64" y="49"/>
                      <a:pt x="50" y="73"/>
                      <a:pt x="73" y="83"/>
                    </a:cubicBezTo>
                    <a:cubicBezTo>
                      <a:pt x="86" y="88"/>
                      <a:pt x="102" y="84"/>
                      <a:pt x="120" y="81"/>
                    </a:cubicBezTo>
                    <a:cubicBezTo>
                      <a:pt x="107" y="114"/>
                      <a:pt x="107" y="114"/>
                      <a:pt x="107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27"/>
              <p:cNvSpPr>
                <a:spLocks/>
              </p:cNvSpPr>
              <p:nvPr/>
            </p:nvSpPr>
            <p:spPr bwMode="auto">
              <a:xfrm>
                <a:off x="10556876" y="3838575"/>
                <a:ext cx="354013" cy="417513"/>
              </a:xfrm>
              <a:custGeom>
                <a:avLst/>
                <a:gdLst>
                  <a:gd name="T0" fmla="*/ 126 w 223"/>
                  <a:gd name="T1" fmla="*/ 263 h 263"/>
                  <a:gd name="T2" fmla="*/ 0 w 223"/>
                  <a:gd name="T3" fmla="*/ 263 h 263"/>
                  <a:gd name="T4" fmla="*/ 95 w 223"/>
                  <a:gd name="T5" fmla="*/ 0 h 263"/>
                  <a:gd name="T6" fmla="*/ 223 w 223"/>
                  <a:gd name="T7" fmla="*/ 0 h 263"/>
                  <a:gd name="T8" fmla="*/ 126 w 223"/>
                  <a:gd name="T9" fmla="*/ 263 h 263"/>
                  <a:gd name="T10" fmla="*/ 126 w 223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263">
                    <a:moveTo>
                      <a:pt x="126" y="263"/>
                    </a:moveTo>
                    <a:lnTo>
                      <a:pt x="0" y="263"/>
                    </a:lnTo>
                    <a:lnTo>
                      <a:pt x="95" y="0"/>
                    </a:lnTo>
                    <a:lnTo>
                      <a:pt x="223" y="0"/>
                    </a:lnTo>
                    <a:lnTo>
                      <a:pt x="126" y="263"/>
                    </a:lnTo>
                    <a:lnTo>
                      <a:pt x="126" y="2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28"/>
              <p:cNvSpPr>
                <a:spLocks/>
              </p:cNvSpPr>
              <p:nvPr/>
            </p:nvSpPr>
            <p:spPr bwMode="auto">
              <a:xfrm>
                <a:off x="8129588" y="3838575"/>
                <a:ext cx="357189" cy="417513"/>
              </a:xfrm>
              <a:custGeom>
                <a:avLst/>
                <a:gdLst>
                  <a:gd name="T0" fmla="*/ 128 w 225"/>
                  <a:gd name="T1" fmla="*/ 263 h 263"/>
                  <a:gd name="T2" fmla="*/ 0 w 225"/>
                  <a:gd name="T3" fmla="*/ 263 h 263"/>
                  <a:gd name="T4" fmla="*/ 97 w 225"/>
                  <a:gd name="T5" fmla="*/ 0 h 263"/>
                  <a:gd name="T6" fmla="*/ 225 w 225"/>
                  <a:gd name="T7" fmla="*/ 0 h 263"/>
                  <a:gd name="T8" fmla="*/ 128 w 225"/>
                  <a:gd name="T9" fmla="*/ 263 h 263"/>
                  <a:gd name="T10" fmla="*/ 128 w 225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5" h="263">
                    <a:moveTo>
                      <a:pt x="128" y="263"/>
                    </a:moveTo>
                    <a:lnTo>
                      <a:pt x="0" y="263"/>
                    </a:lnTo>
                    <a:lnTo>
                      <a:pt x="97" y="0"/>
                    </a:lnTo>
                    <a:lnTo>
                      <a:pt x="225" y="0"/>
                    </a:lnTo>
                    <a:lnTo>
                      <a:pt x="128" y="263"/>
                    </a:lnTo>
                    <a:lnTo>
                      <a:pt x="128" y="2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29"/>
              <p:cNvSpPr>
                <a:spLocks/>
              </p:cNvSpPr>
              <p:nvPr/>
            </p:nvSpPr>
            <p:spPr bwMode="auto">
              <a:xfrm>
                <a:off x="8975726" y="3838575"/>
                <a:ext cx="641349" cy="417513"/>
              </a:xfrm>
              <a:custGeom>
                <a:avLst/>
                <a:gdLst>
                  <a:gd name="T0" fmla="*/ 281 w 404"/>
                  <a:gd name="T1" fmla="*/ 0 h 263"/>
                  <a:gd name="T2" fmla="*/ 248 w 404"/>
                  <a:gd name="T3" fmla="*/ 92 h 263"/>
                  <a:gd name="T4" fmla="*/ 182 w 404"/>
                  <a:gd name="T5" fmla="*/ 92 h 263"/>
                  <a:gd name="T6" fmla="*/ 217 w 404"/>
                  <a:gd name="T7" fmla="*/ 0 h 263"/>
                  <a:gd name="T8" fmla="*/ 97 w 404"/>
                  <a:gd name="T9" fmla="*/ 0 h 263"/>
                  <a:gd name="T10" fmla="*/ 0 w 404"/>
                  <a:gd name="T11" fmla="*/ 263 h 263"/>
                  <a:gd name="T12" fmla="*/ 120 w 404"/>
                  <a:gd name="T13" fmla="*/ 263 h 263"/>
                  <a:gd name="T14" fmla="*/ 153 w 404"/>
                  <a:gd name="T15" fmla="*/ 173 h 263"/>
                  <a:gd name="T16" fmla="*/ 217 w 404"/>
                  <a:gd name="T17" fmla="*/ 173 h 263"/>
                  <a:gd name="T18" fmla="*/ 184 w 404"/>
                  <a:gd name="T19" fmla="*/ 263 h 263"/>
                  <a:gd name="T20" fmla="*/ 305 w 404"/>
                  <a:gd name="T21" fmla="*/ 263 h 263"/>
                  <a:gd name="T22" fmla="*/ 404 w 404"/>
                  <a:gd name="T23" fmla="*/ 0 h 263"/>
                  <a:gd name="T24" fmla="*/ 281 w 404"/>
                  <a:gd name="T25" fmla="*/ 0 h 263"/>
                  <a:gd name="T26" fmla="*/ 281 w 404"/>
                  <a:gd name="T27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4" h="263">
                    <a:moveTo>
                      <a:pt x="281" y="0"/>
                    </a:moveTo>
                    <a:lnTo>
                      <a:pt x="248" y="92"/>
                    </a:lnTo>
                    <a:lnTo>
                      <a:pt x="182" y="92"/>
                    </a:lnTo>
                    <a:lnTo>
                      <a:pt x="217" y="0"/>
                    </a:lnTo>
                    <a:lnTo>
                      <a:pt x="97" y="0"/>
                    </a:lnTo>
                    <a:lnTo>
                      <a:pt x="0" y="263"/>
                    </a:lnTo>
                    <a:lnTo>
                      <a:pt x="120" y="263"/>
                    </a:lnTo>
                    <a:lnTo>
                      <a:pt x="153" y="173"/>
                    </a:lnTo>
                    <a:lnTo>
                      <a:pt x="217" y="173"/>
                    </a:lnTo>
                    <a:lnTo>
                      <a:pt x="184" y="263"/>
                    </a:lnTo>
                    <a:lnTo>
                      <a:pt x="305" y="263"/>
                    </a:lnTo>
                    <a:lnTo>
                      <a:pt x="404" y="0"/>
                    </a:lnTo>
                    <a:lnTo>
                      <a:pt x="281" y="0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30"/>
              <p:cNvSpPr>
                <a:spLocks/>
              </p:cNvSpPr>
              <p:nvPr/>
            </p:nvSpPr>
            <p:spPr bwMode="auto">
              <a:xfrm>
                <a:off x="10098088" y="3838575"/>
                <a:ext cx="447675" cy="417513"/>
              </a:xfrm>
              <a:custGeom>
                <a:avLst/>
                <a:gdLst>
                  <a:gd name="T0" fmla="*/ 157 w 282"/>
                  <a:gd name="T1" fmla="*/ 175 h 263"/>
                  <a:gd name="T2" fmla="*/ 220 w 282"/>
                  <a:gd name="T3" fmla="*/ 0 h 263"/>
                  <a:gd name="T4" fmla="*/ 97 w 282"/>
                  <a:gd name="T5" fmla="*/ 0 h 263"/>
                  <a:gd name="T6" fmla="*/ 0 w 282"/>
                  <a:gd name="T7" fmla="*/ 263 h 263"/>
                  <a:gd name="T8" fmla="*/ 249 w 282"/>
                  <a:gd name="T9" fmla="*/ 263 h 263"/>
                  <a:gd name="T10" fmla="*/ 282 w 282"/>
                  <a:gd name="T11" fmla="*/ 175 h 263"/>
                  <a:gd name="T12" fmla="*/ 157 w 282"/>
                  <a:gd name="T13" fmla="*/ 175 h 263"/>
                  <a:gd name="T14" fmla="*/ 157 w 282"/>
                  <a:gd name="T15" fmla="*/ 17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2" h="263">
                    <a:moveTo>
                      <a:pt x="157" y="175"/>
                    </a:moveTo>
                    <a:lnTo>
                      <a:pt x="220" y="0"/>
                    </a:lnTo>
                    <a:lnTo>
                      <a:pt x="97" y="0"/>
                    </a:lnTo>
                    <a:lnTo>
                      <a:pt x="0" y="263"/>
                    </a:lnTo>
                    <a:lnTo>
                      <a:pt x="249" y="263"/>
                    </a:lnTo>
                    <a:lnTo>
                      <a:pt x="282" y="175"/>
                    </a:lnTo>
                    <a:lnTo>
                      <a:pt x="157" y="175"/>
                    </a:lnTo>
                    <a:lnTo>
                      <a:pt x="157" y="17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31"/>
              <p:cNvSpPr>
                <a:spLocks/>
              </p:cNvSpPr>
              <p:nvPr/>
            </p:nvSpPr>
            <p:spPr bwMode="auto">
              <a:xfrm>
                <a:off x="10872788" y="3838575"/>
                <a:ext cx="706438" cy="417513"/>
              </a:xfrm>
              <a:custGeom>
                <a:avLst/>
                <a:gdLst>
                  <a:gd name="T0" fmla="*/ 143 w 188"/>
                  <a:gd name="T1" fmla="*/ 0 h 111"/>
                  <a:gd name="T2" fmla="*/ 115 w 188"/>
                  <a:gd name="T3" fmla="*/ 76 h 111"/>
                  <a:gd name="T4" fmla="*/ 118 w 188"/>
                  <a:gd name="T5" fmla="*/ 21 h 111"/>
                  <a:gd name="T6" fmla="*/ 113 w 188"/>
                  <a:gd name="T7" fmla="*/ 4 h 111"/>
                  <a:gd name="T8" fmla="*/ 103 w 188"/>
                  <a:gd name="T9" fmla="*/ 0 h 111"/>
                  <a:gd name="T10" fmla="*/ 41 w 188"/>
                  <a:gd name="T11" fmla="*/ 0 h 111"/>
                  <a:gd name="T12" fmla="*/ 0 w 188"/>
                  <a:gd name="T13" fmla="*/ 111 h 111"/>
                  <a:gd name="T14" fmla="*/ 46 w 188"/>
                  <a:gd name="T15" fmla="*/ 111 h 111"/>
                  <a:gd name="T16" fmla="*/ 74 w 188"/>
                  <a:gd name="T17" fmla="*/ 32 h 111"/>
                  <a:gd name="T18" fmla="*/ 71 w 188"/>
                  <a:gd name="T19" fmla="*/ 111 h 111"/>
                  <a:gd name="T20" fmla="*/ 147 w 188"/>
                  <a:gd name="T21" fmla="*/ 111 h 111"/>
                  <a:gd name="T22" fmla="*/ 188 w 188"/>
                  <a:gd name="T23" fmla="*/ 0 h 111"/>
                  <a:gd name="T24" fmla="*/ 143 w 188"/>
                  <a:gd name="T2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8" h="111">
                    <a:moveTo>
                      <a:pt x="143" y="0"/>
                    </a:moveTo>
                    <a:cubicBezTo>
                      <a:pt x="115" y="76"/>
                      <a:pt x="115" y="76"/>
                      <a:pt x="115" y="76"/>
                    </a:cubicBezTo>
                    <a:cubicBezTo>
                      <a:pt x="115" y="69"/>
                      <a:pt x="117" y="38"/>
                      <a:pt x="118" y="21"/>
                    </a:cubicBezTo>
                    <a:cubicBezTo>
                      <a:pt x="118" y="13"/>
                      <a:pt x="117" y="8"/>
                      <a:pt x="113" y="4"/>
                    </a:cubicBezTo>
                    <a:cubicBezTo>
                      <a:pt x="109" y="0"/>
                      <a:pt x="103" y="0"/>
                      <a:pt x="103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147" y="111"/>
                      <a:pt x="147" y="111"/>
                      <a:pt x="147" y="111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43" y="0"/>
                      <a:pt x="143" y="0"/>
                      <a:pt x="1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32"/>
              <p:cNvSpPr>
                <a:spLocks/>
              </p:cNvSpPr>
              <p:nvPr/>
            </p:nvSpPr>
            <p:spPr bwMode="auto">
              <a:xfrm>
                <a:off x="9572625" y="3838575"/>
                <a:ext cx="574675" cy="417513"/>
              </a:xfrm>
              <a:custGeom>
                <a:avLst/>
                <a:gdLst>
                  <a:gd name="T0" fmla="*/ 149 w 362"/>
                  <a:gd name="T1" fmla="*/ 192 h 263"/>
                  <a:gd name="T2" fmla="*/ 159 w 362"/>
                  <a:gd name="T3" fmla="*/ 163 h 263"/>
                  <a:gd name="T4" fmla="*/ 296 w 362"/>
                  <a:gd name="T5" fmla="*/ 163 h 263"/>
                  <a:gd name="T6" fmla="*/ 319 w 362"/>
                  <a:gd name="T7" fmla="*/ 97 h 263"/>
                  <a:gd name="T8" fmla="*/ 182 w 362"/>
                  <a:gd name="T9" fmla="*/ 97 h 263"/>
                  <a:gd name="T10" fmla="*/ 192 w 362"/>
                  <a:gd name="T11" fmla="*/ 69 h 263"/>
                  <a:gd name="T12" fmla="*/ 338 w 362"/>
                  <a:gd name="T13" fmla="*/ 69 h 263"/>
                  <a:gd name="T14" fmla="*/ 362 w 362"/>
                  <a:gd name="T15" fmla="*/ 0 h 263"/>
                  <a:gd name="T16" fmla="*/ 99 w 362"/>
                  <a:gd name="T17" fmla="*/ 0 h 263"/>
                  <a:gd name="T18" fmla="*/ 0 w 362"/>
                  <a:gd name="T19" fmla="*/ 263 h 263"/>
                  <a:gd name="T20" fmla="*/ 270 w 362"/>
                  <a:gd name="T21" fmla="*/ 263 h 263"/>
                  <a:gd name="T22" fmla="*/ 296 w 362"/>
                  <a:gd name="T23" fmla="*/ 192 h 263"/>
                  <a:gd name="T24" fmla="*/ 149 w 362"/>
                  <a:gd name="T25" fmla="*/ 192 h 263"/>
                  <a:gd name="T26" fmla="*/ 149 w 362"/>
                  <a:gd name="T27" fmla="*/ 192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2" h="263">
                    <a:moveTo>
                      <a:pt x="149" y="192"/>
                    </a:moveTo>
                    <a:lnTo>
                      <a:pt x="159" y="163"/>
                    </a:lnTo>
                    <a:lnTo>
                      <a:pt x="296" y="163"/>
                    </a:lnTo>
                    <a:lnTo>
                      <a:pt x="319" y="97"/>
                    </a:lnTo>
                    <a:lnTo>
                      <a:pt x="182" y="97"/>
                    </a:lnTo>
                    <a:lnTo>
                      <a:pt x="192" y="69"/>
                    </a:lnTo>
                    <a:lnTo>
                      <a:pt x="338" y="69"/>
                    </a:lnTo>
                    <a:lnTo>
                      <a:pt x="362" y="0"/>
                    </a:lnTo>
                    <a:lnTo>
                      <a:pt x="99" y="0"/>
                    </a:lnTo>
                    <a:lnTo>
                      <a:pt x="0" y="263"/>
                    </a:lnTo>
                    <a:lnTo>
                      <a:pt x="270" y="263"/>
                    </a:lnTo>
                    <a:lnTo>
                      <a:pt x="296" y="192"/>
                    </a:lnTo>
                    <a:lnTo>
                      <a:pt x="149" y="192"/>
                    </a:lnTo>
                    <a:lnTo>
                      <a:pt x="149" y="19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47" name="组合 46"/>
              <p:cNvGrpSpPr/>
              <p:nvPr/>
            </p:nvGrpSpPr>
            <p:grpSpPr>
              <a:xfrm>
                <a:off x="6059488" y="2976562"/>
                <a:ext cx="1236663" cy="1724026"/>
                <a:chOff x="3243263" y="2506663"/>
                <a:chExt cx="1236663" cy="1724026"/>
              </a:xfrm>
            </p:grpSpPr>
            <p:sp>
              <p:nvSpPr>
                <p:cNvPr id="48" name="Freeform 133"/>
                <p:cNvSpPr>
                  <a:spLocks/>
                </p:cNvSpPr>
                <p:nvPr/>
              </p:nvSpPr>
              <p:spPr bwMode="auto">
                <a:xfrm>
                  <a:off x="3243263" y="2506663"/>
                  <a:ext cx="1236663" cy="1724026"/>
                </a:xfrm>
                <a:custGeom>
                  <a:avLst/>
                  <a:gdLst>
                    <a:gd name="T0" fmla="*/ 319 w 329"/>
                    <a:gd name="T1" fmla="*/ 232 h 459"/>
                    <a:gd name="T2" fmla="*/ 290 w 329"/>
                    <a:gd name="T3" fmla="*/ 182 h 459"/>
                    <a:gd name="T4" fmla="*/ 274 w 329"/>
                    <a:gd name="T5" fmla="*/ 124 h 459"/>
                    <a:gd name="T6" fmla="*/ 218 w 329"/>
                    <a:gd name="T7" fmla="*/ 78 h 459"/>
                    <a:gd name="T8" fmla="*/ 193 w 329"/>
                    <a:gd name="T9" fmla="*/ 12 h 459"/>
                    <a:gd name="T10" fmla="*/ 141 w 329"/>
                    <a:gd name="T11" fmla="*/ 48 h 459"/>
                    <a:gd name="T12" fmla="*/ 116 w 329"/>
                    <a:gd name="T13" fmla="*/ 87 h 459"/>
                    <a:gd name="T14" fmla="*/ 116 w 329"/>
                    <a:gd name="T15" fmla="*/ 87 h 459"/>
                    <a:gd name="T16" fmla="*/ 88 w 329"/>
                    <a:gd name="T17" fmla="*/ 80 h 459"/>
                    <a:gd name="T18" fmla="*/ 66 w 329"/>
                    <a:gd name="T19" fmla="*/ 57 h 459"/>
                    <a:gd name="T20" fmla="*/ 62 w 329"/>
                    <a:gd name="T21" fmla="*/ 29 h 459"/>
                    <a:gd name="T22" fmla="*/ 44 w 329"/>
                    <a:gd name="T23" fmla="*/ 20 h 459"/>
                    <a:gd name="T24" fmla="*/ 7 w 329"/>
                    <a:gd name="T25" fmla="*/ 9 h 459"/>
                    <a:gd name="T26" fmla="*/ 24 w 329"/>
                    <a:gd name="T27" fmla="*/ 72 h 459"/>
                    <a:gd name="T28" fmla="*/ 35 w 329"/>
                    <a:gd name="T29" fmla="*/ 126 h 459"/>
                    <a:gd name="T30" fmla="*/ 93 w 329"/>
                    <a:gd name="T31" fmla="*/ 172 h 459"/>
                    <a:gd name="T32" fmla="*/ 99 w 329"/>
                    <a:gd name="T33" fmla="*/ 213 h 459"/>
                    <a:gd name="T34" fmla="*/ 86 w 329"/>
                    <a:gd name="T35" fmla="*/ 289 h 459"/>
                    <a:gd name="T36" fmla="*/ 68 w 329"/>
                    <a:gd name="T37" fmla="*/ 315 h 459"/>
                    <a:gd name="T38" fmla="*/ 69 w 329"/>
                    <a:gd name="T39" fmla="*/ 384 h 459"/>
                    <a:gd name="T40" fmla="*/ 47 w 329"/>
                    <a:gd name="T41" fmla="*/ 443 h 459"/>
                    <a:gd name="T42" fmla="*/ 107 w 329"/>
                    <a:gd name="T43" fmla="*/ 442 h 459"/>
                    <a:gd name="T44" fmla="*/ 107 w 329"/>
                    <a:gd name="T45" fmla="*/ 396 h 459"/>
                    <a:gd name="T46" fmla="*/ 150 w 329"/>
                    <a:gd name="T47" fmla="*/ 331 h 459"/>
                    <a:gd name="T48" fmla="*/ 161 w 329"/>
                    <a:gd name="T49" fmla="*/ 339 h 459"/>
                    <a:gd name="T50" fmla="*/ 181 w 329"/>
                    <a:gd name="T51" fmla="*/ 422 h 459"/>
                    <a:gd name="T52" fmla="*/ 242 w 329"/>
                    <a:gd name="T53" fmla="*/ 431 h 459"/>
                    <a:gd name="T54" fmla="*/ 228 w 329"/>
                    <a:gd name="T55" fmla="*/ 402 h 459"/>
                    <a:gd name="T56" fmla="*/ 231 w 329"/>
                    <a:gd name="T57" fmla="*/ 345 h 459"/>
                    <a:gd name="T58" fmla="*/ 236 w 329"/>
                    <a:gd name="T59" fmla="*/ 292 h 459"/>
                    <a:gd name="T60" fmla="*/ 252 w 329"/>
                    <a:gd name="T61" fmla="*/ 225 h 459"/>
                    <a:gd name="T62" fmla="*/ 276 w 329"/>
                    <a:gd name="T63" fmla="*/ 240 h 459"/>
                    <a:gd name="T64" fmla="*/ 285 w 329"/>
                    <a:gd name="T65" fmla="*/ 262 h 459"/>
                    <a:gd name="T66" fmla="*/ 306 w 329"/>
                    <a:gd name="T67" fmla="*/ 264 h 4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29" h="459">
                      <a:moveTo>
                        <a:pt x="326" y="255"/>
                      </a:moveTo>
                      <a:cubicBezTo>
                        <a:pt x="329" y="249"/>
                        <a:pt x="326" y="240"/>
                        <a:pt x="319" y="232"/>
                      </a:cubicBezTo>
                      <a:cubicBezTo>
                        <a:pt x="313" y="225"/>
                        <a:pt x="305" y="222"/>
                        <a:pt x="304" y="219"/>
                      </a:cubicBezTo>
                      <a:cubicBezTo>
                        <a:pt x="312" y="202"/>
                        <a:pt x="303" y="188"/>
                        <a:pt x="290" y="182"/>
                      </a:cubicBezTo>
                      <a:cubicBezTo>
                        <a:pt x="291" y="174"/>
                        <a:pt x="288" y="166"/>
                        <a:pt x="281" y="161"/>
                      </a:cubicBezTo>
                      <a:cubicBezTo>
                        <a:pt x="284" y="154"/>
                        <a:pt x="288" y="135"/>
                        <a:pt x="274" y="124"/>
                      </a:cubicBezTo>
                      <a:cubicBezTo>
                        <a:pt x="280" y="101"/>
                        <a:pt x="256" y="87"/>
                        <a:pt x="243" y="87"/>
                      </a:cubicBezTo>
                      <a:cubicBezTo>
                        <a:pt x="237" y="82"/>
                        <a:pt x="229" y="79"/>
                        <a:pt x="218" y="78"/>
                      </a:cubicBezTo>
                      <a:cubicBezTo>
                        <a:pt x="226" y="66"/>
                        <a:pt x="224" y="51"/>
                        <a:pt x="214" y="42"/>
                      </a:cubicBezTo>
                      <a:cubicBezTo>
                        <a:pt x="215" y="29"/>
                        <a:pt x="206" y="17"/>
                        <a:pt x="193" y="12"/>
                      </a:cubicBezTo>
                      <a:cubicBezTo>
                        <a:pt x="188" y="2"/>
                        <a:pt x="164" y="3"/>
                        <a:pt x="162" y="13"/>
                      </a:cubicBezTo>
                      <a:cubicBezTo>
                        <a:pt x="148" y="18"/>
                        <a:pt x="140" y="33"/>
                        <a:pt x="141" y="48"/>
                      </a:cubicBezTo>
                      <a:cubicBezTo>
                        <a:pt x="133" y="57"/>
                        <a:pt x="133" y="72"/>
                        <a:pt x="141" y="82"/>
                      </a:cubicBezTo>
                      <a:cubicBezTo>
                        <a:pt x="134" y="81"/>
                        <a:pt x="123" y="84"/>
                        <a:pt x="116" y="87"/>
                      </a:cubicBezTo>
                      <a:cubicBezTo>
                        <a:pt x="116" y="87"/>
                        <a:pt x="116" y="87"/>
                        <a:pt x="116" y="87"/>
                      </a:cubicBezTo>
                      <a:cubicBezTo>
                        <a:pt x="116" y="87"/>
                        <a:pt x="116" y="87"/>
                        <a:pt x="116" y="87"/>
                      </a:cubicBezTo>
                      <a:cubicBezTo>
                        <a:pt x="110" y="84"/>
                        <a:pt x="104" y="82"/>
                        <a:pt x="97" y="84"/>
                      </a:cubicBezTo>
                      <a:cubicBezTo>
                        <a:pt x="95" y="82"/>
                        <a:pt x="91" y="81"/>
                        <a:pt x="88" y="80"/>
                      </a:cubicBezTo>
                      <a:cubicBezTo>
                        <a:pt x="86" y="76"/>
                        <a:pt x="83" y="73"/>
                        <a:pt x="78" y="71"/>
                      </a:cubicBezTo>
                      <a:cubicBezTo>
                        <a:pt x="77" y="64"/>
                        <a:pt x="71" y="59"/>
                        <a:pt x="66" y="57"/>
                      </a:cubicBezTo>
                      <a:cubicBezTo>
                        <a:pt x="67" y="51"/>
                        <a:pt x="65" y="45"/>
                        <a:pt x="63" y="42"/>
                      </a:cubicBezTo>
                      <a:cubicBezTo>
                        <a:pt x="60" y="38"/>
                        <a:pt x="61" y="30"/>
                        <a:pt x="62" y="29"/>
                      </a:cubicBezTo>
                      <a:cubicBezTo>
                        <a:pt x="65" y="25"/>
                        <a:pt x="62" y="21"/>
                        <a:pt x="61" y="20"/>
                      </a:cubicBezTo>
                      <a:cubicBezTo>
                        <a:pt x="53" y="12"/>
                        <a:pt x="46" y="16"/>
                        <a:pt x="44" y="20"/>
                      </a:cubicBezTo>
                      <a:cubicBezTo>
                        <a:pt x="36" y="6"/>
                        <a:pt x="28" y="3"/>
                        <a:pt x="24" y="5"/>
                      </a:cubicBezTo>
                      <a:cubicBezTo>
                        <a:pt x="17" y="0"/>
                        <a:pt x="7" y="3"/>
                        <a:pt x="7" y="9"/>
                      </a:cubicBezTo>
                      <a:cubicBezTo>
                        <a:pt x="3" y="12"/>
                        <a:pt x="0" y="14"/>
                        <a:pt x="6" y="26"/>
                      </a:cubicBezTo>
                      <a:cubicBezTo>
                        <a:pt x="5" y="51"/>
                        <a:pt x="8" y="58"/>
                        <a:pt x="24" y="72"/>
                      </a:cubicBezTo>
                      <a:cubicBezTo>
                        <a:pt x="19" y="77"/>
                        <a:pt x="17" y="87"/>
                        <a:pt x="21" y="96"/>
                      </a:cubicBezTo>
                      <a:cubicBezTo>
                        <a:pt x="20" y="108"/>
                        <a:pt x="27" y="120"/>
                        <a:pt x="35" y="126"/>
                      </a:cubicBezTo>
                      <a:cubicBezTo>
                        <a:pt x="37" y="143"/>
                        <a:pt x="53" y="153"/>
                        <a:pt x="65" y="155"/>
                      </a:cubicBezTo>
                      <a:cubicBezTo>
                        <a:pt x="72" y="166"/>
                        <a:pt x="83" y="171"/>
                        <a:pt x="93" y="172"/>
                      </a:cubicBezTo>
                      <a:cubicBezTo>
                        <a:pt x="94" y="177"/>
                        <a:pt x="95" y="182"/>
                        <a:pt x="98" y="186"/>
                      </a:cubicBezTo>
                      <a:cubicBezTo>
                        <a:pt x="96" y="196"/>
                        <a:pt x="96" y="205"/>
                        <a:pt x="99" y="213"/>
                      </a:cubicBezTo>
                      <a:cubicBezTo>
                        <a:pt x="92" y="222"/>
                        <a:pt x="89" y="234"/>
                        <a:pt x="92" y="247"/>
                      </a:cubicBezTo>
                      <a:cubicBezTo>
                        <a:pt x="83" y="258"/>
                        <a:pt x="80" y="275"/>
                        <a:pt x="86" y="289"/>
                      </a:cubicBezTo>
                      <a:cubicBezTo>
                        <a:pt x="86" y="289"/>
                        <a:pt x="84" y="293"/>
                        <a:pt x="83" y="297"/>
                      </a:cubicBezTo>
                      <a:cubicBezTo>
                        <a:pt x="77" y="300"/>
                        <a:pt x="71" y="306"/>
                        <a:pt x="68" y="315"/>
                      </a:cubicBezTo>
                      <a:cubicBezTo>
                        <a:pt x="65" y="322"/>
                        <a:pt x="66" y="331"/>
                        <a:pt x="68" y="339"/>
                      </a:cubicBezTo>
                      <a:cubicBezTo>
                        <a:pt x="58" y="347"/>
                        <a:pt x="52" y="368"/>
                        <a:pt x="69" y="384"/>
                      </a:cubicBezTo>
                      <a:cubicBezTo>
                        <a:pt x="65" y="396"/>
                        <a:pt x="57" y="407"/>
                        <a:pt x="47" y="420"/>
                      </a:cubicBezTo>
                      <a:cubicBezTo>
                        <a:pt x="41" y="429"/>
                        <a:pt x="39" y="433"/>
                        <a:pt x="47" y="443"/>
                      </a:cubicBezTo>
                      <a:cubicBezTo>
                        <a:pt x="53" y="452"/>
                        <a:pt x="65" y="458"/>
                        <a:pt x="74" y="458"/>
                      </a:cubicBezTo>
                      <a:cubicBezTo>
                        <a:pt x="92" y="459"/>
                        <a:pt x="105" y="455"/>
                        <a:pt x="107" y="442"/>
                      </a:cubicBezTo>
                      <a:cubicBezTo>
                        <a:pt x="108" y="434"/>
                        <a:pt x="103" y="419"/>
                        <a:pt x="103" y="415"/>
                      </a:cubicBezTo>
                      <a:cubicBezTo>
                        <a:pt x="102" y="411"/>
                        <a:pt x="104" y="405"/>
                        <a:pt x="107" y="396"/>
                      </a:cubicBezTo>
                      <a:cubicBezTo>
                        <a:pt x="124" y="392"/>
                        <a:pt x="132" y="380"/>
                        <a:pt x="134" y="368"/>
                      </a:cubicBezTo>
                      <a:cubicBezTo>
                        <a:pt x="146" y="361"/>
                        <a:pt x="155" y="347"/>
                        <a:pt x="150" y="331"/>
                      </a:cubicBezTo>
                      <a:cubicBezTo>
                        <a:pt x="152" y="329"/>
                        <a:pt x="153" y="327"/>
                        <a:pt x="155" y="323"/>
                      </a:cubicBezTo>
                      <a:cubicBezTo>
                        <a:pt x="155" y="330"/>
                        <a:pt x="159" y="334"/>
                        <a:pt x="161" y="339"/>
                      </a:cubicBezTo>
                      <a:cubicBezTo>
                        <a:pt x="155" y="356"/>
                        <a:pt x="164" y="372"/>
                        <a:pt x="174" y="378"/>
                      </a:cubicBezTo>
                      <a:cubicBezTo>
                        <a:pt x="156" y="405"/>
                        <a:pt x="176" y="417"/>
                        <a:pt x="181" y="422"/>
                      </a:cubicBezTo>
                      <a:cubicBezTo>
                        <a:pt x="188" y="429"/>
                        <a:pt x="188" y="440"/>
                        <a:pt x="199" y="443"/>
                      </a:cubicBezTo>
                      <a:cubicBezTo>
                        <a:pt x="208" y="446"/>
                        <a:pt x="236" y="443"/>
                        <a:pt x="242" y="431"/>
                      </a:cubicBezTo>
                      <a:cubicBezTo>
                        <a:pt x="243" y="429"/>
                        <a:pt x="245" y="425"/>
                        <a:pt x="243" y="422"/>
                      </a:cubicBezTo>
                      <a:cubicBezTo>
                        <a:pt x="243" y="414"/>
                        <a:pt x="238" y="408"/>
                        <a:pt x="228" y="402"/>
                      </a:cubicBezTo>
                      <a:cubicBezTo>
                        <a:pt x="217" y="396"/>
                        <a:pt x="217" y="397"/>
                        <a:pt x="212" y="381"/>
                      </a:cubicBezTo>
                      <a:cubicBezTo>
                        <a:pt x="229" y="372"/>
                        <a:pt x="232" y="353"/>
                        <a:pt x="231" y="345"/>
                      </a:cubicBezTo>
                      <a:cubicBezTo>
                        <a:pt x="243" y="330"/>
                        <a:pt x="242" y="318"/>
                        <a:pt x="236" y="309"/>
                      </a:cubicBezTo>
                      <a:cubicBezTo>
                        <a:pt x="238" y="303"/>
                        <a:pt x="237" y="297"/>
                        <a:pt x="236" y="292"/>
                      </a:cubicBezTo>
                      <a:cubicBezTo>
                        <a:pt x="246" y="283"/>
                        <a:pt x="251" y="270"/>
                        <a:pt x="247" y="255"/>
                      </a:cubicBezTo>
                      <a:cubicBezTo>
                        <a:pt x="253" y="246"/>
                        <a:pt x="254" y="237"/>
                        <a:pt x="252" y="225"/>
                      </a:cubicBezTo>
                      <a:cubicBezTo>
                        <a:pt x="257" y="234"/>
                        <a:pt x="266" y="237"/>
                        <a:pt x="275" y="237"/>
                      </a:cubicBezTo>
                      <a:cubicBezTo>
                        <a:pt x="275" y="237"/>
                        <a:pt x="275" y="239"/>
                        <a:pt x="276" y="240"/>
                      </a:cubicBezTo>
                      <a:cubicBezTo>
                        <a:pt x="273" y="246"/>
                        <a:pt x="275" y="252"/>
                        <a:pt x="281" y="256"/>
                      </a:cubicBezTo>
                      <a:cubicBezTo>
                        <a:pt x="282" y="259"/>
                        <a:pt x="284" y="261"/>
                        <a:pt x="285" y="262"/>
                      </a:cubicBezTo>
                      <a:cubicBezTo>
                        <a:pt x="285" y="264"/>
                        <a:pt x="291" y="274"/>
                        <a:pt x="298" y="269"/>
                      </a:cubicBezTo>
                      <a:cubicBezTo>
                        <a:pt x="299" y="269"/>
                        <a:pt x="306" y="264"/>
                        <a:pt x="306" y="264"/>
                      </a:cubicBezTo>
                      <a:cubicBezTo>
                        <a:pt x="313" y="269"/>
                        <a:pt x="328" y="264"/>
                        <a:pt x="326" y="255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" name="Freeform 134"/>
                <p:cNvSpPr>
                  <a:spLocks/>
                </p:cNvSpPr>
                <p:nvPr/>
              </p:nvSpPr>
              <p:spPr bwMode="auto">
                <a:xfrm>
                  <a:off x="4205289" y="3130550"/>
                  <a:ext cx="139700" cy="146050"/>
                </a:xfrm>
                <a:custGeom>
                  <a:avLst/>
                  <a:gdLst>
                    <a:gd name="T0" fmla="*/ 1 w 37"/>
                    <a:gd name="T1" fmla="*/ 39 h 39"/>
                    <a:gd name="T2" fmla="*/ 20 w 37"/>
                    <a:gd name="T3" fmla="*/ 0 h 39"/>
                    <a:gd name="T4" fmla="*/ 9 w 37"/>
                    <a:gd name="T5" fmla="*/ 9 h 39"/>
                    <a:gd name="T6" fmla="*/ 0 w 37"/>
                    <a:gd name="T7" fmla="*/ 28 h 39"/>
                    <a:gd name="T8" fmla="*/ 1 w 37"/>
                    <a:gd name="T9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39">
                      <a:moveTo>
                        <a:pt x="1" y="39"/>
                      </a:moveTo>
                      <a:cubicBezTo>
                        <a:pt x="19" y="38"/>
                        <a:pt x="37" y="17"/>
                        <a:pt x="20" y="0"/>
                      </a:cubicBezTo>
                      <a:cubicBezTo>
                        <a:pt x="18" y="4"/>
                        <a:pt x="13" y="8"/>
                        <a:pt x="9" y="9"/>
                      </a:cubicBezTo>
                      <a:cubicBezTo>
                        <a:pt x="8" y="17"/>
                        <a:pt x="3" y="24"/>
                        <a:pt x="0" y="28"/>
                      </a:cubicBezTo>
                      <a:cubicBezTo>
                        <a:pt x="0" y="31"/>
                        <a:pt x="1" y="38"/>
                        <a:pt x="1" y="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" name="Freeform 135"/>
                <p:cNvSpPr>
                  <a:spLocks/>
                </p:cNvSpPr>
                <p:nvPr/>
              </p:nvSpPr>
              <p:spPr bwMode="auto">
                <a:xfrm>
                  <a:off x="4198937" y="3216276"/>
                  <a:ext cx="195263" cy="173038"/>
                </a:xfrm>
                <a:custGeom>
                  <a:avLst/>
                  <a:gdLst>
                    <a:gd name="T0" fmla="*/ 33 w 52"/>
                    <a:gd name="T1" fmla="*/ 0 h 46"/>
                    <a:gd name="T2" fmla="*/ 3 w 52"/>
                    <a:gd name="T3" fmla="*/ 21 h 46"/>
                    <a:gd name="T4" fmla="*/ 33 w 52"/>
                    <a:gd name="T5" fmla="*/ 37 h 46"/>
                    <a:gd name="T6" fmla="*/ 33 w 5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46">
                      <a:moveTo>
                        <a:pt x="33" y="0"/>
                      </a:moveTo>
                      <a:cubicBezTo>
                        <a:pt x="29" y="12"/>
                        <a:pt x="17" y="19"/>
                        <a:pt x="3" y="21"/>
                      </a:cubicBezTo>
                      <a:cubicBezTo>
                        <a:pt x="0" y="31"/>
                        <a:pt x="13" y="46"/>
                        <a:pt x="33" y="37"/>
                      </a:cubicBezTo>
                      <a:cubicBezTo>
                        <a:pt x="47" y="31"/>
                        <a:pt x="52" y="9"/>
                        <a:pt x="3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" name="Freeform 136"/>
                <p:cNvSpPr>
                  <a:spLocks/>
                </p:cNvSpPr>
                <p:nvPr/>
              </p:nvSpPr>
              <p:spPr bwMode="auto">
                <a:xfrm>
                  <a:off x="4298951" y="3416300"/>
                  <a:ext cx="15876" cy="30162"/>
                </a:xfrm>
                <a:custGeom>
                  <a:avLst/>
                  <a:gdLst>
                    <a:gd name="T0" fmla="*/ 1 w 4"/>
                    <a:gd name="T1" fmla="*/ 1 h 8"/>
                    <a:gd name="T2" fmla="*/ 2 w 4"/>
                    <a:gd name="T3" fmla="*/ 8 h 8"/>
                    <a:gd name="T4" fmla="*/ 4 w 4"/>
                    <a:gd name="T5" fmla="*/ 1 h 8"/>
                    <a:gd name="T6" fmla="*/ 1 w 4"/>
                    <a:gd name="T7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8">
                      <a:moveTo>
                        <a:pt x="1" y="1"/>
                      </a:moveTo>
                      <a:cubicBezTo>
                        <a:pt x="0" y="2"/>
                        <a:pt x="0" y="6"/>
                        <a:pt x="2" y="8"/>
                      </a:cubicBezTo>
                      <a:cubicBezTo>
                        <a:pt x="2" y="7"/>
                        <a:pt x="3" y="3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137"/>
                <p:cNvSpPr>
                  <a:spLocks/>
                </p:cNvSpPr>
                <p:nvPr/>
              </p:nvSpPr>
              <p:spPr bwMode="auto">
                <a:xfrm>
                  <a:off x="4322764" y="3424237"/>
                  <a:ext cx="25399" cy="44451"/>
                </a:xfrm>
                <a:custGeom>
                  <a:avLst/>
                  <a:gdLst>
                    <a:gd name="T0" fmla="*/ 7 w 7"/>
                    <a:gd name="T1" fmla="*/ 8 h 12"/>
                    <a:gd name="T2" fmla="*/ 3 w 7"/>
                    <a:gd name="T3" fmla="*/ 2 h 12"/>
                    <a:gd name="T4" fmla="*/ 2 w 7"/>
                    <a:gd name="T5" fmla="*/ 11 h 12"/>
                    <a:gd name="T6" fmla="*/ 7 w 7"/>
                    <a:gd name="T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12">
                      <a:moveTo>
                        <a:pt x="7" y="8"/>
                      </a:moveTo>
                      <a:cubicBezTo>
                        <a:pt x="6" y="5"/>
                        <a:pt x="7" y="2"/>
                        <a:pt x="3" y="2"/>
                      </a:cubicBezTo>
                      <a:cubicBezTo>
                        <a:pt x="0" y="0"/>
                        <a:pt x="0" y="12"/>
                        <a:pt x="2" y="11"/>
                      </a:cubicBezTo>
                      <a:cubicBezTo>
                        <a:pt x="3" y="10"/>
                        <a:pt x="5" y="8"/>
                        <a:pt x="7" y="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138"/>
                <p:cNvSpPr>
                  <a:spLocks/>
                </p:cNvSpPr>
                <p:nvPr/>
              </p:nvSpPr>
              <p:spPr bwMode="auto">
                <a:xfrm>
                  <a:off x="4333876" y="3457575"/>
                  <a:ext cx="44451" cy="38101"/>
                </a:xfrm>
                <a:custGeom>
                  <a:avLst/>
                  <a:gdLst>
                    <a:gd name="T0" fmla="*/ 9 w 12"/>
                    <a:gd name="T1" fmla="*/ 0 h 10"/>
                    <a:gd name="T2" fmla="*/ 3 w 12"/>
                    <a:gd name="T3" fmla="*/ 8 h 10"/>
                    <a:gd name="T4" fmla="*/ 7 w 12"/>
                    <a:gd name="T5" fmla="*/ 8 h 10"/>
                    <a:gd name="T6" fmla="*/ 12 w 12"/>
                    <a:gd name="T7" fmla="*/ 4 h 10"/>
                    <a:gd name="T8" fmla="*/ 9 w 12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0">
                      <a:moveTo>
                        <a:pt x="9" y="0"/>
                      </a:moveTo>
                      <a:cubicBezTo>
                        <a:pt x="4" y="2"/>
                        <a:pt x="0" y="5"/>
                        <a:pt x="3" y="8"/>
                      </a:cubicBezTo>
                      <a:cubicBezTo>
                        <a:pt x="3" y="10"/>
                        <a:pt x="4" y="10"/>
                        <a:pt x="7" y="8"/>
                      </a:cubicBezTo>
                      <a:cubicBezTo>
                        <a:pt x="9" y="7"/>
                        <a:pt x="12" y="5"/>
                        <a:pt x="12" y="4"/>
                      </a:cubicBezTo>
                      <a:cubicBezTo>
                        <a:pt x="12" y="2"/>
                        <a:pt x="9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139"/>
                <p:cNvSpPr>
                  <a:spLocks/>
                </p:cNvSpPr>
                <p:nvPr/>
              </p:nvSpPr>
              <p:spPr bwMode="auto">
                <a:xfrm>
                  <a:off x="4303712" y="3352800"/>
                  <a:ext cx="153989" cy="130174"/>
                </a:xfrm>
                <a:custGeom>
                  <a:avLst/>
                  <a:gdLst>
                    <a:gd name="T0" fmla="*/ 22 w 41"/>
                    <a:gd name="T1" fmla="*/ 5 h 35"/>
                    <a:gd name="T2" fmla="*/ 16 w 41"/>
                    <a:gd name="T3" fmla="*/ 0 h 35"/>
                    <a:gd name="T4" fmla="*/ 0 w 41"/>
                    <a:gd name="T5" fmla="*/ 9 h 35"/>
                    <a:gd name="T6" fmla="*/ 2 w 41"/>
                    <a:gd name="T7" fmla="*/ 14 h 35"/>
                    <a:gd name="T8" fmla="*/ 7 w 41"/>
                    <a:gd name="T9" fmla="*/ 17 h 35"/>
                    <a:gd name="T10" fmla="*/ 15 w 41"/>
                    <a:gd name="T11" fmla="*/ 22 h 35"/>
                    <a:gd name="T12" fmla="*/ 23 w 41"/>
                    <a:gd name="T13" fmla="*/ 27 h 35"/>
                    <a:gd name="T14" fmla="*/ 35 w 41"/>
                    <a:gd name="T15" fmla="*/ 33 h 35"/>
                    <a:gd name="T16" fmla="*/ 29 w 41"/>
                    <a:gd name="T17" fmla="*/ 20 h 35"/>
                    <a:gd name="T18" fmla="*/ 21 w 41"/>
                    <a:gd name="T19" fmla="*/ 7 h 35"/>
                    <a:gd name="T20" fmla="*/ 24 w 41"/>
                    <a:gd name="T21" fmla="*/ 9 h 35"/>
                    <a:gd name="T22" fmla="*/ 37 w 41"/>
                    <a:gd name="T23" fmla="*/ 23 h 35"/>
                    <a:gd name="T24" fmla="*/ 22 w 41"/>
                    <a:gd name="T25" fmla="*/ 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" h="35">
                      <a:moveTo>
                        <a:pt x="22" y="5"/>
                      </a:moveTo>
                      <a:cubicBezTo>
                        <a:pt x="20" y="4"/>
                        <a:pt x="17" y="2"/>
                        <a:pt x="16" y="0"/>
                      </a:cubicBezTo>
                      <a:cubicBezTo>
                        <a:pt x="12" y="3"/>
                        <a:pt x="4" y="8"/>
                        <a:pt x="0" y="9"/>
                      </a:cubicBezTo>
                      <a:cubicBezTo>
                        <a:pt x="1" y="9"/>
                        <a:pt x="2" y="12"/>
                        <a:pt x="2" y="14"/>
                      </a:cubicBezTo>
                      <a:cubicBezTo>
                        <a:pt x="4" y="14"/>
                        <a:pt x="5" y="15"/>
                        <a:pt x="7" y="17"/>
                      </a:cubicBezTo>
                      <a:cubicBezTo>
                        <a:pt x="8" y="16"/>
                        <a:pt x="14" y="17"/>
                        <a:pt x="15" y="22"/>
                      </a:cubicBezTo>
                      <a:cubicBezTo>
                        <a:pt x="17" y="24"/>
                        <a:pt x="22" y="26"/>
                        <a:pt x="23" y="27"/>
                      </a:cubicBezTo>
                      <a:cubicBezTo>
                        <a:pt x="29" y="35"/>
                        <a:pt x="34" y="34"/>
                        <a:pt x="35" y="33"/>
                      </a:cubicBezTo>
                      <a:cubicBezTo>
                        <a:pt x="41" y="29"/>
                        <a:pt x="33" y="25"/>
                        <a:pt x="29" y="20"/>
                      </a:cubicBezTo>
                      <a:cubicBezTo>
                        <a:pt x="27" y="18"/>
                        <a:pt x="21" y="9"/>
                        <a:pt x="21" y="7"/>
                      </a:cubicBezTo>
                      <a:cubicBezTo>
                        <a:pt x="21" y="6"/>
                        <a:pt x="23" y="7"/>
                        <a:pt x="24" y="9"/>
                      </a:cubicBezTo>
                      <a:cubicBezTo>
                        <a:pt x="24" y="9"/>
                        <a:pt x="32" y="19"/>
                        <a:pt x="37" y="23"/>
                      </a:cubicBezTo>
                      <a:cubicBezTo>
                        <a:pt x="33" y="10"/>
                        <a:pt x="22" y="5"/>
                        <a:pt x="22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140"/>
                <p:cNvSpPr>
                  <a:spLocks/>
                </p:cNvSpPr>
                <p:nvPr/>
              </p:nvSpPr>
              <p:spPr bwMode="auto">
                <a:xfrm>
                  <a:off x="3627438" y="3081339"/>
                  <a:ext cx="615950" cy="225426"/>
                </a:xfrm>
                <a:custGeom>
                  <a:avLst/>
                  <a:gdLst>
                    <a:gd name="T0" fmla="*/ 83 w 164"/>
                    <a:gd name="T1" fmla="*/ 60 h 60"/>
                    <a:gd name="T2" fmla="*/ 154 w 164"/>
                    <a:gd name="T3" fmla="*/ 0 h 60"/>
                    <a:gd name="T4" fmla="*/ 23 w 164"/>
                    <a:gd name="T5" fmla="*/ 7 h 60"/>
                    <a:gd name="T6" fmla="*/ 0 w 164"/>
                    <a:gd name="T7" fmla="*/ 18 h 60"/>
                    <a:gd name="T8" fmla="*/ 83 w 16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4" h="60">
                      <a:moveTo>
                        <a:pt x="83" y="60"/>
                      </a:moveTo>
                      <a:cubicBezTo>
                        <a:pt x="155" y="59"/>
                        <a:pt x="164" y="17"/>
                        <a:pt x="154" y="0"/>
                      </a:cubicBezTo>
                      <a:cubicBezTo>
                        <a:pt x="132" y="23"/>
                        <a:pt x="59" y="36"/>
                        <a:pt x="23" y="7"/>
                      </a:cubicBezTo>
                      <a:cubicBezTo>
                        <a:pt x="17" y="15"/>
                        <a:pt x="8" y="17"/>
                        <a:pt x="0" y="18"/>
                      </a:cubicBezTo>
                      <a:cubicBezTo>
                        <a:pt x="2" y="39"/>
                        <a:pt x="41" y="60"/>
                        <a:pt x="83" y="6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141"/>
                <p:cNvSpPr>
                  <a:spLocks/>
                </p:cNvSpPr>
                <p:nvPr/>
              </p:nvSpPr>
              <p:spPr bwMode="auto">
                <a:xfrm>
                  <a:off x="3732213" y="2924176"/>
                  <a:ext cx="552450" cy="225426"/>
                </a:xfrm>
                <a:custGeom>
                  <a:avLst/>
                  <a:gdLst>
                    <a:gd name="T0" fmla="*/ 7 w 147"/>
                    <a:gd name="T1" fmla="*/ 12 h 60"/>
                    <a:gd name="T2" fmla="*/ 0 w 147"/>
                    <a:gd name="T3" fmla="*/ 44 h 60"/>
                    <a:gd name="T4" fmla="*/ 51 w 147"/>
                    <a:gd name="T5" fmla="*/ 60 h 60"/>
                    <a:gd name="T6" fmla="*/ 119 w 147"/>
                    <a:gd name="T7" fmla="*/ 0 h 60"/>
                    <a:gd name="T8" fmla="*/ 7 w 147"/>
                    <a:gd name="T9" fmla="*/ 12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7" h="60">
                      <a:moveTo>
                        <a:pt x="7" y="12"/>
                      </a:moveTo>
                      <a:cubicBezTo>
                        <a:pt x="9" y="27"/>
                        <a:pt x="3" y="39"/>
                        <a:pt x="0" y="44"/>
                      </a:cubicBezTo>
                      <a:cubicBezTo>
                        <a:pt x="7" y="49"/>
                        <a:pt x="20" y="59"/>
                        <a:pt x="51" y="60"/>
                      </a:cubicBezTo>
                      <a:cubicBezTo>
                        <a:pt x="97" y="60"/>
                        <a:pt x="147" y="38"/>
                        <a:pt x="119" y="0"/>
                      </a:cubicBezTo>
                      <a:cubicBezTo>
                        <a:pt x="107" y="15"/>
                        <a:pt x="48" y="29"/>
                        <a:pt x="7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Freeform 142"/>
                <p:cNvSpPr>
                  <a:spLocks/>
                </p:cNvSpPr>
                <p:nvPr/>
              </p:nvSpPr>
              <p:spPr bwMode="auto">
                <a:xfrm>
                  <a:off x="3355977" y="2806702"/>
                  <a:ext cx="219076" cy="188914"/>
                </a:xfrm>
                <a:custGeom>
                  <a:avLst/>
                  <a:gdLst>
                    <a:gd name="T0" fmla="*/ 46 w 58"/>
                    <a:gd name="T1" fmla="*/ 39 h 50"/>
                    <a:gd name="T2" fmla="*/ 53 w 58"/>
                    <a:gd name="T3" fmla="*/ 5 h 50"/>
                    <a:gd name="T4" fmla="*/ 47 w 58"/>
                    <a:gd name="T5" fmla="*/ 0 h 50"/>
                    <a:gd name="T6" fmla="*/ 0 w 58"/>
                    <a:gd name="T7" fmla="*/ 22 h 50"/>
                    <a:gd name="T8" fmla="*/ 46 w 58"/>
                    <a:gd name="T9" fmla="*/ 3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0">
                      <a:moveTo>
                        <a:pt x="46" y="39"/>
                      </a:moveTo>
                      <a:cubicBezTo>
                        <a:pt x="57" y="28"/>
                        <a:pt x="58" y="15"/>
                        <a:pt x="53" y="5"/>
                      </a:cubicBezTo>
                      <a:cubicBezTo>
                        <a:pt x="51" y="4"/>
                        <a:pt x="50" y="1"/>
                        <a:pt x="47" y="0"/>
                      </a:cubicBezTo>
                      <a:cubicBezTo>
                        <a:pt x="45" y="19"/>
                        <a:pt x="17" y="34"/>
                        <a:pt x="0" y="22"/>
                      </a:cubicBezTo>
                      <a:cubicBezTo>
                        <a:pt x="6" y="49"/>
                        <a:pt x="34" y="50"/>
                        <a:pt x="46" y="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143"/>
                <p:cNvSpPr>
                  <a:spLocks/>
                </p:cNvSpPr>
                <p:nvPr/>
              </p:nvSpPr>
              <p:spPr bwMode="auto">
                <a:xfrm>
                  <a:off x="3408362" y="2841627"/>
                  <a:ext cx="268287" cy="261938"/>
                </a:xfrm>
                <a:custGeom>
                  <a:avLst/>
                  <a:gdLst>
                    <a:gd name="T0" fmla="*/ 54 w 71"/>
                    <a:gd name="T1" fmla="*/ 49 h 70"/>
                    <a:gd name="T2" fmla="*/ 47 w 71"/>
                    <a:gd name="T3" fmla="*/ 0 h 70"/>
                    <a:gd name="T4" fmla="*/ 0 w 71"/>
                    <a:gd name="T5" fmla="*/ 39 h 70"/>
                    <a:gd name="T6" fmla="*/ 54 w 71"/>
                    <a:gd name="T7" fmla="*/ 49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1" h="70">
                      <a:moveTo>
                        <a:pt x="54" y="49"/>
                      </a:moveTo>
                      <a:cubicBezTo>
                        <a:pt x="71" y="30"/>
                        <a:pt x="54" y="1"/>
                        <a:pt x="47" y="0"/>
                      </a:cubicBezTo>
                      <a:cubicBezTo>
                        <a:pt x="52" y="28"/>
                        <a:pt x="24" y="49"/>
                        <a:pt x="0" y="39"/>
                      </a:cubicBezTo>
                      <a:cubicBezTo>
                        <a:pt x="6" y="56"/>
                        <a:pt x="35" y="70"/>
                        <a:pt x="54" y="4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144"/>
                <p:cNvSpPr>
                  <a:spLocks/>
                </p:cNvSpPr>
                <p:nvPr/>
              </p:nvSpPr>
              <p:spPr bwMode="auto">
                <a:xfrm>
                  <a:off x="3529013" y="2852737"/>
                  <a:ext cx="211139" cy="292100"/>
                </a:xfrm>
                <a:custGeom>
                  <a:avLst/>
                  <a:gdLst>
                    <a:gd name="T0" fmla="*/ 0 w 56"/>
                    <a:gd name="T1" fmla="*/ 63 h 78"/>
                    <a:gd name="T2" fmla="*/ 55 w 56"/>
                    <a:gd name="T3" fmla="*/ 42 h 78"/>
                    <a:gd name="T4" fmla="*/ 29 w 56"/>
                    <a:gd name="T5" fmla="*/ 0 h 78"/>
                    <a:gd name="T6" fmla="*/ 0 w 56"/>
                    <a:gd name="T7" fmla="*/ 63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78">
                      <a:moveTo>
                        <a:pt x="0" y="63"/>
                      </a:moveTo>
                      <a:cubicBezTo>
                        <a:pt x="14" y="78"/>
                        <a:pt x="52" y="77"/>
                        <a:pt x="55" y="42"/>
                      </a:cubicBezTo>
                      <a:cubicBezTo>
                        <a:pt x="56" y="18"/>
                        <a:pt x="46" y="4"/>
                        <a:pt x="29" y="0"/>
                      </a:cubicBezTo>
                      <a:cubicBezTo>
                        <a:pt x="49" y="37"/>
                        <a:pt x="25" y="62"/>
                        <a:pt x="0" y="6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145"/>
                <p:cNvSpPr>
                  <a:spLocks/>
                </p:cNvSpPr>
                <p:nvPr/>
              </p:nvSpPr>
              <p:spPr bwMode="auto">
                <a:xfrm>
                  <a:off x="3616325" y="3227389"/>
                  <a:ext cx="574675" cy="203200"/>
                </a:xfrm>
                <a:custGeom>
                  <a:avLst/>
                  <a:gdLst>
                    <a:gd name="T0" fmla="*/ 7 w 153"/>
                    <a:gd name="T1" fmla="*/ 0 h 54"/>
                    <a:gd name="T2" fmla="*/ 86 w 153"/>
                    <a:gd name="T3" fmla="*/ 53 h 54"/>
                    <a:gd name="T4" fmla="*/ 150 w 153"/>
                    <a:gd name="T5" fmla="*/ 9 h 54"/>
                    <a:gd name="T6" fmla="*/ 7 w 153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3" h="54">
                      <a:moveTo>
                        <a:pt x="7" y="0"/>
                      </a:moveTo>
                      <a:cubicBezTo>
                        <a:pt x="0" y="41"/>
                        <a:pt x="54" y="54"/>
                        <a:pt x="86" y="53"/>
                      </a:cubicBezTo>
                      <a:cubicBezTo>
                        <a:pt x="141" y="51"/>
                        <a:pt x="153" y="24"/>
                        <a:pt x="150" y="9"/>
                      </a:cubicBezTo>
                      <a:cubicBezTo>
                        <a:pt x="116" y="36"/>
                        <a:pt x="42" y="33"/>
                        <a:pt x="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146"/>
                <p:cNvSpPr>
                  <a:spLocks/>
                </p:cNvSpPr>
                <p:nvPr/>
              </p:nvSpPr>
              <p:spPr bwMode="auto">
                <a:xfrm>
                  <a:off x="3578226" y="3333751"/>
                  <a:ext cx="365125" cy="239712"/>
                </a:xfrm>
                <a:custGeom>
                  <a:avLst/>
                  <a:gdLst>
                    <a:gd name="T0" fmla="*/ 45 w 97"/>
                    <a:gd name="T1" fmla="*/ 58 h 64"/>
                    <a:gd name="T2" fmla="*/ 97 w 97"/>
                    <a:gd name="T3" fmla="*/ 31 h 64"/>
                    <a:gd name="T4" fmla="*/ 15 w 97"/>
                    <a:gd name="T5" fmla="*/ 0 h 64"/>
                    <a:gd name="T6" fmla="*/ 45 w 97"/>
                    <a:gd name="T7" fmla="*/ 58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7" h="64">
                      <a:moveTo>
                        <a:pt x="45" y="58"/>
                      </a:moveTo>
                      <a:cubicBezTo>
                        <a:pt x="74" y="64"/>
                        <a:pt x="97" y="50"/>
                        <a:pt x="97" y="31"/>
                      </a:cubicBezTo>
                      <a:cubicBezTo>
                        <a:pt x="83" y="31"/>
                        <a:pt x="37" y="30"/>
                        <a:pt x="15" y="0"/>
                      </a:cubicBezTo>
                      <a:cubicBezTo>
                        <a:pt x="0" y="21"/>
                        <a:pt x="18" y="50"/>
                        <a:pt x="45" y="5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147"/>
                <p:cNvSpPr>
                  <a:spLocks/>
                </p:cNvSpPr>
                <p:nvPr/>
              </p:nvSpPr>
              <p:spPr bwMode="auto">
                <a:xfrm>
                  <a:off x="3536952" y="3465512"/>
                  <a:ext cx="357189" cy="217489"/>
                </a:xfrm>
                <a:custGeom>
                  <a:avLst/>
                  <a:gdLst>
                    <a:gd name="T0" fmla="*/ 95 w 95"/>
                    <a:gd name="T1" fmla="*/ 24 h 58"/>
                    <a:gd name="T2" fmla="*/ 20 w 95"/>
                    <a:gd name="T3" fmla="*/ 0 h 58"/>
                    <a:gd name="T4" fmla="*/ 56 w 95"/>
                    <a:gd name="T5" fmla="*/ 57 h 58"/>
                    <a:gd name="T6" fmla="*/ 95 w 95"/>
                    <a:gd name="T7" fmla="*/ 24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58">
                      <a:moveTo>
                        <a:pt x="95" y="24"/>
                      </a:moveTo>
                      <a:cubicBezTo>
                        <a:pt x="69" y="37"/>
                        <a:pt x="33" y="27"/>
                        <a:pt x="20" y="0"/>
                      </a:cubicBezTo>
                      <a:cubicBezTo>
                        <a:pt x="0" y="30"/>
                        <a:pt x="32" y="58"/>
                        <a:pt x="56" y="57"/>
                      </a:cubicBezTo>
                      <a:cubicBezTo>
                        <a:pt x="86" y="55"/>
                        <a:pt x="94" y="36"/>
                        <a:pt x="95" y="2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Freeform 148"/>
                <p:cNvSpPr>
                  <a:spLocks/>
                </p:cNvSpPr>
                <p:nvPr/>
              </p:nvSpPr>
              <p:spPr bwMode="auto">
                <a:xfrm>
                  <a:off x="3556001" y="3614738"/>
                  <a:ext cx="247651" cy="184151"/>
                </a:xfrm>
                <a:custGeom>
                  <a:avLst/>
                  <a:gdLst>
                    <a:gd name="T0" fmla="*/ 9 w 66"/>
                    <a:gd name="T1" fmla="*/ 0 h 49"/>
                    <a:gd name="T2" fmla="*/ 24 w 66"/>
                    <a:gd name="T3" fmla="*/ 39 h 49"/>
                    <a:gd name="T4" fmla="*/ 65 w 66"/>
                    <a:gd name="T5" fmla="*/ 20 h 49"/>
                    <a:gd name="T6" fmla="*/ 9 w 66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49">
                      <a:moveTo>
                        <a:pt x="9" y="0"/>
                      </a:moveTo>
                      <a:cubicBezTo>
                        <a:pt x="0" y="17"/>
                        <a:pt x="12" y="35"/>
                        <a:pt x="24" y="39"/>
                      </a:cubicBezTo>
                      <a:cubicBezTo>
                        <a:pt x="49" y="49"/>
                        <a:pt x="66" y="32"/>
                        <a:pt x="65" y="20"/>
                      </a:cubicBezTo>
                      <a:cubicBezTo>
                        <a:pt x="45" y="25"/>
                        <a:pt x="24" y="19"/>
                        <a:pt x="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4" name="Freeform 149"/>
                <p:cNvSpPr>
                  <a:spLocks/>
                </p:cNvSpPr>
                <p:nvPr/>
              </p:nvSpPr>
              <p:spPr bwMode="auto">
                <a:xfrm>
                  <a:off x="3468688" y="3803652"/>
                  <a:ext cx="244475" cy="190501"/>
                </a:xfrm>
                <a:custGeom>
                  <a:avLst/>
                  <a:gdLst>
                    <a:gd name="T0" fmla="*/ 12 w 65"/>
                    <a:gd name="T1" fmla="*/ 0 h 51"/>
                    <a:gd name="T2" fmla="*/ 26 w 65"/>
                    <a:gd name="T3" fmla="*/ 42 h 51"/>
                    <a:gd name="T4" fmla="*/ 65 w 65"/>
                    <a:gd name="T5" fmla="*/ 25 h 51"/>
                    <a:gd name="T6" fmla="*/ 12 w 65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51">
                      <a:moveTo>
                        <a:pt x="12" y="0"/>
                      </a:moveTo>
                      <a:cubicBezTo>
                        <a:pt x="0" y="10"/>
                        <a:pt x="8" y="36"/>
                        <a:pt x="26" y="42"/>
                      </a:cubicBezTo>
                      <a:cubicBezTo>
                        <a:pt x="52" y="51"/>
                        <a:pt x="63" y="34"/>
                        <a:pt x="65" y="25"/>
                      </a:cubicBezTo>
                      <a:cubicBezTo>
                        <a:pt x="58" y="27"/>
                        <a:pt x="29" y="33"/>
                        <a:pt x="1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150"/>
                <p:cNvSpPr>
                  <a:spLocks/>
                </p:cNvSpPr>
                <p:nvPr/>
              </p:nvSpPr>
              <p:spPr bwMode="auto">
                <a:xfrm>
                  <a:off x="3479801" y="3660776"/>
                  <a:ext cx="312738" cy="258764"/>
                </a:xfrm>
                <a:custGeom>
                  <a:avLst/>
                  <a:gdLst>
                    <a:gd name="T0" fmla="*/ 42 w 83"/>
                    <a:gd name="T1" fmla="*/ 32 h 69"/>
                    <a:gd name="T2" fmla="*/ 20 w 83"/>
                    <a:gd name="T3" fmla="*/ 0 h 69"/>
                    <a:gd name="T4" fmla="*/ 35 w 83"/>
                    <a:gd name="T5" fmla="*/ 56 h 69"/>
                    <a:gd name="T6" fmla="*/ 80 w 83"/>
                    <a:gd name="T7" fmla="*/ 29 h 69"/>
                    <a:gd name="T8" fmla="*/ 42 w 83"/>
                    <a:gd name="T9" fmla="*/ 3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69">
                      <a:moveTo>
                        <a:pt x="42" y="32"/>
                      </a:moveTo>
                      <a:cubicBezTo>
                        <a:pt x="29" y="25"/>
                        <a:pt x="20" y="14"/>
                        <a:pt x="20" y="0"/>
                      </a:cubicBezTo>
                      <a:cubicBezTo>
                        <a:pt x="0" y="20"/>
                        <a:pt x="17" y="50"/>
                        <a:pt x="35" y="56"/>
                      </a:cubicBezTo>
                      <a:cubicBezTo>
                        <a:pt x="71" y="69"/>
                        <a:pt x="83" y="38"/>
                        <a:pt x="80" y="29"/>
                      </a:cubicBezTo>
                      <a:cubicBezTo>
                        <a:pt x="66" y="39"/>
                        <a:pt x="49" y="35"/>
                        <a:pt x="42" y="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151"/>
                <p:cNvSpPr>
                  <a:spLocks/>
                </p:cNvSpPr>
                <p:nvPr/>
              </p:nvSpPr>
              <p:spPr bwMode="auto">
                <a:xfrm>
                  <a:off x="3889375" y="3938589"/>
                  <a:ext cx="271463" cy="220663"/>
                </a:xfrm>
                <a:custGeom>
                  <a:avLst/>
                  <a:gdLst>
                    <a:gd name="T0" fmla="*/ 62 w 72"/>
                    <a:gd name="T1" fmla="*/ 47 h 59"/>
                    <a:gd name="T2" fmla="*/ 64 w 72"/>
                    <a:gd name="T3" fmla="*/ 48 h 59"/>
                    <a:gd name="T4" fmla="*/ 30 w 72"/>
                    <a:gd name="T5" fmla="*/ 55 h 59"/>
                    <a:gd name="T6" fmla="*/ 15 w 72"/>
                    <a:gd name="T7" fmla="*/ 38 h 59"/>
                    <a:gd name="T8" fmla="*/ 4 w 72"/>
                    <a:gd name="T9" fmla="*/ 10 h 59"/>
                    <a:gd name="T10" fmla="*/ 10 w 72"/>
                    <a:gd name="T11" fmla="*/ 0 h 59"/>
                    <a:gd name="T12" fmla="*/ 34 w 72"/>
                    <a:gd name="T13" fmla="*/ 1 h 59"/>
                    <a:gd name="T14" fmla="*/ 34 w 72"/>
                    <a:gd name="T15" fmla="*/ 5 h 59"/>
                    <a:gd name="T16" fmla="*/ 22 w 72"/>
                    <a:gd name="T17" fmla="*/ 7 h 59"/>
                    <a:gd name="T18" fmla="*/ 24 w 72"/>
                    <a:gd name="T19" fmla="*/ 12 h 59"/>
                    <a:gd name="T20" fmla="*/ 36 w 72"/>
                    <a:gd name="T21" fmla="*/ 10 h 59"/>
                    <a:gd name="T22" fmla="*/ 37 w 72"/>
                    <a:gd name="T23" fmla="*/ 15 h 59"/>
                    <a:gd name="T24" fmla="*/ 26 w 72"/>
                    <a:gd name="T25" fmla="*/ 18 h 59"/>
                    <a:gd name="T26" fmla="*/ 28 w 72"/>
                    <a:gd name="T27" fmla="*/ 22 h 59"/>
                    <a:gd name="T28" fmla="*/ 42 w 72"/>
                    <a:gd name="T29" fmla="*/ 21 h 59"/>
                    <a:gd name="T30" fmla="*/ 60 w 72"/>
                    <a:gd name="T31" fmla="*/ 44 h 59"/>
                    <a:gd name="T32" fmla="*/ 35 w 72"/>
                    <a:gd name="T33" fmla="*/ 50 h 59"/>
                    <a:gd name="T34" fmla="*/ 35 w 72"/>
                    <a:gd name="T35" fmla="*/ 52 h 59"/>
                    <a:gd name="T36" fmla="*/ 62 w 72"/>
                    <a:gd name="T37" fmla="*/ 47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2" h="59">
                      <a:moveTo>
                        <a:pt x="62" y="47"/>
                      </a:moveTo>
                      <a:cubicBezTo>
                        <a:pt x="64" y="48"/>
                        <a:pt x="64" y="48"/>
                        <a:pt x="64" y="48"/>
                      </a:cubicBezTo>
                      <a:cubicBezTo>
                        <a:pt x="61" y="53"/>
                        <a:pt x="39" y="59"/>
                        <a:pt x="30" y="55"/>
                      </a:cubicBezTo>
                      <a:cubicBezTo>
                        <a:pt x="19" y="50"/>
                        <a:pt x="22" y="44"/>
                        <a:pt x="15" y="38"/>
                      </a:cubicBezTo>
                      <a:cubicBezTo>
                        <a:pt x="0" y="24"/>
                        <a:pt x="2" y="18"/>
                        <a:pt x="4" y="10"/>
                      </a:cubicBezTo>
                      <a:cubicBezTo>
                        <a:pt x="5" y="6"/>
                        <a:pt x="7" y="4"/>
                        <a:pt x="10" y="0"/>
                      </a:cubicBezTo>
                      <a:cubicBezTo>
                        <a:pt x="20" y="4"/>
                        <a:pt x="25" y="3"/>
                        <a:pt x="34" y="1"/>
                      </a:cubicBezTo>
                      <a:cubicBezTo>
                        <a:pt x="34" y="2"/>
                        <a:pt x="34" y="4"/>
                        <a:pt x="34" y="5"/>
                      </a:cubicBezTo>
                      <a:cubicBezTo>
                        <a:pt x="28" y="6"/>
                        <a:pt x="22" y="7"/>
                        <a:pt x="22" y="7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9" y="11"/>
                        <a:pt x="36" y="10"/>
                      </a:cubicBezTo>
                      <a:cubicBezTo>
                        <a:pt x="36" y="10"/>
                        <a:pt x="37" y="14"/>
                        <a:pt x="37" y="15"/>
                      </a:cubicBezTo>
                      <a:cubicBezTo>
                        <a:pt x="31" y="15"/>
                        <a:pt x="26" y="18"/>
                        <a:pt x="26" y="18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36" y="20"/>
                        <a:pt x="42" y="21"/>
                      </a:cubicBezTo>
                      <a:cubicBezTo>
                        <a:pt x="48" y="26"/>
                        <a:pt x="72" y="32"/>
                        <a:pt x="60" y="44"/>
                      </a:cubicBezTo>
                      <a:cubicBezTo>
                        <a:pt x="55" y="49"/>
                        <a:pt x="44" y="50"/>
                        <a:pt x="35" y="50"/>
                      </a:cubicBezTo>
                      <a:cubicBezTo>
                        <a:pt x="35" y="52"/>
                        <a:pt x="35" y="52"/>
                        <a:pt x="35" y="52"/>
                      </a:cubicBezTo>
                      <a:cubicBezTo>
                        <a:pt x="37" y="54"/>
                        <a:pt x="53" y="55"/>
                        <a:pt x="62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152"/>
                <p:cNvSpPr>
                  <a:spLocks/>
                </p:cNvSpPr>
                <p:nvPr/>
              </p:nvSpPr>
              <p:spPr bwMode="auto">
                <a:xfrm>
                  <a:off x="3860800" y="3803652"/>
                  <a:ext cx="220663" cy="130174"/>
                </a:xfrm>
                <a:custGeom>
                  <a:avLst/>
                  <a:gdLst>
                    <a:gd name="T0" fmla="*/ 59 w 59"/>
                    <a:gd name="T1" fmla="*/ 6 h 35"/>
                    <a:gd name="T2" fmla="*/ 33 w 59"/>
                    <a:gd name="T3" fmla="*/ 13 h 35"/>
                    <a:gd name="T4" fmla="*/ 4 w 59"/>
                    <a:gd name="T5" fmla="*/ 0 h 35"/>
                    <a:gd name="T6" fmla="*/ 30 w 59"/>
                    <a:gd name="T7" fmla="*/ 33 h 35"/>
                    <a:gd name="T8" fmla="*/ 59 w 59"/>
                    <a:gd name="T9" fmla="*/ 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35">
                      <a:moveTo>
                        <a:pt x="59" y="6"/>
                      </a:moveTo>
                      <a:cubicBezTo>
                        <a:pt x="53" y="10"/>
                        <a:pt x="44" y="14"/>
                        <a:pt x="33" y="13"/>
                      </a:cubicBezTo>
                      <a:cubicBezTo>
                        <a:pt x="21" y="13"/>
                        <a:pt x="12" y="8"/>
                        <a:pt x="4" y="0"/>
                      </a:cubicBezTo>
                      <a:cubicBezTo>
                        <a:pt x="0" y="22"/>
                        <a:pt x="14" y="33"/>
                        <a:pt x="30" y="33"/>
                      </a:cubicBezTo>
                      <a:cubicBezTo>
                        <a:pt x="58" y="35"/>
                        <a:pt x="59" y="9"/>
                        <a:pt x="59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153"/>
                <p:cNvSpPr>
                  <a:spLocks/>
                </p:cNvSpPr>
                <p:nvPr/>
              </p:nvSpPr>
              <p:spPr bwMode="auto">
                <a:xfrm>
                  <a:off x="3825875" y="3660776"/>
                  <a:ext cx="304799" cy="176212"/>
                </a:xfrm>
                <a:custGeom>
                  <a:avLst/>
                  <a:gdLst>
                    <a:gd name="T0" fmla="*/ 42 w 81"/>
                    <a:gd name="T1" fmla="*/ 46 h 47"/>
                    <a:gd name="T2" fmla="*/ 75 w 81"/>
                    <a:gd name="T3" fmla="*/ 10 h 47"/>
                    <a:gd name="T4" fmla="*/ 10 w 81"/>
                    <a:gd name="T5" fmla="*/ 0 h 47"/>
                    <a:gd name="T6" fmla="*/ 42 w 81"/>
                    <a:gd name="T7" fmla="*/ 4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47">
                      <a:moveTo>
                        <a:pt x="42" y="46"/>
                      </a:moveTo>
                      <a:cubicBezTo>
                        <a:pt x="72" y="47"/>
                        <a:pt x="81" y="21"/>
                        <a:pt x="75" y="10"/>
                      </a:cubicBezTo>
                      <a:cubicBezTo>
                        <a:pt x="58" y="31"/>
                        <a:pt x="18" y="26"/>
                        <a:pt x="10" y="0"/>
                      </a:cubicBezTo>
                      <a:cubicBezTo>
                        <a:pt x="0" y="19"/>
                        <a:pt x="17" y="46"/>
                        <a:pt x="42" y="4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154"/>
                <p:cNvSpPr>
                  <a:spLocks/>
                </p:cNvSpPr>
                <p:nvPr/>
              </p:nvSpPr>
              <p:spPr bwMode="auto">
                <a:xfrm>
                  <a:off x="3883025" y="3614738"/>
                  <a:ext cx="236538" cy="112714"/>
                </a:xfrm>
                <a:custGeom>
                  <a:avLst/>
                  <a:gdLst>
                    <a:gd name="T0" fmla="*/ 31 w 63"/>
                    <a:gd name="T1" fmla="*/ 30 h 30"/>
                    <a:gd name="T2" fmla="*/ 59 w 63"/>
                    <a:gd name="T3" fmla="*/ 1 h 30"/>
                    <a:gd name="T4" fmla="*/ 5 w 63"/>
                    <a:gd name="T5" fmla="*/ 0 h 30"/>
                    <a:gd name="T6" fmla="*/ 0 w 63"/>
                    <a:gd name="T7" fmla="*/ 8 h 30"/>
                    <a:gd name="T8" fmla="*/ 31 w 63"/>
                    <a:gd name="T9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0">
                      <a:moveTo>
                        <a:pt x="31" y="30"/>
                      </a:moveTo>
                      <a:cubicBezTo>
                        <a:pt x="46" y="30"/>
                        <a:pt x="63" y="20"/>
                        <a:pt x="59" y="1"/>
                      </a:cubicBezTo>
                      <a:cubicBezTo>
                        <a:pt x="42" y="12"/>
                        <a:pt x="20" y="11"/>
                        <a:pt x="5" y="0"/>
                      </a:cubicBezTo>
                      <a:cubicBezTo>
                        <a:pt x="3" y="2"/>
                        <a:pt x="1" y="6"/>
                        <a:pt x="0" y="8"/>
                      </a:cubicBezTo>
                      <a:cubicBezTo>
                        <a:pt x="2" y="22"/>
                        <a:pt x="16" y="30"/>
                        <a:pt x="31" y="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Freeform 155"/>
                <p:cNvSpPr>
                  <a:spLocks/>
                </p:cNvSpPr>
                <p:nvPr/>
              </p:nvSpPr>
              <p:spPr bwMode="auto">
                <a:xfrm>
                  <a:off x="3908427" y="3487737"/>
                  <a:ext cx="244475" cy="179388"/>
                </a:xfrm>
                <a:custGeom>
                  <a:avLst/>
                  <a:gdLst>
                    <a:gd name="T0" fmla="*/ 5 w 65"/>
                    <a:gd name="T1" fmla="*/ 12 h 48"/>
                    <a:gd name="T2" fmla="*/ 3 w 65"/>
                    <a:gd name="T3" fmla="*/ 13 h 48"/>
                    <a:gd name="T4" fmla="*/ 0 w 65"/>
                    <a:gd name="T5" fmla="*/ 30 h 48"/>
                    <a:gd name="T6" fmla="*/ 62 w 65"/>
                    <a:gd name="T7" fmla="*/ 0 h 48"/>
                    <a:gd name="T8" fmla="*/ 5 w 65"/>
                    <a:gd name="T9" fmla="*/ 1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8">
                      <a:moveTo>
                        <a:pt x="5" y="12"/>
                      </a:moveTo>
                      <a:cubicBezTo>
                        <a:pt x="5" y="12"/>
                        <a:pt x="4" y="13"/>
                        <a:pt x="3" y="13"/>
                      </a:cubicBezTo>
                      <a:cubicBezTo>
                        <a:pt x="3" y="18"/>
                        <a:pt x="2" y="25"/>
                        <a:pt x="0" y="30"/>
                      </a:cubicBezTo>
                      <a:cubicBezTo>
                        <a:pt x="21" y="48"/>
                        <a:pt x="65" y="36"/>
                        <a:pt x="62" y="0"/>
                      </a:cubicBezTo>
                      <a:cubicBezTo>
                        <a:pt x="47" y="15"/>
                        <a:pt x="23" y="18"/>
                        <a:pt x="5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1" name="Freeform 156"/>
                <p:cNvSpPr>
                  <a:spLocks/>
                </p:cNvSpPr>
                <p:nvPr/>
              </p:nvSpPr>
              <p:spPr bwMode="auto">
                <a:xfrm>
                  <a:off x="3943352" y="3375026"/>
                  <a:ext cx="228599" cy="173038"/>
                </a:xfrm>
                <a:custGeom>
                  <a:avLst/>
                  <a:gdLst>
                    <a:gd name="T0" fmla="*/ 6 w 61"/>
                    <a:gd name="T1" fmla="*/ 20 h 46"/>
                    <a:gd name="T2" fmla="*/ 0 w 61"/>
                    <a:gd name="T3" fmla="*/ 38 h 46"/>
                    <a:gd name="T4" fmla="*/ 59 w 61"/>
                    <a:gd name="T5" fmla="*/ 0 h 46"/>
                    <a:gd name="T6" fmla="*/ 6 w 61"/>
                    <a:gd name="T7" fmla="*/ 2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46">
                      <a:moveTo>
                        <a:pt x="6" y="20"/>
                      </a:moveTo>
                      <a:cubicBezTo>
                        <a:pt x="6" y="27"/>
                        <a:pt x="4" y="33"/>
                        <a:pt x="0" y="38"/>
                      </a:cubicBezTo>
                      <a:cubicBezTo>
                        <a:pt x="27" y="46"/>
                        <a:pt x="61" y="32"/>
                        <a:pt x="59" y="0"/>
                      </a:cubicBezTo>
                      <a:cubicBezTo>
                        <a:pt x="50" y="8"/>
                        <a:pt x="34" y="18"/>
                        <a:pt x="6" y="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2" name="Freeform 157"/>
                <p:cNvSpPr>
                  <a:spLocks/>
                </p:cNvSpPr>
                <p:nvPr/>
              </p:nvSpPr>
              <p:spPr bwMode="auto">
                <a:xfrm>
                  <a:off x="3281364" y="2536825"/>
                  <a:ext cx="252414" cy="376239"/>
                </a:xfrm>
                <a:custGeom>
                  <a:avLst/>
                  <a:gdLst>
                    <a:gd name="T0" fmla="*/ 46 w 67"/>
                    <a:gd name="T1" fmla="*/ 91 h 100"/>
                    <a:gd name="T2" fmla="*/ 53 w 67"/>
                    <a:gd name="T3" fmla="*/ 55 h 100"/>
                    <a:gd name="T4" fmla="*/ 51 w 67"/>
                    <a:gd name="T5" fmla="*/ 67 h 100"/>
                    <a:gd name="T6" fmla="*/ 45 w 67"/>
                    <a:gd name="T7" fmla="*/ 70 h 100"/>
                    <a:gd name="T8" fmla="*/ 46 w 67"/>
                    <a:gd name="T9" fmla="*/ 61 h 100"/>
                    <a:gd name="T10" fmla="*/ 49 w 67"/>
                    <a:gd name="T11" fmla="*/ 46 h 100"/>
                    <a:gd name="T12" fmla="*/ 46 w 67"/>
                    <a:gd name="T13" fmla="*/ 34 h 100"/>
                    <a:gd name="T14" fmla="*/ 46 w 67"/>
                    <a:gd name="T15" fmla="*/ 17 h 100"/>
                    <a:gd name="T16" fmla="*/ 39 w 67"/>
                    <a:gd name="T17" fmla="*/ 17 h 100"/>
                    <a:gd name="T18" fmla="*/ 39 w 67"/>
                    <a:gd name="T19" fmla="*/ 34 h 100"/>
                    <a:gd name="T20" fmla="*/ 34 w 67"/>
                    <a:gd name="T21" fmla="*/ 40 h 100"/>
                    <a:gd name="T22" fmla="*/ 32 w 67"/>
                    <a:gd name="T23" fmla="*/ 43 h 100"/>
                    <a:gd name="T24" fmla="*/ 31 w 67"/>
                    <a:gd name="T25" fmla="*/ 43 h 100"/>
                    <a:gd name="T26" fmla="*/ 33 w 67"/>
                    <a:gd name="T27" fmla="*/ 33 h 100"/>
                    <a:gd name="T28" fmla="*/ 31 w 67"/>
                    <a:gd name="T29" fmla="*/ 22 h 100"/>
                    <a:gd name="T30" fmla="*/ 17 w 67"/>
                    <a:gd name="T31" fmla="*/ 4 h 100"/>
                    <a:gd name="T32" fmla="*/ 28 w 67"/>
                    <a:gd name="T33" fmla="*/ 24 h 100"/>
                    <a:gd name="T34" fmla="*/ 26 w 67"/>
                    <a:gd name="T35" fmla="*/ 28 h 100"/>
                    <a:gd name="T36" fmla="*/ 11 w 67"/>
                    <a:gd name="T37" fmla="*/ 4 h 100"/>
                    <a:gd name="T38" fmla="*/ 4 w 67"/>
                    <a:gd name="T39" fmla="*/ 2 h 100"/>
                    <a:gd name="T40" fmla="*/ 8 w 67"/>
                    <a:gd name="T41" fmla="*/ 5 h 100"/>
                    <a:gd name="T42" fmla="*/ 23 w 67"/>
                    <a:gd name="T43" fmla="*/ 31 h 100"/>
                    <a:gd name="T44" fmla="*/ 20 w 67"/>
                    <a:gd name="T45" fmla="*/ 31 h 100"/>
                    <a:gd name="T46" fmla="*/ 15 w 67"/>
                    <a:gd name="T47" fmla="*/ 23 h 100"/>
                    <a:gd name="T48" fmla="*/ 5 w 67"/>
                    <a:gd name="T49" fmla="*/ 9 h 100"/>
                    <a:gd name="T50" fmla="*/ 0 w 67"/>
                    <a:gd name="T51" fmla="*/ 8 h 100"/>
                    <a:gd name="T52" fmla="*/ 3 w 67"/>
                    <a:gd name="T53" fmla="*/ 16 h 100"/>
                    <a:gd name="T54" fmla="*/ 12 w 67"/>
                    <a:gd name="T55" fmla="*/ 22 h 100"/>
                    <a:gd name="T56" fmla="*/ 16 w 67"/>
                    <a:gd name="T57" fmla="*/ 37 h 100"/>
                    <a:gd name="T58" fmla="*/ 13 w 67"/>
                    <a:gd name="T59" fmla="*/ 39 h 100"/>
                    <a:gd name="T60" fmla="*/ 8 w 67"/>
                    <a:gd name="T61" fmla="*/ 22 h 100"/>
                    <a:gd name="T62" fmla="*/ 5 w 67"/>
                    <a:gd name="T63" fmla="*/ 19 h 100"/>
                    <a:gd name="T64" fmla="*/ 4 w 67"/>
                    <a:gd name="T65" fmla="*/ 20 h 100"/>
                    <a:gd name="T66" fmla="*/ 23 w 67"/>
                    <a:gd name="T67" fmla="*/ 61 h 100"/>
                    <a:gd name="T68" fmla="*/ 27 w 67"/>
                    <a:gd name="T69" fmla="*/ 67 h 100"/>
                    <a:gd name="T70" fmla="*/ 35 w 67"/>
                    <a:gd name="T71" fmla="*/ 73 h 100"/>
                    <a:gd name="T72" fmla="*/ 37 w 67"/>
                    <a:gd name="T73" fmla="*/ 74 h 100"/>
                    <a:gd name="T74" fmla="*/ 26 w 67"/>
                    <a:gd name="T75" fmla="*/ 74 h 100"/>
                    <a:gd name="T76" fmla="*/ 22 w 67"/>
                    <a:gd name="T77" fmla="*/ 68 h 100"/>
                    <a:gd name="T78" fmla="*/ 46 w 67"/>
                    <a:gd name="T79" fmla="*/ 91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7" h="100">
                      <a:moveTo>
                        <a:pt x="46" y="91"/>
                      </a:moveTo>
                      <a:cubicBezTo>
                        <a:pt x="67" y="82"/>
                        <a:pt x="65" y="61"/>
                        <a:pt x="53" y="55"/>
                      </a:cubicBezTo>
                      <a:cubicBezTo>
                        <a:pt x="50" y="58"/>
                        <a:pt x="51" y="65"/>
                        <a:pt x="51" y="67"/>
                      </a:cubicBezTo>
                      <a:cubicBezTo>
                        <a:pt x="51" y="70"/>
                        <a:pt x="46" y="72"/>
                        <a:pt x="45" y="70"/>
                      </a:cubicBezTo>
                      <a:cubicBezTo>
                        <a:pt x="43" y="68"/>
                        <a:pt x="48" y="66"/>
                        <a:pt x="46" y="61"/>
                      </a:cubicBezTo>
                      <a:cubicBezTo>
                        <a:pt x="44" y="56"/>
                        <a:pt x="49" y="54"/>
                        <a:pt x="49" y="46"/>
                      </a:cubicBezTo>
                      <a:cubicBezTo>
                        <a:pt x="49" y="42"/>
                        <a:pt x="46" y="35"/>
                        <a:pt x="46" y="34"/>
                      </a:cubicBezTo>
                      <a:cubicBezTo>
                        <a:pt x="43" y="29"/>
                        <a:pt x="43" y="21"/>
                        <a:pt x="46" y="17"/>
                      </a:cubicBezTo>
                      <a:cubicBezTo>
                        <a:pt x="44" y="15"/>
                        <a:pt x="41" y="13"/>
                        <a:pt x="39" y="17"/>
                      </a:cubicBezTo>
                      <a:cubicBezTo>
                        <a:pt x="35" y="22"/>
                        <a:pt x="37" y="29"/>
                        <a:pt x="39" y="34"/>
                      </a:cubicBezTo>
                      <a:cubicBezTo>
                        <a:pt x="39" y="35"/>
                        <a:pt x="35" y="34"/>
                        <a:pt x="34" y="40"/>
                      </a:cubicBezTo>
                      <a:cubicBezTo>
                        <a:pt x="32" y="43"/>
                        <a:pt x="32" y="43"/>
                        <a:pt x="32" y="43"/>
                      </a:cubicBezTo>
                      <a:cubicBezTo>
                        <a:pt x="31" y="43"/>
                        <a:pt x="31" y="43"/>
                        <a:pt x="31" y="43"/>
                      </a:cubicBezTo>
                      <a:cubicBezTo>
                        <a:pt x="30" y="38"/>
                        <a:pt x="32" y="36"/>
                        <a:pt x="33" y="33"/>
                      </a:cubicBezTo>
                      <a:cubicBezTo>
                        <a:pt x="32" y="32"/>
                        <a:pt x="31" y="28"/>
                        <a:pt x="31" y="22"/>
                      </a:cubicBezTo>
                      <a:cubicBezTo>
                        <a:pt x="28" y="13"/>
                        <a:pt x="21" y="4"/>
                        <a:pt x="17" y="4"/>
                      </a:cubicBezTo>
                      <a:cubicBezTo>
                        <a:pt x="20" y="10"/>
                        <a:pt x="27" y="22"/>
                        <a:pt x="28" y="24"/>
                      </a:cubicBezTo>
                      <a:cubicBezTo>
                        <a:pt x="29" y="28"/>
                        <a:pt x="26" y="28"/>
                        <a:pt x="26" y="28"/>
                      </a:cubicBezTo>
                      <a:cubicBezTo>
                        <a:pt x="21" y="18"/>
                        <a:pt x="16" y="8"/>
                        <a:pt x="11" y="4"/>
                      </a:cubicBezTo>
                      <a:cubicBezTo>
                        <a:pt x="8" y="1"/>
                        <a:pt x="5" y="0"/>
                        <a:pt x="4" y="2"/>
                      </a:cubicBezTo>
                      <a:cubicBezTo>
                        <a:pt x="5" y="2"/>
                        <a:pt x="7" y="4"/>
                        <a:pt x="8" y="5"/>
                      </a:cubicBezTo>
                      <a:cubicBezTo>
                        <a:pt x="13" y="11"/>
                        <a:pt x="23" y="31"/>
                        <a:pt x="23" y="31"/>
                      </a:cubicBezTo>
                      <a:cubicBezTo>
                        <a:pt x="23" y="31"/>
                        <a:pt x="22" y="31"/>
                        <a:pt x="20" y="31"/>
                      </a:cubicBezTo>
                      <a:cubicBezTo>
                        <a:pt x="19" y="31"/>
                        <a:pt x="17" y="28"/>
                        <a:pt x="15" y="23"/>
                      </a:cubicBezTo>
                      <a:cubicBezTo>
                        <a:pt x="12" y="19"/>
                        <a:pt x="8" y="11"/>
                        <a:pt x="5" y="9"/>
                      </a:cubicBezTo>
                      <a:cubicBezTo>
                        <a:pt x="3" y="6"/>
                        <a:pt x="2" y="7"/>
                        <a:pt x="0" y="8"/>
                      </a:cubicBezTo>
                      <a:cubicBezTo>
                        <a:pt x="2" y="10"/>
                        <a:pt x="3" y="13"/>
                        <a:pt x="3" y="16"/>
                      </a:cubicBezTo>
                      <a:cubicBezTo>
                        <a:pt x="7" y="14"/>
                        <a:pt x="11" y="18"/>
                        <a:pt x="12" y="22"/>
                      </a:cubicBezTo>
                      <a:cubicBezTo>
                        <a:pt x="12" y="25"/>
                        <a:pt x="14" y="34"/>
                        <a:pt x="16" y="37"/>
                      </a:cubicBezTo>
                      <a:cubicBezTo>
                        <a:pt x="15" y="37"/>
                        <a:pt x="13" y="39"/>
                        <a:pt x="13" y="39"/>
                      </a:cubicBezTo>
                      <a:cubicBezTo>
                        <a:pt x="11" y="37"/>
                        <a:pt x="9" y="26"/>
                        <a:pt x="8" y="22"/>
                      </a:cubicBezTo>
                      <a:cubicBezTo>
                        <a:pt x="8" y="21"/>
                        <a:pt x="8" y="19"/>
                        <a:pt x="5" y="19"/>
                      </a:cubicBezTo>
                      <a:cubicBezTo>
                        <a:pt x="4" y="19"/>
                        <a:pt x="4" y="19"/>
                        <a:pt x="4" y="20"/>
                      </a:cubicBezTo>
                      <a:cubicBezTo>
                        <a:pt x="2" y="41"/>
                        <a:pt x="4" y="46"/>
                        <a:pt x="23" y="61"/>
                      </a:cubicBezTo>
                      <a:cubicBezTo>
                        <a:pt x="24" y="61"/>
                        <a:pt x="26" y="64"/>
                        <a:pt x="27" y="67"/>
                      </a:cubicBezTo>
                      <a:cubicBezTo>
                        <a:pt x="29" y="70"/>
                        <a:pt x="31" y="73"/>
                        <a:pt x="35" y="73"/>
                      </a:cubicBezTo>
                      <a:cubicBezTo>
                        <a:pt x="37" y="74"/>
                        <a:pt x="37" y="74"/>
                        <a:pt x="37" y="74"/>
                      </a:cubicBezTo>
                      <a:cubicBezTo>
                        <a:pt x="33" y="78"/>
                        <a:pt x="27" y="76"/>
                        <a:pt x="26" y="74"/>
                      </a:cubicBezTo>
                      <a:cubicBezTo>
                        <a:pt x="25" y="73"/>
                        <a:pt x="22" y="68"/>
                        <a:pt x="22" y="68"/>
                      </a:cubicBezTo>
                      <a:cubicBezTo>
                        <a:pt x="8" y="82"/>
                        <a:pt x="26" y="100"/>
                        <a:pt x="46" y="9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158"/>
                <p:cNvSpPr>
                  <a:spLocks/>
                </p:cNvSpPr>
                <p:nvPr/>
              </p:nvSpPr>
              <p:spPr bwMode="auto">
                <a:xfrm>
                  <a:off x="3424238" y="3968751"/>
                  <a:ext cx="192087" cy="244475"/>
                </a:xfrm>
                <a:custGeom>
                  <a:avLst/>
                  <a:gdLst>
                    <a:gd name="T0" fmla="*/ 29 w 51"/>
                    <a:gd name="T1" fmla="*/ 0 h 65"/>
                    <a:gd name="T2" fmla="*/ 6 w 51"/>
                    <a:gd name="T3" fmla="*/ 36 h 65"/>
                    <a:gd name="T4" fmla="*/ 6 w 51"/>
                    <a:gd name="T5" fmla="*/ 52 h 65"/>
                    <a:gd name="T6" fmla="*/ 36 w 51"/>
                    <a:gd name="T7" fmla="*/ 62 h 65"/>
                    <a:gd name="T8" fmla="*/ 36 w 51"/>
                    <a:gd name="T9" fmla="*/ 61 h 65"/>
                    <a:gd name="T10" fmla="*/ 9 w 51"/>
                    <a:gd name="T11" fmla="*/ 50 h 65"/>
                    <a:gd name="T12" fmla="*/ 10 w 51"/>
                    <a:gd name="T13" fmla="*/ 49 h 65"/>
                    <a:gd name="T14" fmla="*/ 48 w 51"/>
                    <a:gd name="T15" fmla="*/ 53 h 65"/>
                    <a:gd name="T16" fmla="*/ 51 w 51"/>
                    <a:gd name="T17" fmla="*/ 48 h 65"/>
                    <a:gd name="T18" fmla="*/ 47 w 51"/>
                    <a:gd name="T19" fmla="*/ 27 h 65"/>
                    <a:gd name="T20" fmla="*/ 51 w 51"/>
                    <a:gd name="T21" fmla="*/ 6 h 65"/>
                    <a:gd name="T22" fmla="*/ 29 w 51"/>
                    <a:gd name="T23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65">
                      <a:moveTo>
                        <a:pt x="29" y="0"/>
                      </a:moveTo>
                      <a:cubicBezTo>
                        <a:pt x="22" y="16"/>
                        <a:pt x="14" y="24"/>
                        <a:pt x="6" y="36"/>
                      </a:cubicBezTo>
                      <a:cubicBezTo>
                        <a:pt x="0" y="43"/>
                        <a:pt x="2" y="47"/>
                        <a:pt x="6" y="52"/>
                      </a:cubicBezTo>
                      <a:cubicBezTo>
                        <a:pt x="14" y="60"/>
                        <a:pt x="26" y="65"/>
                        <a:pt x="36" y="62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24" y="62"/>
                        <a:pt x="14" y="57"/>
                        <a:pt x="9" y="50"/>
                      </a:cubicBezTo>
                      <a:cubicBezTo>
                        <a:pt x="10" y="49"/>
                        <a:pt x="10" y="49"/>
                        <a:pt x="10" y="49"/>
                      </a:cubicBezTo>
                      <a:cubicBezTo>
                        <a:pt x="23" y="60"/>
                        <a:pt x="41" y="57"/>
                        <a:pt x="48" y="53"/>
                      </a:cubicBezTo>
                      <a:cubicBezTo>
                        <a:pt x="50" y="52"/>
                        <a:pt x="51" y="50"/>
                        <a:pt x="51" y="48"/>
                      </a:cubicBezTo>
                      <a:cubicBezTo>
                        <a:pt x="50" y="42"/>
                        <a:pt x="47" y="32"/>
                        <a:pt x="47" y="27"/>
                      </a:cubicBezTo>
                      <a:cubicBezTo>
                        <a:pt x="46" y="23"/>
                        <a:pt x="47" y="15"/>
                        <a:pt x="51" y="6"/>
                      </a:cubicBezTo>
                      <a:cubicBezTo>
                        <a:pt x="45" y="7"/>
                        <a:pt x="33" y="5"/>
                        <a:pt x="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4" name="Freeform 159"/>
                <p:cNvSpPr>
                  <a:spLocks/>
                </p:cNvSpPr>
                <p:nvPr/>
              </p:nvSpPr>
              <p:spPr bwMode="auto">
                <a:xfrm>
                  <a:off x="4186237" y="2871789"/>
                  <a:ext cx="84139" cy="119064"/>
                </a:xfrm>
                <a:custGeom>
                  <a:avLst/>
                  <a:gdLst>
                    <a:gd name="T0" fmla="*/ 1 w 22"/>
                    <a:gd name="T1" fmla="*/ 7 h 32"/>
                    <a:gd name="T2" fmla="*/ 12 w 22"/>
                    <a:gd name="T3" fmla="*/ 32 h 32"/>
                    <a:gd name="T4" fmla="*/ 0 w 22"/>
                    <a:gd name="T5" fmla="*/ 0 h 32"/>
                    <a:gd name="T6" fmla="*/ 1 w 22"/>
                    <a:gd name="T7" fmla="*/ 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32">
                      <a:moveTo>
                        <a:pt x="1" y="7"/>
                      </a:moveTo>
                      <a:cubicBezTo>
                        <a:pt x="11" y="14"/>
                        <a:pt x="12" y="27"/>
                        <a:pt x="12" y="32"/>
                      </a:cubicBezTo>
                      <a:cubicBezTo>
                        <a:pt x="22" y="14"/>
                        <a:pt x="8" y="2"/>
                        <a:pt x="0" y="0"/>
                      </a:cubicBezTo>
                      <a:cubicBezTo>
                        <a:pt x="2" y="3"/>
                        <a:pt x="2" y="6"/>
                        <a:pt x="1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5" name="Freeform 160"/>
                <p:cNvSpPr>
                  <a:spLocks/>
                </p:cNvSpPr>
                <p:nvPr/>
              </p:nvSpPr>
              <p:spPr bwMode="auto">
                <a:xfrm>
                  <a:off x="4221162" y="2998787"/>
                  <a:ext cx="93662" cy="128587"/>
                </a:xfrm>
                <a:custGeom>
                  <a:avLst/>
                  <a:gdLst>
                    <a:gd name="T0" fmla="*/ 6 w 25"/>
                    <a:gd name="T1" fmla="*/ 34 h 34"/>
                    <a:gd name="T2" fmla="*/ 10 w 25"/>
                    <a:gd name="T3" fmla="*/ 0 h 34"/>
                    <a:gd name="T4" fmla="*/ 0 w 25"/>
                    <a:gd name="T5" fmla="*/ 16 h 34"/>
                    <a:gd name="T6" fmla="*/ 6 w 25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34">
                      <a:moveTo>
                        <a:pt x="6" y="34"/>
                      </a:moveTo>
                      <a:cubicBezTo>
                        <a:pt x="25" y="24"/>
                        <a:pt x="13" y="1"/>
                        <a:pt x="10" y="0"/>
                      </a:cubicBezTo>
                      <a:cubicBezTo>
                        <a:pt x="9" y="2"/>
                        <a:pt x="7" y="8"/>
                        <a:pt x="0" y="16"/>
                      </a:cubicBezTo>
                      <a:cubicBezTo>
                        <a:pt x="4" y="20"/>
                        <a:pt x="6" y="27"/>
                        <a:pt x="6" y="3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6" name="Freeform 161"/>
                <p:cNvSpPr>
                  <a:spLocks/>
                </p:cNvSpPr>
                <p:nvPr/>
              </p:nvSpPr>
              <p:spPr bwMode="auto">
                <a:xfrm>
                  <a:off x="3702051" y="2552701"/>
                  <a:ext cx="473074" cy="423863"/>
                </a:xfrm>
                <a:custGeom>
                  <a:avLst/>
                  <a:gdLst>
                    <a:gd name="T0" fmla="*/ 14 w 126"/>
                    <a:gd name="T1" fmla="*/ 105 h 113"/>
                    <a:gd name="T2" fmla="*/ 56 w 126"/>
                    <a:gd name="T3" fmla="*/ 113 h 113"/>
                    <a:gd name="T4" fmla="*/ 124 w 126"/>
                    <a:gd name="T5" fmla="*/ 90 h 113"/>
                    <a:gd name="T6" fmla="*/ 89 w 126"/>
                    <a:gd name="T7" fmla="*/ 73 h 113"/>
                    <a:gd name="T8" fmla="*/ 81 w 126"/>
                    <a:gd name="T9" fmla="*/ 78 h 113"/>
                    <a:gd name="T10" fmla="*/ 80 w 126"/>
                    <a:gd name="T11" fmla="*/ 76 h 113"/>
                    <a:gd name="T12" fmla="*/ 83 w 126"/>
                    <a:gd name="T13" fmla="*/ 66 h 113"/>
                    <a:gd name="T14" fmla="*/ 93 w 126"/>
                    <a:gd name="T15" fmla="*/ 51 h 113"/>
                    <a:gd name="T16" fmla="*/ 84 w 126"/>
                    <a:gd name="T17" fmla="*/ 33 h 113"/>
                    <a:gd name="T18" fmla="*/ 84 w 126"/>
                    <a:gd name="T19" fmla="*/ 31 h 113"/>
                    <a:gd name="T20" fmla="*/ 63 w 126"/>
                    <a:gd name="T21" fmla="*/ 6 h 113"/>
                    <a:gd name="T22" fmla="*/ 63 w 126"/>
                    <a:gd name="T23" fmla="*/ 5 h 113"/>
                    <a:gd name="T24" fmla="*/ 63 w 126"/>
                    <a:gd name="T25" fmla="*/ 4 h 113"/>
                    <a:gd name="T26" fmla="*/ 48 w 126"/>
                    <a:gd name="T27" fmla="*/ 3 h 113"/>
                    <a:gd name="T28" fmla="*/ 51 w 126"/>
                    <a:gd name="T29" fmla="*/ 6 h 113"/>
                    <a:gd name="T30" fmla="*/ 51 w 126"/>
                    <a:gd name="T31" fmla="*/ 7 h 113"/>
                    <a:gd name="T32" fmla="*/ 27 w 126"/>
                    <a:gd name="T33" fmla="*/ 34 h 113"/>
                    <a:gd name="T34" fmla="*/ 34 w 126"/>
                    <a:gd name="T35" fmla="*/ 33 h 113"/>
                    <a:gd name="T36" fmla="*/ 34 w 126"/>
                    <a:gd name="T37" fmla="*/ 36 h 113"/>
                    <a:gd name="T38" fmla="*/ 33 w 126"/>
                    <a:gd name="T39" fmla="*/ 69 h 113"/>
                    <a:gd name="T40" fmla="*/ 33 w 126"/>
                    <a:gd name="T41" fmla="*/ 71 h 113"/>
                    <a:gd name="T42" fmla="*/ 33 w 126"/>
                    <a:gd name="T43" fmla="*/ 78 h 113"/>
                    <a:gd name="T44" fmla="*/ 34 w 126"/>
                    <a:gd name="T45" fmla="*/ 80 h 113"/>
                    <a:gd name="T46" fmla="*/ 30 w 126"/>
                    <a:gd name="T47" fmla="*/ 80 h 113"/>
                    <a:gd name="T48" fmla="*/ 0 w 126"/>
                    <a:gd name="T49" fmla="*/ 81 h 113"/>
                    <a:gd name="T50" fmla="*/ 14 w 126"/>
                    <a:gd name="T51" fmla="*/ 105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6" h="113">
                      <a:moveTo>
                        <a:pt x="14" y="105"/>
                      </a:moveTo>
                      <a:cubicBezTo>
                        <a:pt x="27" y="111"/>
                        <a:pt x="42" y="113"/>
                        <a:pt x="56" y="113"/>
                      </a:cubicBezTo>
                      <a:cubicBezTo>
                        <a:pt x="95" y="113"/>
                        <a:pt x="122" y="102"/>
                        <a:pt x="124" y="90"/>
                      </a:cubicBezTo>
                      <a:cubicBezTo>
                        <a:pt x="126" y="81"/>
                        <a:pt x="108" y="75"/>
                        <a:pt x="89" y="73"/>
                      </a:cubicBezTo>
                      <a:cubicBezTo>
                        <a:pt x="86" y="76"/>
                        <a:pt x="82" y="78"/>
                        <a:pt x="81" y="78"/>
                      </a:cubicBezTo>
                      <a:cubicBezTo>
                        <a:pt x="80" y="78"/>
                        <a:pt x="78" y="77"/>
                        <a:pt x="80" y="76"/>
                      </a:cubicBezTo>
                      <a:cubicBezTo>
                        <a:pt x="83" y="75"/>
                        <a:pt x="86" y="72"/>
                        <a:pt x="83" y="66"/>
                      </a:cubicBezTo>
                      <a:cubicBezTo>
                        <a:pt x="85" y="66"/>
                        <a:pt x="92" y="63"/>
                        <a:pt x="93" y="51"/>
                      </a:cubicBezTo>
                      <a:cubicBezTo>
                        <a:pt x="93" y="42"/>
                        <a:pt x="88" y="36"/>
                        <a:pt x="84" y="33"/>
                      </a:cubicBezTo>
                      <a:cubicBezTo>
                        <a:pt x="84" y="33"/>
                        <a:pt x="82" y="31"/>
                        <a:pt x="84" y="31"/>
                      </a:cubicBezTo>
                      <a:cubicBezTo>
                        <a:pt x="85" y="19"/>
                        <a:pt x="77" y="9"/>
                        <a:pt x="63" y="6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3" y="5"/>
                        <a:pt x="63" y="4"/>
                        <a:pt x="63" y="4"/>
                      </a:cubicBezTo>
                      <a:cubicBezTo>
                        <a:pt x="63" y="1"/>
                        <a:pt x="52" y="0"/>
                        <a:pt x="48" y="3"/>
                      </a:cubicBezTo>
                      <a:cubicBezTo>
                        <a:pt x="47" y="4"/>
                        <a:pt x="50" y="6"/>
                        <a:pt x="51" y="6"/>
                      </a:cubicBezTo>
                      <a:cubicBezTo>
                        <a:pt x="52" y="6"/>
                        <a:pt x="53" y="7"/>
                        <a:pt x="51" y="7"/>
                      </a:cubicBezTo>
                      <a:cubicBezTo>
                        <a:pt x="42" y="6"/>
                        <a:pt x="27" y="14"/>
                        <a:pt x="27" y="34"/>
                      </a:cubicBezTo>
                      <a:cubicBezTo>
                        <a:pt x="28" y="34"/>
                        <a:pt x="33" y="33"/>
                        <a:pt x="34" y="33"/>
                      </a:cubicBezTo>
                      <a:cubicBezTo>
                        <a:pt x="36" y="34"/>
                        <a:pt x="35" y="36"/>
                        <a:pt x="34" y="36"/>
                      </a:cubicBezTo>
                      <a:cubicBezTo>
                        <a:pt x="20" y="36"/>
                        <a:pt x="15" y="61"/>
                        <a:pt x="33" y="69"/>
                      </a:cubicBezTo>
                      <a:cubicBezTo>
                        <a:pt x="33" y="69"/>
                        <a:pt x="35" y="70"/>
                        <a:pt x="33" y="71"/>
                      </a:cubicBezTo>
                      <a:cubicBezTo>
                        <a:pt x="31" y="72"/>
                        <a:pt x="30" y="75"/>
                        <a:pt x="33" y="78"/>
                      </a:cubicBezTo>
                      <a:cubicBezTo>
                        <a:pt x="34" y="78"/>
                        <a:pt x="35" y="79"/>
                        <a:pt x="34" y="80"/>
                      </a:cubicBezTo>
                      <a:cubicBezTo>
                        <a:pt x="34" y="81"/>
                        <a:pt x="32" y="81"/>
                        <a:pt x="30" y="80"/>
                      </a:cubicBezTo>
                      <a:cubicBezTo>
                        <a:pt x="21" y="75"/>
                        <a:pt x="9" y="78"/>
                        <a:pt x="0" y="81"/>
                      </a:cubicBezTo>
                      <a:cubicBezTo>
                        <a:pt x="7" y="86"/>
                        <a:pt x="12" y="95"/>
                        <a:pt x="14" y="10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7" name="Freeform 162"/>
                <p:cNvSpPr>
                  <a:spLocks/>
                </p:cNvSpPr>
                <p:nvPr/>
              </p:nvSpPr>
              <p:spPr bwMode="auto">
                <a:xfrm>
                  <a:off x="3349627" y="2687638"/>
                  <a:ext cx="41275" cy="22225"/>
                </a:xfrm>
                <a:custGeom>
                  <a:avLst/>
                  <a:gdLst>
                    <a:gd name="T0" fmla="*/ 11 w 11"/>
                    <a:gd name="T1" fmla="*/ 6 h 6"/>
                    <a:gd name="T2" fmla="*/ 5 w 11"/>
                    <a:gd name="T3" fmla="*/ 3 h 6"/>
                    <a:gd name="T4" fmla="*/ 0 w 11"/>
                    <a:gd name="T5" fmla="*/ 1 h 6"/>
                    <a:gd name="T6" fmla="*/ 5 w 11"/>
                    <a:gd name="T7" fmla="*/ 0 h 6"/>
                    <a:gd name="T8" fmla="*/ 9 w 11"/>
                    <a:gd name="T9" fmla="*/ 1 h 6"/>
                    <a:gd name="T10" fmla="*/ 11 w 11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6">
                      <a:moveTo>
                        <a:pt x="11" y="6"/>
                      </a:moveTo>
                      <a:cubicBezTo>
                        <a:pt x="10" y="6"/>
                        <a:pt x="8" y="4"/>
                        <a:pt x="5" y="3"/>
                      </a:cubicBezTo>
                      <a:cubicBezTo>
                        <a:pt x="3" y="2"/>
                        <a:pt x="0" y="2"/>
                        <a:pt x="0" y="1"/>
                      </a:cubicBezTo>
                      <a:cubicBezTo>
                        <a:pt x="0" y="1"/>
                        <a:pt x="2" y="0"/>
                        <a:pt x="5" y="0"/>
                      </a:cubicBezTo>
                      <a:cubicBezTo>
                        <a:pt x="6" y="0"/>
                        <a:pt x="8" y="1"/>
                        <a:pt x="9" y="1"/>
                      </a:cubicBezTo>
                      <a:cubicBezTo>
                        <a:pt x="10" y="3"/>
                        <a:pt x="11" y="5"/>
                        <a:pt x="11" y="6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8" name="Freeform 163"/>
                <p:cNvSpPr>
                  <a:spLocks/>
                </p:cNvSpPr>
                <p:nvPr/>
              </p:nvSpPr>
              <p:spPr bwMode="auto">
                <a:xfrm>
                  <a:off x="3517900" y="4040188"/>
                  <a:ext cx="60324" cy="30162"/>
                </a:xfrm>
                <a:custGeom>
                  <a:avLst/>
                  <a:gdLst>
                    <a:gd name="T0" fmla="*/ 15 w 16"/>
                    <a:gd name="T1" fmla="*/ 8 h 8"/>
                    <a:gd name="T2" fmla="*/ 0 w 16"/>
                    <a:gd name="T3" fmla="*/ 6 h 8"/>
                    <a:gd name="T4" fmla="*/ 0 w 16"/>
                    <a:gd name="T5" fmla="*/ 0 h 8"/>
                    <a:gd name="T6" fmla="*/ 16 w 16"/>
                    <a:gd name="T7" fmla="*/ 3 h 8"/>
                    <a:gd name="T8" fmla="*/ 15 w 16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8">
                      <a:moveTo>
                        <a:pt x="15" y="8"/>
                      </a:moveTo>
                      <a:cubicBezTo>
                        <a:pt x="10" y="6"/>
                        <a:pt x="4" y="6"/>
                        <a:pt x="0" y="6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1"/>
                        <a:pt x="11" y="2"/>
                        <a:pt x="16" y="3"/>
                      </a:cubicBezTo>
                      <a:cubicBezTo>
                        <a:pt x="15" y="8"/>
                        <a:pt x="15" y="8"/>
                        <a:pt x="15" y="8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9" name="Freeform 164"/>
                <p:cNvSpPr>
                  <a:spLocks/>
                </p:cNvSpPr>
                <p:nvPr/>
              </p:nvSpPr>
              <p:spPr bwMode="auto">
                <a:xfrm>
                  <a:off x="3525839" y="4005263"/>
                  <a:ext cx="63500" cy="26988"/>
                </a:xfrm>
                <a:custGeom>
                  <a:avLst/>
                  <a:gdLst>
                    <a:gd name="T0" fmla="*/ 16 w 17"/>
                    <a:gd name="T1" fmla="*/ 7 h 7"/>
                    <a:gd name="T2" fmla="*/ 0 w 17"/>
                    <a:gd name="T3" fmla="*/ 4 h 7"/>
                    <a:gd name="T4" fmla="*/ 0 w 17"/>
                    <a:gd name="T5" fmla="*/ 0 h 7"/>
                    <a:gd name="T6" fmla="*/ 17 w 17"/>
                    <a:gd name="T7" fmla="*/ 2 h 7"/>
                    <a:gd name="T8" fmla="*/ 16 w 17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7">
                      <a:moveTo>
                        <a:pt x="16" y="7"/>
                      </a:moveTo>
                      <a:cubicBezTo>
                        <a:pt x="9" y="5"/>
                        <a:pt x="8" y="5"/>
                        <a:pt x="0" y="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8" y="0"/>
                        <a:pt x="11" y="0"/>
                        <a:pt x="17" y="2"/>
                      </a:cubicBezTo>
                      <a:cubicBezTo>
                        <a:pt x="16" y="7"/>
                        <a:pt x="16" y="7"/>
                        <a:pt x="16" y="7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165"/>
                <p:cNvSpPr>
                  <a:spLocks noEditPoints="1"/>
                </p:cNvSpPr>
                <p:nvPr/>
              </p:nvSpPr>
              <p:spPr bwMode="auto">
                <a:xfrm>
                  <a:off x="3863976" y="2743201"/>
                  <a:ext cx="131763" cy="57150"/>
                </a:xfrm>
                <a:custGeom>
                  <a:avLst/>
                  <a:gdLst>
                    <a:gd name="T0" fmla="*/ 32 w 35"/>
                    <a:gd name="T1" fmla="*/ 1 h 15"/>
                    <a:gd name="T2" fmla="*/ 30 w 35"/>
                    <a:gd name="T3" fmla="*/ 2 h 15"/>
                    <a:gd name="T4" fmla="*/ 5 w 35"/>
                    <a:gd name="T5" fmla="*/ 3 h 15"/>
                    <a:gd name="T6" fmla="*/ 4 w 35"/>
                    <a:gd name="T7" fmla="*/ 0 h 15"/>
                    <a:gd name="T8" fmla="*/ 3 w 35"/>
                    <a:gd name="T9" fmla="*/ 2 h 15"/>
                    <a:gd name="T10" fmla="*/ 1 w 35"/>
                    <a:gd name="T11" fmla="*/ 7 h 15"/>
                    <a:gd name="T12" fmla="*/ 4 w 35"/>
                    <a:gd name="T13" fmla="*/ 6 h 15"/>
                    <a:gd name="T14" fmla="*/ 11 w 35"/>
                    <a:gd name="T15" fmla="*/ 7 h 15"/>
                    <a:gd name="T16" fmla="*/ 22 w 35"/>
                    <a:gd name="T17" fmla="*/ 12 h 15"/>
                    <a:gd name="T18" fmla="*/ 31 w 35"/>
                    <a:gd name="T19" fmla="*/ 5 h 15"/>
                    <a:gd name="T20" fmla="*/ 34 w 35"/>
                    <a:gd name="T21" fmla="*/ 5 h 15"/>
                    <a:gd name="T22" fmla="*/ 32 w 35"/>
                    <a:gd name="T23" fmla="*/ 1 h 15"/>
                    <a:gd name="T24" fmla="*/ 22 w 35"/>
                    <a:gd name="T25" fmla="*/ 10 h 15"/>
                    <a:gd name="T26" fmla="*/ 11 w 35"/>
                    <a:gd name="T27" fmla="*/ 5 h 15"/>
                    <a:gd name="T28" fmla="*/ 28 w 35"/>
                    <a:gd name="T29" fmla="*/ 4 h 15"/>
                    <a:gd name="T30" fmla="*/ 22 w 35"/>
                    <a:gd name="T31" fmla="*/ 1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5" h="15">
                      <a:moveTo>
                        <a:pt x="32" y="1"/>
                      </a:moveTo>
                      <a:cubicBezTo>
                        <a:pt x="32" y="1"/>
                        <a:pt x="31" y="1"/>
                        <a:pt x="30" y="2"/>
                      </a:cubicBezTo>
                      <a:cubicBezTo>
                        <a:pt x="17" y="0"/>
                        <a:pt x="13" y="3"/>
                        <a:pt x="5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4" y="1"/>
                        <a:pt x="3" y="2"/>
                        <a:pt x="3" y="2"/>
                      </a:cubicBezTo>
                      <a:cubicBezTo>
                        <a:pt x="1" y="5"/>
                        <a:pt x="0" y="6"/>
                        <a:pt x="1" y="7"/>
                      </a:cubicBezTo>
                      <a:cubicBezTo>
                        <a:pt x="2" y="8"/>
                        <a:pt x="3" y="6"/>
                        <a:pt x="4" y="6"/>
                      </a:cubicBezTo>
                      <a:cubicBezTo>
                        <a:pt x="5" y="6"/>
                        <a:pt x="8" y="6"/>
                        <a:pt x="11" y="7"/>
                      </a:cubicBezTo>
                      <a:cubicBezTo>
                        <a:pt x="13" y="9"/>
                        <a:pt x="17" y="15"/>
                        <a:pt x="22" y="12"/>
                      </a:cubicBezTo>
                      <a:cubicBezTo>
                        <a:pt x="26" y="11"/>
                        <a:pt x="29" y="5"/>
                        <a:pt x="31" y="5"/>
                      </a:cubicBezTo>
                      <a:cubicBezTo>
                        <a:pt x="32" y="5"/>
                        <a:pt x="34" y="6"/>
                        <a:pt x="34" y="5"/>
                      </a:cubicBezTo>
                      <a:cubicBezTo>
                        <a:pt x="35" y="5"/>
                        <a:pt x="33" y="0"/>
                        <a:pt x="32" y="1"/>
                      </a:cubicBezTo>
                      <a:close/>
                      <a:moveTo>
                        <a:pt x="22" y="10"/>
                      </a:moveTo>
                      <a:cubicBezTo>
                        <a:pt x="17" y="12"/>
                        <a:pt x="15" y="6"/>
                        <a:pt x="11" y="5"/>
                      </a:cubicBezTo>
                      <a:cubicBezTo>
                        <a:pt x="15" y="4"/>
                        <a:pt x="22" y="3"/>
                        <a:pt x="28" y="4"/>
                      </a:cubicBezTo>
                      <a:cubicBezTo>
                        <a:pt x="26" y="5"/>
                        <a:pt x="23" y="9"/>
                        <a:pt x="22" y="10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1" name="Freeform 166"/>
                <p:cNvSpPr>
                  <a:spLocks/>
                </p:cNvSpPr>
                <p:nvPr/>
              </p:nvSpPr>
              <p:spPr bwMode="auto">
                <a:xfrm>
                  <a:off x="3938589" y="2619377"/>
                  <a:ext cx="68263" cy="101599"/>
                </a:xfrm>
                <a:custGeom>
                  <a:avLst/>
                  <a:gdLst>
                    <a:gd name="T0" fmla="*/ 7 w 18"/>
                    <a:gd name="T1" fmla="*/ 0 h 27"/>
                    <a:gd name="T2" fmla="*/ 0 w 18"/>
                    <a:gd name="T3" fmla="*/ 14 h 27"/>
                    <a:gd name="T4" fmla="*/ 5 w 18"/>
                    <a:gd name="T5" fmla="*/ 25 h 27"/>
                    <a:gd name="T6" fmla="*/ 9 w 18"/>
                    <a:gd name="T7" fmla="*/ 27 h 27"/>
                    <a:gd name="T8" fmla="*/ 17 w 18"/>
                    <a:gd name="T9" fmla="*/ 12 h 27"/>
                    <a:gd name="T10" fmla="*/ 12 w 18"/>
                    <a:gd name="T11" fmla="*/ 2 h 27"/>
                    <a:gd name="T12" fmla="*/ 7 w 18"/>
                    <a:gd name="T1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27">
                      <a:moveTo>
                        <a:pt x="7" y="0"/>
                      </a:moveTo>
                      <a:cubicBezTo>
                        <a:pt x="3" y="0"/>
                        <a:pt x="0" y="6"/>
                        <a:pt x="0" y="14"/>
                      </a:cubicBezTo>
                      <a:cubicBezTo>
                        <a:pt x="0" y="18"/>
                        <a:pt x="2" y="23"/>
                        <a:pt x="5" y="25"/>
                      </a:cubicBezTo>
                      <a:cubicBezTo>
                        <a:pt x="6" y="26"/>
                        <a:pt x="8" y="27"/>
                        <a:pt x="9" y="27"/>
                      </a:cubicBezTo>
                      <a:cubicBezTo>
                        <a:pt x="14" y="26"/>
                        <a:pt x="18" y="20"/>
                        <a:pt x="17" y="12"/>
                      </a:cubicBezTo>
                      <a:cubicBezTo>
                        <a:pt x="17" y="8"/>
                        <a:pt x="15" y="3"/>
                        <a:pt x="12" y="2"/>
                      </a:cubicBezTo>
                      <a:cubicBezTo>
                        <a:pt x="11" y="0"/>
                        <a:pt x="9" y="0"/>
                        <a:pt x="7" y="0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2" name="Freeform 167"/>
                <p:cNvSpPr>
                  <a:spLocks/>
                </p:cNvSpPr>
                <p:nvPr/>
              </p:nvSpPr>
              <p:spPr bwMode="auto">
                <a:xfrm>
                  <a:off x="3946526" y="2630487"/>
                  <a:ext cx="49214" cy="68263"/>
                </a:xfrm>
                <a:custGeom>
                  <a:avLst/>
                  <a:gdLst>
                    <a:gd name="T0" fmla="*/ 11 w 13"/>
                    <a:gd name="T1" fmla="*/ 18 h 18"/>
                    <a:gd name="T2" fmla="*/ 11 w 13"/>
                    <a:gd name="T3" fmla="*/ 18 h 18"/>
                    <a:gd name="T4" fmla="*/ 11 w 13"/>
                    <a:gd name="T5" fmla="*/ 18 h 18"/>
                    <a:gd name="T6" fmla="*/ 13 w 13"/>
                    <a:gd name="T7" fmla="*/ 9 h 18"/>
                    <a:gd name="T8" fmla="*/ 9 w 13"/>
                    <a:gd name="T9" fmla="*/ 0 h 18"/>
                    <a:gd name="T10" fmla="*/ 6 w 13"/>
                    <a:gd name="T11" fmla="*/ 0 h 18"/>
                    <a:gd name="T12" fmla="*/ 1 w 13"/>
                    <a:gd name="T13" fmla="*/ 11 h 18"/>
                    <a:gd name="T14" fmla="*/ 1 w 13"/>
                    <a:gd name="T15" fmla="*/ 12 h 18"/>
                    <a:gd name="T16" fmla="*/ 1 w 13"/>
                    <a:gd name="T17" fmla="*/ 12 h 18"/>
                    <a:gd name="T18" fmla="*/ 1 w 13"/>
                    <a:gd name="T19" fmla="*/ 12 h 18"/>
                    <a:gd name="T20" fmla="*/ 6 w 13"/>
                    <a:gd name="T21" fmla="*/ 5 h 18"/>
                    <a:gd name="T22" fmla="*/ 11 w 13"/>
                    <a:gd name="T23" fmla="*/ 13 h 18"/>
                    <a:gd name="T24" fmla="*/ 11 w 13"/>
                    <a:gd name="T2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18">
                      <a:moveTo>
                        <a:pt x="11" y="18"/>
                      </a:move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2" y="16"/>
                        <a:pt x="13" y="13"/>
                        <a:pt x="13" y="9"/>
                      </a:cubicBezTo>
                      <a:cubicBezTo>
                        <a:pt x="12" y="6"/>
                        <a:pt x="11" y="3"/>
                        <a:pt x="9" y="0"/>
                      </a:cubicBezTo>
                      <a:cubicBezTo>
                        <a:pt x="8" y="0"/>
                        <a:pt x="7" y="0"/>
                        <a:pt x="6" y="0"/>
                      </a:cubicBezTo>
                      <a:cubicBezTo>
                        <a:pt x="2" y="0"/>
                        <a:pt x="0" y="5"/>
                        <a:pt x="1" y="11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9"/>
                        <a:pt x="3" y="6"/>
                        <a:pt x="6" y="5"/>
                      </a:cubicBezTo>
                      <a:cubicBezTo>
                        <a:pt x="9" y="5"/>
                        <a:pt x="11" y="9"/>
                        <a:pt x="11" y="13"/>
                      </a:cubicBezTo>
                      <a:cubicBezTo>
                        <a:pt x="11" y="15"/>
                        <a:pt x="11" y="16"/>
                        <a:pt x="11" y="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3" name="Freeform 168"/>
                <p:cNvSpPr>
                  <a:spLocks/>
                </p:cNvSpPr>
                <p:nvPr/>
              </p:nvSpPr>
              <p:spPr bwMode="auto">
                <a:xfrm>
                  <a:off x="3856037" y="2619377"/>
                  <a:ext cx="68263" cy="101599"/>
                </a:xfrm>
                <a:custGeom>
                  <a:avLst/>
                  <a:gdLst>
                    <a:gd name="T0" fmla="*/ 8 w 18"/>
                    <a:gd name="T1" fmla="*/ 0 h 27"/>
                    <a:gd name="T2" fmla="*/ 0 w 18"/>
                    <a:gd name="T3" fmla="*/ 15 h 27"/>
                    <a:gd name="T4" fmla="*/ 4 w 18"/>
                    <a:gd name="T5" fmla="*/ 26 h 27"/>
                    <a:gd name="T6" fmla="*/ 10 w 18"/>
                    <a:gd name="T7" fmla="*/ 27 h 27"/>
                    <a:gd name="T8" fmla="*/ 18 w 18"/>
                    <a:gd name="T9" fmla="*/ 13 h 27"/>
                    <a:gd name="T10" fmla="*/ 13 w 18"/>
                    <a:gd name="T11" fmla="*/ 3 h 27"/>
                    <a:gd name="T12" fmla="*/ 8 w 18"/>
                    <a:gd name="T1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27">
                      <a:moveTo>
                        <a:pt x="8" y="0"/>
                      </a:moveTo>
                      <a:cubicBezTo>
                        <a:pt x="4" y="1"/>
                        <a:pt x="0" y="7"/>
                        <a:pt x="0" y="15"/>
                      </a:cubicBezTo>
                      <a:cubicBezTo>
                        <a:pt x="0" y="19"/>
                        <a:pt x="1" y="23"/>
                        <a:pt x="4" y="26"/>
                      </a:cubicBezTo>
                      <a:cubicBezTo>
                        <a:pt x="6" y="27"/>
                        <a:pt x="7" y="27"/>
                        <a:pt x="10" y="27"/>
                      </a:cubicBezTo>
                      <a:cubicBezTo>
                        <a:pt x="14" y="27"/>
                        <a:pt x="18" y="21"/>
                        <a:pt x="18" y="13"/>
                      </a:cubicBezTo>
                      <a:cubicBezTo>
                        <a:pt x="18" y="9"/>
                        <a:pt x="16" y="5"/>
                        <a:pt x="13" y="3"/>
                      </a:cubicBezTo>
                      <a:cubicBezTo>
                        <a:pt x="12" y="1"/>
                        <a:pt x="10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4" name="Freeform 169"/>
                <p:cNvSpPr>
                  <a:spLocks/>
                </p:cNvSpPr>
                <p:nvPr/>
              </p:nvSpPr>
              <p:spPr bwMode="auto">
                <a:xfrm>
                  <a:off x="3863976" y="2630487"/>
                  <a:ext cx="52387" cy="68263"/>
                </a:xfrm>
                <a:custGeom>
                  <a:avLst/>
                  <a:gdLst>
                    <a:gd name="T0" fmla="*/ 12 w 14"/>
                    <a:gd name="T1" fmla="*/ 17 h 18"/>
                    <a:gd name="T2" fmla="*/ 12 w 14"/>
                    <a:gd name="T3" fmla="*/ 17 h 18"/>
                    <a:gd name="T4" fmla="*/ 12 w 14"/>
                    <a:gd name="T5" fmla="*/ 17 h 18"/>
                    <a:gd name="T6" fmla="*/ 14 w 14"/>
                    <a:gd name="T7" fmla="*/ 10 h 18"/>
                    <a:gd name="T8" fmla="*/ 10 w 14"/>
                    <a:gd name="T9" fmla="*/ 1 h 18"/>
                    <a:gd name="T10" fmla="*/ 6 w 14"/>
                    <a:gd name="T11" fmla="*/ 0 h 18"/>
                    <a:gd name="T12" fmla="*/ 0 w 14"/>
                    <a:gd name="T13" fmla="*/ 12 h 18"/>
                    <a:gd name="T14" fmla="*/ 2 w 14"/>
                    <a:gd name="T15" fmla="*/ 18 h 18"/>
                    <a:gd name="T16" fmla="*/ 2 w 14"/>
                    <a:gd name="T17" fmla="*/ 18 h 18"/>
                    <a:gd name="T18" fmla="*/ 2 w 14"/>
                    <a:gd name="T19" fmla="*/ 18 h 18"/>
                    <a:gd name="T20" fmla="*/ 2 w 14"/>
                    <a:gd name="T21" fmla="*/ 15 h 18"/>
                    <a:gd name="T22" fmla="*/ 7 w 14"/>
                    <a:gd name="T23" fmla="*/ 6 h 18"/>
                    <a:gd name="T24" fmla="*/ 12 w 14"/>
                    <a:gd name="T25" fmla="*/ 15 h 18"/>
                    <a:gd name="T26" fmla="*/ 12 w 14"/>
                    <a:gd name="T27" fmla="*/ 17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18">
                      <a:moveTo>
                        <a:pt x="12" y="17"/>
                      </a:move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3" y="15"/>
                        <a:pt x="14" y="12"/>
                        <a:pt x="14" y="10"/>
                      </a:cubicBezTo>
                      <a:cubicBezTo>
                        <a:pt x="13" y="6"/>
                        <a:pt x="12" y="3"/>
                        <a:pt x="10" y="1"/>
                      </a:cubicBezTo>
                      <a:cubicBezTo>
                        <a:pt x="9" y="0"/>
                        <a:pt x="8" y="0"/>
                        <a:pt x="6" y="0"/>
                      </a:cubicBezTo>
                      <a:cubicBezTo>
                        <a:pt x="3" y="0"/>
                        <a:pt x="0" y="6"/>
                        <a:pt x="0" y="12"/>
                      </a:cubicBezTo>
                      <a:cubicBezTo>
                        <a:pt x="0" y="14"/>
                        <a:pt x="1" y="16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7"/>
                        <a:pt x="2" y="16"/>
                        <a:pt x="2" y="15"/>
                      </a:cubicBezTo>
                      <a:cubicBezTo>
                        <a:pt x="2" y="10"/>
                        <a:pt x="4" y="6"/>
                        <a:pt x="7" y="6"/>
                      </a:cubicBezTo>
                      <a:cubicBezTo>
                        <a:pt x="10" y="6"/>
                        <a:pt x="12" y="10"/>
                        <a:pt x="12" y="15"/>
                      </a:cubicBezTo>
                      <a:cubicBezTo>
                        <a:pt x="12" y="15"/>
                        <a:pt x="12" y="16"/>
                        <a:pt x="12" y="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" name="组合 1"/>
            <p:cNvGrpSpPr>
              <a:grpSpLocks noChangeAspect="1"/>
            </p:cNvGrpSpPr>
            <p:nvPr/>
          </p:nvGrpSpPr>
          <p:grpSpPr>
            <a:xfrm>
              <a:off x="9283615" y="4281409"/>
              <a:ext cx="2141624" cy="131636"/>
              <a:chOff x="7096125" y="4616452"/>
              <a:chExt cx="4700588" cy="288925"/>
            </a:xfrm>
            <a:solidFill>
              <a:schemeClr val="bg1"/>
            </a:solidFill>
          </p:grpSpPr>
          <p:sp>
            <p:nvSpPr>
              <p:cNvPr id="3" name="Freeform 91"/>
              <p:cNvSpPr>
                <a:spLocks noEditPoints="1"/>
              </p:cNvSpPr>
              <p:nvPr/>
            </p:nvSpPr>
            <p:spPr bwMode="auto">
              <a:xfrm>
                <a:off x="7277101" y="4683130"/>
                <a:ext cx="134938" cy="153988"/>
              </a:xfrm>
              <a:custGeom>
                <a:avLst/>
                <a:gdLst>
                  <a:gd name="T0" fmla="*/ 12 w 36"/>
                  <a:gd name="T1" fmla="*/ 22 h 41"/>
                  <a:gd name="T2" fmla="*/ 24 w 36"/>
                  <a:gd name="T3" fmla="*/ 4 h 41"/>
                  <a:gd name="T4" fmla="*/ 27 w 36"/>
                  <a:gd name="T5" fmla="*/ 8 h 41"/>
                  <a:gd name="T6" fmla="*/ 12 w 36"/>
                  <a:gd name="T7" fmla="*/ 22 h 41"/>
                  <a:gd name="T8" fmla="*/ 27 w 36"/>
                  <a:gd name="T9" fmla="*/ 27 h 41"/>
                  <a:gd name="T10" fmla="*/ 15 w 36"/>
                  <a:gd name="T11" fmla="*/ 36 h 41"/>
                  <a:gd name="T12" fmla="*/ 11 w 36"/>
                  <a:gd name="T13" fmla="*/ 27 h 41"/>
                  <a:gd name="T14" fmla="*/ 11 w 36"/>
                  <a:gd name="T15" fmla="*/ 25 h 41"/>
                  <a:gd name="T16" fmla="*/ 31 w 36"/>
                  <a:gd name="T17" fmla="*/ 17 h 41"/>
                  <a:gd name="T18" fmla="*/ 35 w 36"/>
                  <a:gd name="T19" fmla="*/ 9 h 41"/>
                  <a:gd name="T20" fmla="*/ 27 w 36"/>
                  <a:gd name="T21" fmla="*/ 0 h 41"/>
                  <a:gd name="T22" fmla="*/ 10 w 36"/>
                  <a:gd name="T23" fmla="*/ 9 h 41"/>
                  <a:gd name="T24" fmla="*/ 2 w 36"/>
                  <a:gd name="T25" fmla="*/ 28 h 41"/>
                  <a:gd name="T26" fmla="*/ 11 w 36"/>
                  <a:gd name="T27" fmla="*/ 41 h 41"/>
                  <a:gd name="T28" fmla="*/ 29 w 36"/>
                  <a:gd name="T29" fmla="*/ 29 h 41"/>
                  <a:gd name="T30" fmla="*/ 27 w 36"/>
                  <a:gd name="T31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1">
                    <a:moveTo>
                      <a:pt x="12" y="22"/>
                    </a:moveTo>
                    <a:cubicBezTo>
                      <a:pt x="14" y="13"/>
                      <a:pt x="20" y="4"/>
                      <a:pt x="24" y="4"/>
                    </a:cubicBezTo>
                    <a:cubicBezTo>
                      <a:pt x="27" y="4"/>
                      <a:pt x="27" y="5"/>
                      <a:pt x="27" y="8"/>
                    </a:cubicBezTo>
                    <a:cubicBezTo>
                      <a:pt x="27" y="14"/>
                      <a:pt x="21" y="20"/>
                      <a:pt x="12" y="22"/>
                    </a:cubicBezTo>
                    <a:close/>
                    <a:moveTo>
                      <a:pt x="27" y="27"/>
                    </a:moveTo>
                    <a:cubicBezTo>
                      <a:pt x="24" y="32"/>
                      <a:pt x="20" y="36"/>
                      <a:pt x="15" y="36"/>
                    </a:cubicBezTo>
                    <a:cubicBezTo>
                      <a:pt x="11" y="36"/>
                      <a:pt x="10" y="32"/>
                      <a:pt x="11" y="27"/>
                    </a:cubicBezTo>
                    <a:cubicBezTo>
                      <a:pt x="11" y="26"/>
                      <a:pt x="11" y="26"/>
                      <a:pt x="11" y="25"/>
                    </a:cubicBezTo>
                    <a:cubicBezTo>
                      <a:pt x="22" y="23"/>
                      <a:pt x="27" y="20"/>
                      <a:pt x="31" y="17"/>
                    </a:cubicBezTo>
                    <a:cubicBezTo>
                      <a:pt x="33" y="14"/>
                      <a:pt x="34" y="11"/>
                      <a:pt x="35" y="9"/>
                    </a:cubicBezTo>
                    <a:cubicBezTo>
                      <a:pt x="36" y="4"/>
                      <a:pt x="32" y="0"/>
                      <a:pt x="27" y="0"/>
                    </a:cubicBezTo>
                    <a:cubicBezTo>
                      <a:pt x="20" y="0"/>
                      <a:pt x="15" y="4"/>
                      <a:pt x="10" y="9"/>
                    </a:cubicBezTo>
                    <a:cubicBezTo>
                      <a:pt x="6" y="14"/>
                      <a:pt x="3" y="21"/>
                      <a:pt x="2" y="28"/>
                    </a:cubicBezTo>
                    <a:cubicBezTo>
                      <a:pt x="0" y="38"/>
                      <a:pt x="6" y="41"/>
                      <a:pt x="11" y="41"/>
                    </a:cubicBezTo>
                    <a:cubicBezTo>
                      <a:pt x="16" y="41"/>
                      <a:pt x="23" y="38"/>
                      <a:pt x="29" y="29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" name="Freeform 92"/>
              <p:cNvSpPr>
                <a:spLocks/>
              </p:cNvSpPr>
              <p:nvPr/>
            </p:nvSpPr>
            <p:spPr bwMode="auto">
              <a:xfrm>
                <a:off x="7400925" y="4683128"/>
                <a:ext cx="134938" cy="153988"/>
              </a:xfrm>
              <a:custGeom>
                <a:avLst/>
                <a:gdLst>
                  <a:gd name="T0" fmla="*/ 28 w 36"/>
                  <a:gd name="T1" fmla="*/ 29 h 41"/>
                  <a:gd name="T2" fmla="*/ 10 w 36"/>
                  <a:gd name="T3" fmla="*/ 41 h 41"/>
                  <a:gd name="T4" fmla="*/ 2 w 36"/>
                  <a:gd name="T5" fmla="*/ 28 h 41"/>
                  <a:gd name="T6" fmla="*/ 26 w 36"/>
                  <a:gd name="T7" fmla="*/ 0 h 41"/>
                  <a:gd name="T8" fmla="*/ 35 w 36"/>
                  <a:gd name="T9" fmla="*/ 8 h 41"/>
                  <a:gd name="T10" fmla="*/ 29 w 36"/>
                  <a:gd name="T11" fmla="*/ 13 h 41"/>
                  <a:gd name="T12" fmla="*/ 27 w 36"/>
                  <a:gd name="T13" fmla="*/ 9 h 41"/>
                  <a:gd name="T14" fmla="*/ 24 w 36"/>
                  <a:gd name="T15" fmla="*/ 4 h 41"/>
                  <a:gd name="T16" fmla="*/ 11 w 36"/>
                  <a:gd name="T17" fmla="*/ 27 h 41"/>
                  <a:gd name="T18" fmla="*/ 15 w 36"/>
                  <a:gd name="T19" fmla="*/ 36 h 41"/>
                  <a:gd name="T20" fmla="*/ 27 w 36"/>
                  <a:gd name="T21" fmla="*/ 26 h 41"/>
                  <a:gd name="T22" fmla="*/ 28 w 36"/>
                  <a:gd name="T23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41">
                    <a:moveTo>
                      <a:pt x="28" y="29"/>
                    </a:moveTo>
                    <a:cubicBezTo>
                      <a:pt x="22" y="39"/>
                      <a:pt x="15" y="41"/>
                      <a:pt x="10" y="41"/>
                    </a:cubicBezTo>
                    <a:cubicBezTo>
                      <a:pt x="5" y="41"/>
                      <a:pt x="0" y="38"/>
                      <a:pt x="2" y="28"/>
                    </a:cubicBezTo>
                    <a:cubicBezTo>
                      <a:pt x="3" y="15"/>
                      <a:pt x="12" y="0"/>
                      <a:pt x="26" y="0"/>
                    </a:cubicBezTo>
                    <a:cubicBezTo>
                      <a:pt x="32" y="0"/>
                      <a:pt x="36" y="3"/>
                      <a:pt x="35" y="8"/>
                    </a:cubicBezTo>
                    <a:cubicBezTo>
                      <a:pt x="34" y="11"/>
                      <a:pt x="31" y="13"/>
                      <a:pt x="29" y="13"/>
                    </a:cubicBezTo>
                    <a:cubicBezTo>
                      <a:pt x="27" y="13"/>
                      <a:pt x="27" y="11"/>
                      <a:pt x="27" y="9"/>
                    </a:cubicBezTo>
                    <a:cubicBezTo>
                      <a:pt x="27" y="5"/>
                      <a:pt x="26" y="4"/>
                      <a:pt x="24" y="4"/>
                    </a:cubicBezTo>
                    <a:cubicBezTo>
                      <a:pt x="19" y="4"/>
                      <a:pt x="12" y="17"/>
                      <a:pt x="11" y="27"/>
                    </a:cubicBezTo>
                    <a:cubicBezTo>
                      <a:pt x="10" y="32"/>
                      <a:pt x="11" y="36"/>
                      <a:pt x="15" y="36"/>
                    </a:cubicBezTo>
                    <a:cubicBezTo>
                      <a:pt x="19" y="36"/>
                      <a:pt x="24" y="31"/>
                      <a:pt x="27" y="26"/>
                    </a:cubicBezTo>
                    <a:cubicBezTo>
                      <a:pt x="28" y="29"/>
                      <a:pt x="28" y="29"/>
                      <a:pt x="2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93"/>
              <p:cNvSpPr>
                <a:spLocks noEditPoints="1"/>
              </p:cNvSpPr>
              <p:nvPr/>
            </p:nvSpPr>
            <p:spPr bwMode="auto">
              <a:xfrm>
                <a:off x="7519987" y="4683128"/>
                <a:ext cx="155575" cy="153988"/>
              </a:xfrm>
              <a:custGeom>
                <a:avLst/>
                <a:gdLst>
                  <a:gd name="T0" fmla="*/ 28 w 41"/>
                  <a:gd name="T1" fmla="*/ 4 h 41"/>
                  <a:gd name="T2" fmla="*/ 31 w 41"/>
                  <a:gd name="T3" fmla="*/ 5 h 41"/>
                  <a:gd name="T4" fmla="*/ 22 w 41"/>
                  <a:gd name="T5" fmla="*/ 25 h 41"/>
                  <a:gd name="T6" fmla="*/ 11 w 41"/>
                  <a:gd name="T7" fmla="*/ 35 h 41"/>
                  <a:gd name="T8" fmla="*/ 10 w 41"/>
                  <a:gd name="T9" fmla="*/ 32 h 41"/>
                  <a:gd name="T10" fmla="*/ 28 w 41"/>
                  <a:gd name="T11" fmla="*/ 4 h 41"/>
                  <a:gd name="T12" fmla="*/ 34 w 41"/>
                  <a:gd name="T13" fmla="*/ 1 h 41"/>
                  <a:gd name="T14" fmla="*/ 33 w 41"/>
                  <a:gd name="T15" fmla="*/ 2 h 41"/>
                  <a:gd name="T16" fmla="*/ 28 w 41"/>
                  <a:gd name="T17" fmla="*/ 0 h 41"/>
                  <a:gd name="T18" fmla="*/ 1 w 41"/>
                  <a:gd name="T19" fmla="*/ 32 h 41"/>
                  <a:gd name="T20" fmla="*/ 6 w 41"/>
                  <a:gd name="T21" fmla="*/ 41 h 41"/>
                  <a:gd name="T22" fmla="*/ 25 w 41"/>
                  <a:gd name="T23" fmla="*/ 23 h 41"/>
                  <a:gd name="T24" fmla="*/ 25 w 41"/>
                  <a:gd name="T25" fmla="*/ 24 h 41"/>
                  <a:gd name="T26" fmla="*/ 22 w 41"/>
                  <a:gd name="T27" fmla="*/ 32 h 41"/>
                  <a:gd name="T28" fmla="*/ 25 w 41"/>
                  <a:gd name="T29" fmla="*/ 41 h 41"/>
                  <a:gd name="T30" fmla="*/ 39 w 41"/>
                  <a:gd name="T31" fmla="*/ 29 h 41"/>
                  <a:gd name="T32" fmla="*/ 37 w 41"/>
                  <a:gd name="T33" fmla="*/ 28 h 41"/>
                  <a:gd name="T34" fmla="*/ 31 w 41"/>
                  <a:gd name="T35" fmla="*/ 36 h 41"/>
                  <a:gd name="T36" fmla="*/ 31 w 41"/>
                  <a:gd name="T37" fmla="*/ 32 h 41"/>
                  <a:gd name="T38" fmla="*/ 41 w 41"/>
                  <a:gd name="T39" fmla="*/ 1 h 41"/>
                  <a:gd name="T40" fmla="*/ 34 w 41"/>
                  <a:gd name="T41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41">
                    <a:moveTo>
                      <a:pt x="28" y="4"/>
                    </a:moveTo>
                    <a:cubicBezTo>
                      <a:pt x="30" y="4"/>
                      <a:pt x="31" y="4"/>
                      <a:pt x="31" y="5"/>
                    </a:cubicBezTo>
                    <a:cubicBezTo>
                      <a:pt x="30" y="11"/>
                      <a:pt x="26" y="19"/>
                      <a:pt x="22" y="25"/>
                    </a:cubicBezTo>
                    <a:cubicBezTo>
                      <a:pt x="18" y="32"/>
                      <a:pt x="14" y="35"/>
                      <a:pt x="11" y="35"/>
                    </a:cubicBezTo>
                    <a:cubicBezTo>
                      <a:pt x="10" y="35"/>
                      <a:pt x="9" y="34"/>
                      <a:pt x="10" y="32"/>
                    </a:cubicBezTo>
                    <a:cubicBezTo>
                      <a:pt x="10" y="23"/>
                      <a:pt x="19" y="4"/>
                      <a:pt x="28" y="4"/>
                    </a:cubicBezTo>
                    <a:close/>
                    <a:moveTo>
                      <a:pt x="34" y="1"/>
                    </a:moveTo>
                    <a:cubicBezTo>
                      <a:pt x="33" y="2"/>
                      <a:pt x="33" y="2"/>
                      <a:pt x="33" y="2"/>
                    </a:cubicBezTo>
                    <a:cubicBezTo>
                      <a:pt x="32" y="1"/>
                      <a:pt x="30" y="0"/>
                      <a:pt x="28" y="0"/>
                    </a:cubicBezTo>
                    <a:cubicBezTo>
                      <a:pt x="12" y="0"/>
                      <a:pt x="1" y="21"/>
                      <a:pt x="1" y="32"/>
                    </a:cubicBezTo>
                    <a:cubicBezTo>
                      <a:pt x="0" y="37"/>
                      <a:pt x="1" y="41"/>
                      <a:pt x="6" y="41"/>
                    </a:cubicBezTo>
                    <a:cubicBezTo>
                      <a:pt x="13" y="41"/>
                      <a:pt x="20" y="32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8"/>
                      <a:pt x="21" y="41"/>
                      <a:pt x="25" y="41"/>
                    </a:cubicBezTo>
                    <a:cubicBezTo>
                      <a:pt x="31" y="41"/>
                      <a:pt x="36" y="35"/>
                      <a:pt x="39" y="29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6" y="31"/>
                      <a:pt x="32" y="36"/>
                      <a:pt x="31" y="36"/>
                    </a:cubicBezTo>
                    <a:cubicBezTo>
                      <a:pt x="29" y="36"/>
                      <a:pt x="29" y="34"/>
                      <a:pt x="31" y="32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4" y="1"/>
                      <a:pt x="34" y="1"/>
                      <a:pt x="3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94"/>
              <p:cNvSpPr>
                <a:spLocks/>
              </p:cNvSpPr>
              <p:nvPr/>
            </p:nvSpPr>
            <p:spPr bwMode="auto">
              <a:xfrm>
                <a:off x="7681914" y="4683128"/>
                <a:ext cx="158751" cy="153988"/>
              </a:xfrm>
              <a:custGeom>
                <a:avLst/>
                <a:gdLst>
                  <a:gd name="T0" fmla="*/ 26 w 42"/>
                  <a:gd name="T1" fmla="*/ 23 h 41"/>
                  <a:gd name="T2" fmla="*/ 6 w 42"/>
                  <a:gd name="T3" fmla="*/ 41 h 41"/>
                  <a:gd name="T4" fmla="*/ 3 w 42"/>
                  <a:gd name="T5" fmla="*/ 29 h 41"/>
                  <a:gd name="T6" fmla="*/ 10 w 42"/>
                  <a:gd name="T7" fmla="*/ 9 h 41"/>
                  <a:gd name="T8" fmla="*/ 10 w 42"/>
                  <a:gd name="T9" fmla="*/ 5 h 41"/>
                  <a:gd name="T10" fmla="*/ 6 w 42"/>
                  <a:gd name="T11" fmla="*/ 5 h 41"/>
                  <a:gd name="T12" fmla="*/ 6 w 42"/>
                  <a:gd name="T13" fmla="*/ 2 h 41"/>
                  <a:gd name="T14" fmla="*/ 21 w 42"/>
                  <a:gd name="T15" fmla="*/ 0 h 41"/>
                  <a:gd name="T16" fmla="*/ 22 w 42"/>
                  <a:gd name="T17" fmla="*/ 1 h 41"/>
                  <a:gd name="T18" fmla="*/ 12 w 42"/>
                  <a:gd name="T19" fmla="*/ 30 h 41"/>
                  <a:gd name="T20" fmla="*/ 12 w 42"/>
                  <a:gd name="T21" fmla="*/ 35 h 41"/>
                  <a:gd name="T22" fmla="*/ 27 w 42"/>
                  <a:gd name="T23" fmla="*/ 18 h 41"/>
                  <a:gd name="T24" fmla="*/ 34 w 42"/>
                  <a:gd name="T25" fmla="*/ 1 h 41"/>
                  <a:gd name="T26" fmla="*/ 42 w 42"/>
                  <a:gd name="T27" fmla="*/ 0 h 41"/>
                  <a:gd name="T28" fmla="*/ 31 w 42"/>
                  <a:gd name="T29" fmla="*/ 32 h 41"/>
                  <a:gd name="T30" fmla="*/ 31 w 42"/>
                  <a:gd name="T31" fmla="*/ 35 h 41"/>
                  <a:gd name="T32" fmla="*/ 39 w 42"/>
                  <a:gd name="T33" fmla="*/ 28 h 41"/>
                  <a:gd name="T34" fmla="*/ 40 w 42"/>
                  <a:gd name="T35" fmla="*/ 29 h 41"/>
                  <a:gd name="T36" fmla="*/ 26 w 42"/>
                  <a:gd name="T37" fmla="*/ 41 h 41"/>
                  <a:gd name="T38" fmla="*/ 23 w 42"/>
                  <a:gd name="T39" fmla="*/ 32 h 41"/>
                  <a:gd name="T40" fmla="*/ 27 w 42"/>
                  <a:gd name="T41" fmla="*/ 23 h 41"/>
                  <a:gd name="T42" fmla="*/ 26 w 42"/>
                  <a:gd name="T43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1">
                    <a:moveTo>
                      <a:pt x="26" y="23"/>
                    </a:moveTo>
                    <a:cubicBezTo>
                      <a:pt x="21" y="33"/>
                      <a:pt x="13" y="41"/>
                      <a:pt x="6" y="41"/>
                    </a:cubicBezTo>
                    <a:cubicBezTo>
                      <a:pt x="0" y="41"/>
                      <a:pt x="1" y="36"/>
                      <a:pt x="3" y="2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2" y="7"/>
                      <a:pt x="12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34"/>
                      <a:pt x="10" y="35"/>
                      <a:pt x="12" y="35"/>
                    </a:cubicBezTo>
                    <a:cubicBezTo>
                      <a:pt x="16" y="35"/>
                      <a:pt x="24" y="25"/>
                      <a:pt x="27" y="18"/>
                    </a:cubicBezTo>
                    <a:cubicBezTo>
                      <a:pt x="29" y="14"/>
                      <a:pt x="30" y="9"/>
                      <a:pt x="34" y="1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0" y="34"/>
                      <a:pt x="30" y="35"/>
                      <a:pt x="31" y="35"/>
                    </a:cubicBezTo>
                    <a:cubicBezTo>
                      <a:pt x="33" y="35"/>
                      <a:pt x="36" y="31"/>
                      <a:pt x="39" y="28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6" y="35"/>
                      <a:pt x="32" y="41"/>
                      <a:pt x="26" y="41"/>
                    </a:cubicBezTo>
                    <a:cubicBezTo>
                      <a:pt x="22" y="41"/>
                      <a:pt x="21" y="38"/>
                      <a:pt x="23" y="3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95"/>
              <p:cNvSpPr>
                <a:spLocks/>
              </p:cNvSpPr>
              <p:nvPr/>
            </p:nvSpPr>
            <p:spPr bwMode="auto">
              <a:xfrm>
                <a:off x="7835900" y="4683128"/>
                <a:ext cx="120650" cy="153988"/>
              </a:xfrm>
              <a:custGeom>
                <a:avLst/>
                <a:gdLst>
                  <a:gd name="T0" fmla="*/ 1 w 32"/>
                  <a:gd name="T1" fmla="*/ 33 h 41"/>
                  <a:gd name="T2" fmla="*/ 5 w 32"/>
                  <a:gd name="T3" fmla="*/ 29 h 41"/>
                  <a:gd name="T4" fmla="*/ 7 w 32"/>
                  <a:gd name="T5" fmla="*/ 31 h 41"/>
                  <a:gd name="T6" fmla="*/ 13 w 32"/>
                  <a:gd name="T7" fmla="*/ 38 h 41"/>
                  <a:gd name="T8" fmla="*/ 18 w 32"/>
                  <a:gd name="T9" fmla="*/ 33 h 41"/>
                  <a:gd name="T10" fmla="*/ 13 w 32"/>
                  <a:gd name="T11" fmla="*/ 24 h 41"/>
                  <a:gd name="T12" fmla="*/ 9 w 32"/>
                  <a:gd name="T13" fmla="*/ 13 h 41"/>
                  <a:gd name="T14" fmla="*/ 22 w 32"/>
                  <a:gd name="T15" fmla="*/ 0 h 41"/>
                  <a:gd name="T16" fmla="*/ 31 w 32"/>
                  <a:gd name="T17" fmla="*/ 7 h 41"/>
                  <a:gd name="T18" fmla="*/ 27 w 32"/>
                  <a:gd name="T19" fmla="*/ 11 h 41"/>
                  <a:gd name="T20" fmla="*/ 25 w 32"/>
                  <a:gd name="T21" fmla="*/ 9 h 41"/>
                  <a:gd name="T22" fmla="*/ 20 w 32"/>
                  <a:gd name="T23" fmla="*/ 4 h 41"/>
                  <a:gd name="T24" fmla="*/ 16 w 32"/>
                  <a:gd name="T25" fmla="*/ 8 h 41"/>
                  <a:gd name="T26" fmla="*/ 20 w 32"/>
                  <a:gd name="T27" fmla="*/ 17 h 41"/>
                  <a:gd name="T28" fmla="*/ 25 w 32"/>
                  <a:gd name="T29" fmla="*/ 29 h 41"/>
                  <a:gd name="T30" fmla="*/ 11 w 32"/>
                  <a:gd name="T31" fmla="*/ 41 h 41"/>
                  <a:gd name="T32" fmla="*/ 1 w 32"/>
                  <a:gd name="T33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41">
                    <a:moveTo>
                      <a:pt x="1" y="33"/>
                    </a:moveTo>
                    <a:cubicBezTo>
                      <a:pt x="1" y="31"/>
                      <a:pt x="3" y="29"/>
                      <a:pt x="5" y="29"/>
                    </a:cubicBezTo>
                    <a:cubicBezTo>
                      <a:pt x="7" y="29"/>
                      <a:pt x="7" y="29"/>
                      <a:pt x="7" y="31"/>
                    </a:cubicBezTo>
                    <a:cubicBezTo>
                      <a:pt x="9" y="36"/>
                      <a:pt x="10" y="38"/>
                      <a:pt x="13" y="38"/>
                    </a:cubicBezTo>
                    <a:cubicBezTo>
                      <a:pt x="16" y="38"/>
                      <a:pt x="17" y="36"/>
                      <a:pt x="18" y="33"/>
                    </a:cubicBezTo>
                    <a:cubicBezTo>
                      <a:pt x="18" y="29"/>
                      <a:pt x="16" y="26"/>
                      <a:pt x="13" y="24"/>
                    </a:cubicBezTo>
                    <a:cubicBezTo>
                      <a:pt x="10" y="21"/>
                      <a:pt x="8" y="17"/>
                      <a:pt x="9" y="13"/>
                    </a:cubicBezTo>
                    <a:cubicBezTo>
                      <a:pt x="10" y="6"/>
                      <a:pt x="15" y="0"/>
                      <a:pt x="22" y="0"/>
                    </a:cubicBezTo>
                    <a:cubicBezTo>
                      <a:pt x="30" y="0"/>
                      <a:pt x="32" y="5"/>
                      <a:pt x="31" y="7"/>
                    </a:cubicBezTo>
                    <a:cubicBezTo>
                      <a:pt x="31" y="10"/>
                      <a:pt x="28" y="11"/>
                      <a:pt x="27" y="11"/>
                    </a:cubicBezTo>
                    <a:cubicBezTo>
                      <a:pt x="25" y="11"/>
                      <a:pt x="25" y="11"/>
                      <a:pt x="25" y="9"/>
                    </a:cubicBezTo>
                    <a:cubicBezTo>
                      <a:pt x="24" y="5"/>
                      <a:pt x="22" y="4"/>
                      <a:pt x="20" y="4"/>
                    </a:cubicBezTo>
                    <a:cubicBezTo>
                      <a:pt x="19" y="4"/>
                      <a:pt x="16" y="5"/>
                      <a:pt x="16" y="8"/>
                    </a:cubicBezTo>
                    <a:cubicBezTo>
                      <a:pt x="16" y="11"/>
                      <a:pt x="17" y="14"/>
                      <a:pt x="20" y="17"/>
                    </a:cubicBezTo>
                    <a:cubicBezTo>
                      <a:pt x="24" y="20"/>
                      <a:pt x="26" y="24"/>
                      <a:pt x="25" y="29"/>
                    </a:cubicBezTo>
                    <a:cubicBezTo>
                      <a:pt x="25" y="35"/>
                      <a:pt x="19" y="41"/>
                      <a:pt x="11" y="41"/>
                    </a:cubicBezTo>
                    <a:cubicBezTo>
                      <a:pt x="3" y="41"/>
                      <a:pt x="0" y="37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96"/>
              <p:cNvSpPr>
                <a:spLocks noEditPoints="1"/>
              </p:cNvSpPr>
              <p:nvPr/>
            </p:nvSpPr>
            <p:spPr bwMode="auto">
              <a:xfrm>
                <a:off x="7953376" y="4683128"/>
                <a:ext cx="127000" cy="153988"/>
              </a:xfrm>
              <a:custGeom>
                <a:avLst/>
                <a:gdLst>
                  <a:gd name="T0" fmla="*/ 11 w 34"/>
                  <a:gd name="T1" fmla="*/ 22 h 41"/>
                  <a:gd name="T2" fmla="*/ 24 w 34"/>
                  <a:gd name="T3" fmla="*/ 4 h 41"/>
                  <a:gd name="T4" fmla="*/ 26 w 34"/>
                  <a:gd name="T5" fmla="*/ 8 h 41"/>
                  <a:gd name="T6" fmla="*/ 11 w 34"/>
                  <a:gd name="T7" fmla="*/ 22 h 41"/>
                  <a:gd name="T8" fmla="*/ 27 w 34"/>
                  <a:gd name="T9" fmla="*/ 27 h 41"/>
                  <a:gd name="T10" fmla="*/ 14 w 34"/>
                  <a:gd name="T11" fmla="*/ 36 h 41"/>
                  <a:gd name="T12" fmla="*/ 10 w 34"/>
                  <a:gd name="T13" fmla="*/ 27 h 41"/>
                  <a:gd name="T14" fmla="*/ 10 w 34"/>
                  <a:gd name="T15" fmla="*/ 25 h 41"/>
                  <a:gd name="T16" fmla="*/ 30 w 34"/>
                  <a:gd name="T17" fmla="*/ 17 h 41"/>
                  <a:gd name="T18" fmla="*/ 34 w 34"/>
                  <a:gd name="T19" fmla="*/ 9 h 41"/>
                  <a:gd name="T20" fmla="*/ 25 w 34"/>
                  <a:gd name="T21" fmla="*/ 0 h 41"/>
                  <a:gd name="T22" fmla="*/ 9 w 34"/>
                  <a:gd name="T23" fmla="*/ 9 h 41"/>
                  <a:gd name="T24" fmla="*/ 1 w 34"/>
                  <a:gd name="T25" fmla="*/ 28 h 41"/>
                  <a:gd name="T26" fmla="*/ 10 w 34"/>
                  <a:gd name="T27" fmla="*/ 41 h 41"/>
                  <a:gd name="T28" fmla="*/ 28 w 34"/>
                  <a:gd name="T29" fmla="*/ 29 h 41"/>
                  <a:gd name="T30" fmla="*/ 27 w 34"/>
                  <a:gd name="T31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" h="41">
                    <a:moveTo>
                      <a:pt x="11" y="22"/>
                    </a:moveTo>
                    <a:cubicBezTo>
                      <a:pt x="13" y="13"/>
                      <a:pt x="19" y="4"/>
                      <a:pt x="24" y="4"/>
                    </a:cubicBezTo>
                    <a:cubicBezTo>
                      <a:pt x="26" y="4"/>
                      <a:pt x="27" y="5"/>
                      <a:pt x="26" y="8"/>
                    </a:cubicBezTo>
                    <a:cubicBezTo>
                      <a:pt x="25" y="14"/>
                      <a:pt x="21" y="20"/>
                      <a:pt x="11" y="22"/>
                    </a:cubicBezTo>
                    <a:close/>
                    <a:moveTo>
                      <a:pt x="27" y="27"/>
                    </a:moveTo>
                    <a:cubicBezTo>
                      <a:pt x="23" y="32"/>
                      <a:pt x="18" y="36"/>
                      <a:pt x="14" y="36"/>
                    </a:cubicBezTo>
                    <a:cubicBezTo>
                      <a:pt x="10" y="36"/>
                      <a:pt x="9" y="32"/>
                      <a:pt x="10" y="27"/>
                    </a:cubicBezTo>
                    <a:cubicBezTo>
                      <a:pt x="10" y="26"/>
                      <a:pt x="10" y="26"/>
                      <a:pt x="10" y="25"/>
                    </a:cubicBezTo>
                    <a:cubicBezTo>
                      <a:pt x="21" y="23"/>
                      <a:pt x="27" y="20"/>
                      <a:pt x="30" y="17"/>
                    </a:cubicBezTo>
                    <a:cubicBezTo>
                      <a:pt x="33" y="14"/>
                      <a:pt x="33" y="11"/>
                      <a:pt x="34" y="9"/>
                    </a:cubicBezTo>
                    <a:cubicBezTo>
                      <a:pt x="34" y="4"/>
                      <a:pt x="31" y="0"/>
                      <a:pt x="25" y="0"/>
                    </a:cubicBezTo>
                    <a:cubicBezTo>
                      <a:pt x="19" y="0"/>
                      <a:pt x="13" y="4"/>
                      <a:pt x="9" y="9"/>
                    </a:cubicBezTo>
                    <a:cubicBezTo>
                      <a:pt x="4" y="14"/>
                      <a:pt x="2" y="21"/>
                      <a:pt x="1" y="28"/>
                    </a:cubicBezTo>
                    <a:cubicBezTo>
                      <a:pt x="0" y="38"/>
                      <a:pt x="5" y="41"/>
                      <a:pt x="10" y="41"/>
                    </a:cubicBezTo>
                    <a:cubicBezTo>
                      <a:pt x="15" y="41"/>
                      <a:pt x="22" y="38"/>
                      <a:pt x="28" y="29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97"/>
              <p:cNvSpPr>
                <a:spLocks/>
              </p:cNvSpPr>
              <p:nvPr/>
            </p:nvSpPr>
            <p:spPr bwMode="auto">
              <a:xfrm>
                <a:off x="8126413" y="4683128"/>
                <a:ext cx="119063" cy="153988"/>
              </a:xfrm>
              <a:custGeom>
                <a:avLst/>
                <a:gdLst>
                  <a:gd name="T0" fmla="*/ 1 w 32"/>
                  <a:gd name="T1" fmla="*/ 33 h 41"/>
                  <a:gd name="T2" fmla="*/ 5 w 32"/>
                  <a:gd name="T3" fmla="*/ 29 h 41"/>
                  <a:gd name="T4" fmla="*/ 7 w 32"/>
                  <a:gd name="T5" fmla="*/ 31 h 41"/>
                  <a:gd name="T6" fmla="*/ 13 w 32"/>
                  <a:gd name="T7" fmla="*/ 38 h 41"/>
                  <a:gd name="T8" fmla="*/ 18 w 32"/>
                  <a:gd name="T9" fmla="*/ 33 h 41"/>
                  <a:gd name="T10" fmla="*/ 13 w 32"/>
                  <a:gd name="T11" fmla="*/ 24 h 41"/>
                  <a:gd name="T12" fmla="*/ 9 w 32"/>
                  <a:gd name="T13" fmla="*/ 13 h 41"/>
                  <a:gd name="T14" fmla="*/ 22 w 32"/>
                  <a:gd name="T15" fmla="*/ 0 h 41"/>
                  <a:gd name="T16" fmla="*/ 31 w 32"/>
                  <a:gd name="T17" fmla="*/ 7 h 41"/>
                  <a:gd name="T18" fmla="*/ 27 w 32"/>
                  <a:gd name="T19" fmla="*/ 11 h 41"/>
                  <a:gd name="T20" fmla="*/ 25 w 32"/>
                  <a:gd name="T21" fmla="*/ 9 h 41"/>
                  <a:gd name="T22" fmla="*/ 20 w 32"/>
                  <a:gd name="T23" fmla="*/ 4 h 41"/>
                  <a:gd name="T24" fmla="*/ 16 w 32"/>
                  <a:gd name="T25" fmla="*/ 8 h 41"/>
                  <a:gd name="T26" fmla="*/ 20 w 32"/>
                  <a:gd name="T27" fmla="*/ 17 h 41"/>
                  <a:gd name="T28" fmla="*/ 25 w 32"/>
                  <a:gd name="T29" fmla="*/ 29 h 41"/>
                  <a:gd name="T30" fmla="*/ 10 w 32"/>
                  <a:gd name="T31" fmla="*/ 41 h 41"/>
                  <a:gd name="T32" fmla="*/ 1 w 32"/>
                  <a:gd name="T33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41">
                    <a:moveTo>
                      <a:pt x="1" y="33"/>
                    </a:moveTo>
                    <a:cubicBezTo>
                      <a:pt x="1" y="31"/>
                      <a:pt x="3" y="29"/>
                      <a:pt x="5" y="29"/>
                    </a:cubicBezTo>
                    <a:cubicBezTo>
                      <a:pt x="7" y="29"/>
                      <a:pt x="7" y="29"/>
                      <a:pt x="7" y="31"/>
                    </a:cubicBezTo>
                    <a:cubicBezTo>
                      <a:pt x="9" y="36"/>
                      <a:pt x="10" y="38"/>
                      <a:pt x="13" y="38"/>
                    </a:cubicBezTo>
                    <a:cubicBezTo>
                      <a:pt x="16" y="38"/>
                      <a:pt x="17" y="36"/>
                      <a:pt x="18" y="33"/>
                    </a:cubicBezTo>
                    <a:cubicBezTo>
                      <a:pt x="18" y="29"/>
                      <a:pt x="16" y="26"/>
                      <a:pt x="13" y="24"/>
                    </a:cubicBezTo>
                    <a:cubicBezTo>
                      <a:pt x="10" y="21"/>
                      <a:pt x="8" y="17"/>
                      <a:pt x="9" y="13"/>
                    </a:cubicBezTo>
                    <a:cubicBezTo>
                      <a:pt x="10" y="6"/>
                      <a:pt x="15" y="0"/>
                      <a:pt x="22" y="0"/>
                    </a:cubicBezTo>
                    <a:cubicBezTo>
                      <a:pt x="30" y="0"/>
                      <a:pt x="32" y="5"/>
                      <a:pt x="31" y="7"/>
                    </a:cubicBezTo>
                    <a:cubicBezTo>
                      <a:pt x="31" y="10"/>
                      <a:pt x="28" y="11"/>
                      <a:pt x="27" y="11"/>
                    </a:cubicBezTo>
                    <a:cubicBezTo>
                      <a:pt x="25" y="11"/>
                      <a:pt x="25" y="11"/>
                      <a:pt x="25" y="9"/>
                    </a:cubicBezTo>
                    <a:cubicBezTo>
                      <a:pt x="23" y="5"/>
                      <a:pt x="22" y="4"/>
                      <a:pt x="20" y="4"/>
                    </a:cubicBezTo>
                    <a:cubicBezTo>
                      <a:pt x="18" y="4"/>
                      <a:pt x="16" y="5"/>
                      <a:pt x="16" y="8"/>
                    </a:cubicBezTo>
                    <a:cubicBezTo>
                      <a:pt x="16" y="11"/>
                      <a:pt x="17" y="14"/>
                      <a:pt x="20" y="17"/>
                    </a:cubicBezTo>
                    <a:cubicBezTo>
                      <a:pt x="24" y="20"/>
                      <a:pt x="26" y="24"/>
                      <a:pt x="25" y="29"/>
                    </a:cubicBezTo>
                    <a:cubicBezTo>
                      <a:pt x="24" y="35"/>
                      <a:pt x="19" y="41"/>
                      <a:pt x="10" y="41"/>
                    </a:cubicBezTo>
                    <a:cubicBezTo>
                      <a:pt x="3" y="41"/>
                      <a:pt x="0" y="37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98"/>
              <p:cNvSpPr>
                <a:spLocks noEditPoints="1"/>
              </p:cNvSpPr>
              <p:nvPr/>
            </p:nvSpPr>
            <p:spPr bwMode="auto">
              <a:xfrm>
                <a:off x="8242300" y="4683128"/>
                <a:ext cx="142875" cy="153988"/>
              </a:xfrm>
              <a:custGeom>
                <a:avLst/>
                <a:gdLst>
                  <a:gd name="T0" fmla="*/ 25 w 38"/>
                  <a:gd name="T1" fmla="*/ 4 h 41"/>
                  <a:gd name="T2" fmla="*/ 28 w 38"/>
                  <a:gd name="T3" fmla="*/ 11 h 41"/>
                  <a:gd name="T4" fmla="*/ 13 w 38"/>
                  <a:gd name="T5" fmla="*/ 38 h 41"/>
                  <a:gd name="T6" fmla="*/ 9 w 38"/>
                  <a:gd name="T7" fmla="*/ 31 h 41"/>
                  <a:gd name="T8" fmla="*/ 15 w 38"/>
                  <a:gd name="T9" fmla="*/ 13 h 41"/>
                  <a:gd name="T10" fmla="*/ 25 w 38"/>
                  <a:gd name="T11" fmla="*/ 4 h 41"/>
                  <a:gd name="T12" fmla="*/ 12 w 38"/>
                  <a:gd name="T13" fmla="*/ 41 h 41"/>
                  <a:gd name="T14" fmla="*/ 30 w 38"/>
                  <a:gd name="T15" fmla="*/ 31 h 41"/>
                  <a:gd name="T16" fmla="*/ 36 w 38"/>
                  <a:gd name="T17" fmla="*/ 15 h 41"/>
                  <a:gd name="T18" fmla="*/ 25 w 38"/>
                  <a:gd name="T19" fmla="*/ 0 h 41"/>
                  <a:gd name="T20" fmla="*/ 7 w 38"/>
                  <a:gd name="T21" fmla="*/ 11 h 41"/>
                  <a:gd name="T22" fmla="*/ 1 w 38"/>
                  <a:gd name="T23" fmla="*/ 26 h 41"/>
                  <a:gd name="T24" fmla="*/ 12 w 38"/>
                  <a:gd name="T2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25" y="4"/>
                    </a:moveTo>
                    <a:cubicBezTo>
                      <a:pt x="28" y="4"/>
                      <a:pt x="29" y="7"/>
                      <a:pt x="28" y="11"/>
                    </a:cubicBezTo>
                    <a:cubicBezTo>
                      <a:pt x="27" y="17"/>
                      <a:pt x="21" y="38"/>
                      <a:pt x="13" y="38"/>
                    </a:cubicBezTo>
                    <a:cubicBezTo>
                      <a:pt x="10" y="38"/>
                      <a:pt x="9" y="35"/>
                      <a:pt x="9" y="31"/>
                    </a:cubicBezTo>
                    <a:cubicBezTo>
                      <a:pt x="10" y="26"/>
                      <a:pt x="12" y="18"/>
                      <a:pt x="15" y="13"/>
                    </a:cubicBezTo>
                    <a:cubicBezTo>
                      <a:pt x="18" y="8"/>
                      <a:pt x="21" y="4"/>
                      <a:pt x="25" y="4"/>
                    </a:cubicBezTo>
                    <a:close/>
                    <a:moveTo>
                      <a:pt x="12" y="41"/>
                    </a:moveTo>
                    <a:cubicBezTo>
                      <a:pt x="21" y="41"/>
                      <a:pt x="26" y="37"/>
                      <a:pt x="30" y="31"/>
                    </a:cubicBezTo>
                    <a:cubicBezTo>
                      <a:pt x="34" y="26"/>
                      <a:pt x="36" y="19"/>
                      <a:pt x="36" y="15"/>
                    </a:cubicBezTo>
                    <a:cubicBezTo>
                      <a:pt x="38" y="3"/>
                      <a:pt x="31" y="0"/>
                      <a:pt x="25" y="0"/>
                    </a:cubicBezTo>
                    <a:cubicBezTo>
                      <a:pt x="16" y="0"/>
                      <a:pt x="11" y="5"/>
                      <a:pt x="7" y="11"/>
                    </a:cubicBezTo>
                    <a:cubicBezTo>
                      <a:pt x="3" y="17"/>
                      <a:pt x="2" y="23"/>
                      <a:pt x="1" y="26"/>
                    </a:cubicBezTo>
                    <a:cubicBezTo>
                      <a:pt x="0" y="35"/>
                      <a:pt x="3" y="41"/>
                      <a:pt x="12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9"/>
              <p:cNvSpPr>
                <a:spLocks/>
              </p:cNvSpPr>
              <p:nvPr/>
            </p:nvSpPr>
            <p:spPr bwMode="auto">
              <a:xfrm>
                <a:off x="8445501" y="4683128"/>
                <a:ext cx="228600" cy="153988"/>
              </a:xfrm>
              <a:custGeom>
                <a:avLst/>
                <a:gdLst>
                  <a:gd name="T0" fmla="*/ 22 w 61"/>
                  <a:gd name="T1" fmla="*/ 35 h 41"/>
                  <a:gd name="T2" fmla="*/ 31 w 61"/>
                  <a:gd name="T3" fmla="*/ 11 h 41"/>
                  <a:gd name="T4" fmla="*/ 30 w 61"/>
                  <a:gd name="T5" fmla="*/ 6 h 41"/>
                  <a:gd name="T6" fmla="*/ 15 w 61"/>
                  <a:gd name="T7" fmla="*/ 23 h 41"/>
                  <a:gd name="T8" fmla="*/ 8 w 61"/>
                  <a:gd name="T9" fmla="*/ 41 h 41"/>
                  <a:gd name="T10" fmla="*/ 0 w 61"/>
                  <a:gd name="T11" fmla="*/ 41 h 41"/>
                  <a:gd name="T12" fmla="*/ 11 w 61"/>
                  <a:gd name="T13" fmla="*/ 9 h 41"/>
                  <a:gd name="T14" fmla="*/ 11 w 61"/>
                  <a:gd name="T15" fmla="*/ 5 h 41"/>
                  <a:gd name="T16" fmla="*/ 6 w 61"/>
                  <a:gd name="T17" fmla="*/ 5 h 41"/>
                  <a:gd name="T18" fmla="*/ 7 w 61"/>
                  <a:gd name="T19" fmla="*/ 2 h 41"/>
                  <a:gd name="T20" fmla="*/ 22 w 61"/>
                  <a:gd name="T21" fmla="*/ 0 h 41"/>
                  <a:gd name="T22" fmla="*/ 22 w 61"/>
                  <a:gd name="T23" fmla="*/ 1 h 41"/>
                  <a:gd name="T24" fmla="*/ 15 w 61"/>
                  <a:gd name="T25" fmla="*/ 17 h 41"/>
                  <a:gd name="T26" fmla="*/ 16 w 61"/>
                  <a:gd name="T27" fmla="*/ 17 h 41"/>
                  <a:gd name="T28" fmla="*/ 35 w 61"/>
                  <a:gd name="T29" fmla="*/ 0 h 41"/>
                  <a:gd name="T30" fmla="*/ 38 w 61"/>
                  <a:gd name="T31" fmla="*/ 12 h 41"/>
                  <a:gd name="T32" fmla="*/ 36 w 61"/>
                  <a:gd name="T33" fmla="*/ 17 h 41"/>
                  <a:gd name="T34" fmla="*/ 36 w 61"/>
                  <a:gd name="T35" fmla="*/ 17 h 41"/>
                  <a:gd name="T36" fmla="*/ 55 w 61"/>
                  <a:gd name="T37" fmla="*/ 0 h 41"/>
                  <a:gd name="T38" fmla="*/ 59 w 61"/>
                  <a:gd name="T39" fmla="*/ 12 h 41"/>
                  <a:gd name="T40" fmla="*/ 51 w 61"/>
                  <a:gd name="T41" fmla="*/ 32 h 41"/>
                  <a:gd name="T42" fmla="*/ 51 w 61"/>
                  <a:gd name="T43" fmla="*/ 35 h 41"/>
                  <a:gd name="T44" fmla="*/ 58 w 61"/>
                  <a:gd name="T45" fmla="*/ 28 h 41"/>
                  <a:gd name="T46" fmla="*/ 60 w 61"/>
                  <a:gd name="T47" fmla="*/ 29 h 41"/>
                  <a:gd name="T48" fmla="*/ 45 w 61"/>
                  <a:gd name="T49" fmla="*/ 41 h 41"/>
                  <a:gd name="T50" fmla="*/ 42 w 61"/>
                  <a:gd name="T51" fmla="*/ 32 h 41"/>
                  <a:gd name="T52" fmla="*/ 51 w 61"/>
                  <a:gd name="T53" fmla="*/ 11 h 41"/>
                  <a:gd name="T54" fmla="*/ 50 w 61"/>
                  <a:gd name="T55" fmla="*/ 6 h 41"/>
                  <a:gd name="T56" fmla="*/ 35 w 61"/>
                  <a:gd name="T57" fmla="*/ 23 h 41"/>
                  <a:gd name="T58" fmla="*/ 28 w 61"/>
                  <a:gd name="T59" fmla="*/ 41 h 41"/>
                  <a:gd name="T60" fmla="*/ 20 w 61"/>
                  <a:gd name="T61" fmla="*/ 41 h 41"/>
                  <a:gd name="T62" fmla="*/ 22 w 61"/>
                  <a:gd name="T63" fmla="*/ 3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1" h="41">
                    <a:moveTo>
                      <a:pt x="22" y="35"/>
                    </a:moveTo>
                    <a:cubicBezTo>
                      <a:pt x="31" y="11"/>
                      <a:pt x="31" y="11"/>
                      <a:pt x="31" y="11"/>
                    </a:cubicBezTo>
                    <a:cubicBezTo>
                      <a:pt x="32" y="7"/>
                      <a:pt x="32" y="6"/>
                      <a:pt x="30" y="6"/>
                    </a:cubicBezTo>
                    <a:cubicBezTo>
                      <a:pt x="26" y="6"/>
                      <a:pt x="18" y="17"/>
                      <a:pt x="15" y="23"/>
                    </a:cubicBezTo>
                    <a:cubicBezTo>
                      <a:pt x="13" y="28"/>
                      <a:pt x="11" y="32"/>
                      <a:pt x="8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7"/>
                      <a:pt x="12" y="5"/>
                      <a:pt x="11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21" y="8"/>
                      <a:pt x="29" y="0"/>
                      <a:pt x="35" y="0"/>
                    </a:cubicBezTo>
                    <a:cubicBezTo>
                      <a:pt x="40" y="0"/>
                      <a:pt x="41" y="5"/>
                      <a:pt x="38" y="12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42" y="8"/>
                      <a:pt x="49" y="0"/>
                      <a:pt x="55" y="0"/>
                    </a:cubicBezTo>
                    <a:cubicBezTo>
                      <a:pt x="61" y="0"/>
                      <a:pt x="61" y="5"/>
                      <a:pt x="59" y="1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0" y="34"/>
                      <a:pt x="50" y="35"/>
                      <a:pt x="51" y="35"/>
                    </a:cubicBezTo>
                    <a:cubicBezTo>
                      <a:pt x="53" y="35"/>
                      <a:pt x="57" y="31"/>
                      <a:pt x="58" y="28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57" y="35"/>
                      <a:pt x="51" y="41"/>
                      <a:pt x="45" y="41"/>
                    </a:cubicBezTo>
                    <a:cubicBezTo>
                      <a:pt x="42" y="41"/>
                      <a:pt x="40" y="38"/>
                      <a:pt x="42" y="32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2" y="8"/>
                      <a:pt x="52" y="6"/>
                      <a:pt x="50" y="6"/>
                    </a:cubicBezTo>
                    <a:cubicBezTo>
                      <a:pt x="45" y="6"/>
                      <a:pt x="38" y="17"/>
                      <a:pt x="35" y="23"/>
                    </a:cubicBezTo>
                    <a:cubicBezTo>
                      <a:pt x="33" y="28"/>
                      <a:pt x="31" y="32"/>
                      <a:pt x="28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5"/>
                      <a:pt x="22" y="35"/>
                      <a:pt x="2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0"/>
              <p:cNvSpPr>
                <a:spLocks/>
              </p:cNvSpPr>
              <p:nvPr/>
            </p:nvSpPr>
            <p:spPr bwMode="auto">
              <a:xfrm>
                <a:off x="8689974" y="4683128"/>
                <a:ext cx="153988" cy="153988"/>
              </a:xfrm>
              <a:custGeom>
                <a:avLst/>
                <a:gdLst>
                  <a:gd name="T0" fmla="*/ 25 w 41"/>
                  <a:gd name="T1" fmla="*/ 23 h 41"/>
                  <a:gd name="T2" fmla="*/ 5 w 41"/>
                  <a:gd name="T3" fmla="*/ 41 h 41"/>
                  <a:gd name="T4" fmla="*/ 2 w 41"/>
                  <a:gd name="T5" fmla="*/ 29 h 41"/>
                  <a:gd name="T6" fmla="*/ 10 w 41"/>
                  <a:gd name="T7" fmla="*/ 9 h 41"/>
                  <a:gd name="T8" fmla="*/ 9 w 41"/>
                  <a:gd name="T9" fmla="*/ 5 h 41"/>
                  <a:gd name="T10" fmla="*/ 5 w 41"/>
                  <a:gd name="T11" fmla="*/ 5 h 41"/>
                  <a:gd name="T12" fmla="*/ 6 w 41"/>
                  <a:gd name="T13" fmla="*/ 2 h 41"/>
                  <a:gd name="T14" fmla="*/ 21 w 41"/>
                  <a:gd name="T15" fmla="*/ 0 h 41"/>
                  <a:gd name="T16" fmla="*/ 21 w 41"/>
                  <a:gd name="T17" fmla="*/ 1 h 41"/>
                  <a:gd name="T18" fmla="*/ 10 w 41"/>
                  <a:gd name="T19" fmla="*/ 30 h 41"/>
                  <a:gd name="T20" fmla="*/ 11 w 41"/>
                  <a:gd name="T21" fmla="*/ 35 h 41"/>
                  <a:gd name="T22" fmla="*/ 26 w 41"/>
                  <a:gd name="T23" fmla="*/ 18 h 41"/>
                  <a:gd name="T24" fmla="*/ 33 w 41"/>
                  <a:gd name="T25" fmla="*/ 1 h 41"/>
                  <a:gd name="T26" fmla="*/ 41 w 41"/>
                  <a:gd name="T27" fmla="*/ 0 h 41"/>
                  <a:gd name="T28" fmla="*/ 30 w 41"/>
                  <a:gd name="T29" fmla="*/ 32 h 41"/>
                  <a:gd name="T30" fmla="*/ 31 w 41"/>
                  <a:gd name="T31" fmla="*/ 35 h 41"/>
                  <a:gd name="T32" fmla="*/ 37 w 41"/>
                  <a:gd name="T33" fmla="*/ 28 h 41"/>
                  <a:gd name="T34" fmla="*/ 39 w 41"/>
                  <a:gd name="T35" fmla="*/ 29 h 41"/>
                  <a:gd name="T36" fmla="*/ 25 w 41"/>
                  <a:gd name="T37" fmla="*/ 41 h 41"/>
                  <a:gd name="T38" fmla="*/ 22 w 41"/>
                  <a:gd name="T39" fmla="*/ 32 h 41"/>
                  <a:gd name="T40" fmla="*/ 25 w 41"/>
                  <a:gd name="T41" fmla="*/ 23 h 41"/>
                  <a:gd name="T42" fmla="*/ 25 w 41"/>
                  <a:gd name="T43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" h="41">
                    <a:moveTo>
                      <a:pt x="25" y="23"/>
                    </a:moveTo>
                    <a:cubicBezTo>
                      <a:pt x="19" y="33"/>
                      <a:pt x="13" y="41"/>
                      <a:pt x="5" y="41"/>
                    </a:cubicBezTo>
                    <a:cubicBezTo>
                      <a:pt x="0" y="41"/>
                      <a:pt x="0" y="36"/>
                      <a:pt x="2" y="2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7"/>
                      <a:pt x="10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9" y="34"/>
                      <a:pt x="9" y="35"/>
                      <a:pt x="11" y="35"/>
                    </a:cubicBezTo>
                    <a:cubicBezTo>
                      <a:pt x="16" y="35"/>
                      <a:pt x="22" y="25"/>
                      <a:pt x="26" y="18"/>
                    </a:cubicBezTo>
                    <a:cubicBezTo>
                      <a:pt x="28" y="14"/>
                      <a:pt x="30" y="9"/>
                      <a:pt x="33" y="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29" y="34"/>
                      <a:pt x="29" y="35"/>
                      <a:pt x="31" y="35"/>
                    </a:cubicBezTo>
                    <a:cubicBezTo>
                      <a:pt x="32" y="35"/>
                      <a:pt x="35" y="31"/>
                      <a:pt x="37" y="28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6" y="35"/>
                      <a:pt x="31" y="41"/>
                      <a:pt x="25" y="41"/>
                    </a:cubicBezTo>
                    <a:cubicBezTo>
                      <a:pt x="21" y="41"/>
                      <a:pt x="20" y="38"/>
                      <a:pt x="22" y="3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01"/>
              <p:cNvSpPr>
                <a:spLocks/>
              </p:cNvSpPr>
              <p:nvPr/>
            </p:nvSpPr>
            <p:spPr bwMode="auto">
              <a:xfrm>
                <a:off x="8847138" y="4683128"/>
                <a:ext cx="131762" cy="153988"/>
              </a:xfrm>
              <a:custGeom>
                <a:avLst/>
                <a:gdLst>
                  <a:gd name="T0" fmla="*/ 28 w 35"/>
                  <a:gd name="T1" fmla="*/ 29 h 41"/>
                  <a:gd name="T2" fmla="*/ 10 w 35"/>
                  <a:gd name="T3" fmla="*/ 41 h 41"/>
                  <a:gd name="T4" fmla="*/ 1 w 35"/>
                  <a:gd name="T5" fmla="*/ 28 h 41"/>
                  <a:gd name="T6" fmla="*/ 25 w 35"/>
                  <a:gd name="T7" fmla="*/ 0 h 41"/>
                  <a:gd name="T8" fmla="*/ 34 w 35"/>
                  <a:gd name="T9" fmla="*/ 8 h 41"/>
                  <a:gd name="T10" fmla="*/ 28 w 35"/>
                  <a:gd name="T11" fmla="*/ 13 h 41"/>
                  <a:gd name="T12" fmla="*/ 26 w 35"/>
                  <a:gd name="T13" fmla="*/ 9 h 41"/>
                  <a:gd name="T14" fmla="*/ 23 w 35"/>
                  <a:gd name="T15" fmla="*/ 4 h 41"/>
                  <a:gd name="T16" fmla="*/ 10 w 35"/>
                  <a:gd name="T17" fmla="*/ 27 h 41"/>
                  <a:gd name="T18" fmla="*/ 14 w 35"/>
                  <a:gd name="T19" fmla="*/ 36 h 41"/>
                  <a:gd name="T20" fmla="*/ 26 w 35"/>
                  <a:gd name="T21" fmla="*/ 26 h 41"/>
                  <a:gd name="T22" fmla="*/ 28 w 35"/>
                  <a:gd name="T23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41">
                    <a:moveTo>
                      <a:pt x="28" y="29"/>
                    </a:moveTo>
                    <a:cubicBezTo>
                      <a:pt x="22" y="39"/>
                      <a:pt x="15" y="41"/>
                      <a:pt x="10" y="41"/>
                    </a:cubicBezTo>
                    <a:cubicBezTo>
                      <a:pt x="4" y="41"/>
                      <a:pt x="0" y="38"/>
                      <a:pt x="1" y="28"/>
                    </a:cubicBezTo>
                    <a:cubicBezTo>
                      <a:pt x="3" y="15"/>
                      <a:pt x="12" y="0"/>
                      <a:pt x="25" y="0"/>
                    </a:cubicBezTo>
                    <a:cubicBezTo>
                      <a:pt x="31" y="0"/>
                      <a:pt x="35" y="3"/>
                      <a:pt x="34" y="8"/>
                    </a:cubicBezTo>
                    <a:cubicBezTo>
                      <a:pt x="34" y="11"/>
                      <a:pt x="30" y="13"/>
                      <a:pt x="28" y="13"/>
                    </a:cubicBezTo>
                    <a:cubicBezTo>
                      <a:pt x="27" y="13"/>
                      <a:pt x="26" y="11"/>
                      <a:pt x="26" y="9"/>
                    </a:cubicBezTo>
                    <a:cubicBezTo>
                      <a:pt x="26" y="5"/>
                      <a:pt x="25" y="4"/>
                      <a:pt x="23" y="4"/>
                    </a:cubicBezTo>
                    <a:cubicBezTo>
                      <a:pt x="19" y="4"/>
                      <a:pt x="12" y="17"/>
                      <a:pt x="10" y="27"/>
                    </a:cubicBezTo>
                    <a:cubicBezTo>
                      <a:pt x="10" y="32"/>
                      <a:pt x="10" y="36"/>
                      <a:pt x="14" y="36"/>
                    </a:cubicBezTo>
                    <a:cubicBezTo>
                      <a:pt x="19" y="36"/>
                      <a:pt x="23" y="31"/>
                      <a:pt x="26" y="26"/>
                    </a:cubicBezTo>
                    <a:cubicBezTo>
                      <a:pt x="28" y="29"/>
                      <a:pt x="28" y="29"/>
                      <a:pt x="2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02"/>
              <p:cNvSpPr>
                <a:spLocks/>
              </p:cNvSpPr>
              <p:nvPr/>
            </p:nvSpPr>
            <p:spPr bwMode="auto">
              <a:xfrm>
                <a:off x="8967788" y="4616452"/>
                <a:ext cx="153988" cy="220662"/>
              </a:xfrm>
              <a:custGeom>
                <a:avLst/>
                <a:gdLst>
                  <a:gd name="T0" fmla="*/ 17 w 41"/>
                  <a:gd name="T1" fmla="*/ 8 h 59"/>
                  <a:gd name="T2" fmla="*/ 16 w 41"/>
                  <a:gd name="T3" fmla="*/ 4 h 59"/>
                  <a:gd name="T4" fmla="*/ 12 w 41"/>
                  <a:gd name="T5" fmla="*/ 4 h 59"/>
                  <a:gd name="T6" fmla="*/ 13 w 41"/>
                  <a:gd name="T7" fmla="*/ 2 h 59"/>
                  <a:gd name="T8" fmla="*/ 27 w 41"/>
                  <a:gd name="T9" fmla="*/ 0 h 59"/>
                  <a:gd name="T10" fmla="*/ 28 w 41"/>
                  <a:gd name="T11" fmla="*/ 0 h 59"/>
                  <a:gd name="T12" fmla="*/ 15 w 41"/>
                  <a:gd name="T13" fmla="*/ 35 h 59"/>
                  <a:gd name="T14" fmla="*/ 16 w 41"/>
                  <a:gd name="T15" fmla="*/ 35 h 59"/>
                  <a:gd name="T16" fmla="*/ 35 w 41"/>
                  <a:gd name="T17" fmla="*/ 18 h 59"/>
                  <a:gd name="T18" fmla="*/ 39 w 41"/>
                  <a:gd name="T19" fmla="*/ 30 h 59"/>
                  <a:gd name="T20" fmla="*/ 31 w 41"/>
                  <a:gd name="T21" fmla="*/ 50 h 59"/>
                  <a:gd name="T22" fmla="*/ 32 w 41"/>
                  <a:gd name="T23" fmla="*/ 53 h 59"/>
                  <a:gd name="T24" fmla="*/ 38 w 41"/>
                  <a:gd name="T25" fmla="*/ 46 h 59"/>
                  <a:gd name="T26" fmla="*/ 40 w 41"/>
                  <a:gd name="T27" fmla="*/ 47 h 59"/>
                  <a:gd name="T28" fmla="*/ 26 w 41"/>
                  <a:gd name="T29" fmla="*/ 59 h 59"/>
                  <a:gd name="T30" fmla="*/ 23 w 41"/>
                  <a:gd name="T31" fmla="*/ 50 h 59"/>
                  <a:gd name="T32" fmla="*/ 31 w 41"/>
                  <a:gd name="T33" fmla="*/ 29 h 59"/>
                  <a:gd name="T34" fmla="*/ 30 w 41"/>
                  <a:gd name="T35" fmla="*/ 24 h 59"/>
                  <a:gd name="T36" fmla="*/ 15 w 41"/>
                  <a:gd name="T37" fmla="*/ 41 h 59"/>
                  <a:gd name="T38" fmla="*/ 8 w 41"/>
                  <a:gd name="T39" fmla="*/ 59 h 59"/>
                  <a:gd name="T40" fmla="*/ 0 w 41"/>
                  <a:gd name="T41" fmla="*/ 59 h 59"/>
                  <a:gd name="T42" fmla="*/ 17 w 41"/>
                  <a:gd name="T43" fmla="*/ 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" h="59">
                    <a:moveTo>
                      <a:pt x="17" y="8"/>
                    </a:moveTo>
                    <a:cubicBezTo>
                      <a:pt x="17" y="6"/>
                      <a:pt x="17" y="5"/>
                      <a:pt x="16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21" y="26"/>
                      <a:pt x="29" y="18"/>
                      <a:pt x="35" y="18"/>
                    </a:cubicBezTo>
                    <a:cubicBezTo>
                      <a:pt x="41" y="18"/>
                      <a:pt x="41" y="23"/>
                      <a:pt x="39" y="3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0" y="52"/>
                      <a:pt x="30" y="53"/>
                      <a:pt x="32" y="53"/>
                    </a:cubicBezTo>
                    <a:cubicBezTo>
                      <a:pt x="33" y="53"/>
                      <a:pt x="36" y="49"/>
                      <a:pt x="38" y="46"/>
                    </a:cubicBezTo>
                    <a:cubicBezTo>
                      <a:pt x="40" y="47"/>
                      <a:pt x="40" y="47"/>
                      <a:pt x="40" y="47"/>
                    </a:cubicBezTo>
                    <a:cubicBezTo>
                      <a:pt x="37" y="53"/>
                      <a:pt x="32" y="59"/>
                      <a:pt x="26" y="59"/>
                    </a:cubicBezTo>
                    <a:cubicBezTo>
                      <a:pt x="22" y="59"/>
                      <a:pt x="20" y="56"/>
                      <a:pt x="23" y="50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2" y="26"/>
                      <a:pt x="32" y="24"/>
                      <a:pt x="30" y="24"/>
                    </a:cubicBezTo>
                    <a:cubicBezTo>
                      <a:pt x="26" y="24"/>
                      <a:pt x="18" y="34"/>
                      <a:pt x="15" y="41"/>
                    </a:cubicBezTo>
                    <a:cubicBezTo>
                      <a:pt x="13" y="46"/>
                      <a:pt x="11" y="50"/>
                      <a:pt x="8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7" y="8"/>
                      <a:pt x="17" y="8"/>
                      <a:pt x="1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03"/>
              <p:cNvSpPr>
                <a:spLocks noEditPoints="1"/>
              </p:cNvSpPr>
              <p:nvPr/>
            </p:nvSpPr>
            <p:spPr bwMode="auto">
              <a:xfrm>
                <a:off x="9193212" y="4619628"/>
                <a:ext cx="96838" cy="217488"/>
              </a:xfrm>
              <a:custGeom>
                <a:avLst/>
                <a:gdLst>
                  <a:gd name="T0" fmla="*/ 20 w 26"/>
                  <a:gd name="T1" fmla="*/ 46 h 58"/>
                  <a:gd name="T2" fmla="*/ 5 w 26"/>
                  <a:gd name="T3" fmla="*/ 58 h 58"/>
                  <a:gd name="T4" fmla="*/ 2 w 26"/>
                  <a:gd name="T5" fmla="*/ 49 h 58"/>
                  <a:gd name="T6" fmla="*/ 11 w 26"/>
                  <a:gd name="T7" fmla="*/ 26 h 58"/>
                  <a:gd name="T8" fmla="*/ 10 w 26"/>
                  <a:gd name="T9" fmla="*/ 22 h 58"/>
                  <a:gd name="T10" fmla="*/ 5 w 26"/>
                  <a:gd name="T11" fmla="*/ 22 h 58"/>
                  <a:gd name="T12" fmla="*/ 7 w 26"/>
                  <a:gd name="T13" fmla="*/ 19 h 58"/>
                  <a:gd name="T14" fmla="*/ 21 w 26"/>
                  <a:gd name="T15" fmla="*/ 17 h 58"/>
                  <a:gd name="T16" fmla="*/ 22 w 26"/>
                  <a:gd name="T17" fmla="*/ 18 h 58"/>
                  <a:gd name="T18" fmla="*/ 11 w 26"/>
                  <a:gd name="T19" fmla="*/ 49 h 58"/>
                  <a:gd name="T20" fmla="*/ 11 w 26"/>
                  <a:gd name="T21" fmla="*/ 52 h 58"/>
                  <a:gd name="T22" fmla="*/ 17 w 26"/>
                  <a:gd name="T23" fmla="*/ 45 h 58"/>
                  <a:gd name="T24" fmla="*/ 20 w 26"/>
                  <a:gd name="T25" fmla="*/ 46 h 58"/>
                  <a:gd name="T26" fmla="*/ 16 w 26"/>
                  <a:gd name="T27" fmla="*/ 7 h 58"/>
                  <a:gd name="T28" fmla="*/ 22 w 26"/>
                  <a:gd name="T29" fmla="*/ 0 h 58"/>
                  <a:gd name="T30" fmla="*/ 26 w 26"/>
                  <a:gd name="T31" fmla="*/ 5 h 58"/>
                  <a:gd name="T32" fmla="*/ 20 w 26"/>
                  <a:gd name="T33" fmla="*/ 12 h 58"/>
                  <a:gd name="T34" fmla="*/ 16 w 26"/>
                  <a:gd name="T35" fmla="*/ 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8">
                    <a:moveTo>
                      <a:pt x="20" y="46"/>
                    </a:moveTo>
                    <a:cubicBezTo>
                      <a:pt x="16" y="52"/>
                      <a:pt x="11" y="58"/>
                      <a:pt x="5" y="58"/>
                    </a:cubicBezTo>
                    <a:cubicBezTo>
                      <a:pt x="1" y="58"/>
                      <a:pt x="0" y="55"/>
                      <a:pt x="2" y="49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4"/>
                      <a:pt x="11" y="22"/>
                      <a:pt x="10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0" y="51"/>
                      <a:pt x="9" y="52"/>
                      <a:pt x="11" y="52"/>
                    </a:cubicBezTo>
                    <a:cubicBezTo>
                      <a:pt x="12" y="52"/>
                      <a:pt x="16" y="48"/>
                      <a:pt x="17" y="45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6" y="7"/>
                    </a:moveTo>
                    <a:cubicBezTo>
                      <a:pt x="16" y="4"/>
                      <a:pt x="18" y="0"/>
                      <a:pt x="22" y="0"/>
                    </a:cubicBezTo>
                    <a:cubicBezTo>
                      <a:pt x="25" y="0"/>
                      <a:pt x="26" y="2"/>
                      <a:pt x="26" y="5"/>
                    </a:cubicBezTo>
                    <a:cubicBezTo>
                      <a:pt x="26" y="10"/>
                      <a:pt x="23" y="12"/>
                      <a:pt x="20" y="12"/>
                    </a:cubicBezTo>
                    <a:cubicBezTo>
                      <a:pt x="17" y="12"/>
                      <a:pt x="15" y="10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04"/>
              <p:cNvSpPr>
                <a:spLocks/>
              </p:cNvSpPr>
              <p:nvPr/>
            </p:nvSpPr>
            <p:spPr bwMode="auto">
              <a:xfrm>
                <a:off x="9267825" y="4683128"/>
                <a:ext cx="123826" cy="153988"/>
              </a:xfrm>
              <a:custGeom>
                <a:avLst/>
                <a:gdLst>
                  <a:gd name="T0" fmla="*/ 0 w 33"/>
                  <a:gd name="T1" fmla="*/ 33 h 41"/>
                  <a:gd name="T2" fmla="*/ 6 w 33"/>
                  <a:gd name="T3" fmla="*/ 29 h 41"/>
                  <a:gd name="T4" fmla="*/ 8 w 33"/>
                  <a:gd name="T5" fmla="*/ 31 h 41"/>
                  <a:gd name="T6" fmla="*/ 13 w 33"/>
                  <a:gd name="T7" fmla="*/ 38 h 41"/>
                  <a:gd name="T8" fmla="*/ 18 w 33"/>
                  <a:gd name="T9" fmla="*/ 33 h 41"/>
                  <a:gd name="T10" fmla="*/ 14 w 33"/>
                  <a:gd name="T11" fmla="*/ 24 h 41"/>
                  <a:gd name="T12" fmla="*/ 9 w 33"/>
                  <a:gd name="T13" fmla="*/ 13 h 41"/>
                  <a:gd name="T14" fmla="*/ 23 w 33"/>
                  <a:gd name="T15" fmla="*/ 0 h 41"/>
                  <a:gd name="T16" fmla="*/ 32 w 33"/>
                  <a:gd name="T17" fmla="*/ 7 h 41"/>
                  <a:gd name="T18" fmla="*/ 27 w 33"/>
                  <a:gd name="T19" fmla="*/ 11 h 41"/>
                  <a:gd name="T20" fmla="*/ 25 w 33"/>
                  <a:gd name="T21" fmla="*/ 9 h 41"/>
                  <a:gd name="T22" fmla="*/ 21 w 33"/>
                  <a:gd name="T23" fmla="*/ 4 h 41"/>
                  <a:gd name="T24" fmla="*/ 16 w 33"/>
                  <a:gd name="T25" fmla="*/ 8 h 41"/>
                  <a:gd name="T26" fmla="*/ 21 w 33"/>
                  <a:gd name="T27" fmla="*/ 17 h 41"/>
                  <a:gd name="T28" fmla="*/ 25 w 33"/>
                  <a:gd name="T29" fmla="*/ 29 h 41"/>
                  <a:gd name="T30" fmla="*/ 11 w 33"/>
                  <a:gd name="T31" fmla="*/ 41 h 41"/>
                  <a:gd name="T32" fmla="*/ 0 w 33"/>
                  <a:gd name="T33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41">
                    <a:moveTo>
                      <a:pt x="0" y="33"/>
                    </a:moveTo>
                    <a:cubicBezTo>
                      <a:pt x="1" y="31"/>
                      <a:pt x="3" y="29"/>
                      <a:pt x="6" y="29"/>
                    </a:cubicBezTo>
                    <a:cubicBezTo>
                      <a:pt x="7" y="29"/>
                      <a:pt x="8" y="29"/>
                      <a:pt x="8" y="31"/>
                    </a:cubicBezTo>
                    <a:cubicBezTo>
                      <a:pt x="9" y="36"/>
                      <a:pt x="11" y="38"/>
                      <a:pt x="13" y="38"/>
                    </a:cubicBezTo>
                    <a:cubicBezTo>
                      <a:pt x="15" y="38"/>
                      <a:pt x="18" y="36"/>
                      <a:pt x="18" y="33"/>
                    </a:cubicBezTo>
                    <a:cubicBezTo>
                      <a:pt x="18" y="29"/>
                      <a:pt x="16" y="26"/>
                      <a:pt x="14" y="24"/>
                    </a:cubicBezTo>
                    <a:cubicBezTo>
                      <a:pt x="11" y="21"/>
                      <a:pt x="9" y="17"/>
                      <a:pt x="9" y="13"/>
                    </a:cubicBezTo>
                    <a:cubicBezTo>
                      <a:pt x="10" y="6"/>
                      <a:pt x="15" y="0"/>
                      <a:pt x="23" y="0"/>
                    </a:cubicBezTo>
                    <a:cubicBezTo>
                      <a:pt x="30" y="0"/>
                      <a:pt x="33" y="5"/>
                      <a:pt x="32" y="7"/>
                    </a:cubicBezTo>
                    <a:cubicBezTo>
                      <a:pt x="32" y="10"/>
                      <a:pt x="29" y="11"/>
                      <a:pt x="27" y="11"/>
                    </a:cubicBezTo>
                    <a:cubicBezTo>
                      <a:pt x="26" y="11"/>
                      <a:pt x="25" y="11"/>
                      <a:pt x="25" y="9"/>
                    </a:cubicBezTo>
                    <a:cubicBezTo>
                      <a:pt x="24" y="5"/>
                      <a:pt x="23" y="4"/>
                      <a:pt x="21" y="4"/>
                    </a:cubicBezTo>
                    <a:cubicBezTo>
                      <a:pt x="18" y="4"/>
                      <a:pt x="17" y="5"/>
                      <a:pt x="16" y="8"/>
                    </a:cubicBezTo>
                    <a:cubicBezTo>
                      <a:pt x="16" y="11"/>
                      <a:pt x="18" y="14"/>
                      <a:pt x="21" y="17"/>
                    </a:cubicBezTo>
                    <a:cubicBezTo>
                      <a:pt x="24" y="20"/>
                      <a:pt x="26" y="24"/>
                      <a:pt x="25" y="29"/>
                    </a:cubicBezTo>
                    <a:cubicBezTo>
                      <a:pt x="24" y="35"/>
                      <a:pt x="20" y="41"/>
                      <a:pt x="11" y="41"/>
                    </a:cubicBezTo>
                    <a:cubicBezTo>
                      <a:pt x="3" y="41"/>
                      <a:pt x="0" y="37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05"/>
              <p:cNvSpPr>
                <a:spLocks/>
              </p:cNvSpPr>
              <p:nvPr/>
            </p:nvSpPr>
            <p:spPr bwMode="auto">
              <a:xfrm>
                <a:off x="9444038" y="4683128"/>
                <a:ext cx="128589" cy="153988"/>
              </a:xfrm>
              <a:custGeom>
                <a:avLst/>
                <a:gdLst>
                  <a:gd name="T0" fmla="*/ 10 w 34"/>
                  <a:gd name="T1" fmla="*/ 9 h 41"/>
                  <a:gd name="T2" fmla="*/ 10 w 34"/>
                  <a:gd name="T3" fmla="*/ 5 h 41"/>
                  <a:gd name="T4" fmla="*/ 6 w 34"/>
                  <a:gd name="T5" fmla="*/ 5 h 41"/>
                  <a:gd name="T6" fmla="*/ 7 w 34"/>
                  <a:gd name="T7" fmla="*/ 2 h 41"/>
                  <a:gd name="T8" fmla="*/ 20 w 34"/>
                  <a:gd name="T9" fmla="*/ 0 h 41"/>
                  <a:gd name="T10" fmla="*/ 21 w 34"/>
                  <a:gd name="T11" fmla="*/ 1 h 41"/>
                  <a:gd name="T12" fmla="*/ 16 w 34"/>
                  <a:gd name="T13" fmla="*/ 13 h 41"/>
                  <a:gd name="T14" fmla="*/ 16 w 34"/>
                  <a:gd name="T15" fmla="*/ 13 h 41"/>
                  <a:gd name="T16" fmla="*/ 31 w 34"/>
                  <a:gd name="T17" fmla="*/ 0 h 41"/>
                  <a:gd name="T18" fmla="*/ 34 w 34"/>
                  <a:gd name="T19" fmla="*/ 5 h 41"/>
                  <a:gd name="T20" fmla="*/ 28 w 34"/>
                  <a:gd name="T21" fmla="*/ 11 h 41"/>
                  <a:gd name="T22" fmla="*/ 25 w 34"/>
                  <a:gd name="T23" fmla="*/ 9 h 41"/>
                  <a:gd name="T24" fmla="*/ 23 w 34"/>
                  <a:gd name="T25" fmla="*/ 8 h 41"/>
                  <a:gd name="T26" fmla="*/ 14 w 34"/>
                  <a:gd name="T27" fmla="*/ 23 h 41"/>
                  <a:gd name="T28" fmla="*/ 8 w 34"/>
                  <a:gd name="T29" fmla="*/ 41 h 41"/>
                  <a:gd name="T30" fmla="*/ 0 w 34"/>
                  <a:gd name="T31" fmla="*/ 41 h 41"/>
                  <a:gd name="T32" fmla="*/ 10 w 34"/>
                  <a:gd name="T3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41">
                    <a:moveTo>
                      <a:pt x="10" y="9"/>
                    </a:moveTo>
                    <a:cubicBezTo>
                      <a:pt x="11" y="7"/>
                      <a:pt x="11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21" y="5"/>
                      <a:pt x="26" y="0"/>
                      <a:pt x="31" y="0"/>
                    </a:cubicBezTo>
                    <a:cubicBezTo>
                      <a:pt x="33" y="0"/>
                      <a:pt x="34" y="2"/>
                      <a:pt x="34" y="5"/>
                    </a:cubicBezTo>
                    <a:cubicBezTo>
                      <a:pt x="33" y="8"/>
                      <a:pt x="31" y="11"/>
                      <a:pt x="28" y="11"/>
                    </a:cubicBezTo>
                    <a:cubicBezTo>
                      <a:pt x="28" y="11"/>
                      <a:pt x="26" y="10"/>
                      <a:pt x="25" y="9"/>
                    </a:cubicBezTo>
                    <a:cubicBezTo>
                      <a:pt x="25" y="8"/>
                      <a:pt x="24" y="8"/>
                      <a:pt x="23" y="8"/>
                    </a:cubicBezTo>
                    <a:cubicBezTo>
                      <a:pt x="21" y="8"/>
                      <a:pt x="18" y="14"/>
                      <a:pt x="14" y="23"/>
                    </a:cubicBezTo>
                    <a:cubicBezTo>
                      <a:pt x="12" y="29"/>
                      <a:pt x="10" y="35"/>
                      <a:pt x="8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06"/>
              <p:cNvSpPr>
                <a:spLocks noEditPoints="1"/>
              </p:cNvSpPr>
              <p:nvPr/>
            </p:nvSpPr>
            <p:spPr bwMode="auto">
              <a:xfrm>
                <a:off x="9561514" y="4619628"/>
                <a:ext cx="96838" cy="217488"/>
              </a:xfrm>
              <a:custGeom>
                <a:avLst/>
                <a:gdLst>
                  <a:gd name="T0" fmla="*/ 19 w 26"/>
                  <a:gd name="T1" fmla="*/ 46 h 58"/>
                  <a:gd name="T2" fmla="*/ 5 w 26"/>
                  <a:gd name="T3" fmla="*/ 58 h 58"/>
                  <a:gd name="T4" fmla="*/ 2 w 26"/>
                  <a:gd name="T5" fmla="*/ 49 h 58"/>
                  <a:gd name="T6" fmla="*/ 10 w 26"/>
                  <a:gd name="T7" fmla="*/ 26 h 58"/>
                  <a:gd name="T8" fmla="*/ 9 w 26"/>
                  <a:gd name="T9" fmla="*/ 22 h 58"/>
                  <a:gd name="T10" fmla="*/ 6 w 26"/>
                  <a:gd name="T11" fmla="*/ 22 h 58"/>
                  <a:gd name="T12" fmla="*/ 6 w 26"/>
                  <a:gd name="T13" fmla="*/ 19 h 58"/>
                  <a:gd name="T14" fmla="*/ 21 w 26"/>
                  <a:gd name="T15" fmla="*/ 17 h 58"/>
                  <a:gd name="T16" fmla="*/ 21 w 26"/>
                  <a:gd name="T17" fmla="*/ 18 h 58"/>
                  <a:gd name="T18" fmla="*/ 10 w 26"/>
                  <a:gd name="T19" fmla="*/ 49 h 58"/>
                  <a:gd name="T20" fmla="*/ 10 w 26"/>
                  <a:gd name="T21" fmla="*/ 52 h 58"/>
                  <a:gd name="T22" fmla="*/ 18 w 26"/>
                  <a:gd name="T23" fmla="*/ 45 h 58"/>
                  <a:gd name="T24" fmla="*/ 19 w 26"/>
                  <a:gd name="T25" fmla="*/ 46 h 58"/>
                  <a:gd name="T26" fmla="*/ 15 w 26"/>
                  <a:gd name="T27" fmla="*/ 7 h 58"/>
                  <a:gd name="T28" fmla="*/ 21 w 26"/>
                  <a:gd name="T29" fmla="*/ 0 h 58"/>
                  <a:gd name="T30" fmla="*/ 26 w 26"/>
                  <a:gd name="T31" fmla="*/ 5 h 58"/>
                  <a:gd name="T32" fmla="*/ 20 w 26"/>
                  <a:gd name="T33" fmla="*/ 12 h 58"/>
                  <a:gd name="T34" fmla="*/ 15 w 26"/>
                  <a:gd name="T35" fmla="*/ 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8">
                    <a:moveTo>
                      <a:pt x="19" y="46"/>
                    </a:moveTo>
                    <a:cubicBezTo>
                      <a:pt x="15" y="52"/>
                      <a:pt x="11" y="58"/>
                      <a:pt x="5" y="58"/>
                    </a:cubicBezTo>
                    <a:cubicBezTo>
                      <a:pt x="0" y="58"/>
                      <a:pt x="0" y="55"/>
                      <a:pt x="2" y="49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4"/>
                      <a:pt x="11" y="22"/>
                      <a:pt x="9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1"/>
                      <a:pt x="9" y="52"/>
                      <a:pt x="10" y="52"/>
                    </a:cubicBezTo>
                    <a:cubicBezTo>
                      <a:pt x="12" y="52"/>
                      <a:pt x="15" y="48"/>
                      <a:pt x="18" y="45"/>
                    </a:cubicBezTo>
                    <a:cubicBezTo>
                      <a:pt x="19" y="46"/>
                      <a:pt x="19" y="46"/>
                      <a:pt x="19" y="46"/>
                    </a:cubicBezTo>
                    <a:close/>
                    <a:moveTo>
                      <a:pt x="15" y="7"/>
                    </a:moveTo>
                    <a:cubicBezTo>
                      <a:pt x="16" y="4"/>
                      <a:pt x="18" y="0"/>
                      <a:pt x="21" y="0"/>
                    </a:cubicBezTo>
                    <a:cubicBezTo>
                      <a:pt x="24" y="0"/>
                      <a:pt x="26" y="2"/>
                      <a:pt x="26" y="5"/>
                    </a:cubicBezTo>
                    <a:cubicBezTo>
                      <a:pt x="25" y="10"/>
                      <a:pt x="23" y="12"/>
                      <a:pt x="20" y="12"/>
                    </a:cubicBezTo>
                    <a:cubicBezTo>
                      <a:pt x="17" y="12"/>
                      <a:pt x="15" y="10"/>
                      <a:pt x="1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07"/>
              <p:cNvSpPr>
                <a:spLocks noEditPoints="1"/>
              </p:cNvSpPr>
              <p:nvPr/>
            </p:nvSpPr>
            <p:spPr bwMode="auto">
              <a:xfrm>
                <a:off x="9640889" y="4616452"/>
                <a:ext cx="184150" cy="220662"/>
              </a:xfrm>
              <a:custGeom>
                <a:avLst/>
                <a:gdLst>
                  <a:gd name="T0" fmla="*/ 12 w 49"/>
                  <a:gd name="T1" fmla="*/ 53 h 59"/>
                  <a:gd name="T2" fmla="*/ 10 w 49"/>
                  <a:gd name="T3" fmla="*/ 49 h 59"/>
                  <a:gd name="T4" fmla="*/ 29 w 49"/>
                  <a:gd name="T5" fmla="*/ 22 h 59"/>
                  <a:gd name="T6" fmla="*/ 33 w 49"/>
                  <a:gd name="T7" fmla="*/ 23 h 59"/>
                  <a:gd name="T8" fmla="*/ 23 w 49"/>
                  <a:gd name="T9" fmla="*/ 43 h 59"/>
                  <a:gd name="T10" fmla="*/ 12 w 49"/>
                  <a:gd name="T11" fmla="*/ 53 h 59"/>
                  <a:gd name="T12" fmla="*/ 49 w 49"/>
                  <a:gd name="T13" fmla="*/ 0 h 59"/>
                  <a:gd name="T14" fmla="*/ 48 w 49"/>
                  <a:gd name="T15" fmla="*/ 0 h 59"/>
                  <a:gd name="T16" fmla="*/ 34 w 49"/>
                  <a:gd name="T17" fmla="*/ 2 h 59"/>
                  <a:gd name="T18" fmla="*/ 33 w 49"/>
                  <a:gd name="T19" fmla="*/ 4 h 59"/>
                  <a:gd name="T20" fmla="*/ 37 w 49"/>
                  <a:gd name="T21" fmla="*/ 4 h 59"/>
                  <a:gd name="T22" fmla="*/ 38 w 49"/>
                  <a:gd name="T23" fmla="*/ 8 h 59"/>
                  <a:gd name="T24" fmla="*/ 34 w 49"/>
                  <a:gd name="T25" fmla="*/ 20 h 59"/>
                  <a:gd name="T26" fmla="*/ 33 w 49"/>
                  <a:gd name="T27" fmla="*/ 20 h 59"/>
                  <a:gd name="T28" fmla="*/ 28 w 49"/>
                  <a:gd name="T29" fmla="*/ 18 h 59"/>
                  <a:gd name="T30" fmla="*/ 1 w 49"/>
                  <a:gd name="T31" fmla="*/ 49 h 59"/>
                  <a:gd name="T32" fmla="*/ 7 w 49"/>
                  <a:gd name="T33" fmla="*/ 59 h 59"/>
                  <a:gd name="T34" fmla="*/ 27 w 49"/>
                  <a:gd name="T35" fmla="*/ 41 h 59"/>
                  <a:gd name="T36" fmla="*/ 27 w 49"/>
                  <a:gd name="T37" fmla="*/ 41 h 59"/>
                  <a:gd name="T38" fmla="*/ 24 w 49"/>
                  <a:gd name="T39" fmla="*/ 50 h 59"/>
                  <a:gd name="T40" fmla="*/ 27 w 49"/>
                  <a:gd name="T41" fmla="*/ 59 h 59"/>
                  <a:gd name="T42" fmla="*/ 41 w 49"/>
                  <a:gd name="T43" fmla="*/ 47 h 59"/>
                  <a:gd name="T44" fmla="*/ 39 w 49"/>
                  <a:gd name="T45" fmla="*/ 46 h 59"/>
                  <a:gd name="T46" fmla="*/ 32 w 49"/>
                  <a:gd name="T47" fmla="*/ 53 h 59"/>
                  <a:gd name="T48" fmla="*/ 32 w 49"/>
                  <a:gd name="T49" fmla="*/ 50 h 59"/>
                  <a:gd name="T50" fmla="*/ 49 w 49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59">
                    <a:moveTo>
                      <a:pt x="12" y="53"/>
                    </a:moveTo>
                    <a:cubicBezTo>
                      <a:pt x="11" y="53"/>
                      <a:pt x="10" y="52"/>
                      <a:pt x="10" y="49"/>
                    </a:cubicBezTo>
                    <a:cubicBezTo>
                      <a:pt x="12" y="41"/>
                      <a:pt x="20" y="22"/>
                      <a:pt x="29" y="22"/>
                    </a:cubicBezTo>
                    <a:cubicBezTo>
                      <a:pt x="30" y="22"/>
                      <a:pt x="32" y="23"/>
                      <a:pt x="33" y="23"/>
                    </a:cubicBezTo>
                    <a:cubicBezTo>
                      <a:pt x="31" y="29"/>
                      <a:pt x="27" y="37"/>
                      <a:pt x="23" y="43"/>
                    </a:cubicBezTo>
                    <a:cubicBezTo>
                      <a:pt x="19" y="49"/>
                      <a:pt x="15" y="53"/>
                      <a:pt x="12" y="53"/>
                    </a:cubicBezTo>
                    <a:close/>
                    <a:moveTo>
                      <a:pt x="49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9" y="5"/>
                      <a:pt x="39" y="6"/>
                      <a:pt x="38" y="8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19"/>
                      <a:pt x="30" y="18"/>
                      <a:pt x="28" y="18"/>
                    </a:cubicBezTo>
                    <a:cubicBezTo>
                      <a:pt x="12" y="18"/>
                      <a:pt x="3" y="39"/>
                      <a:pt x="1" y="49"/>
                    </a:cubicBezTo>
                    <a:cubicBezTo>
                      <a:pt x="0" y="54"/>
                      <a:pt x="1" y="59"/>
                      <a:pt x="7" y="59"/>
                    </a:cubicBezTo>
                    <a:cubicBezTo>
                      <a:pt x="15" y="59"/>
                      <a:pt x="22" y="50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1" y="56"/>
                      <a:pt x="23" y="59"/>
                      <a:pt x="27" y="59"/>
                    </a:cubicBezTo>
                    <a:cubicBezTo>
                      <a:pt x="33" y="59"/>
                      <a:pt x="37" y="53"/>
                      <a:pt x="41" y="47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7" y="49"/>
                      <a:pt x="34" y="53"/>
                      <a:pt x="32" y="53"/>
                    </a:cubicBezTo>
                    <a:cubicBezTo>
                      <a:pt x="31" y="53"/>
                      <a:pt x="31" y="52"/>
                      <a:pt x="32" y="50"/>
                    </a:cubicBezTo>
                    <a:cubicBezTo>
                      <a:pt x="49" y="0"/>
                      <a:pt x="49" y="0"/>
                      <a:pt x="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08"/>
              <p:cNvSpPr>
                <a:spLocks noEditPoints="1"/>
              </p:cNvSpPr>
              <p:nvPr/>
            </p:nvSpPr>
            <p:spPr bwMode="auto">
              <a:xfrm>
                <a:off x="9809163" y="4619628"/>
                <a:ext cx="98425" cy="217488"/>
              </a:xfrm>
              <a:custGeom>
                <a:avLst/>
                <a:gdLst>
                  <a:gd name="T0" fmla="*/ 19 w 26"/>
                  <a:gd name="T1" fmla="*/ 46 h 58"/>
                  <a:gd name="T2" fmla="*/ 5 w 26"/>
                  <a:gd name="T3" fmla="*/ 58 h 58"/>
                  <a:gd name="T4" fmla="*/ 1 w 26"/>
                  <a:gd name="T5" fmla="*/ 49 h 58"/>
                  <a:gd name="T6" fmla="*/ 10 w 26"/>
                  <a:gd name="T7" fmla="*/ 26 h 58"/>
                  <a:gd name="T8" fmla="*/ 9 w 26"/>
                  <a:gd name="T9" fmla="*/ 22 h 58"/>
                  <a:gd name="T10" fmla="*/ 5 w 26"/>
                  <a:gd name="T11" fmla="*/ 22 h 58"/>
                  <a:gd name="T12" fmla="*/ 6 w 26"/>
                  <a:gd name="T13" fmla="*/ 19 h 58"/>
                  <a:gd name="T14" fmla="*/ 21 w 26"/>
                  <a:gd name="T15" fmla="*/ 17 h 58"/>
                  <a:gd name="T16" fmla="*/ 21 w 26"/>
                  <a:gd name="T17" fmla="*/ 18 h 58"/>
                  <a:gd name="T18" fmla="*/ 10 w 26"/>
                  <a:gd name="T19" fmla="*/ 49 h 58"/>
                  <a:gd name="T20" fmla="*/ 10 w 26"/>
                  <a:gd name="T21" fmla="*/ 52 h 58"/>
                  <a:gd name="T22" fmla="*/ 17 w 26"/>
                  <a:gd name="T23" fmla="*/ 45 h 58"/>
                  <a:gd name="T24" fmla="*/ 19 w 26"/>
                  <a:gd name="T25" fmla="*/ 46 h 58"/>
                  <a:gd name="T26" fmla="*/ 15 w 26"/>
                  <a:gd name="T27" fmla="*/ 7 h 58"/>
                  <a:gd name="T28" fmla="*/ 21 w 26"/>
                  <a:gd name="T29" fmla="*/ 0 h 58"/>
                  <a:gd name="T30" fmla="*/ 26 w 26"/>
                  <a:gd name="T31" fmla="*/ 5 h 58"/>
                  <a:gd name="T32" fmla="*/ 19 w 26"/>
                  <a:gd name="T33" fmla="*/ 12 h 58"/>
                  <a:gd name="T34" fmla="*/ 15 w 26"/>
                  <a:gd name="T35" fmla="*/ 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8">
                    <a:moveTo>
                      <a:pt x="19" y="46"/>
                    </a:moveTo>
                    <a:cubicBezTo>
                      <a:pt x="15" y="52"/>
                      <a:pt x="11" y="58"/>
                      <a:pt x="5" y="58"/>
                    </a:cubicBezTo>
                    <a:cubicBezTo>
                      <a:pt x="0" y="58"/>
                      <a:pt x="0" y="55"/>
                      <a:pt x="1" y="49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4"/>
                      <a:pt x="11" y="22"/>
                      <a:pt x="9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1"/>
                      <a:pt x="9" y="52"/>
                      <a:pt x="10" y="52"/>
                    </a:cubicBezTo>
                    <a:cubicBezTo>
                      <a:pt x="12" y="52"/>
                      <a:pt x="15" y="48"/>
                      <a:pt x="17" y="45"/>
                    </a:cubicBezTo>
                    <a:cubicBezTo>
                      <a:pt x="19" y="46"/>
                      <a:pt x="19" y="46"/>
                      <a:pt x="19" y="46"/>
                    </a:cubicBezTo>
                    <a:close/>
                    <a:moveTo>
                      <a:pt x="15" y="7"/>
                    </a:moveTo>
                    <a:cubicBezTo>
                      <a:pt x="15" y="4"/>
                      <a:pt x="18" y="0"/>
                      <a:pt x="21" y="0"/>
                    </a:cubicBezTo>
                    <a:cubicBezTo>
                      <a:pt x="24" y="0"/>
                      <a:pt x="26" y="2"/>
                      <a:pt x="26" y="5"/>
                    </a:cubicBezTo>
                    <a:cubicBezTo>
                      <a:pt x="25" y="10"/>
                      <a:pt x="23" y="12"/>
                      <a:pt x="19" y="12"/>
                    </a:cubicBezTo>
                    <a:cubicBezTo>
                      <a:pt x="17" y="12"/>
                      <a:pt x="15" y="10"/>
                      <a:pt x="1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09"/>
              <p:cNvSpPr>
                <a:spLocks/>
              </p:cNvSpPr>
              <p:nvPr/>
            </p:nvSpPr>
            <p:spPr bwMode="auto">
              <a:xfrm>
                <a:off x="9888538" y="4683128"/>
                <a:ext cx="157164" cy="153988"/>
              </a:xfrm>
              <a:custGeom>
                <a:avLst/>
                <a:gdLst>
                  <a:gd name="T0" fmla="*/ 12 w 42"/>
                  <a:gd name="T1" fmla="*/ 9 h 41"/>
                  <a:gd name="T2" fmla="*/ 11 w 42"/>
                  <a:gd name="T3" fmla="*/ 5 h 41"/>
                  <a:gd name="T4" fmla="*/ 7 w 42"/>
                  <a:gd name="T5" fmla="*/ 5 h 41"/>
                  <a:gd name="T6" fmla="*/ 8 w 42"/>
                  <a:gd name="T7" fmla="*/ 2 h 41"/>
                  <a:gd name="T8" fmla="*/ 23 w 42"/>
                  <a:gd name="T9" fmla="*/ 0 h 41"/>
                  <a:gd name="T10" fmla="*/ 23 w 42"/>
                  <a:gd name="T11" fmla="*/ 1 h 41"/>
                  <a:gd name="T12" fmla="*/ 17 w 42"/>
                  <a:gd name="T13" fmla="*/ 18 h 41"/>
                  <a:gd name="T14" fmla="*/ 17 w 42"/>
                  <a:gd name="T15" fmla="*/ 18 h 41"/>
                  <a:gd name="T16" fmla="*/ 37 w 42"/>
                  <a:gd name="T17" fmla="*/ 0 h 41"/>
                  <a:gd name="T18" fmla="*/ 40 w 42"/>
                  <a:gd name="T19" fmla="*/ 12 h 41"/>
                  <a:gd name="T20" fmla="*/ 32 w 42"/>
                  <a:gd name="T21" fmla="*/ 32 h 41"/>
                  <a:gd name="T22" fmla="*/ 32 w 42"/>
                  <a:gd name="T23" fmla="*/ 35 h 41"/>
                  <a:gd name="T24" fmla="*/ 39 w 42"/>
                  <a:gd name="T25" fmla="*/ 28 h 41"/>
                  <a:gd name="T26" fmla="*/ 41 w 42"/>
                  <a:gd name="T27" fmla="*/ 29 h 41"/>
                  <a:gd name="T28" fmla="*/ 26 w 42"/>
                  <a:gd name="T29" fmla="*/ 41 h 41"/>
                  <a:gd name="T30" fmla="*/ 23 w 42"/>
                  <a:gd name="T31" fmla="*/ 32 h 41"/>
                  <a:gd name="T32" fmla="*/ 32 w 42"/>
                  <a:gd name="T33" fmla="*/ 11 h 41"/>
                  <a:gd name="T34" fmla="*/ 31 w 42"/>
                  <a:gd name="T35" fmla="*/ 6 h 41"/>
                  <a:gd name="T36" fmla="*/ 16 w 42"/>
                  <a:gd name="T37" fmla="*/ 23 h 41"/>
                  <a:gd name="T38" fmla="*/ 9 w 42"/>
                  <a:gd name="T39" fmla="*/ 41 h 41"/>
                  <a:gd name="T40" fmla="*/ 0 w 42"/>
                  <a:gd name="T41" fmla="*/ 41 h 41"/>
                  <a:gd name="T42" fmla="*/ 12 w 42"/>
                  <a:gd name="T4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1">
                    <a:moveTo>
                      <a:pt x="12" y="9"/>
                    </a:moveTo>
                    <a:cubicBezTo>
                      <a:pt x="13" y="7"/>
                      <a:pt x="13" y="5"/>
                      <a:pt x="11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22" y="8"/>
                      <a:pt x="30" y="0"/>
                      <a:pt x="37" y="0"/>
                    </a:cubicBezTo>
                    <a:cubicBezTo>
                      <a:pt x="42" y="0"/>
                      <a:pt x="42" y="5"/>
                      <a:pt x="40" y="1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4"/>
                      <a:pt x="31" y="35"/>
                      <a:pt x="32" y="35"/>
                    </a:cubicBezTo>
                    <a:cubicBezTo>
                      <a:pt x="34" y="35"/>
                      <a:pt x="38" y="31"/>
                      <a:pt x="39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38" y="35"/>
                      <a:pt x="33" y="41"/>
                      <a:pt x="26" y="41"/>
                    </a:cubicBezTo>
                    <a:cubicBezTo>
                      <a:pt x="23" y="41"/>
                      <a:pt x="22" y="38"/>
                      <a:pt x="23" y="32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3" y="8"/>
                      <a:pt x="33" y="6"/>
                      <a:pt x="31" y="6"/>
                    </a:cubicBezTo>
                    <a:cubicBezTo>
                      <a:pt x="27" y="6"/>
                      <a:pt x="19" y="17"/>
                      <a:pt x="16" y="23"/>
                    </a:cubicBezTo>
                    <a:cubicBezTo>
                      <a:pt x="14" y="28"/>
                      <a:pt x="12" y="32"/>
                      <a:pt x="9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2" y="9"/>
                      <a:pt x="12" y="9"/>
                      <a:pt x="1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10"/>
              <p:cNvSpPr>
                <a:spLocks noEditPoints="1"/>
              </p:cNvSpPr>
              <p:nvPr/>
            </p:nvSpPr>
            <p:spPr bwMode="auto">
              <a:xfrm>
                <a:off x="10031414" y="4683128"/>
                <a:ext cx="184150" cy="222249"/>
              </a:xfrm>
              <a:custGeom>
                <a:avLst/>
                <a:gdLst>
                  <a:gd name="T0" fmla="*/ 30 w 49"/>
                  <a:gd name="T1" fmla="*/ 4 h 59"/>
                  <a:gd name="T2" fmla="*/ 33 w 49"/>
                  <a:gd name="T3" fmla="*/ 10 h 59"/>
                  <a:gd name="T4" fmla="*/ 24 w 49"/>
                  <a:gd name="T5" fmla="*/ 23 h 59"/>
                  <a:gd name="T6" fmla="*/ 20 w 49"/>
                  <a:gd name="T7" fmla="*/ 17 h 59"/>
                  <a:gd name="T8" fmla="*/ 30 w 49"/>
                  <a:gd name="T9" fmla="*/ 4 h 59"/>
                  <a:gd name="T10" fmla="*/ 46 w 49"/>
                  <a:gd name="T11" fmla="*/ 6 h 59"/>
                  <a:gd name="T12" fmla="*/ 49 w 49"/>
                  <a:gd name="T13" fmla="*/ 0 h 59"/>
                  <a:gd name="T14" fmla="*/ 48 w 49"/>
                  <a:gd name="T15" fmla="*/ 0 h 59"/>
                  <a:gd name="T16" fmla="*/ 38 w 49"/>
                  <a:gd name="T17" fmla="*/ 2 h 59"/>
                  <a:gd name="T18" fmla="*/ 30 w 49"/>
                  <a:gd name="T19" fmla="*/ 0 h 59"/>
                  <a:gd name="T20" fmla="*/ 12 w 49"/>
                  <a:gd name="T21" fmla="*/ 15 h 59"/>
                  <a:gd name="T22" fmla="*/ 16 w 49"/>
                  <a:gd name="T23" fmla="*/ 25 h 59"/>
                  <a:gd name="T24" fmla="*/ 16 w 49"/>
                  <a:gd name="T25" fmla="*/ 25 h 59"/>
                  <a:gd name="T26" fmla="*/ 8 w 49"/>
                  <a:gd name="T27" fmla="*/ 32 h 59"/>
                  <a:gd name="T28" fmla="*/ 13 w 49"/>
                  <a:gd name="T29" fmla="*/ 38 h 59"/>
                  <a:gd name="T30" fmla="*/ 13 w 49"/>
                  <a:gd name="T31" fmla="*/ 38 h 59"/>
                  <a:gd name="T32" fmla="*/ 1 w 49"/>
                  <a:gd name="T33" fmla="*/ 48 h 59"/>
                  <a:gd name="T34" fmla="*/ 15 w 49"/>
                  <a:gd name="T35" fmla="*/ 59 h 59"/>
                  <a:gd name="T36" fmla="*/ 35 w 49"/>
                  <a:gd name="T37" fmla="*/ 46 h 59"/>
                  <a:gd name="T38" fmla="*/ 24 w 49"/>
                  <a:gd name="T39" fmla="*/ 33 h 59"/>
                  <a:gd name="T40" fmla="*/ 17 w 49"/>
                  <a:gd name="T41" fmla="*/ 29 h 59"/>
                  <a:gd name="T42" fmla="*/ 19 w 49"/>
                  <a:gd name="T43" fmla="*/ 26 h 59"/>
                  <a:gd name="T44" fmla="*/ 24 w 49"/>
                  <a:gd name="T45" fmla="*/ 26 h 59"/>
                  <a:gd name="T46" fmla="*/ 41 w 49"/>
                  <a:gd name="T47" fmla="*/ 12 h 59"/>
                  <a:gd name="T48" fmla="*/ 40 w 49"/>
                  <a:gd name="T49" fmla="*/ 7 h 59"/>
                  <a:gd name="T50" fmla="*/ 46 w 49"/>
                  <a:gd name="T51" fmla="*/ 6 h 59"/>
                  <a:gd name="T52" fmla="*/ 18 w 49"/>
                  <a:gd name="T53" fmla="*/ 56 h 59"/>
                  <a:gd name="T54" fmla="*/ 9 w 49"/>
                  <a:gd name="T55" fmla="*/ 47 h 59"/>
                  <a:gd name="T56" fmla="*/ 16 w 49"/>
                  <a:gd name="T57" fmla="*/ 40 h 59"/>
                  <a:gd name="T58" fmla="*/ 27 w 49"/>
                  <a:gd name="T59" fmla="*/ 48 h 59"/>
                  <a:gd name="T60" fmla="*/ 18 w 49"/>
                  <a:gd name="T6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9" h="59">
                    <a:moveTo>
                      <a:pt x="30" y="4"/>
                    </a:moveTo>
                    <a:cubicBezTo>
                      <a:pt x="31" y="4"/>
                      <a:pt x="33" y="5"/>
                      <a:pt x="33" y="10"/>
                    </a:cubicBezTo>
                    <a:cubicBezTo>
                      <a:pt x="33" y="14"/>
                      <a:pt x="30" y="23"/>
                      <a:pt x="24" y="23"/>
                    </a:cubicBezTo>
                    <a:cubicBezTo>
                      <a:pt x="21" y="23"/>
                      <a:pt x="20" y="20"/>
                      <a:pt x="20" y="17"/>
                    </a:cubicBezTo>
                    <a:cubicBezTo>
                      <a:pt x="21" y="11"/>
                      <a:pt x="24" y="4"/>
                      <a:pt x="30" y="4"/>
                    </a:cubicBezTo>
                    <a:close/>
                    <a:moveTo>
                      <a:pt x="46" y="6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6" y="2"/>
                      <a:pt x="33" y="0"/>
                      <a:pt x="30" y="0"/>
                    </a:cubicBezTo>
                    <a:cubicBezTo>
                      <a:pt x="17" y="0"/>
                      <a:pt x="12" y="9"/>
                      <a:pt x="12" y="15"/>
                    </a:cubicBezTo>
                    <a:cubicBezTo>
                      <a:pt x="11" y="21"/>
                      <a:pt x="14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3" y="26"/>
                      <a:pt x="9" y="28"/>
                      <a:pt x="8" y="32"/>
                    </a:cubicBezTo>
                    <a:cubicBezTo>
                      <a:pt x="8" y="35"/>
                      <a:pt x="9" y="37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9" y="39"/>
                      <a:pt x="2" y="41"/>
                      <a:pt x="1" y="48"/>
                    </a:cubicBezTo>
                    <a:cubicBezTo>
                      <a:pt x="0" y="55"/>
                      <a:pt x="6" y="59"/>
                      <a:pt x="15" y="59"/>
                    </a:cubicBezTo>
                    <a:cubicBezTo>
                      <a:pt x="26" y="59"/>
                      <a:pt x="33" y="55"/>
                      <a:pt x="35" y="46"/>
                    </a:cubicBezTo>
                    <a:cubicBezTo>
                      <a:pt x="36" y="39"/>
                      <a:pt x="32" y="35"/>
                      <a:pt x="24" y="33"/>
                    </a:cubicBezTo>
                    <a:cubicBezTo>
                      <a:pt x="18" y="32"/>
                      <a:pt x="17" y="31"/>
                      <a:pt x="17" y="29"/>
                    </a:cubicBezTo>
                    <a:cubicBezTo>
                      <a:pt x="17" y="27"/>
                      <a:pt x="18" y="26"/>
                      <a:pt x="19" y="26"/>
                    </a:cubicBezTo>
                    <a:cubicBezTo>
                      <a:pt x="21" y="26"/>
                      <a:pt x="22" y="26"/>
                      <a:pt x="24" y="26"/>
                    </a:cubicBezTo>
                    <a:cubicBezTo>
                      <a:pt x="33" y="26"/>
                      <a:pt x="40" y="20"/>
                      <a:pt x="41" y="12"/>
                    </a:cubicBezTo>
                    <a:cubicBezTo>
                      <a:pt x="42" y="10"/>
                      <a:pt x="41" y="8"/>
                      <a:pt x="40" y="7"/>
                    </a:cubicBezTo>
                    <a:cubicBezTo>
                      <a:pt x="46" y="6"/>
                      <a:pt x="46" y="6"/>
                      <a:pt x="46" y="6"/>
                    </a:cubicBezTo>
                    <a:close/>
                    <a:moveTo>
                      <a:pt x="18" y="56"/>
                    </a:moveTo>
                    <a:cubicBezTo>
                      <a:pt x="12" y="56"/>
                      <a:pt x="9" y="53"/>
                      <a:pt x="9" y="47"/>
                    </a:cubicBezTo>
                    <a:cubicBezTo>
                      <a:pt x="10" y="42"/>
                      <a:pt x="15" y="40"/>
                      <a:pt x="16" y="40"/>
                    </a:cubicBezTo>
                    <a:cubicBezTo>
                      <a:pt x="21" y="41"/>
                      <a:pt x="27" y="42"/>
                      <a:pt x="27" y="48"/>
                    </a:cubicBezTo>
                    <a:cubicBezTo>
                      <a:pt x="26" y="54"/>
                      <a:pt x="21" y="56"/>
                      <a:pt x="18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11"/>
              <p:cNvSpPr>
                <a:spLocks noEditPoints="1"/>
              </p:cNvSpPr>
              <p:nvPr/>
            </p:nvSpPr>
            <p:spPr bwMode="auto">
              <a:xfrm>
                <a:off x="10252075" y="4683128"/>
                <a:ext cx="139699" cy="153988"/>
              </a:xfrm>
              <a:custGeom>
                <a:avLst/>
                <a:gdLst>
                  <a:gd name="T0" fmla="*/ 25 w 37"/>
                  <a:gd name="T1" fmla="*/ 4 h 41"/>
                  <a:gd name="T2" fmla="*/ 28 w 37"/>
                  <a:gd name="T3" fmla="*/ 11 h 41"/>
                  <a:gd name="T4" fmla="*/ 13 w 37"/>
                  <a:gd name="T5" fmla="*/ 38 h 41"/>
                  <a:gd name="T6" fmla="*/ 9 w 37"/>
                  <a:gd name="T7" fmla="*/ 31 h 41"/>
                  <a:gd name="T8" fmla="*/ 15 w 37"/>
                  <a:gd name="T9" fmla="*/ 13 h 41"/>
                  <a:gd name="T10" fmla="*/ 25 w 37"/>
                  <a:gd name="T11" fmla="*/ 4 h 41"/>
                  <a:gd name="T12" fmla="*/ 13 w 37"/>
                  <a:gd name="T13" fmla="*/ 41 h 41"/>
                  <a:gd name="T14" fmla="*/ 30 w 37"/>
                  <a:gd name="T15" fmla="*/ 31 h 41"/>
                  <a:gd name="T16" fmla="*/ 36 w 37"/>
                  <a:gd name="T17" fmla="*/ 15 h 41"/>
                  <a:gd name="T18" fmla="*/ 25 w 37"/>
                  <a:gd name="T19" fmla="*/ 0 h 41"/>
                  <a:gd name="T20" fmla="*/ 7 w 37"/>
                  <a:gd name="T21" fmla="*/ 11 h 41"/>
                  <a:gd name="T22" fmla="*/ 1 w 37"/>
                  <a:gd name="T23" fmla="*/ 26 h 41"/>
                  <a:gd name="T24" fmla="*/ 13 w 37"/>
                  <a:gd name="T2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41">
                    <a:moveTo>
                      <a:pt x="25" y="4"/>
                    </a:moveTo>
                    <a:cubicBezTo>
                      <a:pt x="28" y="4"/>
                      <a:pt x="28" y="7"/>
                      <a:pt x="28" y="11"/>
                    </a:cubicBezTo>
                    <a:cubicBezTo>
                      <a:pt x="27" y="17"/>
                      <a:pt x="21" y="38"/>
                      <a:pt x="13" y="38"/>
                    </a:cubicBezTo>
                    <a:cubicBezTo>
                      <a:pt x="10" y="38"/>
                      <a:pt x="8" y="35"/>
                      <a:pt x="9" y="31"/>
                    </a:cubicBezTo>
                    <a:cubicBezTo>
                      <a:pt x="10" y="26"/>
                      <a:pt x="12" y="18"/>
                      <a:pt x="15" y="13"/>
                    </a:cubicBezTo>
                    <a:cubicBezTo>
                      <a:pt x="18" y="8"/>
                      <a:pt x="21" y="4"/>
                      <a:pt x="25" y="4"/>
                    </a:cubicBezTo>
                    <a:close/>
                    <a:moveTo>
                      <a:pt x="13" y="41"/>
                    </a:moveTo>
                    <a:cubicBezTo>
                      <a:pt x="20" y="41"/>
                      <a:pt x="26" y="37"/>
                      <a:pt x="30" y="31"/>
                    </a:cubicBezTo>
                    <a:cubicBezTo>
                      <a:pt x="34" y="26"/>
                      <a:pt x="36" y="19"/>
                      <a:pt x="36" y="15"/>
                    </a:cubicBezTo>
                    <a:cubicBezTo>
                      <a:pt x="37" y="3"/>
                      <a:pt x="31" y="0"/>
                      <a:pt x="25" y="0"/>
                    </a:cubicBezTo>
                    <a:cubicBezTo>
                      <a:pt x="16" y="0"/>
                      <a:pt x="10" y="5"/>
                      <a:pt x="7" y="11"/>
                    </a:cubicBezTo>
                    <a:cubicBezTo>
                      <a:pt x="3" y="17"/>
                      <a:pt x="1" y="23"/>
                      <a:pt x="1" y="26"/>
                    </a:cubicBezTo>
                    <a:cubicBezTo>
                      <a:pt x="0" y="35"/>
                      <a:pt x="3" y="41"/>
                      <a:pt x="1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12"/>
              <p:cNvSpPr>
                <a:spLocks/>
              </p:cNvSpPr>
              <p:nvPr/>
            </p:nvSpPr>
            <p:spPr bwMode="auto">
              <a:xfrm>
                <a:off x="10394950" y="4683128"/>
                <a:ext cx="158751" cy="153988"/>
              </a:xfrm>
              <a:custGeom>
                <a:avLst/>
                <a:gdLst>
                  <a:gd name="T0" fmla="*/ 11 w 42"/>
                  <a:gd name="T1" fmla="*/ 9 h 41"/>
                  <a:gd name="T2" fmla="*/ 11 w 42"/>
                  <a:gd name="T3" fmla="*/ 5 h 41"/>
                  <a:gd name="T4" fmla="*/ 6 w 42"/>
                  <a:gd name="T5" fmla="*/ 5 h 41"/>
                  <a:gd name="T6" fmla="*/ 8 w 42"/>
                  <a:gd name="T7" fmla="*/ 2 h 41"/>
                  <a:gd name="T8" fmla="*/ 23 w 42"/>
                  <a:gd name="T9" fmla="*/ 0 h 41"/>
                  <a:gd name="T10" fmla="*/ 23 w 42"/>
                  <a:gd name="T11" fmla="*/ 1 h 41"/>
                  <a:gd name="T12" fmla="*/ 16 w 42"/>
                  <a:gd name="T13" fmla="*/ 18 h 41"/>
                  <a:gd name="T14" fmla="*/ 16 w 42"/>
                  <a:gd name="T15" fmla="*/ 18 h 41"/>
                  <a:gd name="T16" fmla="*/ 36 w 42"/>
                  <a:gd name="T17" fmla="*/ 0 h 41"/>
                  <a:gd name="T18" fmla="*/ 39 w 42"/>
                  <a:gd name="T19" fmla="*/ 12 h 41"/>
                  <a:gd name="T20" fmla="*/ 32 w 42"/>
                  <a:gd name="T21" fmla="*/ 32 h 41"/>
                  <a:gd name="T22" fmla="*/ 32 w 42"/>
                  <a:gd name="T23" fmla="*/ 35 h 41"/>
                  <a:gd name="T24" fmla="*/ 38 w 42"/>
                  <a:gd name="T25" fmla="*/ 28 h 41"/>
                  <a:gd name="T26" fmla="*/ 41 w 42"/>
                  <a:gd name="T27" fmla="*/ 29 h 41"/>
                  <a:gd name="T28" fmla="*/ 26 w 42"/>
                  <a:gd name="T29" fmla="*/ 41 h 41"/>
                  <a:gd name="T30" fmla="*/ 23 w 42"/>
                  <a:gd name="T31" fmla="*/ 32 h 41"/>
                  <a:gd name="T32" fmla="*/ 32 w 42"/>
                  <a:gd name="T33" fmla="*/ 11 h 41"/>
                  <a:gd name="T34" fmla="*/ 30 w 42"/>
                  <a:gd name="T35" fmla="*/ 6 h 41"/>
                  <a:gd name="T36" fmla="*/ 15 w 42"/>
                  <a:gd name="T37" fmla="*/ 23 h 41"/>
                  <a:gd name="T38" fmla="*/ 8 w 42"/>
                  <a:gd name="T39" fmla="*/ 41 h 41"/>
                  <a:gd name="T40" fmla="*/ 0 w 42"/>
                  <a:gd name="T41" fmla="*/ 41 h 41"/>
                  <a:gd name="T42" fmla="*/ 11 w 42"/>
                  <a:gd name="T4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1">
                    <a:moveTo>
                      <a:pt x="11" y="9"/>
                    </a:moveTo>
                    <a:cubicBezTo>
                      <a:pt x="12" y="7"/>
                      <a:pt x="12" y="5"/>
                      <a:pt x="11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21" y="8"/>
                      <a:pt x="29" y="0"/>
                      <a:pt x="36" y="0"/>
                    </a:cubicBezTo>
                    <a:cubicBezTo>
                      <a:pt x="41" y="0"/>
                      <a:pt x="42" y="5"/>
                      <a:pt x="39" y="1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1" y="34"/>
                      <a:pt x="30" y="35"/>
                      <a:pt x="32" y="35"/>
                    </a:cubicBezTo>
                    <a:cubicBezTo>
                      <a:pt x="33" y="35"/>
                      <a:pt x="37" y="31"/>
                      <a:pt x="38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37" y="35"/>
                      <a:pt x="32" y="41"/>
                      <a:pt x="26" y="41"/>
                    </a:cubicBezTo>
                    <a:cubicBezTo>
                      <a:pt x="22" y="41"/>
                      <a:pt x="21" y="38"/>
                      <a:pt x="23" y="32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8"/>
                      <a:pt x="32" y="6"/>
                      <a:pt x="30" y="6"/>
                    </a:cubicBezTo>
                    <a:cubicBezTo>
                      <a:pt x="26" y="6"/>
                      <a:pt x="18" y="17"/>
                      <a:pt x="15" y="23"/>
                    </a:cubicBezTo>
                    <a:cubicBezTo>
                      <a:pt x="13" y="28"/>
                      <a:pt x="11" y="32"/>
                      <a:pt x="8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9"/>
                      <a:pt x="11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13"/>
              <p:cNvSpPr>
                <a:spLocks/>
              </p:cNvSpPr>
              <p:nvPr/>
            </p:nvSpPr>
            <p:spPr bwMode="auto">
              <a:xfrm>
                <a:off x="10583863" y="4683128"/>
                <a:ext cx="173037" cy="222249"/>
              </a:xfrm>
              <a:custGeom>
                <a:avLst/>
                <a:gdLst>
                  <a:gd name="T0" fmla="*/ 25 w 46"/>
                  <a:gd name="T1" fmla="*/ 35 h 59"/>
                  <a:gd name="T2" fmla="*/ 36 w 46"/>
                  <a:gd name="T3" fmla="*/ 13 h 59"/>
                  <a:gd name="T4" fmla="*/ 39 w 46"/>
                  <a:gd name="T5" fmla="*/ 2 h 59"/>
                  <a:gd name="T6" fmla="*/ 45 w 46"/>
                  <a:gd name="T7" fmla="*/ 0 h 59"/>
                  <a:gd name="T8" fmla="*/ 46 w 46"/>
                  <a:gd name="T9" fmla="*/ 5 h 59"/>
                  <a:gd name="T10" fmla="*/ 36 w 46"/>
                  <a:gd name="T11" fmla="*/ 23 h 59"/>
                  <a:gd name="T12" fmla="*/ 24 w 46"/>
                  <a:gd name="T13" fmla="*/ 43 h 59"/>
                  <a:gd name="T14" fmla="*/ 6 w 46"/>
                  <a:gd name="T15" fmla="*/ 59 h 59"/>
                  <a:gd name="T16" fmla="*/ 1 w 46"/>
                  <a:gd name="T17" fmla="*/ 55 h 59"/>
                  <a:gd name="T18" fmla="*/ 6 w 46"/>
                  <a:gd name="T19" fmla="*/ 49 h 59"/>
                  <a:gd name="T20" fmla="*/ 9 w 46"/>
                  <a:gd name="T21" fmla="*/ 51 h 59"/>
                  <a:gd name="T22" fmla="*/ 11 w 46"/>
                  <a:gd name="T23" fmla="*/ 54 h 59"/>
                  <a:gd name="T24" fmla="*/ 15 w 46"/>
                  <a:gd name="T25" fmla="*/ 49 h 59"/>
                  <a:gd name="T26" fmla="*/ 18 w 46"/>
                  <a:gd name="T27" fmla="*/ 41 h 59"/>
                  <a:gd name="T28" fmla="*/ 18 w 46"/>
                  <a:gd name="T29" fmla="*/ 11 h 59"/>
                  <a:gd name="T30" fmla="*/ 17 w 46"/>
                  <a:gd name="T31" fmla="*/ 6 h 59"/>
                  <a:gd name="T32" fmla="*/ 12 w 46"/>
                  <a:gd name="T33" fmla="*/ 6 h 59"/>
                  <a:gd name="T34" fmla="*/ 12 w 46"/>
                  <a:gd name="T35" fmla="*/ 4 h 59"/>
                  <a:gd name="T36" fmla="*/ 27 w 46"/>
                  <a:gd name="T37" fmla="*/ 0 h 59"/>
                  <a:gd name="T38" fmla="*/ 27 w 46"/>
                  <a:gd name="T39" fmla="*/ 1 h 59"/>
                  <a:gd name="T40" fmla="*/ 25 w 46"/>
                  <a:gd name="T41" fmla="*/ 35 h 59"/>
                  <a:gd name="T42" fmla="*/ 25 w 46"/>
                  <a:gd name="T43" fmla="*/ 3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59">
                    <a:moveTo>
                      <a:pt x="25" y="35"/>
                    </a:moveTo>
                    <a:cubicBezTo>
                      <a:pt x="30" y="26"/>
                      <a:pt x="35" y="18"/>
                      <a:pt x="36" y="13"/>
                    </a:cubicBezTo>
                    <a:cubicBezTo>
                      <a:pt x="38" y="10"/>
                      <a:pt x="39" y="5"/>
                      <a:pt x="39" y="2"/>
                    </a:cubicBezTo>
                    <a:cubicBezTo>
                      <a:pt x="41" y="1"/>
                      <a:pt x="43" y="0"/>
                      <a:pt x="45" y="0"/>
                    </a:cubicBezTo>
                    <a:cubicBezTo>
                      <a:pt x="46" y="2"/>
                      <a:pt x="46" y="3"/>
                      <a:pt x="46" y="5"/>
                    </a:cubicBezTo>
                    <a:cubicBezTo>
                      <a:pt x="45" y="8"/>
                      <a:pt x="41" y="16"/>
                      <a:pt x="36" y="23"/>
                    </a:cubicBezTo>
                    <a:cubicBezTo>
                      <a:pt x="30" y="32"/>
                      <a:pt x="25" y="40"/>
                      <a:pt x="24" y="43"/>
                    </a:cubicBezTo>
                    <a:cubicBezTo>
                      <a:pt x="16" y="54"/>
                      <a:pt x="12" y="59"/>
                      <a:pt x="6" y="59"/>
                    </a:cubicBezTo>
                    <a:cubicBezTo>
                      <a:pt x="3" y="59"/>
                      <a:pt x="0" y="57"/>
                      <a:pt x="1" y="55"/>
                    </a:cubicBezTo>
                    <a:cubicBezTo>
                      <a:pt x="1" y="52"/>
                      <a:pt x="3" y="49"/>
                      <a:pt x="6" y="49"/>
                    </a:cubicBezTo>
                    <a:cubicBezTo>
                      <a:pt x="7" y="49"/>
                      <a:pt x="8" y="50"/>
                      <a:pt x="9" y="51"/>
                    </a:cubicBezTo>
                    <a:cubicBezTo>
                      <a:pt x="9" y="53"/>
                      <a:pt x="10" y="54"/>
                      <a:pt x="11" y="54"/>
                    </a:cubicBezTo>
                    <a:cubicBezTo>
                      <a:pt x="12" y="54"/>
                      <a:pt x="14" y="53"/>
                      <a:pt x="15" y="49"/>
                    </a:cubicBezTo>
                    <a:cubicBezTo>
                      <a:pt x="17" y="46"/>
                      <a:pt x="17" y="43"/>
                      <a:pt x="18" y="41"/>
                    </a:cubicBezTo>
                    <a:cubicBezTo>
                      <a:pt x="18" y="33"/>
                      <a:pt x="18" y="17"/>
                      <a:pt x="18" y="11"/>
                    </a:cubicBezTo>
                    <a:cubicBezTo>
                      <a:pt x="18" y="8"/>
                      <a:pt x="18" y="6"/>
                      <a:pt x="17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5"/>
                      <a:pt x="27" y="23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14"/>
              <p:cNvSpPr>
                <a:spLocks noEditPoints="1"/>
              </p:cNvSpPr>
              <p:nvPr/>
            </p:nvSpPr>
            <p:spPr bwMode="auto">
              <a:xfrm>
                <a:off x="10748963" y="4683128"/>
                <a:ext cx="142875" cy="153988"/>
              </a:xfrm>
              <a:custGeom>
                <a:avLst/>
                <a:gdLst>
                  <a:gd name="T0" fmla="*/ 25 w 38"/>
                  <a:gd name="T1" fmla="*/ 4 h 41"/>
                  <a:gd name="T2" fmla="*/ 28 w 38"/>
                  <a:gd name="T3" fmla="*/ 11 h 41"/>
                  <a:gd name="T4" fmla="*/ 13 w 38"/>
                  <a:gd name="T5" fmla="*/ 38 h 41"/>
                  <a:gd name="T6" fmla="*/ 9 w 38"/>
                  <a:gd name="T7" fmla="*/ 31 h 41"/>
                  <a:gd name="T8" fmla="*/ 15 w 38"/>
                  <a:gd name="T9" fmla="*/ 13 h 41"/>
                  <a:gd name="T10" fmla="*/ 25 w 38"/>
                  <a:gd name="T11" fmla="*/ 4 h 41"/>
                  <a:gd name="T12" fmla="*/ 13 w 38"/>
                  <a:gd name="T13" fmla="*/ 41 h 41"/>
                  <a:gd name="T14" fmla="*/ 30 w 38"/>
                  <a:gd name="T15" fmla="*/ 31 h 41"/>
                  <a:gd name="T16" fmla="*/ 37 w 38"/>
                  <a:gd name="T17" fmla="*/ 15 h 41"/>
                  <a:gd name="T18" fmla="*/ 25 w 38"/>
                  <a:gd name="T19" fmla="*/ 0 h 41"/>
                  <a:gd name="T20" fmla="*/ 7 w 38"/>
                  <a:gd name="T21" fmla="*/ 11 h 41"/>
                  <a:gd name="T22" fmla="*/ 1 w 38"/>
                  <a:gd name="T23" fmla="*/ 26 h 41"/>
                  <a:gd name="T24" fmla="*/ 13 w 38"/>
                  <a:gd name="T2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25" y="4"/>
                    </a:moveTo>
                    <a:cubicBezTo>
                      <a:pt x="28" y="4"/>
                      <a:pt x="28" y="7"/>
                      <a:pt x="28" y="11"/>
                    </a:cubicBezTo>
                    <a:cubicBezTo>
                      <a:pt x="28" y="17"/>
                      <a:pt x="21" y="38"/>
                      <a:pt x="13" y="38"/>
                    </a:cubicBezTo>
                    <a:cubicBezTo>
                      <a:pt x="10" y="38"/>
                      <a:pt x="8" y="35"/>
                      <a:pt x="9" y="31"/>
                    </a:cubicBezTo>
                    <a:cubicBezTo>
                      <a:pt x="10" y="26"/>
                      <a:pt x="12" y="18"/>
                      <a:pt x="15" y="13"/>
                    </a:cubicBezTo>
                    <a:cubicBezTo>
                      <a:pt x="18" y="8"/>
                      <a:pt x="21" y="4"/>
                      <a:pt x="25" y="4"/>
                    </a:cubicBezTo>
                    <a:close/>
                    <a:moveTo>
                      <a:pt x="13" y="41"/>
                    </a:moveTo>
                    <a:cubicBezTo>
                      <a:pt x="21" y="41"/>
                      <a:pt x="26" y="37"/>
                      <a:pt x="30" y="31"/>
                    </a:cubicBezTo>
                    <a:cubicBezTo>
                      <a:pt x="34" y="26"/>
                      <a:pt x="36" y="19"/>
                      <a:pt x="37" y="15"/>
                    </a:cubicBezTo>
                    <a:cubicBezTo>
                      <a:pt x="38" y="3"/>
                      <a:pt x="31" y="0"/>
                      <a:pt x="25" y="0"/>
                    </a:cubicBezTo>
                    <a:cubicBezTo>
                      <a:pt x="16" y="0"/>
                      <a:pt x="10" y="5"/>
                      <a:pt x="7" y="11"/>
                    </a:cubicBezTo>
                    <a:cubicBezTo>
                      <a:pt x="3" y="17"/>
                      <a:pt x="1" y="23"/>
                      <a:pt x="1" y="26"/>
                    </a:cubicBezTo>
                    <a:cubicBezTo>
                      <a:pt x="0" y="35"/>
                      <a:pt x="3" y="41"/>
                      <a:pt x="1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15"/>
              <p:cNvSpPr>
                <a:spLocks/>
              </p:cNvSpPr>
              <p:nvPr/>
            </p:nvSpPr>
            <p:spPr bwMode="auto">
              <a:xfrm>
                <a:off x="10898188" y="4683128"/>
                <a:ext cx="155575" cy="153988"/>
              </a:xfrm>
              <a:custGeom>
                <a:avLst/>
                <a:gdLst>
                  <a:gd name="T0" fmla="*/ 25 w 41"/>
                  <a:gd name="T1" fmla="*/ 23 h 41"/>
                  <a:gd name="T2" fmla="*/ 5 w 41"/>
                  <a:gd name="T3" fmla="*/ 41 h 41"/>
                  <a:gd name="T4" fmla="*/ 2 w 41"/>
                  <a:gd name="T5" fmla="*/ 29 h 41"/>
                  <a:gd name="T6" fmla="*/ 9 w 41"/>
                  <a:gd name="T7" fmla="*/ 9 h 41"/>
                  <a:gd name="T8" fmla="*/ 9 w 41"/>
                  <a:gd name="T9" fmla="*/ 5 h 41"/>
                  <a:gd name="T10" fmla="*/ 5 w 41"/>
                  <a:gd name="T11" fmla="*/ 5 h 41"/>
                  <a:gd name="T12" fmla="*/ 6 w 41"/>
                  <a:gd name="T13" fmla="*/ 2 h 41"/>
                  <a:gd name="T14" fmla="*/ 21 w 41"/>
                  <a:gd name="T15" fmla="*/ 0 h 41"/>
                  <a:gd name="T16" fmla="*/ 21 w 41"/>
                  <a:gd name="T17" fmla="*/ 1 h 41"/>
                  <a:gd name="T18" fmla="*/ 10 w 41"/>
                  <a:gd name="T19" fmla="*/ 30 h 41"/>
                  <a:gd name="T20" fmla="*/ 11 w 41"/>
                  <a:gd name="T21" fmla="*/ 35 h 41"/>
                  <a:gd name="T22" fmla="*/ 26 w 41"/>
                  <a:gd name="T23" fmla="*/ 18 h 41"/>
                  <a:gd name="T24" fmla="*/ 33 w 41"/>
                  <a:gd name="T25" fmla="*/ 1 h 41"/>
                  <a:gd name="T26" fmla="*/ 41 w 41"/>
                  <a:gd name="T27" fmla="*/ 0 h 41"/>
                  <a:gd name="T28" fmla="*/ 30 w 41"/>
                  <a:gd name="T29" fmla="*/ 32 h 41"/>
                  <a:gd name="T30" fmla="*/ 30 w 41"/>
                  <a:gd name="T31" fmla="*/ 35 h 41"/>
                  <a:gd name="T32" fmla="*/ 37 w 41"/>
                  <a:gd name="T33" fmla="*/ 28 h 41"/>
                  <a:gd name="T34" fmla="*/ 39 w 41"/>
                  <a:gd name="T35" fmla="*/ 29 h 41"/>
                  <a:gd name="T36" fmla="*/ 24 w 41"/>
                  <a:gd name="T37" fmla="*/ 41 h 41"/>
                  <a:gd name="T38" fmla="*/ 22 w 41"/>
                  <a:gd name="T39" fmla="*/ 32 h 41"/>
                  <a:gd name="T40" fmla="*/ 25 w 41"/>
                  <a:gd name="T41" fmla="*/ 23 h 41"/>
                  <a:gd name="T42" fmla="*/ 25 w 41"/>
                  <a:gd name="T43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" h="41">
                    <a:moveTo>
                      <a:pt x="25" y="23"/>
                    </a:moveTo>
                    <a:cubicBezTo>
                      <a:pt x="20" y="33"/>
                      <a:pt x="12" y="41"/>
                      <a:pt x="5" y="41"/>
                    </a:cubicBezTo>
                    <a:cubicBezTo>
                      <a:pt x="0" y="41"/>
                      <a:pt x="0" y="36"/>
                      <a:pt x="2" y="2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7"/>
                      <a:pt x="10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9" y="34"/>
                      <a:pt x="9" y="35"/>
                      <a:pt x="11" y="35"/>
                    </a:cubicBezTo>
                    <a:cubicBezTo>
                      <a:pt x="15" y="35"/>
                      <a:pt x="22" y="25"/>
                      <a:pt x="26" y="18"/>
                    </a:cubicBezTo>
                    <a:cubicBezTo>
                      <a:pt x="28" y="14"/>
                      <a:pt x="30" y="9"/>
                      <a:pt x="33" y="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29" y="34"/>
                      <a:pt x="29" y="35"/>
                      <a:pt x="30" y="35"/>
                    </a:cubicBezTo>
                    <a:cubicBezTo>
                      <a:pt x="32" y="35"/>
                      <a:pt x="36" y="31"/>
                      <a:pt x="37" y="28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6" y="35"/>
                      <a:pt x="30" y="41"/>
                      <a:pt x="24" y="41"/>
                    </a:cubicBezTo>
                    <a:cubicBezTo>
                      <a:pt x="21" y="41"/>
                      <a:pt x="20" y="38"/>
                      <a:pt x="22" y="3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16"/>
              <p:cNvSpPr>
                <a:spLocks/>
              </p:cNvSpPr>
              <p:nvPr/>
            </p:nvSpPr>
            <p:spPr bwMode="auto">
              <a:xfrm>
                <a:off x="11056938" y="4683128"/>
                <a:ext cx="127000" cy="153988"/>
              </a:xfrm>
              <a:custGeom>
                <a:avLst/>
                <a:gdLst>
                  <a:gd name="T0" fmla="*/ 11 w 34"/>
                  <a:gd name="T1" fmla="*/ 9 h 41"/>
                  <a:gd name="T2" fmla="*/ 10 w 34"/>
                  <a:gd name="T3" fmla="*/ 5 h 41"/>
                  <a:gd name="T4" fmla="*/ 6 w 34"/>
                  <a:gd name="T5" fmla="*/ 5 h 41"/>
                  <a:gd name="T6" fmla="*/ 7 w 34"/>
                  <a:gd name="T7" fmla="*/ 2 h 41"/>
                  <a:gd name="T8" fmla="*/ 21 w 34"/>
                  <a:gd name="T9" fmla="*/ 0 h 41"/>
                  <a:gd name="T10" fmla="*/ 21 w 34"/>
                  <a:gd name="T11" fmla="*/ 1 h 41"/>
                  <a:gd name="T12" fmla="*/ 17 w 34"/>
                  <a:gd name="T13" fmla="*/ 13 h 41"/>
                  <a:gd name="T14" fmla="*/ 17 w 34"/>
                  <a:gd name="T15" fmla="*/ 13 h 41"/>
                  <a:gd name="T16" fmla="*/ 30 w 34"/>
                  <a:gd name="T17" fmla="*/ 0 h 41"/>
                  <a:gd name="T18" fmla="*/ 33 w 34"/>
                  <a:gd name="T19" fmla="*/ 5 h 41"/>
                  <a:gd name="T20" fmla="*/ 29 w 34"/>
                  <a:gd name="T21" fmla="*/ 11 h 41"/>
                  <a:gd name="T22" fmla="*/ 26 w 34"/>
                  <a:gd name="T23" fmla="*/ 9 h 41"/>
                  <a:gd name="T24" fmla="*/ 24 w 34"/>
                  <a:gd name="T25" fmla="*/ 8 h 41"/>
                  <a:gd name="T26" fmla="*/ 15 w 34"/>
                  <a:gd name="T27" fmla="*/ 23 h 41"/>
                  <a:gd name="T28" fmla="*/ 9 w 34"/>
                  <a:gd name="T29" fmla="*/ 41 h 41"/>
                  <a:gd name="T30" fmla="*/ 0 w 34"/>
                  <a:gd name="T31" fmla="*/ 41 h 41"/>
                  <a:gd name="T32" fmla="*/ 11 w 34"/>
                  <a:gd name="T3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41">
                    <a:moveTo>
                      <a:pt x="11" y="9"/>
                    </a:moveTo>
                    <a:cubicBezTo>
                      <a:pt x="12" y="7"/>
                      <a:pt x="12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1" y="5"/>
                      <a:pt x="27" y="0"/>
                      <a:pt x="30" y="0"/>
                    </a:cubicBezTo>
                    <a:cubicBezTo>
                      <a:pt x="33" y="0"/>
                      <a:pt x="34" y="2"/>
                      <a:pt x="33" y="5"/>
                    </a:cubicBezTo>
                    <a:cubicBezTo>
                      <a:pt x="33" y="8"/>
                      <a:pt x="31" y="11"/>
                      <a:pt x="29" y="11"/>
                    </a:cubicBezTo>
                    <a:cubicBezTo>
                      <a:pt x="27" y="11"/>
                      <a:pt x="27" y="10"/>
                      <a:pt x="26" y="9"/>
                    </a:cubicBezTo>
                    <a:cubicBezTo>
                      <a:pt x="25" y="8"/>
                      <a:pt x="24" y="8"/>
                      <a:pt x="24" y="8"/>
                    </a:cubicBezTo>
                    <a:cubicBezTo>
                      <a:pt x="21" y="8"/>
                      <a:pt x="18" y="14"/>
                      <a:pt x="15" y="23"/>
                    </a:cubicBezTo>
                    <a:cubicBezTo>
                      <a:pt x="12" y="29"/>
                      <a:pt x="10" y="35"/>
                      <a:pt x="9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9"/>
                      <a:pt x="11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17"/>
              <p:cNvSpPr>
                <a:spLocks/>
              </p:cNvSpPr>
              <p:nvPr/>
            </p:nvSpPr>
            <p:spPr bwMode="auto">
              <a:xfrm>
                <a:off x="11229975" y="4646614"/>
                <a:ext cx="107950" cy="190500"/>
              </a:xfrm>
              <a:custGeom>
                <a:avLst/>
                <a:gdLst>
                  <a:gd name="T0" fmla="*/ 21 w 29"/>
                  <a:gd name="T1" fmla="*/ 39 h 51"/>
                  <a:gd name="T2" fmla="*/ 5 w 29"/>
                  <a:gd name="T3" fmla="*/ 51 h 51"/>
                  <a:gd name="T4" fmla="*/ 2 w 29"/>
                  <a:gd name="T5" fmla="*/ 42 h 51"/>
                  <a:gd name="T6" fmla="*/ 12 w 29"/>
                  <a:gd name="T7" fmla="*/ 15 h 51"/>
                  <a:gd name="T8" fmla="*/ 6 w 29"/>
                  <a:gd name="T9" fmla="*/ 15 h 51"/>
                  <a:gd name="T10" fmla="*/ 8 w 29"/>
                  <a:gd name="T11" fmla="*/ 12 h 51"/>
                  <a:gd name="T12" fmla="*/ 13 w 29"/>
                  <a:gd name="T13" fmla="*/ 12 h 51"/>
                  <a:gd name="T14" fmla="*/ 15 w 29"/>
                  <a:gd name="T15" fmla="*/ 6 h 51"/>
                  <a:gd name="T16" fmla="*/ 25 w 29"/>
                  <a:gd name="T17" fmla="*/ 0 h 51"/>
                  <a:gd name="T18" fmla="*/ 26 w 29"/>
                  <a:gd name="T19" fmla="*/ 1 h 51"/>
                  <a:gd name="T20" fmla="*/ 21 w 29"/>
                  <a:gd name="T21" fmla="*/ 12 h 51"/>
                  <a:gd name="T22" fmla="*/ 29 w 29"/>
                  <a:gd name="T23" fmla="*/ 12 h 51"/>
                  <a:gd name="T24" fmla="*/ 29 w 29"/>
                  <a:gd name="T25" fmla="*/ 15 h 51"/>
                  <a:gd name="T26" fmla="*/ 20 w 29"/>
                  <a:gd name="T27" fmla="*/ 15 h 51"/>
                  <a:gd name="T28" fmla="*/ 11 w 29"/>
                  <a:gd name="T29" fmla="*/ 42 h 51"/>
                  <a:gd name="T30" fmla="*/ 11 w 29"/>
                  <a:gd name="T31" fmla="*/ 45 h 51"/>
                  <a:gd name="T32" fmla="*/ 20 w 29"/>
                  <a:gd name="T33" fmla="*/ 38 h 51"/>
                  <a:gd name="T34" fmla="*/ 21 w 29"/>
                  <a:gd name="T3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51">
                    <a:moveTo>
                      <a:pt x="21" y="39"/>
                    </a:moveTo>
                    <a:cubicBezTo>
                      <a:pt x="17" y="46"/>
                      <a:pt x="11" y="51"/>
                      <a:pt x="5" y="51"/>
                    </a:cubicBezTo>
                    <a:cubicBezTo>
                      <a:pt x="2" y="51"/>
                      <a:pt x="0" y="48"/>
                      <a:pt x="2" y="42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4"/>
                      <a:pt x="10" y="45"/>
                      <a:pt x="11" y="45"/>
                    </a:cubicBezTo>
                    <a:cubicBezTo>
                      <a:pt x="14" y="45"/>
                      <a:pt x="17" y="42"/>
                      <a:pt x="20" y="38"/>
                    </a:cubicBezTo>
                    <a:cubicBezTo>
                      <a:pt x="21" y="39"/>
                      <a:pt x="21" y="39"/>
                      <a:pt x="2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18"/>
              <p:cNvSpPr>
                <a:spLocks noEditPoints="1"/>
              </p:cNvSpPr>
              <p:nvPr/>
            </p:nvSpPr>
            <p:spPr bwMode="auto">
              <a:xfrm>
                <a:off x="11326813" y="4619628"/>
                <a:ext cx="98425" cy="217488"/>
              </a:xfrm>
              <a:custGeom>
                <a:avLst/>
                <a:gdLst>
                  <a:gd name="T0" fmla="*/ 19 w 26"/>
                  <a:gd name="T1" fmla="*/ 46 h 58"/>
                  <a:gd name="T2" fmla="*/ 5 w 26"/>
                  <a:gd name="T3" fmla="*/ 58 h 58"/>
                  <a:gd name="T4" fmla="*/ 2 w 26"/>
                  <a:gd name="T5" fmla="*/ 49 h 58"/>
                  <a:gd name="T6" fmla="*/ 10 w 26"/>
                  <a:gd name="T7" fmla="*/ 26 h 58"/>
                  <a:gd name="T8" fmla="*/ 9 w 26"/>
                  <a:gd name="T9" fmla="*/ 22 h 58"/>
                  <a:gd name="T10" fmla="*/ 6 w 26"/>
                  <a:gd name="T11" fmla="*/ 22 h 58"/>
                  <a:gd name="T12" fmla="*/ 6 w 26"/>
                  <a:gd name="T13" fmla="*/ 19 h 58"/>
                  <a:gd name="T14" fmla="*/ 21 w 26"/>
                  <a:gd name="T15" fmla="*/ 17 h 58"/>
                  <a:gd name="T16" fmla="*/ 21 w 26"/>
                  <a:gd name="T17" fmla="*/ 18 h 58"/>
                  <a:gd name="T18" fmla="*/ 10 w 26"/>
                  <a:gd name="T19" fmla="*/ 49 h 58"/>
                  <a:gd name="T20" fmla="*/ 10 w 26"/>
                  <a:gd name="T21" fmla="*/ 52 h 58"/>
                  <a:gd name="T22" fmla="*/ 17 w 26"/>
                  <a:gd name="T23" fmla="*/ 45 h 58"/>
                  <a:gd name="T24" fmla="*/ 19 w 26"/>
                  <a:gd name="T25" fmla="*/ 46 h 58"/>
                  <a:gd name="T26" fmla="*/ 15 w 26"/>
                  <a:gd name="T27" fmla="*/ 7 h 58"/>
                  <a:gd name="T28" fmla="*/ 21 w 26"/>
                  <a:gd name="T29" fmla="*/ 0 h 58"/>
                  <a:gd name="T30" fmla="*/ 26 w 26"/>
                  <a:gd name="T31" fmla="*/ 5 h 58"/>
                  <a:gd name="T32" fmla="*/ 19 w 26"/>
                  <a:gd name="T33" fmla="*/ 12 h 58"/>
                  <a:gd name="T34" fmla="*/ 15 w 26"/>
                  <a:gd name="T35" fmla="*/ 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8">
                    <a:moveTo>
                      <a:pt x="19" y="46"/>
                    </a:moveTo>
                    <a:cubicBezTo>
                      <a:pt x="15" y="52"/>
                      <a:pt x="11" y="58"/>
                      <a:pt x="5" y="58"/>
                    </a:cubicBezTo>
                    <a:cubicBezTo>
                      <a:pt x="0" y="58"/>
                      <a:pt x="0" y="55"/>
                      <a:pt x="2" y="49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4"/>
                      <a:pt x="11" y="22"/>
                      <a:pt x="9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1"/>
                      <a:pt x="9" y="52"/>
                      <a:pt x="10" y="52"/>
                    </a:cubicBezTo>
                    <a:cubicBezTo>
                      <a:pt x="12" y="52"/>
                      <a:pt x="15" y="48"/>
                      <a:pt x="17" y="45"/>
                    </a:cubicBezTo>
                    <a:cubicBezTo>
                      <a:pt x="19" y="46"/>
                      <a:pt x="19" y="46"/>
                      <a:pt x="19" y="46"/>
                    </a:cubicBezTo>
                    <a:close/>
                    <a:moveTo>
                      <a:pt x="15" y="7"/>
                    </a:moveTo>
                    <a:cubicBezTo>
                      <a:pt x="15" y="4"/>
                      <a:pt x="18" y="0"/>
                      <a:pt x="21" y="0"/>
                    </a:cubicBezTo>
                    <a:cubicBezTo>
                      <a:pt x="24" y="0"/>
                      <a:pt x="26" y="2"/>
                      <a:pt x="26" y="5"/>
                    </a:cubicBezTo>
                    <a:cubicBezTo>
                      <a:pt x="25" y="10"/>
                      <a:pt x="23" y="12"/>
                      <a:pt x="19" y="12"/>
                    </a:cubicBezTo>
                    <a:cubicBezTo>
                      <a:pt x="17" y="12"/>
                      <a:pt x="15" y="10"/>
                      <a:pt x="1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19"/>
              <p:cNvSpPr>
                <a:spLocks/>
              </p:cNvSpPr>
              <p:nvPr/>
            </p:nvSpPr>
            <p:spPr bwMode="auto">
              <a:xfrm>
                <a:off x="11409362" y="4683128"/>
                <a:ext cx="128589" cy="153988"/>
              </a:xfrm>
              <a:custGeom>
                <a:avLst/>
                <a:gdLst>
                  <a:gd name="T0" fmla="*/ 11 w 34"/>
                  <a:gd name="T1" fmla="*/ 9 h 41"/>
                  <a:gd name="T2" fmla="*/ 10 w 34"/>
                  <a:gd name="T3" fmla="*/ 5 h 41"/>
                  <a:gd name="T4" fmla="*/ 6 w 34"/>
                  <a:gd name="T5" fmla="*/ 5 h 41"/>
                  <a:gd name="T6" fmla="*/ 7 w 34"/>
                  <a:gd name="T7" fmla="*/ 2 h 41"/>
                  <a:gd name="T8" fmla="*/ 21 w 34"/>
                  <a:gd name="T9" fmla="*/ 0 h 41"/>
                  <a:gd name="T10" fmla="*/ 21 w 34"/>
                  <a:gd name="T11" fmla="*/ 1 h 41"/>
                  <a:gd name="T12" fmla="*/ 17 w 34"/>
                  <a:gd name="T13" fmla="*/ 13 h 41"/>
                  <a:gd name="T14" fmla="*/ 17 w 34"/>
                  <a:gd name="T15" fmla="*/ 13 h 41"/>
                  <a:gd name="T16" fmla="*/ 31 w 34"/>
                  <a:gd name="T17" fmla="*/ 0 h 41"/>
                  <a:gd name="T18" fmla="*/ 34 w 34"/>
                  <a:gd name="T19" fmla="*/ 5 h 41"/>
                  <a:gd name="T20" fmla="*/ 29 w 34"/>
                  <a:gd name="T21" fmla="*/ 11 h 41"/>
                  <a:gd name="T22" fmla="*/ 26 w 34"/>
                  <a:gd name="T23" fmla="*/ 9 h 41"/>
                  <a:gd name="T24" fmla="*/ 23 w 34"/>
                  <a:gd name="T25" fmla="*/ 8 h 41"/>
                  <a:gd name="T26" fmla="*/ 14 w 34"/>
                  <a:gd name="T27" fmla="*/ 23 h 41"/>
                  <a:gd name="T28" fmla="*/ 8 w 34"/>
                  <a:gd name="T29" fmla="*/ 41 h 41"/>
                  <a:gd name="T30" fmla="*/ 0 w 34"/>
                  <a:gd name="T31" fmla="*/ 41 h 41"/>
                  <a:gd name="T32" fmla="*/ 11 w 34"/>
                  <a:gd name="T3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41">
                    <a:moveTo>
                      <a:pt x="11" y="9"/>
                    </a:moveTo>
                    <a:cubicBezTo>
                      <a:pt x="11" y="7"/>
                      <a:pt x="11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1" y="5"/>
                      <a:pt x="26" y="0"/>
                      <a:pt x="31" y="0"/>
                    </a:cubicBezTo>
                    <a:cubicBezTo>
                      <a:pt x="33" y="0"/>
                      <a:pt x="34" y="2"/>
                      <a:pt x="34" y="5"/>
                    </a:cubicBezTo>
                    <a:cubicBezTo>
                      <a:pt x="33" y="8"/>
                      <a:pt x="32" y="11"/>
                      <a:pt x="29" y="11"/>
                    </a:cubicBezTo>
                    <a:cubicBezTo>
                      <a:pt x="28" y="11"/>
                      <a:pt x="27" y="10"/>
                      <a:pt x="26" y="9"/>
                    </a:cubicBezTo>
                    <a:cubicBezTo>
                      <a:pt x="26" y="8"/>
                      <a:pt x="25" y="8"/>
                      <a:pt x="23" y="8"/>
                    </a:cubicBezTo>
                    <a:cubicBezTo>
                      <a:pt x="21" y="8"/>
                      <a:pt x="18" y="14"/>
                      <a:pt x="14" y="23"/>
                    </a:cubicBezTo>
                    <a:cubicBezTo>
                      <a:pt x="13" y="29"/>
                      <a:pt x="11" y="35"/>
                      <a:pt x="8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9"/>
                      <a:pt x="11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20"/>
              <p:cNvSpPr>
                <a:spLocks noEditPoints="1"/>
              </p:cNvSpPr>
              <p:nvPr/>
            </p:nvSpPr>
            <p:spPr bwMode="auto">
              <a:xfrm>
                <a:off x="11518899" y="4683128"/>
                <a:ext cx="134938" cy="153988"/>
              </a:xfrm>
              <a:custGeom>
                <a:avLst/>
                <a:gdLst>
                  <a:gd name="T0" fmla="*/ 12 w 36"/>
                  <a:gd name="T1" fmla="*/ 22 h 41"/>
                  <a:gd name="T2" fmla="*/ 25 w 36"/>
                  <a:gd name="T3" fmla="*/ 4 h 41"/>
                  <a:gd name="T4" fmla="*/ 27 w 36"/>
                  <a:gd name="T5" fmla="*/ 8 h 41"/>
                  <a:gd name="T6" fmla="*/ 12 w 36"/>
                  <a:gd name="T7" fmla="*/ 22 h 41"/>
                  <a:gd name="T8" fmla="*/ 28 w 36"/>
                  <a:gd name="T9" fmla="*/ 27 h 41"/>
                  <a:gd name="T10" fmla="*/ 15 w 36"/>
                  <a:gd name="T11" fmla="*/ 36 h 41"/>
                  <a:gd name="T12" fmla="*/ 11 w 36"/>
                  <a:gd name="T13" fmla="*/ 27 h 41"/>
                  <a:gd name="T14" fmla="*/ 12 w 36"/>
                  <a:gd name="T15" fmla="*/ 25 h 41"/>
                  <a:gd name="T16" fmla="*/ 31 w 36"/>
                  <a:gd name="T17" fmla="*/ 17 h 41"/>
                  <a:gd name="T18" fmla="*/ 35 w 36"/>
                  <a:gd name="T19" fmla="*/ 9 h 41"/>
                  <a:gd name="T20" fmla="*/ 27 w 36"/>
                  <a:gd name="T21" fmla="*/ 0 h 41"/>
                  <a:gd name="T22" fmla="*/ 10 w 36"/>
                  <a:gd name="T23" fmla="*/ 9 h 41"/>
                  <a:gd name="T24" fmla="*/ 2 w 36"/>
                  <a:gd name="T25" fmla="*/ 28 h 41"/>
                  <a:gd name="T26" fmla="*/ 11 w 36"/>
                  <a:gd name="T27" fmla="*/ 41 h 41"/>
                  <a:gd name="T28" fmla="*/ 30 w 36"/>
                  <a:gd name="T29" fmla="*/ 29 h 41"/>
                  <a:gd name="T30" fmla="*/ 28 w 36"/>
                  <a:gd name="T31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1">
                    <a:moveTo>
                      <a:pt x="12" y="22"/>
                    </a:moveTo>
                    <a:cubicBezTo>
                      <a:pt x="15" y="13"/>
                      <a:pt x="21" y="4"/>
                      <a:pt x="25" y="4"/>
                    </a:cubicBezTo>
                    <a:cubicBezTo>
                      <a:pt x="27" y="4"/>
                      <a:pt x="28" y="5"/>
                      <a:pt x="27" y="8"/>
                    </a:cubicBezTo>
                    <a:cubicBezTo>
                      <a:pt x="27" y="14"/>
                      <a:pt x="21" y="20"/>
                      <a:pt x="12" y="22"/>
                    </a:cubicBezTo>
                    <a:close/>
                    <a:moveTo>
                      <a:pt x="28" y="27"/>
                    </a:moveTo>
                    <a:cubicBezTo>
                      <a:pt x="24" y="32"/>
                      <a:pt x="20" y="36"/>
                      <a:pt x="15" y="36"/>
                    </a:cubicBezTo>
                    <a:cubicBezTo>
                      <a:pt x="12" y="36"/>
                      <a:pt x="11" y="32"/>
                      <a:pt x="11" y="27"/>
                    </a:cubicBezTo>
                    <a:cubicBezTo>
                      <a:pt x="12" y="26"/>
                      <a:pt x="12" y="26"/>
                      <a:pt x="12" y="25"/>
                    </a:cubicBezTo>
                    <a:cubicBezTo>
                      <a:pt x="23" y="23"/>
                      <a:pt x="28" y="20"/>
                      <a:pt x="31" y="17"/>
                    </a:cubicBezTo>
                    <a:cubicBezTo>
                      <a:pt x="34" y="14"/>
                      <a:pt x="35" y="11"/>
                      <a:pt x="35" y="9"/>
                    </a:cubicBezTo>
                    <a:cubicBezTo>
                      <a:pt x="36" y="4"/>
                      <a:pt x="33" y="0"/>
                      <a:pt x="27" y="0"/>
                    </a:cubicBezTo>
                    <a:cubicBezTo>
                      <a:pt x="20" y="0"/>
                      <a:pt x="15" y="4"/>
                      <a:pt x="10" y="9"/>
                    </a:cubicBezTo>
                    <a:cubicBezTo>
                      <a:pt x="6" y="14"/>
                      <a:pt x="3" y="21"/>
                      <a:pt x="2" y="28"/>
                    </a:cubicBezTo>
                    <a:cubicBezTo>
                      <a:pt x="0" y="38"/>
                      <a:pt x="6" y="41"/>
                      <a:pt x="11" y="41"/>
                    </a:cubicBezTo>
                    <a:cubicBezTo>
                      <a:pt x="17" y="41"/>
                      <a:pt x="24" y="38"/>
                      <a:pt x="30" y="29"/>
                    </a:cubicBezTo>
                    <a:cubicBezTo>
                      <a:pt x="28" y="27"/>
                      <a:pt x="28" y="27"/>
                      <a:pt x="2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21"/>
              <p:cNvSpPr>
                <a:spLocks/>
              </p:cNvSpPr>
              <p:nvPr/>
            </p:nvSpPr>
            <p:spPr bwMode="auto">
              <a:xfrm>
                <a:off x="11639549" y="4683128"/>
                <a:ext cx="120650" cy="153988"/>
              </a:xfrm>
              <a:custGeom>
                <a:avLst/>
                <a:gdLst>
                  <a:gd name="T0" fmla="*/ 0 w 32"/>
                  <a:gd name="T1" fmla="*/ 33 h 41"/>
                  <a:gd name="T2" fmla="*/ 5 w 32"/>
                  <a:gd name="T3" fmla="*/ 29 h 41"/>
                  <a:gd name="T4" fmla="*/ 7 w 32"/>
                  <a:gd name="T5" fmla="*/ 31 h 41"/>
                  <a:gd name="T6" fmla="*/ 13 w 32"/>
                  <a:gd name="T7" fmla="*/ 38 h 41"/>
                  <a:gd name="T8" fmla="*/ 18 w 32"/>
                  <a:gd name="T9" fmla="*/ 33 h 41"/>
                  <a:gd name="T10" fmla="*/ 13 w 32"/>
                  <a:gd name="T11" fmla="*/ 24 h 41"/>
                  <a:gd name="T12" fmla="*/ 9 w 32"/>
                  <a:gd name="T13" fmla="*/ 13 h 41"/>
                  <a:gd name="T14" fmla="*/ 22 w 32"/>
                  <a:gd name="T15" fmla="*/ 0 h 41"/>
                  <a:gd name="T16" fmla="*/ 31 w 32"/>
                  <a:gd name="T17" fmla="*/ 7 h 41"/>
                  <a:gd name="T18" fmla="*/ 27 w 32"/>
                  <a:gd name="T19" fmla="*/ 11 h 41"/>
                  <a:gd name="T20" fmla="*/ 25 w 32"/>
                  <a:gd name="T21" fmla="*/ 9 h 41"/>
                  <a:gd name="T22" fmla="*/ 20 w 32"/>
                  <a:gd name="T23" fmla="*/ 4 h 41"/>
                  <a:gd name="T24" fmla="*/ 16 w 32"/>
                  <a:gd name="T25" fmla="*/ 8 h 41"/>
                  <a:gd name="T26" fmla="*/ 20 w 32"/>
                  <a:gd name="T27" fmla="*/ 17 h 41"/>
                  <a:gd name="T28" fmla="*/ 25 w 32"/>
                  <a:gd name="T29" fmla="*/ 29 h 41"/>
                  <a:gd name="T30" fmla="*/ 10 w 32"/>
                  <a:gd name="T31" fmla="*/ 41 h 41"/>
                  <a:gd name="T32" fmla="*/ 0 w 32"/>
                  <a:gd name="T33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41">
                    <a:moveTo>
                      <a:pt x="0" y="33"/>
                    </a:moveTo>
                    <a:cubicBezTo>
                      <a:pt x="1" y="31"/>
                      <a:pt x="3" y="29"/>
                      <a:pt x="5" y="29"/>
                    </a:cubicBezTo>
                    <a:cubicBezTo>
                      <a:pt x="7" y="29"/>
                      <a:pt x="7" y="29"/>
                      <a:pt x="7" y="31"/>
                    </a:cubicBezTo>
                    <a:cubicBezTo>
                      <a:pt x="9" y="36"/>
                      <a:pt x="10" y="38"/>
                      <a:pt x="13" y="38"/>
                    </a:cubicBezTo>
                    <a:cubicBezTo>
                      <a:pt x="15" y="38"/>
                      <a:pt x="17" y="36"/>
                      <a:pt x="18" y="33"/>
                    </a:cubicBezTo>
                    <a:cubicBezTo>
                      <a:pt x="18" y="29"/>
                      <a:pt x="16" y="26"/>
                      <a:pt x="13" y="24"/>
                    </a:cubicBezTo>
                    <a:cubicBezTo>
                      <a:pt x="10" y="21"/>
                      <a:pt x="8" y="17"/>
                      <a:pt x="9" y="13"/>
                    </a:cubicBezTo>
                    <a:cubicBezTo>
                      <a:pt x="10" y="6"/>
                      <a:pt x="15" y="0"/>
                      <a:pt x="22" y="0"/>
                    </a:cubicBezTo>
                    <a:cubicBezTo>
                      <a:pt x="30" y="0"/>
                      <a:pt x="32" y="5"/>
                      <a:pt x="31" y="7"/>
                    </a:cubicBezTo>
                    <a:cubicBezTo>
                      <a:pt x="31" y="10"/>
                      <a:pt x="28" y="11"/>
                      <a:pt x="27" y="11"/>
                    </a:cubicBezTo>
                    <a:cubicBezTo>
                      <a:pt x="25" y="11"/>
                      <a:pt x="25" y="11"/>
                      <a:pt x="25" y="9"/>
                    </a:cubicBezTo>
                    <a:cubicBezTo>
                      <a:pt x="23" y="5"/>
                      <a:pt x="22" y="4"/>
                      <a:pt x="20" y="4"/>
                    </a:cubicBezTo>
                    <a:cubicBezTo>
                      <a:pt x="18" y="4"/>
                      <a:pt x="16" y="5"/>
                      <a:pt x="16" y="8"/>
                    </a:cubicBezTo>
                    <a:cubicBezTo>
                      <a:pt x="16" y="11"/>
                      <a:pt x="17" y="14"/>
                      <a:pt x="20" y="17"/>
                    </a:cubicBezTo>
                    <a:cubicBezTo>
                      <a:pt x="24" y="20"/>
                      <a:pt x="25" y="24"/>
                      <a:pt x="25" y="29"/>
                    </a:cubicBezTo>
                    <a:cubicBezTo>
                      <a:pt x="24" y="35"/>
                      <a:pt x="19" y="41"/>
                      <a:pt x="10" y="41"/>
                    </a:cubicBezTo>
                    <a:cubicBezTo>
                      <a:pt x="3" y="41"/>
                      <a:pt x="0" y="37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22"/>
              <p:cNvSpPr>
                <a:spLocks/>
              </p:cNvSpPr>
              <p:nvPr/>
            </p:nvSpPr>
            <p:spPr bwMode="auto">
              <a:xfrm>
                <a:off x="11752262" y="4792666"/>
                <a:ext cx="44451" cy="44451"/>
              </a:xfrm>
              <a:custGeom>
                <a:avLst/>
                <a:gdLst>
                  <a:gd name="T0" fmla="*/ 0 w 12"/>
                  <a:gd name="T1" fmla="*/ 6 h 12"/>
                  <a:gd name="T2" fmla="*/ 6 w 12"/>
                  <a:gd name="T3" fmla="*/ 0 h 12"/>
                  <a:gd name="T4" fmla="*/ 11 w 12"/>
                  <a:gd name="T5" fmla="*/ 6 h 12"/>
                  <a:gd name="T6" fmla="*/ 4 w 12"/>
                  <a:gd name="T7" fmla="*/ 12 h 12"/>
                  <a:gd name="T8" fmla="*/ 0 w 12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6"/>
                    </a:moveTo>
                    <a:cubicBezTo>
                      <a:pt x="0" y="3"/>
                      <a:pt x="3" y="0"/>
                      <a:pt x="6" y="0"/>
                    </a:cubicBezTo>
                    <a:cubicBezTo>
                      <a:pt x="10" y="0"/>
                      <a:pt x="12" y="2"/>
                      <a:pt x="11" y="6"/>
                    </a:cubicBezTo>
                    <a:cubicBezTo>
                      <a:pt x="10" y="9"/>
                      <a:pt x="7" y="12"/>
                      <a:pt x="4" y="12"/>
                    </a:cubicBezTo>
                    <a:cubicBezTo>
                      <a:pt x="1" y="12"/>
                      <a:pt x="0" y="9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90"/>
              <p:cNvSpPr>
                <a:spLocks noEditPoints="1"/>
              </p:cNvSpPr>
              <p:nvPr/>
            </p:nvSpPr>
            <p:spPr bwMode="auto">
              <a:xfrm>
                <a:off x="7096125" y="4627565"/>
                <a:ext cx="192089" cy="206375"/>
              </a:xfrm>
              <a:custGeom>
                <a:avLst/>
                <a:gdLst>
                  <a:gd name="T0" fmla="*/ 23 w 51"/>
                  <a:gd name="T1" fmla="*/ 28 h 55"/>
                  <a:gd name="T2" fmla="*/ 26 w 51"/>
                  <a:gd name="T3" fmla="*/ 28 h 55"/>
                  <a:gd name="T4" fmla="*/ 34 w 51"/>
                  <a:gd name="T5" fmla="*/ 38 h 55"/>
                  <a:gd name="T6" fmla="*/ 21 w 51"/>
                  <a:gd name="T7" fmla="*/ 52 h 55"/>
                  <a:gd name="T8" fmla="*/ 17 w 51"/>
                  <a:gd name="T9" fmla="*/ 47 h 55"/>
                  <a:gd name="T10" fmla="*/ 23 w 51"/>
                  <a:gd name="T11" fmla="*/ 28 h 55"/>
                  <a:gd name="T12" fmla="*/ 21 w 51"/>
                  <a:gd name="T13" fmla="*/ 55 h 55"/>
                  <a:gd name="T14" fmla="*/ 37 w 51"/>
                  <a:gd name="T15" fmla="*/ 51 h 55"/>
                  <a:gd name="T16" fmla="*/ 44 w 51"/>
                  <a:gd name="T17" fmla="*/ 39 h 55"/>
                  <a:gd name="T18" fmla="*/ 36 w 51"/>
                  <a:gd name="T19" fmla="*/ 26 h 55"/>
                  <a:gd name="T20" fmla="*/ 36 w 51"/>
                  <a:gd name="T21" fmla="*/ 26 h 55"/>
                  <a:gd name="T22" fmla="*/ 51 w 51"/>
                  <a:gd name="T23" fmla="*/ 13 h 55"/>
                  <a:gd name="T24" fmla="*/ 48 w 51"/>
                  <a:gd name="T25" fmla="*/ 3 h 55"/>
                  <a:gd name="T26" fmla="*/ 34 w 51"/>
                  <a:gd name="T27" fmla="*/ 0 h 55"/>
                  <a:gd name="T28" fmla="*/ 17 w 51"/>
                  <a:gd name="T29" fmla="*/ 0 h 55"/>
                  <a:gd name="T30" fmla="*/ 15 w 51"/>
                  <a:gd name="T31" fmla="*/ 3 h 55"/>
                  <a:gd name="T32" fmla="*/ 19 w 51"/>
                  <a:gd name="T33" fmla="*/ 3 h 55"/>
                  <a:gd name="T34" fmla="*/ 20 w 51"/>
                  <a:gd name="T35" fmla="*/ 8 h 55"/>
                  <a:gd name="T36" fmla="*/ 7 w 51"/>
                  <a:gd name="T37" fmla="*/ 48 h 55"/>
                  <a:gd name="T38" fmla="*/ 3 w 51"/>
                  <a:gd name="T39" fmla="*/ 52 h 55"/>
                  <a:gd name="T40" fmla="*/ 0 w 51"/>
                  <a:gd name="T41" fmla="*/ 53 h 55"/>
                  <a:gd name="T42" fmla="*/ 0 w 51"/>
                  <a:gd name="T43" fmla="*/ 55 h 55"/>
                  <a:gd name="T44" fmla="*/ 21 w 51"/>
                  <a:gd name="T45" fmla="*/ 55 h 55"/>
                  <a:gd name="T46" fmla="*/ 24 w 51"/>
                  <a:gd name="T47" fmla="*/ 24 h 55"/>
                  <a:gd name="T48" fmla="*/ 30 w 51"/>
                  <a:gd name="T49" fmla="*/ 6 h 55"/>
                  <a:gd name="T50" fmla="*/ 34 w 51"/>
                  <a:gd name="T51" fmla="*/ 4 h 55"/>
                  <a:gd name="T52" fmla="*/ 41 w 51"/>
                  <a:gd name="T53" fmla="*/ 12 h 55"/>
                  <a:gd name="T54" fmla="*/ 36 w 51"/>
                  <a:gd name="T55" fmla="*/ 21 h 55"/>
                  <a:gd name="T56" fmla="*/ 27 w 51"/>
                  <a:gd name="T57" fmla="*/ 24 h 55"/>
                  <a:gd name="T58" fmla="*/ 24 w 51"/>
                  <a:gd name="T59" fmla="*/ 2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" h="55">
                    <a:moveTo>
                      <a:pt x="23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32" y="28"/>
                      <a:pt x="36" y="31"/>
                      <a:pt x="34" y="38"/>
                    </a:cubicBezTo>
                    <a:cubicBezTo>
                      <a:pt x="33" y="45"/>
                      <a:pt x="29" y="52"/>
                      <a:pt x="21" y="52"/>
                    </a:cubicBezTo>
                    <a:cubicBezTo>
                      <a:pt x="15" y="52"/>
                      <a:pt x="15" y="50"/>
                      <a:pt x="17" y="47"/>
                    </a:cubicBezTo>
                    <a:cubicBezTo>
                      <a:pt x="23" y="28"/>
                      <a:pt x="23" y="28"/>
                      <a:pt x="23" y="28"/>
                    </a:cubicBezTo>
                    <a:close/>
                    <a:moveTo>
                      <a:pt x="21" y="55"/>
                    </a:moveTo>
                    <a:cubicBezTo>
                      <a:pt x="28" y="55"/>
                      <a:pt x="33" y="54"/>
                      <a:pt x="37" y="51"/>
                    </a:cubicBezTo>
                    <a:cubicBezTo>
                      <a:pt x="42" y="48"/>
                      <a:pt x="44" y="44"/>
                      <a:pt x="44" y="39"/>
                    </a:cubicBezTo>
                    <a:cubicBezTo>
                      <a:pt x="45" y="31"/>
                      <a:pt x="40" y="27"/>
                      <a:pt x="36" y="26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45" y="25"/>
                      <a:pt x="49" y="19"/>
                      <a:pt x="51" y="13"/>
                    </a:cubicBezTo>
                    <a:cubicBezTo>
                      <a:pt x="51" y="9"/>
                      <a:pt x="50" y="6"/>
                      <a:pt x="48" y="3"/>
                    </a:cubicBezTo>
                    <a:cubicBezTo>
                      <a:pt x="45" y="1"/>
                      <a:pt x="41" y="0"/>
                      <a:pt x="34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0" y="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6" y="50"/>
                      <a:pt x="6" y="52"/>
                      <a:pt x="3" y="5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21" y="55"/>
                      <a:pt x="21" y="55"/>
                      <a:pt x="21" y="55"/>
                    </a:cubicBezTo>
                    <a:close/>
                    <a:moveTo>
                      <a:pt x="24" y="24"/>
                    </a:moveTo>
                    <a:cubicBezTo>
                      <a:pt x="30" y="6"/>
                      <a:pt x="30" y="6"/>
                      <a:pt x="30" y="6"/>
                    </a:cubicBezTo>
                    <a:cubicBezTo>
                      <a:pt x="30" y="4"/>
                      <a:pt x="31" y="4"/>
                      <a:pt x="34" y="4"/>
                    </a:cubicBezTo>
                    <a:cubicBezTo>
                      <a:pt x="39" y="4"/>
                      <a:pt x="42" y="6"/>
                      <a:pt x="41" y="12"/>
                    </a:cubicBezTo>
                    <a:cubicBezTo>
                      <a:pt x="41" y="16"/>
                      <a:pt x="39" y="19"/>
                      <a:pt x="36" y="21"/>
                    </a:cubicBezTo>
                    <a:cubicBezTo>
                      <a:pt x="34" y="23"/>
                      <a:pt x="31" y="24"/>
                      <a:pt x="27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68812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34507" y="-1"/>
            <a:ext cx="13588973" cy="69840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545500" y="4554772"/>
            <a:ext cx="4560410" cy="1652954"/>
          </a:xfrm>
          <a:prstGeom prst="rect">
            <a:avLst/>
          </a:prstGeom>
          <a:solidFill>
            <a:srgbClr val="63431D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0407" y="1341438"/>
            <a:ext cx="1559721" cy="4643437"/>
          </a:xfrm>
          <a:prstGeom prst="rect">
            <a:avLst/>
          </a:prstGeom>
          <a:solidFill>
            <a:srgbClr val="373735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4973" y="233398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54973" y="332209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54973" y="431019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54973" y="529829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54973" y="14051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3216860" y="1350818"/>
            <a:ext cx="0" cy="46434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545500" y="477507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545500" y="5270353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点击添加文本文字点击添加文本文字</a:t>
            </a:r>
            <a:endParaRPr lang="en-US" altLang="zh-CN" dirty="0"/>
          </a:p>
          <a:p>
            <a:r>
              <a:rPr lang="zh-CN" altLang="en-US" dirty="0"/>
              <a:t>点击添加文本文字点击添加文本文字</a:t>
            </a:r>
          </a:p>
        </p:txBody>
      </p:sp>
      <p:sp>
        <p:nvSpPr>
          <p:cNvPr id="11" name="椭圆 10"/>
          <p:cNvSpPr/>
          <p:nvPr/>
        </p:nvSpPr>
        <p:spPr>
          <a:xfrm>
            <a:off x="2206576" y="2363630"/>
            <a:ext cx="681644" cy="681644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206576" y="3336912"/>
            <a:ext cx="681644" cy="681644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206576" y="4310194"/>
            <a:ext cx="681644" cy="681644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206576" y="5283474"/>
            <a:ext cx="681644" cy="681644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206576" y="1390348"/>
            <a:ext cx="681644" cy="681644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922703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111E-6 L 0.05378 1.11111E-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" grpId="0"/>
      <p:bldP spid="9" grpId="0"/>
      <p:bldP spid="10" grpId="0"/>
      <p:bldP spid="14" grpId="0" animBg="1"/>
      <p:bldP spid="1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7668" y="1764200"/>
            <a:ext cx="2101796" cy="1404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0531" y="1764200"/>
            <a:ext cx="2101796" cy="1404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3394" y="1764200"/>
            <a:ext cx="2101796" cy="1404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47668" y="3912294"/>
            <a:ext cx="2101796" cy="1404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0531" y="3912294"/>
            <a:ext cx="2101796" cy="1404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33394" y="3912294"/>
            <a:ext cx="2101796" cy="1404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108551" y="327863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点击添加文本文字点击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</a:t>
            </a:r>
            <a:r>
              <a:rPr lang="zh-CN" altLang="en-US" sz="1400" dirty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添加文本</a:t>
            </a:r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294277" y="327863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点击添加文本文字点击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</a:t>
            </a:r>
            <a:r>
              <a:rPr lang="zh-CN" altLang="en-US" sz="1400" dirty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添加文本</a:t>
            </a:r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01414" y="3278637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点击添加文本文字点击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</a:t>
            </a:r>
            <a:r>
              <a:rPr lang="zh-CN" altLang="en-US" sz="1400" dirty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添加文本</a:t>
            </a:r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08551" y="542673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点击添加文本文字点击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</a:t>
            </a:r>
            <a:r>
              <a:rPr lang="zh-CN" altLang="en-US" sz="1400" dirty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添加文本</a:t>
            </a:r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294277" y="542673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点击添加文本文字点击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</a:t>
            </a:r>
            <a:r>
              <a:rPr lang="zh-CN" altLang="en-US" sz="1400" dirty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添加文本</a:t>
            </a:r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01414" y="542673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点击添加文本文字点击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点击</a:t>
            </a:r>
            <a:r>
              <a:rPr lang="zh-CN" altLang="en-US" sz="1400" dirty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添加文本</a:t>
            </a:r>
            <a:r>
              <a:rPr lang="zh-CN" altLang="en-US" sz="1400" dirty="0" smtClean="0">
                <a:solidFill>
                  <a:srgbClr val="0057A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文字点击</a:t>
            </a:r>
            <a:endParaRPr lang="en-US" altLang="zh-CN" sz="1400" dirty="0" smtClean="0">
              <a:solidFill>
                <a:srgbClr val="0057A6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99308" y="27146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工作展示</a:t>
            </a:r>
            <a:endParaRPr lang="zh-CN" altLang="en-US" sz="3200" dirty="0">
              <a:solidFill>
                <a:schemeClr val="bg1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6660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4"/>
          <p:cNvSpPr>
            <a:spLocks noChangeAspect="1" noEditPoints="1"/>
          </p:cNvSpPr>
          <p:nvPr/>
        </p:nvSpPr>
        <p:spPr bwMode="auto">
          <a:xfrm>
            <a:off x="5089232" y="1882004"/>
            <a:ext cx="683385" cy="792000"/>
          </a:xfrm>
          <a:custGeom>
            <a:avLst/>
            <a:gdLst>
              <a:gd name="T0" fmla="*/ 51 w 64"/>
              <a:gd name="T1" fmla="*/ 25 h 74"/>
              <a:gd name="T2" fmla="*/ 52 w 64"/>
              <a:gd name="T3" fmla="*/ 26 h 74"/>
              <a:gd name="T4" fmla="*/ 48 w 64"/>
              <a:gd name="T5" fmla="*/ 35 h 74"/>
              <a:gd name="T6" fmla="*/ 32 w 64"/>
              <a:gd name="T7" fmla="*/ 49 h 74"/>
              <a:gd name="T8" fmla="*/ 16 w 64"/>
              <a:gd name="T9" fmla="*/ 35 h 74"/>
              <a:gd name="T10" fmla="*/ 13 w 64"/>
              <a:gd name="T11" fmla="*/ 26 h 74"/>
              <a:gd name="T12" fmla="*/ 13 w 64"/>
              <a:gd name="T13" fmla="*/ 25 h 74"/>
              <a:gd name="T14" fmla="*/ 18 w 64"/>
              <a:gd name="T15" fmla="*/ 6 h 74"/>
              <a:gd name="T16" fmla="*/ 50 w 64"/>
              <a:gd name="T17" fmla="*/ 24 h 74"/>
              <a:gd name="T18" fmla="*/ 52 w 64"/>
              <a:gd name="T19" fmla="*/ 72 h 74"/>
              <a:gd name="T20" fmla="*/ 56 w 64"/>
              <a:gd name="T21" fmla="*/ 66 h 74"/>
              <a:gd name="T22" fmla="*/ 53 w 64"/>
              <a:gd name="T23" fmla="*/ 64 h 74"/>
              <a:gd name="T24" fmla="*/ 50 w 64"/>
              <a:gd name="T25" fmla="*/ 62 h 74"/>
              <a:gd name="T26" fmla="*/ 46 w 64"/>
              <a:gd name="T27" fmla="*/ 62 h 74"/>
              <a:gd name="T28" fmla="*/ 48 w 64"/>
              <a:gd name="T29" fmla="*/ 72 h 74"/>
              <a:gd name="T30" fmla="*/ 13 w 64"/>
              <a:gd name="T31" fmla="*/ 73 h 74"/>
              <a:gd name="T32" fmla="*/ 19 w 64"/>
              <a:gd name="T33" fmla="*/ 68 h 74"/>
              <a:gd name="T34" fmla="*/ 22 w 64"/>
              <a:gd name="T35" fmla="*/ 66 h 74"/>
              <a:gd name="T36" fmla="*/ 40 w 64"/>
              <a:gd name="T37" fmla="*/ 67 h 74"/>
              <a:gd name="T38" fmla="*/ 44 w 64"/>
              <a:gd name="T39" fmla="*/ 69 h 74"/>
              <a:gd name="T40" fmla="*/ 14 w 64"/>
              <a:gd name="T41" fmla="*/ 60 h 74"/>
              <a:gd name="T42" fmla="*/ 10 w 64"/>
              <a:gd name="T43" fmla="*/ 62 h 74"/>
              <a:gd name="T44" fmla="*/ 7 w 64"/>
              <a:gd name="T45" fmla="*/ 64 h 74"/>
              <a:gd name="T46" fmla="*/ 5 w 64"/>
              <a:gd name="T47" fmla="*/ 67 h 74"/>
              <a:gd name="T48" fmla="*/ 17 w 64"/>
              <a:gd name="T49" fmla="*/ 62 h 74"/>
              <a:gd name="T50" fmla="*/ 19 w 64"/>
              <a:gd name="T51" fmla="*/ 49 h 74"/>
              <a:gd name="T52" fmla="*/ 45 w 64"/>
              <a:gd name="T53" fmla="*/ 49 h 74"/>
              <a:gd name="T54" fmla="*/ 63 w 64"/>
              <a:gd name="T55" fmla="*/ 73 h 74"/>
              <a:gd name="T56" fmla="*/ 57 w 64"/>
              <a:gd name="T57" fmla="*/ 73 h 74"/>
              <a:gd name="T58" fmla="*/ 58 w 64"/>
              <a:gd name="T59" fmla="*/ 66 h 74"/>
              <a:gd name="T60" fmla="*/ 56 w 64"/>
              <a:gd name="T61" fmla="*/ 64 h 74"/>
              <a:gd name="T62" fmla="*/ 53 w 64"/>
              <a:gd name="T63" fmla="*/ 61 h 74"/>
              <a:gd name="T64" fmla="*/ 49 w 64"/>
              <a:gd name="T65" fmla="*/ 59 h 74"/>
              <a:gd name="T66" fmla="*/ 31 w 64"/>
              <a:gd name="T67" fmla="*/ 58 h 74"/>
              <a:gd name="T68" fmla="*/ 13 w 64"/>
              <a:gd name="T69" fmla="*/ 59 h 74"/>
              <a:gd name="T70" fmla="*/ 10 w 64"/>
              <a:gd name="T71" fmla="*/ 61 h 74"/>
              <a:gd name="T72" fmla="*/ 7 w 64"/>
              <a:gd name="T73" fmla="*/ 64 h 74"/>
              <a:gd name="T74" fmla="*/ 4 w 64"/>
              <a:gd name="T75" fmla="*/ 66 h 74"/>
              <a:gd name="T76" fmla="*/ 5 w 64"/>
              <a:gd name="T77" fmla="*/ 73 h 74"/>
              <a:gd name="T78" fmla="*/ 0 w 64"/>
              <a:gd name="T79" fmla="*/ 73 h 74"/>
              <a:gd name="T80" fmla="*/ 48 w 64"/>
              <a:gd name="T81" fmla="*/ 27 h 74"/>
              <a:gd name="T82" fmla="*/ 44 w 64"/>
              <a:gd name="T83" fmla="*/ 23 h 74"/>
              <a:gd name="T84" fmla="*/ 19 w 64"/>
              <a:gd name="T85" fmla="*/ 27 h 74"/>
              <a:gd name="T86" fmla="*/ 16 w 64"/>
              <a:gd name="T87" fmla="*/ 27 h 74"/>
              <a:gd name="T88" fmla="*/ 16 w 64"/>
              <a:gd name="T89" fmla="*/ 31 h 74"/>
              <a:gd name="T90" fmla="*/ 19 w 64"/>
              <a:gd name="T91" fmla="*/ 33 h 74"/>
              <a:gd name="T92" fmla="*/ 24 w 64"/>
              <a:gd name="T93" fmla="*/ 42 h 74"/>
              <a:gd name="T94" fmla="*/ 40 w 64"/>
              <a:gd name="T95" fmla="*/ 42 h 74"/>
              <a:gd name="T96" fmla="*/ 46 w 64"/>
              <a:gd name="T97" fmla="*/ 33 h 74"/>
              <a:gd name="T98" fmla="*/ 48 w 64"/>
              <a:gd name="T99" fmla="*/ 31 h 74"/>
              <a:gd name="T100" fmla="*/ 48 w 64"/>
              <a:gd name="T101" fmla="*/ 2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4">
                <a:moveTo>
                  <a:pt x="50" y="24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9"/>
                  <a:pt x="51" y="31"/>
                  <a:pt x="51" y="32"/>
                </a:cubicBezTo>
                <a:cubicBezTo>
                  <a:pt x="50" y="34"/>
                  <a:pt x="49" y="35"/>
                  <a:pt x="48" y="35"/>
                </a:cubicBezTo>
                <a:cubicBezTo>
                  <a:pt x="47" y="39"/>
                  <a:pt x="45" y="42"/>
                  <a:pt x="42" y="45"/>
                </a:cubicBezTo>
                <a:cubicBezTo>
                  <a:pt x="39" y="47"/>
                  <a:pt x="36" y="49"/>
                  <a:pt x="32" y="49"/>
                </a:cubicBezTo>
                <a:cubicBezTo>
                  <a:pt x="29" y="49"/>
                  <a:pt x="25" y="47"/>
                  <a:pt x="22" y="45"/>
                </a:cubicBezTo>
                <a:cubicBezTo>
                  <a:pt x="19" y="42"/>
                  <a:pt x="17" y="39"/>
                  <a:pt x="16" y="35"/>
                </a:cubicBezTo>
                <a:cubicBezTo>
                  <a:pt x="15" y="35"/>
                  <a:pt x="14" y="34"/>
                  <a:pt x="13" y="32"/>
                </a:cubicBezTo>
                <a:cubicBezTo>
                  <a:pt x="13" y="31"/>
                  <a:pt x="13" y="29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4" y="25"/>
                </a:cubicBezTo>
                <a:cubicBezTo>
                  <a:pt x="12" y="14"/>
                  <a:pt x="13" y="10"/>
                  <a:pt x="18" y="6"/>
                </a:cubicBezTo>
                <a:cubicBezTo>
                  <a:pt x="25" y="0"/>
                  <a:pt x="38" y="0"/>
                  <a:pt x="45" y="5"/>
                </a:cubicBezTo>
                <a:cubicBezTo>
                  <a:pt x="50" y="9"/>
                  <a:pt x="52" y="15"/>
                  <a:pt x="50" y="24"/>
                </a:cubicBezTo>
                <a:close/>
                <a:moveTo>
                  <a:pt x="46" y="62"/>
                </a:moveTo>
                <a:cubicBezTo>
                  <a:pt x="44" y="66"/>
                  <a:pt x="48" y="71"/>
                  <a:pt x="52" y="72"/>
                </a:cubicBezTo>
                <a:cubicBezTo>
                  <a:pt x="59" y="74"/>
                  <a:pt x="60" y="68"/>
                  <a:pt x="58" y="67"/>
                </a:cubicBezTo>
                <a:cubicBezTo>
                  <a:pt x="57" y="66"/>
                  <a:pt x="56" y="66"/>
                  <a:pt x="56" y="66"/>
                </a:cubicBezTo>
                <a:cubicBezTo>
                  <a:pt x="56" y="66"/>
                  <a:pt x="56" y="65"/>
                  <a:pt x="55" y="64"/>
                </a:cubicBezTo>
                <a:cubicBezTo>
                  <a:pt x="54" y="64"/>
                  <a:pt x="53" y="64"/>
                  <a:pt x="53" y="64"/>
                </a:cubicBezTo>
                <a:cubicBezTo>
                  <a:pt x="53" y="64"/>
                  <a:pt x="54" y="62"/>
                  <a:pt x="52" y="62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2"/>
                  <a:pt x="50" y="61"/>
                  <a:pt x="49" y="60"/>
                </a:cubicBezTo>
                <a:cubicBezTo>
                  <a:pt x="48" y="60"/>
                  <a:pt x="47" y="61"/>
                  <a:pt x="46" y="62"/>
                </a:cubicBezTo>
                <a:close/>
                <a:moveTo>
                  <a:pt x="44" y="69"/>
                </a:moveTo>
                <a:cubicBezTo>
                  <a:pt x="46" y="70"/>
                  <a:pt x="47" y="71"/>
                  <a:pt x="48" y="72"/>
                </a:cubicBezTo>
                <a:cubicBezTo>
                  <a:pt x="48" y="72"/>
                  <a:pt x="49" y="73"/>
                  <a:pt x="49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2"/>
                  <a:pt x="14" y="72"/>
                </a:cubicBezTo>
                <a:cubicBezTo>
                  <a:pt x="15" y="70"/>
                  <a:pt x="17" y="69"/>
                  <a:pt x="19" y="68"/>
                </a:cubicBezTo>
                <a:cubicBezTo>
                  <a:pt x="19" y="67"/>
                  <a:pt x="19" y="66"/>
                  <a:pt x="19" y="64"/>
                </a:cubicBezTo>
                <a:cubicBezTo>
                  <a:pt x="21" y="64"/>
                  <a:pt x="22" y="65"/>
                  <a:pt x="22" y="66"/>
                </a:cubicBezTo>
                <a:cubicBezTo>
                  <a:pt x="25" y="65"/>
                  <a:pt x="28" y="65"/>
                  <a:pt x="31" y="65"/>
                </a:cubicBezTo>
                <a:cubicBezTo>
                  <a:pt x="34" y="65"/>
                  <a:pt x="37" y="65"/>
                  <a:pt x="40" y="67"/>
                </a:cubicBezTo>
                <a:cubicBezTo>
                  <a:pt x="40" y="65"/>
                  <a:pt x="41" y="64"/>
                  <a:pt x="43" y="64"/>
                </a:cubicBezTo>
                <a:cubicBezTo>
                  <a:pt x="44" y="66"/>
                  <a:pt x="44" y="67"/>
                  <a:pt x="44" y="69"/>
                </a:cubicBezTo>
                <a:close/>
                <a:moveTo>
                  <a:pt x="17" y="62"/>
                </a:moveTo>
                <a:cubicBezTo>
                  <a:pt x="16" y="61"/>
                  <a:pt x="15" y="60"/>
                  <a:pt x="14" y="60"/>
                </a:cubicBezTo>
                <a:cubicBezTo>
                  <a:pt x="13" y="61"/>
                  <a:pt x="13" y="62"/>
                  <a:pt x="13" y="62"/>
                </a:cubicBezTo>
                <a:cubicBezTo>
                  <a:pt x="13" y="62"/>
                  <a:pt x="12" y="61"/>
                  <a:pt x="10" y="62"/>
                </a:cubicBezTo>
                <a:cubicBezTo>
                  <a:pt x="9" y="62"/>
                  <a:pt x="9" y="64"/>
                  <a:pt x="9" y="64"/>
                </a:cubicBezTo>
                <a:cubicBezTo>
                  <a:pt x="9" y="64"/>
                  <a:pt x="8" y="64"/>
                  <a:pt x="7" y="64"/>
                </a:cubicBezTo>
                <a:cubicBezTo>
                  <a:pt x="6" y="65"/>
                  <a:pt x="7" y="66"/>
                  <a:pt x="7" y="66"/>
                </a:cubicBezTo>
                <a:cubicBezTo>
                  <a:pt x="7" y="66"/>
                  <a:pt x="6" y="66"/>
                  <a:pt x="5" y="67"/>
                </a:cubicBezTo>
                <a:cubicBezTo>
                  <a:pt x="3" y="68"/>
                  <a:pt x="4" y="74"/>
                  <a:pt x="11" y="72"/>
                </a:cubicBezTo>
                <a:cubicBezTo>
                  <a:pt x="15" y="71"/>
                  <a:pt x="18" y="66"/>
                  <a:pt x="17" y="62"/>
                </a:cubicBezTo>
                <a:close/>
                <a:moveTo>
                  <a:pt x="8" y="49"/>
                </a:moveTo>
                <a:cubicBezTo>
                  <a:pt x="11" y="49"/>
                  <a:pt x="17" y="49"/>
                  <a:pt x="19" y="49"/>
                </a:cubicBezTo>
                <a:cubicBezTo>
                  <a:pt x="22" y="53"/>
                  <a:pt x="27" y="55"/>
                  <a:pt x="32" y="55"/>
                </a:cubicBezTo>
                <a:cubicBezTo>
                  <a:pt x="37" y="55"/>
                  <a:pt x="41" y="52"/>
                  <a:pt x="45" y="49"/>
                </a:cubicBezTo>
                <a:cubicBezTo>
                  <a:pt x="47" y="49"/>
                  <a:pt x="53" y="49"/>
                  <a:pt x="56" y="49"/>
                </a:cubicBezTo>
                <a:cubicBezTo>
                  <a:pt x="61" y="54"/>
                  <a:pt x="64" y="66"/>
                  <a:pt x="63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2"/>
                  <a:pt x="59" y="71"/>
                </a:cubicBezTo>
                <a:cubicBezTo>
                  <a:pt x="60" y="70"/>
                  <a:pt x="60" y="67"/>
                  <a:pt x="58" y="66"/>
                </a:cubicBezTo>
                <a:cubicBezTo>
                  <a:pt x="58" y="66"/>
                  <a:pt x="58" y="66"/>
                  <a:pt x="57" y="65"/>
                </a:cubicBezTo>
                <a:cubicBezTo>
                  <a:pt x="57" y="65"/>
                  <a:pt x="57" y="64"/>
                  <a:pt x="56" y="64"/>
                </a:cubicBezTo>
                <a:cubicBezTo>
                  <a:pt x="56" y="63"/>
                  <a:pt x="55" y="63"/>
                  <a:pt x="54" y="63"/>
                </a:cubicBezTo>
                <a:cubicBezTo>
                  <a:pt x="54" y="62"/>
                  <a:pt x="54" y="61"/>
                  <a:pt x="53" y="61"/>
                </a:cubicBezTo>
                <a:cubicBezTo>
                  <a:pt x="52" y="60"/>
                  <a:pt x="51" y="60"/>
                  <a:pt x="51" y="60"/>
                </a:cubicBezTo>
                <a:cubicBezTo>
                  <a:pt x="50" y="60"/>
                  <a:pt x="50" y="60"/>
                  <a:pt x="49" y="59"/>
                </a:cubicBezTo>
                <a:cubicBezTo>
                  <a:pt x="48" y="59"/>
                  <a:pt x="46" y="60"/>
                  <a:pt x="45" y="61"/>
                </a:cubicBezTo>
                <a:cubicBezTo>
                  <a:pt x="41" y="59"/>
                  <a:pt x="36" y="58"/>
                  <a:pt x="31" y="58"/>
                </a:cubicBezTo>
                <a:cubicBezTo>
                  <a:pt x="26" y="58"/>
                  <a:pt x="21" y="59"/>
                  <a:pt x="17" y="61"/>
                </a:cubicBezTo>
                <a:cubicBezTo>
                  <a:pt x="16" y="60"/>
                  <a:pt x="15" y="59"/>
                  <a:pt x="13" y="59"/>
                </a:cubicBezTo>
                <a:cubicBezTo>
                  <a:pt x="13" y="60"/>
                  <a:pt x="12" y="60"/>
                  <a:pt x="12" y="60"/>
                </a:cubicBezTo>
                <a:cubicBezTo>
                  <a:pt x="11" y="60"/>
                  <a:pt x="11" y="60"/>
                  <a:pt x="10" y="61"/>
                </a:cubicBezTo>
                <a:cubicBezTo>
                  <a:pt x="9" y="61"/>
                  <a:pt x="9" y="62"/>
                  <a:pt x="8" y="63"/>
                </a:cubicBezTo>
                <a:cubicBezTo>
                  <a:pt x="8" y="63"/>
                  <a:pt x="7" y="63"/>
                  <a:pt x="7" y="64"/>
                </a:cubicBezTo>
                <a:cubicBezTo>
                  <a:pt x="6" y="64"/>
                  <a:pt x="6" y="65"/>
                  <a:pt x="6" y="65"/>
                </a:cubicBezTo>
                <a:cubicBezTo>
                  <a:pt x="5" y="66"/>
                  <a:pt x="5" y="66"/>
                  <a:pt x="4" y="66"/>
                </a:cubicBezTo>
                <a:cubicBezTo>
                  <a:pt x="3" y="67"/>
                  <a:pt x="3" y="70"/>
                  <a:pt x="4" y="71"/>
                </a:cubicBezTo>
                <a:cubicBezTo>
                  <a:pt x="4" y="72"/>
                  <a:pt x="4" y="72"/>
                  <a:pt x="5" y="73"/>
                </a:cubicBezTo>
                <a:cubicBezTo>
                  <a:pt x="5" y="73"/>
                  <a:pt x="5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7"/>
                  <a:pt x="2" y="55"/>
                  <a:pt x="8" y="49"/>
                </a:cubicBezTo>
                <a:close/>
                <a:moveTo>
                  <a:pt x="48" y="27"/>
                </a:moveTo>
                <a:cubicBezTo>
                  <a:pt x="47" y="27"/>
                  <a:pt x="46" y="27"/>
                  <a:pt x="46" y="27"/>
                </a:cubicBezTo>
                <a:cubicBezTo>
                  <a:pt x="45" y="26"/>
                  <a:pt x="45" y="25"/>
                  <a:pt x="44" y="23"/>
                </a:cubicBezTo>
                <a:cubicBezTo>
                  <a:pt x="38" y="25"/>
                  <a:pt x="31" y="25"/>
                  <a:pt x="22" y="22"/>
                </a:cubicBezTo>
                <a:cubicBezTo>
                  <a:pt x="21" y="24"/>
                  <a:pt x="20" y="25"/>
                  <a:pt x="19" y="27"/>
                </a:cubicBezTo>
                <a:cubicBezTo>
                  <a:pt x="19" y="27"/>
                  <a:pt x="17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9"/>
                  <a:pt x="16" y="30"/>
                  <a:pt x="16" y="31"/>
                </a:cubicBezTo>
                <a:cubicBezTo>
                  <a:pt x="17" y="32"/>
                  <a:pt x="17" y="33"/>
                  <a:pt x="1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7"/>
                  <a:pt x="22" y="40"/>
                  <a:pt x="24" y="42"/>
                </a:cubicBezTo>
                <a:cubicBezTo>
                  <a:pt x="26" y="45"/>
                  <a:pt x="29" y="46"/>
                  <a:pt x="32" y="46"/>
                </a:cubicBezTo>
                <a:cubicBezTo>
                  <a:pt x="35" y="46"/>
                  <a:pt x="38" y="45"/>
                  <a:pt x="40" y="42"/>
                </a:cubicBezTo>
                <a:cubicBezTo>
                  <a:pt x="43" y="40"/>
                  <a:pt x="45" y="37"/>
                  <a:pt x="46" y="34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8" y="32"/>
                  <a:pt x="48" y="31"/>
                </a:cubicBezTo>
                <a:cubicBezTo>
                  <a:pt x="48" y="30"/>
                  <a:pt x="49" y="29"/>
                  <a:pt x="49" y="27"/>
                </a:cubicBezTo>
                <a:cubicBezTo>
                  <a:pt x="49" y="27"/>
                  <a:pt x="48" y="27"/>
                  <a:pt x="48" y="27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132"/>
          <p:cNvSpPr>
            <a:spLocks noChangeAspect="1" noEditPoints="1"/>
          </p:cNvSpPr>
          <p:nvPr/>
        </p:nvSpPr>
        <p:spPr bwMode="auto">
          <a:xfrm>
            <a:off x="1786847" y="2969938"/>
            <a:ext cx="1152428" cy="1368000"/>
          </a:xfrm>
          <a:custGeom>
            <a:avLst/>
            <a:gdLst>
              <a:gd name="T0" fmla="*/ 21 w 59"/>
              <a:gd name="T1" fmla="*/ 25 h 70"/>
              <a:gd name="T2" fmla="*/ 30 w 59"/>
              <a:gd name="T3" fmla="*/ 37 h 70"/>
              <a:gd name="T4" fmla="*/ 30 w 59"/>
              <a:gd name="T5" fmla="*/ 37 h 70"/>
              <a:gd name="T6" fmla="*/ 30 w 59"/>
              <a:gd name="T7" fmla="*/ 37 h 70"/>
              <a:gd name="T8" fmla="*/ 31 w 59"/>
              <a:gd name="T9" fmla="*/ 37 h 70"/>
              <a:gd name="T10" fmla="*/ 39 w 59"/>
              <a:gd name="T11" fmla="*/ 25 h 70"/>
              <a:gd name="T12" fmla="*/ 39 w 59"/>
              <a:gd name="T13" fmla="*/ 25 h 70"/>
              <a:gd name="T14" fmla="*/ 38 w 59"/>
              <a:gd name="T15" fmla="*/ 18 h 70"/>
              <a:gd name="T16" fmla="*/ 21 w 59"/>
              <a:gd name="T17" fmla="*/ 17 h 70"/>
              <a:gd name="T18" fmla="*/ 21 w 59"/>
              <a:gd name="T19" fmla="*/ 25 h 70"/>
              <a:gd name="T20" fmla="*/ 21 w 59"/>
              <a:gd name="T21" fmla="*/ 25 h 70"/>
              <a:gd name="T22" fmla="*/ 29 w 59"/>
              <a:gd name="T23" fmla="*/ 45 h 70"/>
              <a:gd name="T24" fmla="*/ 28 w 59"/>
              <a:gd name="T25" fmla="*/ 47 h 70"/>
              <a:gd name="T26" fmla="*/ 29 w 59"/>
              <a:gd name="T27" fmla="*/ 48 h 70"/>
              <a:gd name="T28" fmla="*/ 26 w 59"/>
              <a:gd name="T29" fmla="*/ 59 h 70"/>
              <a:gd name="T30" fmla="*/ 19 w 59"/>
              <a:gd name="T31" fmla="*/ 42 h 70"/>
              <a:gd name="T32" fmla="*/ 3 w 59"/>
              <a:gd name="T33" fmla="*/ 49 h 70"/>
              <a:gd name="T34" fmla="*/ 0 w 59"/>
              <a:gd name="T35" fmla="*/ 65 h 70"/>
              <a:gd name="T36" fmla="*/ 59 w 59"/>
              <a:gd name="T37" fmla="*/ 65 h 70"/>
              <a:gd name="T38" fmla="*/ 56 w 59"/>
              <a:gd name="T39" fmla="*/ 49 h 70"/>
              <a:gd name="T40" fmla="*/ 40 w 59"/>
              <a:gd name="T41" fmla="*/ 42 h 70"/>
              <a:gd name="T42" fmla="*/ 34 w 59"/>
              <a:gd name="T43" fmla="*/ 58 h 70"/>
              <a:gd name="T44" fmla="*/ 32 w 59"/>
              <a:gd name="T45" fmla="*/ 48 h 70"/>
              <a:gd name="T46" fmla="*/ 33 w 59"/>
              <a:gd name="T47" fmla="*/ 47 h 70"/>
              <a:gd name="T48" fmla="*/ 32 w 59"/>
              <a:gd name="T49" fmla="*/ 45 h 70"/>
              <a:gd name="T50" fmla="*/ 29 w 59"/>
              <a:gd name="T51" fmla="*/ 45 h 70"/>
              <a:gd name="T52" fmla="*/ 44 w 59"/>
              <a:gd name="T53" fmla="*/ 17 h 70"/>
              <a:gd name="T54" fmla="*/ 44 w 59"/>
              <a:gd name="T55" fmla="*/ 17 h 70"/>
              <a:gd name="T56" fmla="*/ 44 w 59"/>
              <a:gd name="T57" fmla="*/ 18 h 70"/>
              <a:gd name="T58" fmla="*/ 44 w 59"/>
              <a:gd name="T59" fmla="*/ 18 h 70"/>
              <a:gd name="T60" fmla="*/ 44 w 59"/>
              <a:gd name="T61" fmla="*/ 19 h 70"/>
              <a:gd name="T62" fmla="*/ 44 w 59"/>
              <a:gd name="T63" fmla="*/ 20 h 70"/>
              <a:gd name="T64" fmla="*/ 44 w 59"/>
              <a:gd name="T65" fmla="*/ 20 h 70"/>
              <a:gd name="T66" fmla="*/ 44 w 59"/>
              <a:gd name="T67" fmla="*/ 20 h 70"/>
              <a:gd name="T68" fmla="*/ 45 w 59"/>
              <a:gd name="T69" fmla="*/ 23 h 70"/>
              <a:gd name="T70" fmla="*/ 45 w 59"/>
              <a:gd name="T71" fmla="*/ 28 h 70"/>
              <a:gd name="T72" fmla="*/ 42 w 59"/>
              <a:gd name="T73" fmla="*/ 30 h 70"/>
              <a:gd name="T74" fmla="*/ 31 w 59"/>
              <a:gd name="T75" fmla="*/ 41 h 70"/>
              <a:gd name="T76" fmla="*/ 30 w 59"/>
              <a:gd name="T77" fmla="*/ 41 h 70"/>
              <a:gd name="T78" fmla="*/ 29 w 59"/>
              <a:gd name="T79" fmla="*/ 41 h 70"/>
              <a:gd name="T80" fmla="*/ 29 w 59"/>
              <a:gd name="T81" fmla="*/ 41 h 70"/>
              <a:gd name="T82" fmla="*/ 18 w 59"/>
              <a:gd name="T83" fmla="*/ 30 h 70"/>
              <a:gd name="T84" fmla="*/ 15 w 59"/>
              <a:gd name="T85" fmla="*/ 28 h 70"/>
              <a:gd name="T86" fmla="*/ 14 w 59"/>
              <a:gd name="T87" fmla="*/ 24 h 70"/>
              <a:gd name="T88" fmla="*/ 15 w 59"/>
              <a:gd name="T89" fmla="*/ 20 h 70"/>
              <a:gd name="T90" fmla="*/ 16 w 59"/>
              <a:gd name="T91" fmla="*/ 20 h 70"/>
              <a:gd name="T92" fmla="*/ 16 w 59"/>
              <a:gd name="T93" fmla="*/ 18 h 70"/>
              <a:gd name="T94" fmla="*/ 16 w 59"/>
              <a:gd name="T95" fmla="*/ 17 h 70"/>
              <a:gd name="T96" fmla="*/ 16 w 59"/>
              <a:gd name="T97" fmla="*/ 17 h 70"/>
              <a:gd name="T98" fmla="*/ 18 w 59"/>
              <a:gd name="T99" fmla="*/ 8 h 70"/>
              <a:gd name="T100" fmla="*/ 43 w 59"/>
              <a:gd name="T101" fmla="*/ 9 h 70"/>
              <a:gd name="T102" fmla="*/ 44 w 59"/>
              <a:gd name="T103" fmla="*/ 1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9" h="70">
                <a:moveTo>
                  <a:pt x="21" y="25"/>
                </a:moveTo>
                <a:cubicBezTo>
                  <a:pt x="22" y="31"/>
                  <a:pt x="24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1" y="37"/>
                  <a:pt x="31" y="37"/>
                </a:cubicBezTo>
                <a:cubicBezTo>
                  <a:pt x="36" y="37"/>
                  <a:pt x="38" y="31"/>
                  <a:pt x="39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2"/>
                  <a:pt x="39" y="20"/>
                  <a:pt x="38" y="18"/>
                </a:cubicBezTo>
                <a:cubicBezTo>
                  <a:pt x="37" y="18"/>
                  <a:pt x="30" y="21"/>
                  <a:pt x="21" y="17"/>
                </a:cubicBezTo>
                <a:cubicBezTo>
                  <a:pt x="20" y="20"/>
                  <a:pt x="20" y="22"/>
                  <a:pt x="21" y="25"/>
                </a:cubicBezTo>
                <a:cubicBezTo>
                  <a:pt x="21" y="25"/>
                  <a:pt x="21" y="25"/>
                  <a:pt x="21" y="25"/>
                </a:cubicBezTo>
                <a:close/>
                <a:moveTo>
                  <a:pt x="29" y="45"/>
                </a:moveTo>
                <a:cubicBezTo>
                  <a:pt x="28" y="47"/>
                  <a:pt x="28" y="47"/>
                  <a:pt x="28" y="47"/>
                </a:cubicBezTo>
                <a:cubicBezTo>
                  <a:pt x="29" y="48"/>
                  <a:pt x="29" y="48"/>
                  <a:pt x="29" y="48"/>
                </a:cubicBezTo>
                <a:cubicBezTo>
                  <a:pt x="26" y="59"/>
                  <a:pt x="26" y="59"/>
                  <a:pt x="26" y="59"/>
                </a:cubicBezTo>
                <a:cubicBezTo>
                  <a:pt x="23" y="55"/>
                  <a:pt x="20" y="48"/>
                  <a:pt x="19" y="42"/>
                </a:cubicBezTo>
                <a:cubicBezTo>
                  <a:pt x="13" y="43"/>
                  <a:pt x="8" y="46"/>
                  <a:pt x="3" y="49"/>
                </a:cubicBezTo>
                <a:cubicBezTo>
                  <a:pt x="0" y="54"/>
                  <a:pt x="0" y="60"/>
                  <a:pt x="0" y="65"/>
                </a:cubicBezTo>
                <a:cubicBezTo>
                  <a:pt x="21" y="70"/>
                  <a:pt x="40" y="70"/>
                  <a:pt x="59" y="65"/>
                </a:cubicBezTo>
                <a:cubicBezTo>
                  <a:pt x="59" y="60"/>
                  <a:pt x="59" y="54"/>
                  <a:pt x="56" y="49"/>
                </a:cubicBezTo>
                <a:cubicBezTo>
                  <a:pt x="51" y="46"/>
                  <a:pt x="46" y="43"/>
                  <a:pt x="40" y="42"/>
                </a:cubicBezTo>
                <a:cubicBezTo>
                  <a:pt x="39" y="47"/>
                  <a:pt x="37" y="54"/>
                  <a:pt x="34" y="58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5"/>
                  <a:pt x="32" y="45"/>
                  <a:pt x="32" y="45"/>
                </a:cubicBezTo>
                <a:cubicBezTo>
                  <a:pt x="29" y="45"/>
                  <a:pt x="29" y="45"/>
                  <a:pt x="29" y="45"/>
                </a:cubicBezTo>
                <a:close/>
                <a:moveTo>
                  <a:pt x="44" y="17"/>
                </a:moveTo>
                <a:cubicBezTo>
                  <a:pt x="44" y="17"/>
                  <a:pt x="44" y="17"/>
                  <a:pt x="44" y="17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4" y="18"/>
                  <a:pt x="44" y="19"/>
                  <a:pt x="44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5" y="21"/>
                  <a:pt x="45" y="22"/>
                  <a:pt x="45" y="23"/>
                </a:cubicBezTo>
                <a:cubicBezTo>
                  <a:pt x="45" y="25"/>
                  <a:pt x="45" y="27"/>
                  <a:pt x="45" y="28"/>
                </a:cubicBezTo>
                <a:cubicBezTo>
                  <a:pt x="44" y="29"/>
                  <a:pt x="43" y="30"/>
                  <a:pt x="42" y="30"/>
                </a:cubicBezTo>
                <a:cubicBezTo>
                  <a:pt x="40" y="36"/>
                  <a:pt x="38" y="40"/>
                  <a:pt x="31" y="41"/>
                </a:cubicBezTo>
                <a:cubicBezTo>
                  <a:pt x="31" y="41"/>
                  <a:pt x="31" y="41"/>
                  <a:pt x="30" y="41"/>
                </a:cubicBezTo>
                <a:cubicBezTo>
                  <a:pt x="30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3" y="41"/>
                  <a:pt x="20" y="36"/>
                  <a:pt x="18" y="30"/>
                </a:cubicBezTo>
                <a:cubicBezTo>
                  <a:pt x="17" y="30"/>
                  <a:pt x="15" y="29"/>
                  <a:pt x="15" y="28"/>
                </a:cubicBezTo>
                <a:cubicBezTo>
                  <a:pt x="15" y="28"/>
                  <a:pt x="14" y="25"/>
                  <a:pt x="14" y="24"/>
                </a:cubicBezTo>
                <a:cubicBezTo>
                  <a:pt x="14" y="22"/>
                  <a:pt x="14" y="21"/>
                  <a:pt x="15" y="20"/>
                </a:cubicBezTo>
                <a:cubicBezTo>
                  <a:pt x="15" y="20"/>
                  <a:pt x="16" y="20"/>
                  <a:pt x="16" y="20"/>
                </a:cubicBezTo>
                <a:cubicBezTo>
                  <a:pt x="16" y="19"/>
                  <a:pt x="16" y="18"/>
                  <a:pt x="16" y="18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5" y="13"/>
                  <a:pt x="16" y="10"/>
                  <a:pt x="18" y="8"/>
                </a:cubicBezTo>
                <a:cubicBezTo>
                  <a:pt x="24" y="0"/>
                  <a:pt x="40" y="3"/>
                  <a:pt x="43" y="9"/>
                </a:cubicBezTo>
                <a:cubicBezTo>
                  <a:pt x="44" y="11"/>
                  <a:pt x="44" y="14"/>
                  <a:pt x="44" y="17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4"/>
          <p:cNvSpPr>
            <a:spLocks noChangeAspect="1" noEditPoints="1"/>
          </p:cNvSpPr>
          <p:nvPr/>
        </p:nvSpPr>
        <p:spPr bwMode="auto">
          <a:xfrm>
            <a:off x="5089233" y="2841840"/>
            <a:ext cx="683385" cy="792000"/>
          </a:xfrm>
          <a:custGeom>
            <a:avLst/>
            <a:gdLst>
              <a:gd name="T0" fmla="*/ 51 w 64"/>
              <a:gd name="T1" fmla="*/ 25 h 74"/>
              <a:gd name="T2" fmla="*/ 52 w 64"/>
              <a:gd name="T3" fmla="*/ 26 h 74"/>
              <a:gd name="T4" fmla="*/ 48 w 64"/>
              <a:gd name="T5" fmla="*/ 35 h 74"/>
              <a:gd name="T6" fmla="*/ 32 w 64"/>
              <a:gd name="T7" fmla="*/ 49 h 74"/>
              <a:gd name="T8" fmla="*/ 16 w 64"/>
              <a:gd name="T9" fmla="*/ 35 h 74"/>
              <a:gd name="T10" fmla="*/ 13 w 64"/>
              <a:gd name="T11" fmla="*/ 26 h 74"/>
              <a:gd name="T12" fmla="*/ 13 w 64"/>
              <a:gd name="T13" fmla="*/ 25 h 74"/>
              <a:gd name="T14" fmla="*/ 18 w 64"/>
              <a:gd name="T15" fmla="*/ 6 h 74"/>
              <a:gd name="T16" fmla="*/ 50 w 64"/>
              <a:gd name="T17" fmla="*/ 24 h 74"/>
              <a:gd name="T18" fmla="*/ 52 w 64"/>
              <a:gd name="T19" fmla="*/ 72 h 74"/>
              <a:gd name="T20" fmla="*/ 56 w 64"/>
              <a:gd name="T21" fmla="*/ 66 h 74"/>
              <a:gd name="T22" fmla="*/ 53 w 64"/>
              <a:gd name="T23" fmla="*/ 64 h 74"/>
              <a:gd name="T24" fmla="*/ 50 w 64"/>
              <a:gd name="T25" fmla="*/ 62 h 74"/>
              <a:gd name="T26" fmla="*/ 46 w 64"/>
              <a:gd name="T27" fmla="*/ 62 h 74"/>
              <a:gd name="T28" fmla="*/ 48 w 64"/>
              <a:gd name="T29" fmla="*/ 72 h 74"/>
              <a:gd name="T30" fmla="*/ 13 w 64"/>
              <a:gd name="T31" fmla="*/ 73 h 74"/>
              <a:gd name="T32" fmla="*/ 19 w 64"/>
              <a:gd name="T33" fmla="*/ 68 h 74"/>
              <a:gd name="T34" fmla="*/ 22 w 64"/>
              <a:gd name="T35" fmla="*/ 66 h 74"/>
              <a:gd name="T36" fmla="*/ 40 w 64"/>
              <a:gd name="T37" fmla="*/ 67 h 74"/>
              <a:gd name="T38" fmla="*/ 44 w 64"/>
              <a:gd name="T39" fmla="*/ 69 h 74"/>
              <a:gd name="T40" fmla="*/ 14 w 64"/>
              <a:gd name="T41" fmla="*/ 60 h 74"/>
              <a:gd name="T42" fmla="*/ 10 w 64"/>
              <a:gd name="T43" fmla="*/ 62 h 74"/>
              <a:gd name="T44" fmla="*/ 7 w 64"/>
              <a:gd name="T45" fmla="*/ 64 h 74"/>
              <a:gd name="T46" fmla="*/ 5 w 64"/>
              <a:gd name="T47" fmla="*/ 67 h 74"/>
              <a:gd name="T48" fmla="*/ 17 w 64"/>
              <a:gd name="T49" fmla="*/ 62 h 74"/>
              <a:gd name="T50" fmla="*/ 19 w 64"/>
              <a:gd name="T51" fmla="*/ 49 h 74"/>
              <a:gd name="T52" fmla="*/ 45 w 64"/>
              <a:gd name="T53" fmla="*/ 49 h 74"/>
              <a:gd name="T54" fmla="*/ 63 w 64"/>
              <a:gd name="T55" fmla="*/ 73 h 74"/>
              <a:gd name="T56" fmla="*/ 57 w 64"/>
              <a:gd name="T57" fmla="*/ 73 h 74"/>
              <a:gd name="T58" fmla="*/ 58 w 64"/>
              <a:gd name="T59" fmla="*/ 66 h 74"/>
              <a:gd name="T60" fmla="*/ 56 w 64"/>
              <a:gd name="T61" fmla="*/ 64 h 74"/>
              <a:gd name="T62" fmla="*/ 53 w 64"/>
              <a:gd name="T63" fmla="*/ 61 h 74"/>
              <a:gd name="T64" fmla="*/ 49 w 64"/>
              <a:gd name="T65" fmla="*/ 59 h 74"/>
              <a:gd name="T66" fmla="*/ 31 w 64"/>
              <a:gd name="T67" fmla="*/ 58 h 74"/>
              <a:gd name="T68" fmla="*/ 13 w 64"/>
              <a:gd name="T69" fmla="*/ 59 h 74"/>
              <a:gd name="T70" fmla="*/ 10 w 64"/>
              <a:gd name="T71" fmla="*/ 61 h 74"/>
              <a:gd name="T72" fmla="*/ 7 w 64"/>
              <a:gd name="T73" fmla="*/ 64 h 74"/>
              <a:gd name="T74" fmla="*/ 4 w 64"/>
              <a:gd name="T75" fmla="*/ 66 h 74"/>
              <a:gd name="T76" fmla="*/ 5 w 64"/>
              <a:gd name="T77" fmla="*/ 73 h 74"/>
              <a:gd name="T78" fmla="*/ 0 w 64"/>
              <a:gd name="T79" fmla="*/ 73 h 74"/>
              <a:gd name="T80" fmla="*/ 48 w 64"/>
              <a:gd name="T81" fmla="*/ 27 h 74"/>
              <a:gd name="T82" fmla="*/ 44 w 64"/>
              <a:gd name="T83" fmla="*/ 23 h 74"/>
              <a:gd name="T84" fmla="*/ 19 w 64"/>
              <a:gd name="T85" fmla="*/ 27 h 74"/>
              <a:gd name="T86" fmla="*/ 16 w 64"/>
              <a:gd name="T87" fmla="*/ 27 h 74"/>
              <a:gd name="T88" fmla="*/ 16 w 64"/>
              <a:gd name="T89" fmla="*/ 31 h 74"/>
              <a:gd name="T90" fmla="*/ 19 w 64"/>
              <a:gd name="T91" fmla="*/ 33 h 74"/>
              <a:gd name="T92" fmla="*/ 24 w 64"/>
              <a:gd name="T93" fmla="*/ 42 h 74"/>
              <a:gd name="T94" fmla="*/ 40 w 64"/>
              <a:gd name="T95" fmla="*/ 42 h 74"/>
              <a:gd name="T96" fmla="*/ 46 w 64"/>
              <a:gd name="T97" fmla="*/ 33 h 74"/>
              <a:gd name="T98" fmla="*/ 48 w 64"/>
              <a:gd name="T99" fmla="*/ 31 h 74"/>
              <a:gd name="T100" fmla="*/ 48 w 64"/>
              <a:gd name="T101" fmla="*/ 2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4">
                <a:moveTo>
                  <a:pt x="50" y="24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9"/>
                  <a:pt x="51" y="31"/>
                  <a:pt x="51" y="32"/>
                </a:cubicBezTo>
                <a:cubicBezTo>
                  <a:pt x="50" y="34"/>
                  <a:pt x="49" y="35"/>
                  <a:pt x="48" y="35"/>
                </a:cubicBezTo>
                <a:cubicBezTo>
                  <a:pt x="47" y="39"/>
                  <a:pt x="45" y="42"/>
                  <a:pt x="42" y="45"/>
                </a:cubicBezTo>
                <a:cubicBezTo>
                  <a:pt x="39" y="47"/>
                  <a:pt x="36" y="49"/>
                  <a:pt x="32" y="49"/>
                </a:cubicBezTo>
                <a:cubicBezTo>
                  <a:pt x="29" y="49"/>
                  <a:pt x="25" y="47"/>
                  <a:pt x="22" y="45"/>
                </a:cubicBezTo>
                <a:cubicBezTo>
                  <a:pt x="19" y="42"/>
                  <a:pt x="17" y="39"/>
                  <a:pt x="16" y="35"/>
                </a:cubicBezTo>
                <a:cubicBezTo>
                  <a:pt x="15" y="35"/>
                  <a:pt x="14" y="34"/>
                  <a:pt x="13" y="32"/>
                </a:cubicBezTo>
                <a:cubicBezTo>
                  <a:pt x="13" y="31"/>
                  <a:pt x="13" y="29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4" y="25"/>
                </a:cubicBezTo>
                <a:cubicBezTo>
                  <a:pt x="12" y="14"/>
                  <a:pt x="13" y="10"/>
                  <a:pt x="18" y="6"/>
                </a:cubicBezTo>
                <a:cubicBezTo>
                  <a:pt x="25" y="0"/>
                  <a:pt x="38" y="0"/>
                  <a:pt x="45" y="5"/>
                </a:cubicBezTo>
                <a:cubicBezTo>
                  <a:pt x="50" y="9"/>
                  <a:pt x="52" y="15"/>
                  <a:pt x="50" y="24"/>
                </a:cubicBezTo>
                <a:close/>
                <a:moveTo>
                  <a:pt x="46" y="62"/>
                </a:moveTo>
                <a:cubicBezTo>
                  <a:pt x="44" y="66"/>
                  <a:pt x="48" y="71"/>
                  <a:pt x="52" y="72"/>
                </a:cubicBezTo>
                <a:cubicBezTo>
                  <a:pt x="59" y="74"/>
                  <a:pt x="60" y="68"/>
                  <a:pt x="58" y="67"/>
                </a:cubicBezTo>
                <a:cubicBezTo>
                  <a:pt x="57" y="66"/>
                  <a:pt x="56" y="66"/>
                  <a:pt x="56" y="66"/>
                </a:cubicBezTo>
                <a:cubicBezTo>
                  <a:pt x="56" y="66"/>
                  <a:pt x="56" y="65"/>
                  <a:pt x="55" y="64"/>
                </a:cubicBezTo>
                <a:cubicBezTo>
                  <a:pt x="54" y="64"/>
                  <a:pt x="53" y="64"/>
                  <a:pt x="53" y="64"/>
                </a:cubicBezTo>
                <a:cubicBezTo>
                  <a:pt x="53" y="64"/>
                  <a:pt x="54" y="62"/>
                  <a:pt x="52" y="62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2"/>
                  <a:pt x="50" y="61"/>
                  <a:pt x="49" y="60"/>
                </a:cubicBezTo>
                <a:cubicBezTo>
                  <a:pt x="48" y="60"/>
                  <a:pt x="47" y="61"/>
                  <a:pt x="46" y="62"/>
                </a:cubicBezTo>
                <a:close/>
                <a:moveTo>
                  <a:pt x="44" y="69"/>
                </a:moveTo>
                <a:cubicBezTo>
                  <a:pt x="46" y="70"/>
                  <a:pt x="47" y="71"/>
                  <a:pt x="48" y="72"/>
                </a:cubicBezTo>
                <a:cubicBezTo>
                  <a:pt x="48" y="72"/>
                  <a:pt x="49" y="73"/>
                  <a:pt x="49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2"/>
                  <a:pt x="14" y="72"/>
                </a:cubicBezTo>
                <a:cubicBezTo>
                  <a:pt x="15" y="70"/>
                  <a:pt x="17" y="69"/>
                  <a:pt x="19" y="68"/>
                </a:cubicBezTo>
                <a:cubicBezTo>
                  <a:pt x="19" y="67"/>
                  <a:pt x="19" y="66"/>
                  <a:pt x="19" y="64"/>
                </a:cubicBezTo>
                <a:cubicBezTo>
                  <a:pt x="21" y="64"/>
                  <a:pt x="22" y="65"/>
                  <a:pt x="22" y="66"/>
                </a:cubicBezTo>
                <a:cubicBezTo>
                  <a:pt x="25" y="65"/>
                  <a:pt x="28" y="65"/>
                  <a:pt x="31" y="65"/>
                </a:cubicBezTo>
                <a:cubicBezTo>
                  <a:pt x="34" y="65"/>
                  <a:pt x="37" y="65"/>
                  <a:pt x="40" y="67"/>
                </a:cubicBezTo>
                <a:cubicBezTo>
                  <a:pt x="40" y="65"/>
                  <a:pt x="41" y="64"/>
                  <a:pt x="43" y="64"/>
                </a:cubicBezTo>
                <a:cubicBezTo>
                  <a:pt x="44" y="66"/>
                  <a:pt x="44" y="67"/>
                  <a:pt x="44" y="69"/>
                </a:cubicBezTo>
                <a:close/>
                <a:moveTo>
                  <a:pt x="17" y="62"/>
                </a:moveTo>
                <a:cubicBezTo>
                  <a:pt x="16" y="61"/>
                  <a:pt x="15" y="60"/>
                  <a:pt x="14" y="60"/>
                </a:cubicBezTo>
                <a:cubicBezTo>
                  <a:pt x="13" y="61"/>
                  <a:pt x="13" y="62"/>
                  <a:pt x="13" y="62"/>
                </a:cubicBezTo>
                <a:cubicBezTo>
                  <a:pt x="13" y="62"/>
                  <a:pt x="12" y="61"/>
                  <a:pt x="10" y="62"/>
                </a:cubicBezTo>
                <a:cubicBezTo>
                  <a:pt x="9" y="62"/>
                  <a:pt x="9" y="64"/>
                  <a:pt x="9" y="64"/>
                </a:cubicBezTo>
                <a:cubicBezTo>
                  <a:pt x="9" y="64"/>
                  <a:pt x="8" y="64"/>
                  <a:pt x="7" y="64"/>
                </a:cubicBezTo>
                <a:cubicBezTo>
                  <a:pt x="6" y="65"/>
                  <a:pt x="7" y="66"/>
                  <a:pt x="7" y="66"/>
                </a:cubicBezTo>
                <a:cubicBezTo>
                  <a:pt x="7" y="66"/>
                  <a:pt x="6" y="66"/>
                  <a:pt x="5" y="67"/>
                </a:cubicBezTo>
                <a:cubicBezTo>
                  <a:pt x="3" y="68"/>
                  <a:pt x="4" y="74"/>
                  <a:pt x="11" y="72"/>
                </a:cubicBezTo>
                <a:cubicBezTo>
                  <a:pt x="15" y="71"/>
                  <a:pt x="18" y="66"/>
                  <a:pt x="17" y="62"/>
                </a:cubicBezTo>
                <a:close/>
                <a:moveTo>
                  <a:pt x="8" y="49"/>
                </a:moveTo>
                <a:cubicBezTo>
                  <a:pt x="11" y="49"/>
                  <a:pt x="17" y="49"/>
                  <a:pt x="19" y="49"/>
                </a:cubicBezTo>
                <a:cubicBezTo>
                  <a:pt x="22" y="53"/>
                  <a:pt x="27" y="55"/>
                  <a:pt x="32" y="55"/>
                </a:cubicBezTo>
                <a:cubicBezTo>
                  <a:pt x="37" y="55"/>
                  <a:pt x="41" y="52"/>
                  <a:pt x="45" y="49"/>
                </a:cubicBezTo>
                <a:cubicBezTo>
                  <a:pt x="47" y="49"/>
                  <a:pt x="53" y="49"/>
                  <a:pt x="56" y="49"/>
                </a:cubicBezTo>
                <a:cubicBezTo>
                  <a:pt x="61" y="54"/>
                  <a:pt x="64" y="66"/>
                  <a:pt x="63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2"/>
                  <a:pt x="59" y="71"/>
                </a:cubicBezTo>
                <a:cubicBezTo>
                  <a:pt x="60" y="70"/>
                  <a:pt x="60" y="67"/>
                  <a:pt x="58" y="66"/>
                </a:cubicBezTo>
                <a:cubicBezTo>
                  <a:pt x="58" y="66"/>
                  <a:pt x="58" y="66"/>
                  <a:pt x="57" y="65"/>
                </a:cubicBezTo>
                <a:cubicBezTo>
                  <a:pt x="57" y="65"/>
                  <a:pt x="57" y="64"/>
                  <a:pt x="56" y="64"/>
                </a:cubicBezTo>
                <a:cubicBezTo>
                  <a:pt x="56" y="63"/>
                  <a:pt x="55" y="63"/>
                  <a:pt x="54" y="63"/>
                </a:cubicBezTo>
                <a:cubicBezTo>
                  <a:pt x="54" y="62"/>
                  <a:pt x="54" y="61"/>
                  <a:pt x="53" y="61"/>
                </a:cubicBezTo>
                <a:cubicBezTo>
                  <a:pt x="52" y="60"/>
                  <a:pt x="51" y="60"/>
                  <a:pt x="51" y="60"/>
                </a:cubicBezTo>
                <a:cubicBezTo>
                  <a:pt x="50" y="60"/>
                  <a:pt x="50" y="60"/>
                  <a:pt x="49" y="59"/>
                </a:cubicBezTo>
                <a:cubicBezTo>
                  <a:pt x="48" y="59"/>
                  <a:pt x="46" y="60"/>
                  <a:pt x="45" y="61"/>
                </a:cubicBezTo>
                <a:cubicBezTo>
                  <a:pt x="41" y="59"/>
                  <a:pt x="36" y="58"/>
                  <a:pt x="31" y="58"/>
                </a:cubicBezTo>
                <a:cubicBezTo>
                  <a:pt x="26" y="58"/>
                  <a:pt x="21" y="59"/>
                  <a:pt x="17" y="61"/>
                </a:cubicBezTo>
                <a:cubicBezTo>
                  <a:pt x="16" y="60"/>
                  <a:pt x="15" y="59"/>
                  <a:pt x="13" y="59"/>
                </a:cubicBezTo>
                <a:cubicBezTo>
                  <a:pt x="13" y="60"/>
                  <a:pt x="12" y="60"/>
                  <a:pt x="12" y="60"/>
                </a:cubicBezTo>
                <a:cubicBezTo>
                  <a:pt x="11" y="60"/>
                  <a:pt x="11" y="60"/>
                  <a:pt x="10" y="61"/>
                </a:cubicBezTo>
                <a:cubicBezTo>
                  <a:pt x="9" y="61"/>
                  <a:pt x="9" y="62"/>
                  <a:pt x="8" y="63"/>
                </a:cubicBezTo>
                <a:cubicBezTo>
                  <a:pt x="8" y="63"/>
                  <a:pt x="7" y="63"/>
                  <a:pt x="7" y="64"/>
                </a:cubicBezTo>
                <a:cubicBezTo>
                  <a:pt x="6" y="64"/>
                  <a:pt x="6" y="65"/>
                  <a:pt x="6" y="65"/>
                </a:cubicBezTo>
                <a:cubicBezTo>
                  <a:pt x="5" y="66"/>
                  <a:pt x="5" y="66"/>
                  <a:pt x="4" y="66"/>
                </a:cubicBezTo>
                <a:cubicBezTo>
                  <a:pt x="3" y="67"/>
                  <a:pt x="3" y="70"/>
                  <a:pt x="4" y="71"/>
                </a:cubicBezTo>
                <a:cubicBezTo>
                  <a:pt x="4" y="72"/>
                  <a:pt x="4" y="72"/>
                  <a:pt x="5" y="73"/>
                </a:cubicBezTo>
                <a:cubicBezTo>
                  <a:pt x="5" y="73"/>
                  <a:pt x="5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7"/>
                  <a:pt x="2" y="55"/>
                  <a:pt x="8" y="49"/>
                </a:cubicBezTo>
                <a:close/>
                <a:moveTo>
                  <a:pt x="48" y="27"/>
                </a:moveTo>
                <a:cubicBezTo>
                  <a:pt x="47" y="27"/>
                  <a:pt x="46" y="27"/>
                  <a:pt x="46" y="27"/>
                </a:cubicBezTo>
                <a:cubicBezTo>
                  <a:pt x="45" y="26"/>
                  <a:pt x="45" y="25"/>
                  <a:pt x="44" y="23"/>
                </a:cubicBezTo>
                <a:cubicBezTo>
                  <a:pt x="38" y="25"/>
                  <a:pt x="31" y="25"/>
                  <a:pt x="22" y="22"/>
                </a:cubicBezTo>
                <a:cubicBezTo>
                  <a:pt x="21" y="24"/>
                  <a:pt x="20" y="25"/>
                  <a:pt x="19" y="27"/>
                </a:cubicBezTo>
                <a:cubicBezTo>
                  <a:pt x="19" y="27"/>
                  <a:pt x="17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9"/>
                  <a:pt x="16" y="30"/>
                  <a:pt x="16" y="31"/>
                </a:cubicBezTo>
                <a:cubicBezTo>
                  <a:pt x="17" y="32"/>
                  <a:pt x="17" y="33"/>
                  <a:pt x="1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7"/>
                  <a:pt x="22" y="40"/>
                  <a:pt x="24" y="42"/>
                </a:cubicBezTo>
                <a:cubicBezTo>
                  <a:pt x="26" y="45"/>
                  <a:pt x="29" y="46"/>
                  <a:pt x="32" y="46"/>
                </a:cubicBezTo>
                <a:cubicBezTo>
                  <a:pt x="35" y="46"/>
                  <a:pt x="38" y="45"/>
                  <a:pt x="40" y="42"/>
                </a:cubicBezTo>
                <a:cubicBezTo>
                  <a:pt x="43" y="40"/>
                  <a:pt x="45" y="37"/>
                  <a:pt x="46" y="34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8" y="32"/>
                  <a:pt x="48" y="31"/>
                </a:cubicBezTo>
                <a:cubicBezTo>
                  <a:pt x="48" y="30"/>
                  <a:pt x="49" y="29"/>
                  <a:pt x="49" y="27"/>
                </a:cubicBezTo>
                <a:cubicBezTo>
                  <a:pt x="49" y="27"/>
                  <a:pt x="48" y="27"/>
                  <a:pt x="48" y="27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4"/>
          <p:cNvSpPr>
            <a:spLocks noChangeAspect="1" noEditPoints="1"/>
          </p:cNvSpPr>
          <p:nvPr/>
        </p:nvSpPr>
        <p:spPr bwMode="auto">
          <a:xfrm>
            <a:off x="5089233" y="3801676"/>
            <a:ext cx="683385" cy="792000"/>
          </a:xfrm>
          <a:custGeom>
            <a:avLst/>
            <a:gdLst>
              <a:gd name="T0" fmla="*/ 51 w 64"/>
              <a:gd name="T1" fmla="*/ 25 h 74"/>
              <a:gd name="T2" fmla="*/ 52 w 64"/>
              <a:gd name="T3" fmla="*/ 26 h 74"/>
              <a:gd name="T4" fmla="*/ 48 w 64"/>
              <a:gd name="T5" fmla="*/ 35 h 74"/>
              <a:gd name="T6" fmla="*/ 32 w 64"/>
              <a:gd name="T7" fmla="*/ 49 h 74"/>
              <a:gd name="T8" fmla="*/ 16 w 64"/>
              <a:gd name="T9" fmla="*/ 35 h 74"/>
              <a:gd name="T10" fmla="*/ 13 w 64"/>
              <a:gd name="T11" fmla="*/ 26 h 74"/>
              <a:gd name="T12" fmla="*/ 13 w 64"/>
              <a:gd name="T13" fmla="*/ 25 h 74"/>
              <a:gd name="T14" fmla="*/ 18 w 64"/>
              <a:gd name="T15" fmla="*/ 6 h 74"/>
              <a:gd name="T16" fmla="*/ 50 w 64"/>
              <a:gd name="T17" fmla="*/ 24 h 74"/>
              <a:gd name="T18" fmla="*/ 52 w 64"/>
              <a:gd name="T19" fmla="*/ 72 h 74"/>
              <a:gd name="T20" fmla="*/ 56 w 64"/>
              <a:gd name="T21" fmla="*/ 66 h 74"/>
              <a:gd name="T22" fmla="*/ 53 w 64"/>
              <a:gd name="T23" fmla="*/ 64 h 74"/>
              <a:gd name="T24" fmla="*/ 50 w 64"/>
              <a:gd name="T25" fmla="*/ 62 h 74"/>
              <a:gd name="T26" fmla="*/ 46 w 64"/>
              <a:gd name="T27" fmla="*/ 62 h 74"/>
              <a:gd name="T28" fmla="*/ 48 w 64"/>
              <a:gd name="T29" fmla="*/ 72 h 74"/>
              <a:gd name="T30" fmla="*/ 13 w 64"/>
              <a:gd name="T31" fmla="*/ 73 h 74"/>
              <a:gd name="T32" fmla="*/ 19 w 64"/>
              <a:gd name="T33" fmla="*/ 68 h 74"/>
              <a:gd name="T34" fmla="*/ 22 w 64"/>
              <a:gd name="T35" fmla="*/ 66 h 74"/>
              <a:gd name="T36" fmla="*/ 40 w 64"/>
              <a:gd name="T37" fmla="*/ 67 h 74"/>
              <a:gd name="T38" fmla="*/ 44 w 64"/>
              <a:gd name="T39" fmla="*/ 69 h 74"/>
              <a:gd name="T40" fmla="*/ 14 w 64"/>
              <a:gd name="T41" fmla="*/ 60 h 74"/>
              <a:gd name="T42" fmla="*/ 10 w 64"/>
              <a:gd name="T43" fmla="*/ 62 h 74"/>
              <a:gd name="T44" fmla="*/ 7 w 64"/>
              <a:gd name="T45" fmla="*/ 64 h 74"/>
              <a:gd name="T46" fmla="*/ 5 w 64"/>
              <a:gd name="T47" fmla="*/ 67 h 74"/>
              <a:gd name="T48" fmla="*/ 17 w 64"/>
              <a:gd name="T49" fmla="*/ 62 h 74"/>
              <a:gd name="T50" fmla="*/ 19 w 64"/>
              <a:gd name="T51" fmla="*/ 49 h 74"/>
              <a:gd name="T52" fmla="*/ 45 w 64"/>
              <a:gd name="T53" fmla="*/ 49 h 74"/>
              <a:gd name="T54" fmla="*/ 63 w 64"/>
              <a:gd name="T55" fmla="*/ 73 h 74"/>
              <a:gd name="T56" fmla="*/ 57 w 64"/>
              <a:gd name="T57" fmla="*/ 73 h 74"/>
              <a:gd name="T58" fmla="*/ 58 w 64"/>
              <a:gd name="T59" fmla="*/ 66 h 74"/>
              <a:gd name="T60" fmla="*/ 56 w 64"/>
              <a:gd name="T61" fmla="*/ 64 h 74"/>
              <a:gd name="T62" fmla="*/ 53 w 64"/>
              <a:gd name="T63" fmla="*/ 61 h 74"/>
              <a:gd name="T64" fmla="*/ 49 w 64"/>
              <a:gd name="T65" fmla="*/ 59 h 74"/>
              <a:gd name="T66" fmla="*/ 31 w 64"/>
              <a:gd name="T67" fmla="*/ 58 h 74"/>
              <a:gd name="T68" fmla="*/ 13 w 64"/>
              <a:gd name="T69" fmla="*/ 59 h 74"/>
              <a:gd name="T70" fmla="*/ 10 w 64"/>
              <a:gd name="T71" fmla="*/ 61 h 74"/>
              <a:gd name="T72" fmla="*/ 7 w 64"/>
              <a:gd name="T73" fmla="*/ 64 h 74"/>
              <a:gd name="T74" fmla="*/ 4 w 64"/>
              <a:gd name="T75" fmla="*/ 66 h 74"/>
              <a:gd name="T76" fmla="*/ 5 w 64"/>
              <a:gd name="T77" fmla="*/ 73 h 74"/>
              <a:gd name="T78" fmla="*/ 0 w 64"/>
              <a:gd name="T79" fmla="*/ 73 h 74"/>
              <a:gd name="T80" fmla="*/ 48 w 64"/>
              <a:gd name="T81" fmla="*/ 27 h 74"/>
              <a:gd name="T82" fmla="*/ 44 w 64"/>
              <a:gd name="T83" fmla="*/ 23 h 74"/>
              <a:gd name="T84" fmla="*/ 19 w 64"/>
              <a:gd name="T85" fmla="*/ 27 h 74"/>
              <a:gd name="T86" fmla="*/ 16 w 64"/>
              <a:gd name="T87" fmla="*/ 27 h 74"/>
              <a:gd name="T88" fmla="*/ 16 w 64"/>
              <a:gd name="T89" fmla="*/ 31 h 74"/>
              <a:gd name="T90" fmla="*/ 19 w 64"/>
              <a:gd name="T91" fmla="*/ 33 h 74"/>
              <a:gd name="T92" fmla="*/ 24 w 64"/>
              <a:gd name="T93" fmla="*/ 42 h 74"/>
              <a:gd name="T94" fmla="*/ 40 w 64"/>
              <a:gd name="T95" fmla="*/ 42 h 74"/>
              <a:gd name="T96" fmla="*/ 46 w 64"/>
              <a:gd name="T97" fmla="*/ 33 h 74"/>
              <a:gd name="T98" fmla="*/ 48 w 64"/>
              <a:gd name="T99" fmla="*/ 31 h 74"/>
              <a:gd name="T100" fmla="*/ 48 w 64"/>
              <a:gd name="T101" fmla="*/ 2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4">
                <a:moveTo>
                  <a:pt x="50" y="24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9"/>
                  <a:pt x="51" y="31"/>
                  <a:pt x="51" y="32"/>
                </a:cubicBezTo>
                <a:cubicBezTo>
                  <a:pt x="50" y="34"/>
                  <a:pt x="49" y="35"/>
                  <a:pt x="48" y="35"/>
                </a:cubicBezTo>
                <a:cubicBezTo>
                  <a:pt x="47" y="39"/>
                  <a:pt x="45" y="42"/>
                  <a:pt x="42" y="45"/>
                </a:cubicBezTo>
                <a:cubicBezTo>
                  <a:pt x="39" y="47"/>
                  <a:pt x="36" y="49"/>
                  <a:pt x="32" y="49"/>
                </a:cubicBezTo>
                <a:cubicBezTo>
                  <a:pt x="29" y="49"/>
                  <a:pt x="25" y="47"/>
                  <a:pt x="22" y="45"/>
                </a:cubicBezTo>
                <a:cubicBezTo>
                  <a:pt x="19" y="42"/>
                  <a:pt x="17" y="39"/>
                  <a:pt x="16" y="35"/>
                </a:cubicBezTo>
                <a:cubicBezTo>
                  <a:pt x="15" y="35"/>
                  <a:pt x="14" y="34"/>
                  <a:pt x="13" y="32"/>
                </a:cubicBezTo>
                <a:cubicBezTo>
                  <a:pt x="13" y="31"/>
                  <a:pt x="13" y="29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4" y="25"/>
                </a:cubicBezTo>
                <a:cubicBezTo>
                  <a:pt x="12" y="14"/>
                  <a:pt x="13" y="10"/>
                  <a:pt x="18" y="6"/>
                </a:cubicBezTo>
                <a:cubicBezTo>
                  <a:pt x="25" y="0"/>
                  <a:pt x="38" y="0"/>
                  <a:pt x="45" y="5"/>
                </a:cubicBezTo>
                <a:cubicBezTo>
                  <a:pt x="50" y="9"/>
                  <a:pt x="52" y="15"/>
                  <a:pt x="50" y="24"/>
                </a:cubicBezTo>
                <a:close/>
                <a:moveTo>
                  <a:pt x="46" y="62"/>
                </a:moveTo>
                <a:cubicBezTo>
                  <a:pt x="44" y="66"/>
                  <a:pt x="48" y="71"/>
                  <a:pt x="52" y="72"/>
                </a:cubicBezTo>
                <a:cubicBezTo>
                  <a:pt x="59" y="74"/>
                  <a:pt x="60" y="68"/>
                  <a:pt x="58" y="67"/>
                </a:cubicBezTo>
                <a:cubicBezTo>
                  <a:pt x="57" y="66"/>
                  <a:pt x="56" y="66"/>
                  <a:pt x="56" y="66"/>
                </a:cubicBezTo>
                <a:cubicBezTo>
                  <a:pt x="56" y="66"/>
                  <a:pt x="56" y="65"/>
                  <a:pt x="55" y="64"/>
                </a:cubicBezTo>
                <a:cubicBezTo>
                  <a:pt x="54" y="64"/>
                  <a:pt x="53" y="64"/>
                  <a:pt x="53" y="64"/>
                </a:cubicBezTo>
                <a:cubicBezTo>
                  <a:pt x="53" y="64"/>
                  <a:pt x="54" y="62"/>
                  <a:pt x="52" y="62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2"/>
                  <a:pt x="50" y="61"/>
                  <a:pt x="49" y="60"/>
                </a:cubicBezTo>
                <a:cubicBezTo>
                  <a:pt x="48" y="60"/>
                  <a:pt x="47" y="61"/>
                  <a:pt x="46" y="62"/>
                </a:cubicBezTo>
                <a:close/>
                <a:moveTo>
                  <a:pt x="44" y="69"/>
                </a:moveTo>
                <a:cubicBezTo>
                  <a:pt x="46" y="70"/>
                  <a:pt x="47" y="71"/>
                  <a:pt x="48" y="72"/>
                </a:cubicBezTo>
                <a:cubicBezTo>
                  <a:pt x="48" y="72"/>
                  <a:pt x="49" y="73"/>
                  <a:pt x="49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2"/>
                  <a:pt x="14" y="72"/>
                </a:cubicBezTo>
                <a:cubicBezTo>
                  <a:pt x="15" y="70"/>
                  <a:pt x="17" y="69"/>
                  <a:pt x="19" y="68"/>
                </a:cubicBezTo>
                <a:cubicBezTo>
                  <a:pt x="19" y="67"/>
                  <a:pt x="19" y="66"/>
                  <a:pt x="19" y="64"/>
                </a:cubicBezTo>
                <a:cubicBezTo>
                  <a:pt x="21" y="64"/>
                  <a:pt x="22" y="65"/>
                  <a:pt x="22" y="66"/>
                </a:cubicBezTo>
                <a:cubicBezTo>
                  <a:pt x="25" y="65"/>
                  <a:pt x="28" y="65"/>
                  <a:pt x="31" y="65"/>
                </a:cubicBezTo>
                <a:cubicBezTo>
                  <a:pt x="34" y="65"/>
                  <a:pt x="37" y="65"/>
                  <a:pt x="40" y="67"/>
                </a:cubicBezTo>
                <a:cubicBezTo>
                  <a:pt x="40" y="65"/>
                  <a:pt x="41" y="64"/>
                  <a:pt x="43" y="64"/>
                </a:cubicBezTo>
                <a:cubicBezTo>
                  <a:pt x="44" y="66"/>
                  <a:pt x="44" y="67"/>
                  <a:pt x="44" y="69"/>
                </a:cubicBezTo>
                <a:close/>
                <a:moveTo>
                  <a:pt x="17" y="62"/>
                </a:moveTo>
                <a:cubicBezTo>
                  <a:pt x="16" y="61"/>
                  <a:pt x="15" y="60"/>
                  <a:pt x="14" y="60"/>
                </a:cubicBezTo>
                <a:cubicBezTo>
                  <a:pt x="13" y="61"/>
                  <a:pt x="13" y="62"/>
                  <a:pt x="13" y="62"/>
                </a:cubicBezTo>
                <a:cubicBezTo>
                  <a:pt x="13" y="62"/>
                  <a:pt x="12" y="61"/>
                  <a:pt x="10" y="62"/>
                </a:cubicBezTo>
                <a:cubicBezTo>
                  <a:pt x="9" y="62"/>
                  <a:pt x="9" y="64"/>
                  <a:pt x="9" y="64"/>
                </a:cubicBezTo>
                <a:cubicBezTo>
                  <a:pt x="9" y="64"/>
                  <a:pt x="8" y="64"/>
                  <a:pt x="7" y="64"/>
                </a:cubicBezTo>
                <a:cubicBezTo>
                  <a:pt x="6" y="65"/>
                  <a:pt x="7" y="66"/>
                  <a:pt x="7" y="66"/>
                </a:cubicBezTo>
                <a:cubicBezTo>
                  <a:pt x="7" y="66"/>
                  <a:pt x="6" y="66"/>
                  <a:pt x="5" y="67"/>
                </a:cubicBezTo>
                <a:cubicBezTo>
                  <a:pt x="3" y="68"/>
                  <a:pt x="4" y="74"/>
                  <a:pt x="11" y="72"/>
                </a:cubicBezTo>
                <a:cubicBezTo>
                  <a:pt x="15" y="71"/>
                  <a:pt x="18" y="66"/>
                  <a:pt x="17" y="62"/>
                </a:cubicBezTo>
                <a:close/>
                <a:moveTo>
                  <a:pt x="8" y="49"/>
                </a:moveTo>
                <a:cubicBezTo>
                  <a:pt x="11" y="49"/>
                  <a:pt x="17" y="49"/>
                  <a:pt x="19" y="49"/>
                </a:cubicBezTo>
                <a:cubicBezTo>
                  <a:pt x="22" y="53"/>
                  <a:pt x="27" y="55"/>
                  <a:pt x="32" y="55"/>
                </a:cubicBezTo>
                <a:cubicBezTo>
                  <a:pt x="37" y="55"/>
                  <a:pt x="41" y="52"/>
                  <a:pt x="45" y="49"/>
                </a:cubicBezTo>
                <a:cubicBezTo>
                  <a:pt x="47" y="49"/>
                  <a:pt x="53" y="49"/>
                  <a:pt x="56" y="49"/>
                </a:cubicBezTo>
                <a:cubicBezTo>
                  <a:pt x="61" y="54"/>
                  <a:pt x="64" y="66"/>
                  <a:pt x="63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2"/>
                  <a:pt x="59" y="71"/>
                </a:cubicBezTo>
                <a:cubicBezTo>
                  <a:pt x="60" y="70"/>
                  <a:pt x="60" y="67"/>
                  <a:pt x="58" y="66"/>
                </a:cubicBezTo>
                <a:cubicBezTo>
                  <a:pt x="58" y="66"/>
                  <a:pt x="58" y="66"/>
                  <a:pt x="57" y="65"/>
                </a:cubicBezTo>
                <a:cubicBezTo>
                  <a:pt x="57" y="65"/>
                  <a:pt x="57" y="64"/>
                  <a:pt x="56" y="64"/>
                </a:cubicBezTo>
                <a:cubicBezTo>
                  <a:pt x="56" y="63"/>
                  <a:pt x="55" y="63"/>
                  <a:pt x="54" y="63"/>
                </a:cubicBezTo>
                <a:cubicBezTo>
                  <a:pt x="54" y="62"/>
                  <a:pt x="54" y="61"/>
                  <a:pt x="53" y="61"/>
                </a:cubicBezTo>
                <a:cubicBezTo>
                  <a:pt x="52" y="60"/>
                  <a:pt x="51" y="60"/>
                  <a:pt x="51" y="60"/>
                </a:cubicBezTo>
                <a:cubicBezTo>
                  <a:pt x="50" y="60"/>
                  <a:pt x="50" y="60"/>
                  <a:pt x="49" y="59"/>
                </a:cubicBezTo>
                <a:cubicBezTo>
                  <a:pt x="48" y="59"/>
                  <a:pt x="46" y="60"/>
                  <a:pt x="45" y="61"/>
                </a:cubicBezTo>
                <a:cubicBezTo>
                  <a:pt x="41" y="59"/>
                  <a:pt x="36" y="58"/>
                  <a:pt x="31" y="58"/>
                </a:cubicBezTo>
                <a:cubicBezTo>
                  <a:pt x="26" y="58"/>
                  <a:pt x="21" y="59"/>
                  <a:pt x="17" y="61"/>
                </a:cubicBezTo>
                <a:cubicBezTo>
                  <a:pt x="16" y="60"/>
                  <a:pt x="15" y="59"/>
                  <a:pt x="13" y="59"/>
                </a:cubicBezTo>
                <a:cubicBezTo>
                  <a:pt x="13" y="60"/>
                  <a:pt x="12" y="60"/>
                  <a:pt x="12" y="60"/>
                </a:cubicBezTo>
                <a:cubicBezTo>
                  <a:pt x="11" y="60"/>
                  <a:pt x="11" y="60"/>
                  <a:pt x="10" y="61"/>
                </a:cubicBezTo>
                <a:cubicBezTo>
                  <a:pt x="9" y="61"/>
                  <a:pt x="9" y="62"/>
                  <a:pt x="8" y="63"/>
                </a:cubicBezTo>
                <a:cubicBezTo>
                  <a:pt x="8" y="63"/>
                  <a:pt x="7" y="63"/>
                  <a:pt x="7" y="64"/>
                </a:cubicBezTo>
                <a:cubicBezTo>
                  <a:pt x="6" y="64"/>
                  <a:pt x="6" y="65"/>
                  <a:pt x="6" y="65"/>
                </a:cubicBezTo>
                <a:cubicBezTo>
                  <a:pt x="5" y="66"/>
                  <a:pt x="5" y="66"/>
                  <a:pt x="4" y="66"/>
                </a:cubicBezTo>
                <a:cubicBezTo>
                  <a:pt x="3" y="67"/>
                  <a:pt x="3" y="70"/>
                  <a:pt x="4" y="71"/>
                </a:cubicBezTo>
                <a:cubicBezTo>
                  <a:pt x="4" y="72"/>
                  <a:pt x="4" y="72"/>
                  <a:pt x="5" y="73"/>
                </a:cubicBezTo>
                <a:cubicBezTo>
                  <a:pt x="5" y="73"/>
                  <a:pt x="5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7"/>
                  <a:pt x="2" y="55"/>
                  <a:pt x="8" y="49"/>
                </a:cubicBezTo>
                <a:close/>
                <a:moveTo>
                  <a:pt x="48" y="27"/>
                </a:moveTo>
                <a:cubicBezTo>
                  <a:pt x="47" y="27"/>
                  <a:pt x="46" y="27"/>
                  <a:pt x="46" y="27"/>
                </a:cubicBezTo>
                <a:cubicBezTo>
                  <a:pt x="45" y="26"/>
                  <a:pt x="45" y="25"/>
                  <a:pt x="44" y="23"/>
                </a:cubicBezTo>
                <a:cubicBezTo>
                  <a:pt x="38" y="25"/>
                  <a:pt x="31" y="25"/>
                  <a:pt x="22" y="22"/>
                </a:cubicBezTo>
                <a:cubicBezTo>
                  <a:pt x="21" y="24"/>
                  <a:pt x="20" y="25"/>
                  <a:pt x="19" y="27"/>
                </a:cubicBezTo>
                <a:cubicBezTo>
                  <a:pt x="19" y="27"/>
                  <a:pt x="17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9"/>
                  <a:pt x="16" y="30"/>
                  <a:pt x="16" y="31"/>
                </a:cubicBezTo>
                <a:cubicBezTo>
                  <a:pt x="17" y="32"/>
                  <a:pt x="17" y="33"/>
                  <a:pt x="1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7"/>
                  <a:pt x="22" y="40"/>
                  <a:pt x="24" y="42"/>
                </a:cubicBezTo>
                <a:cubicBezTo>
                  <a:pt x="26" y="45"/>
                  <a:pt x="29" y="46"/>
                  <a:pt x="32" y="46"/>
                </a:cubicBezTo>
                <a:cubicBezTo>
                  <a:pt x="35" y="46"/>
                  <a:pt x="38" y="45"/>
                  <a:pt x="40" y="42"/>
                </a:cubicBezTo>
                <a:cubicBezTo>
                  <a:pt x="43" y="40"/>
                  <a:pt x="45" y="37"/>
                  <a:pt x="46" y="34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8" y="32"/>
                  <a:pt x="48" y="31"/>
                </a:cubicBezTo>
                <a:cubicBezTo>
                  <a:pt x="48" y="30"/>
                  <a:pt x="49" y="29"/>
                  <a:pt x="49" y="27"/>
                </a:cubicBezTo>
                <a:cubicBezTo>
                  <a:pt x="49" y="27"/>
                  <a:pt x="48" y="27"/>
                  <a:pt x="48" y="27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4"/>
          <p:cNvSpPr>
            <a:spLocks noChangeAspect="1" noEditPoints="1"/>
          </p:cNvSpPr>
          <p:nvPr/>
        </p:nvSpPr>
        <p:spPr bwMode="auto">
          <a:xfrm>
            <a:off x="5089233" y="4761513"/>
            <a:ext cx="683385" cy="792000"/>
          </a:xfrm>
          <a:custGeom>
            <a:avLst/>
            <a:gdLst>
              <a:gd name="T0" fmla="*/ 51 w 64"/>
              <a:gd name="T1" fmla="*/ 25 h 74"/>
              <a:gd name="T2" fmla="*/ 52 w 64"/>
              <a:gd name="T3" fmla="*/ 26 h 74"/>
              <a:gd name="T4" fmla="*/ 48 w 64"/>
              <a:gd name="T5" fmla="*/ 35 h 74"/>
              <a:gd name="T6" fmla="*/ 32 w 64"/>
              <a:gd name="T7" fmla="*/ 49 h 74"/>
              <a:gd name="T8" fmla="*/ 16 w 64"/>
              <a:gd name="T9" fmla="*/ 35 h 74"/>
              <a:gd name="T10" fmla="*/ 13 w 64"/>
              <a:gd name="T11" fmla="*/ 26 h 74"/>
              <a:gd name="T12" fmla="*/ 13 w 64"/>
              <a:gd name="T13" fmla="*/ 25 h 74"/>
              <a:gd name="T14" fmla="*/ 18 w 64"/>
              <a:gd name="T15" fmla="*/ 6 h 74"/>
              <a:gd name="T16" fmla="*/ 50 w 64"/>
              <a:gd name="T17" fmla="*/ 24 h 74"/>
              <a:gd name="T18" fmla="*/ 52 w 64"/>
              <a:gd name="T19" fmla="*/ 72 h 74"/>
              <a:gd name="T20" fmla="*/ 56 w 64"/>
              <a:gd name="T21" fmla="*/ 66 h 74"/>
              <a:gd name="T22" fmla="*/ 53 w 64"/>
              <a:gd name="T23" fmla="*/ 64 h 74"/>
              <a:gd name="T24" fmla="*/ 50 w 64"/>
              <a:gd name="T25" fmla="*/ 62 h 74"/>
              <a:gd name="T26" fmla="*/ 46 w 64"/>
              <a:gd name="T27" fmla="*/ 62 h 74"/>
              <a:gd name="T28" fmla="*/ 48 w 64"/>
              <a:gd name="T29" fmla="*/ 72 h 74"/>
              <a:gd name="T30" fmla="*/ 13 w 64"/>
              <a:gd name="T31" fmla="*/ 73 h 74"/>
              <a:gd name="T32" fmla="*/ 19 w 64"/>
              <a:gd name="T33" fmla="*/ 68 h 74"/>
              <a:gd name="T34" fmla="*/ 22 w 64"/>
              <a:gd name="T35" fmla="*/ 66 h 74"/>
              <a:gd name="T36" fmla="*/ 40 w 64"/>
              <a:gd name="T37" fmla="*/ 67 h 74"/>
              <a:gd name="T38" fmla="*/ 44 w 64"/>
              <a:gd name="T39" fmla="*/ 69 h 74"/>
              <a:gd name="T40" fmla="*/ 14 w 64"/>
              <a:gd name="T41" fmla="*/ 60 h 74"/>
              <a:gd name="T42" fmla="*/ 10 w 64"/>
              <a:gd name="T43" fmla="*/ 62 h 74"/>
              <a:gd name="T44" fmla="*/ 7 w 64"/>
              <a:gd name="T45" fmla="*/ 64 h 74"/>
              <a:gd name="T46" fmla="*/ 5 w 64"/>
              <a:gd name="T47" fmla="*/ 67 h 74"/>
              <a:gd name="T48" fmla="*/ 17 w 64"/>
              <a:gd name="T49" fmla="*/ 62 h 74"/>
              <a:gd name="T50" fmla="*/ 19 w 64"/>
              <a:gd name="T51" fmla="*/ 49 h 74"/>
              <a:gd name="T52" fmla="*/ 45 w 64"/>
              <a:gd name="T53" fmla="*/ 49 h 74"/>
              <a:gd name="T54" fmla="*/ 63 w 64"/>
              <a:gd name="T55" fmla="*/ 73 h 74"/>
              <a:gd name="T56" fmla="*/ 57 w 64"/>
              <a:gd name="T57" fmla="*/ 73 h 74"/>
              <a:gd name="T58" fmla="*/ 58 w 64"/>
              <a:gd name="T59" fmla="*/ 66 h 74"/>
              <a:gd name="T60" fmla="*/ 56 w 64"/>
              <a:gd name="T61" fmla="*/ 64 h 74"/>
              <a:gd name="T62" fmla="*/ 53 w 64"/>
              <a:gd name="T63" fmla="*/ 61 h 74"/>
              <a:gd name="T64" fmla="*/ 49 w 64"/>
              <a:gd name="T65" fmla="*/ 59 h 74"/>
              <a:gd name="T66" fmla="*/ 31 w 64"/>
              <a:gd name="T67" fmla="*/ 58 h 74"/>
              <a:gd name="T68" fmla="*/ 13 w 64"/>
              <a:gd name="T69" fmla="*/ 59 h 74"/>
              <a:gd name="T70" fmla="*/ 10 w 64"/>
              <a:gd name="T71" fmla="*/ 61 h 74"/>
              <a:gd name="T72" fmla="*/ 7 w 64"/>
              <a:gd name="T73" fmla="*/ 64 h 74"/>
              <a:gd name="T74" fmla="*/ 4 w 64"/>
              <a:gd name="T75" fmla="*/ 66 h 74"/>
              <a:gd name="T76" fmla="*/ 5 w 64"/>
              <a:gd name="T77" fmla="*/ 73 h 74"/>
              <a:gd name="T78" fmla="*/ 0 w 64"/>
              <a:gd name="T79" fmla="*/ 73 h 74"/>
              <a:gd name="T80" fmla="*/ 48 w 64"/>
              <a:gd name="T81" fmla="*/ 27 h 74"/>
              <a:gd name="T82" fmla="*/ 44 w 64"/>
              <a:gd name="T83" fmla="*/ 23 h 74"/>
              <a:gd name="T84" fmla="*/ 19 w 64"/>
              <a:gd name="T85" fmla="*/ 27 h 74"/>
              <a:gd name="T86" fmla="*/ 16 w 64"/>
              <a:gd name="T87" fmla="*/ 27 h 74"/>
              <a:gd name="T88" fmla="*/ 16 w 64"/>
              <a:gd name="T89" fmla="*/ 31 h 74"/>
              <a:gd name="T90" fmla="*/ 19 w 64"/>
              <a:gd name="T91" fmla="*/ 33 h 74"/>
              <a:gd name="T92" fmla="*/ 24 w 64"/>
              <a:gd name="T93" fmla="*/ 42 h 74"/>
              <a:gd name="T94" fmla="*/ 40 w 64"/>
              <a:gd name="T95" fmla="*/ 42 h 74"/>
              <a:gd name="T96" fmla="*/ 46 w 64"/>
              <a:gd name="T97" fmla="*/ 33 h 74"/>
              <a:gd name="T98" fmla="*/ 48 w 64"/>
              <a:gd name="T99" fmla="*/ 31 h 74"/>
              <a:gd name="T100" fmla="*/ 48 w 64"/>
              <a:gd name="T101" fmla="*/ 2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74">
                <a:moveTo>
                  <a:pt x="50" y="24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9"/>
                  <a:pt x="51" y="31"/>
                  <a:pt x="51" y="32"/>
                </a:cubicBezTo>
                <a:cubicBezTo>
                  <a:pt x="50" y="34"/>
                  <a:pt x="49" y="35"/>
                  <a:pt x="48" y="35"/>
                </a:cubicBezTo>
                <a:cubicBezTo>
                  <a:pt x="47" y="39"/>
                  <a:pt x="45" y="42"/>
                  <a:pt x="42" y="45"/>
                </a:cubicBezTo>
                <a:cubicBezTo>
                  <a:pt x="39" y="47"/>
                  <a:pt x="36" y="49"/>
                  <a:pt x="32" y="49"/>
                </a:cubicBezTo>
                <a:cubicBezTo>
                  <a:pt x="29" y="49"/>
                  <a:pt x="25" y="47"/>
                  <a:pt x="22" y="45"/>
                </a:cubicBezTo>
                <a:cubicBezTo>
                  <a:pt x="19" y="42"/>
                  <a:pt x="17" y="39"/>
                  <a:pt x="16" y="35"/>
                </a:cubicBezTo>
                <a:cubicBezTo>
                  <a:pt x="15" y="35"/>
                  <a:pt x="14" y="34"/>
                  <a:pt x="13" y="32"/>
                </a:cubicBezTo>
                <a:cubicBezTo>
                  <a:pt x="13" y="31"/>
                  <a:pt x="13" y="29"/>
                  <a:pt x="13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5"/>
                  <a:pt x="13" y="25"/>
                  <a:pt x="14" y="25"/>
                </a:cubicBezTo>
                <a:cubicBezTo>
                  <a:pt x="12" y="14"/>
                  <a:pt x="13" y="10"/>
                  <a:pt x="18" y="6"/>
                </a:cubicBezTo>
                <a:cubicBezTo>
                  <a:pt x="25" y="0"/>
                  <a:pt x="38" y="0"/>
                  <a:pt x="45" y="5"/>
                </a:cubicBezTo>
                <a:cubicBezTo>
                  <a:pt x="50" y="9"/>
                  <a:pt x="52" y="15"/>
                  <a:pt x="50" y="24"/>
                </a:cubicBezTo>
                <a:close/>
                <a:moveTo>
                  <a:pt x="46" y="62"/>
                </a:moveTo>
                <a:cubicBezTo>
                  <a:pt x="44" y="66"/>
                  <a:pt x="48" y="71"/>
                  <a:pt x="52" y="72"/>
                </a:cubicBezTo>
                <a:cubicBezTo>
                  <a:pt x="59" y="74"/>
                  <a:pt x="60" y="68"/>
                  <a:pt x="58" y="67"/>
                </a:cubicBezTo>
                <a:cubicBezTo>
                  <a:pt x="57" y="66"/>
                  <a:pt x="56" y="66"/>
                  <a:pt x="56" y="66"/>
                </a:cubicBezTo>
                <a:cubicBezTo>
                  <a:pt x="56" y="66"/>
                  <a:pt x="56" y="65"/>
                  <a:pt x="55" y="64"/>
                </a:cubicBezTo>
                <a:cubicBezTo>
                  <a:pt x="54" y="64"/>
                  <a:pt x="53" y="64"/>
                  <a:pt x="53" y="64"/>
                </a:cubicBezTo>
                <a:cubicBezTo>
                  <a:pt x="53" y="64"/>
                  <a:pt x="54" y="62"/>
                  <a:pt x="52" y="62"/>
                </a:cubicBezTo>
                <a:cubicBezTo>
                  <a:pt x="51" y="61"/>
                  <a:pt x="50" y="62"/>
                  <a:pt x="50" y="62"/>
                </a:cubicBezTo>
                <a:cubicBezTo>
                  <a:pt x="50" y="62"/>
                  <a:pt x="50" y="61"/>
                  <a:pt x="49" y="60"/>
                </a:cubicBezTo>
                <a:cubicBezTo>
                  <a:pt x="48" y="60"/>
                  <a:pt x="47" y="61"/>
                  <a:pt x="46" y="62"/>
                </a:cubicBezTo>
                <a:close/>
                <a:moveTo>
                  <a:pt x="44" y="69"/>
                </a:moveTo>
                <a:cubicBezTo>
                  <a:pt x="46" y="70"/>
                  <a:pt x="47" y="71"/>
                  <a:pt x="48" y="72"/>
                </a:cubicBezTo>
                <a:cubicBezTo>
                  <a:pt x="48" y="72"/>
                  <a:pt x="49" y="73"/>
                  <a:pt x="49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2"/>
                  <a:pt x="14" y="72"/>
                </a:cubicBezTo>
                <a:cubicBezTo>
                  <a:pt x="15" y="70"/>
                  <a:pt x="17" y="69"/>
                  <a:pt x="19" y="68"/>
                </a:cubicBezTo>
                <a:cubicBezTo>
                  <a:pt x="19" y="67"/>
                  <a:pt x="19" y="66"/>
                  <a:pt x="19" y="64"/>
                </a:cubicBezTo>
                <a:cubicBezTo>
                  <a:pt x="21" y="64"/>
                  <a:pt x="22" y="65"/>
                  <a:pt x="22" y="66"/>
                </a:cubicBezTo>
                <a:cubicBezTo>
                  <a:pt x="25" y="65"/>
                  <a:pt x="28" y="65"/>
                  <a:pt x="31" y="65"/>
                </a:cubicBezTo>
                <a:cubicBezTo>
                  <a:pt x="34" y="65"/>
                  <a:pt x="37" y="65"/>
                  <a:pt x="40" y="67"/>
                </a:cubicBezTo>
                <a:cubicBezTo>
                  <a:pt x="40" y="65"/>
                  <a:pt x="41" y="64"/>
                  <a:pt x="43" y="64"/>
                </a:cubicBezTo>
                <a:cubicBezTo>
                  <a:pt x="44" y="66"/>
                  <a:pt x="44" y="67"/>
                  <a:pt x="44" y="69"/>
                </a:cubicBezTo>
                <a:close/>
                <a:moveTo>
                  <a:pt x="17" y="62"/>
                </a:moveTo>
                <a:cubicBezTo>
                  <a:pt x="16" y="61"/>
                  <a:pt x="15" y="60"/>
                  <a:pt x="14" y="60"/>
                </a:cubicBezTo>
                <a:cubicBezTo>
                  <a:pt x="13" y="61"/>
                  <a:pt x="13" y="62"/>
                  <a:pt x="13" y="62"/>
                </a:cubicBezTo>
                <a:cubicBezTo>
                  <a:pt x="13" y="62"/>
                  <a:pt x="12" y="61"/>
                  <a:pt x="10" y="62"/>
                </a:cubicBezTo>
                <a:cubicBezTo>
                  <a:pt x="9" y="62"/>
                  <a:pt x="9" y="64"/>
                  <a:pt x="9" y="64"/>
                </a:cubicBezTo>
                <a:cubicBezTo>
                  <a:pt x="9" y="64"/>
                  <a:pt x="8" y="64"/>
                  <a:pt x="7" y="64"/>
                </a:cubicBezTo>
                <a:cubicBezTo>
                  <a:pt x="6" y="65"/>
                  <a:pt x="7" y="66"/>
                  <a:pt x="7" y="66"/>
                </a:cubicBezTo>
                <a:cubicBezTo>
                  <a:pt x="7" y="66"/>
                  <a:pt x="6" y="66"/>
                  <a:pt x="5" y="67"/>
                </a:cubicBezTo>
                <a:cubicBezTo>
                  <a:pt x="3" y="68"/>
                  <a:pt x="4" y="74"/>
                  <a:pt x="11" y="72"/>
                </a:cubicBezTo>
                <a:cubicBezTo>
                  <a:pt x="15" y="71"/>
                  <a:pt x="18" y="66"/>
                  <a:pt x="17" y="62"/>
                </a:cubicBezTo>
                <a:close/>
                <a:moveTo>
                  <a:pt x="8" y="49"/>
                </a:moveTo>
                <a:cubicBezTo>
                  <a:pt x="11" y="49"/>
                  <a:pt x="17" y="49"/>
                  <a:pt x="19" y="49"/>
                </a:cubicBezTo>
                <a:cubicBezTo>
                  <a:pt x="22" y="53"/>
                  <a:pt x="27" y="55"/>
                  <a:pt x="32" y="55"/>
                </a:cubicBezTo>
                <a:cubicBezTo>
                  <a:pt x="37" y="55"/>
                  <a:pt x="41" y="52"/>
                  <a:pt x="45" y="49"/>
                </a:cubicBezTo>
                <a:cubicBezTo>
                  <a:pt x="47" y="49"/>
                  <a:pt x="53" y="49"/>
                  <a:pt x="56" y="49"/>
                </a:cubicBezTo>
                <a:cubicBezTo>
                  <a:pt x="61" y="54"/>
                  <a:pt x="64" y="66"/>
                  <a:pt x="63" y="73"/>
                </a:cubicBezTo>
                <a:cubicBezTo>
                  <a:pt x="58" y="73"/>
                  <a:pt x="58" y="73"/>
                  <a:pt x="58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2"/>
                  <a:pt x="59" y="71"/>
                </a:cubicBezTo>
                <a:cubicBezTo>
                  <a:pt x="60" y="70"/>
                  <a:pt x="60" y="67"/>
                  <a:pt x="58" y="66"/>
                </a:cubicBezTo>
                <a:cubicBezTo>
                  <a:pt x="58" y="66"/>
                  <a:pt x="58" y="66"/>
                  <a:pt x="57" y="65"/>
                </a:cubicBezTo>
                <a:cubicBezTo>
                  <a:pt x="57" y="65"/>
                  <a:pt x="57" y="64"/>
                  <a:pt x="56" y="64"/>
                </a:cubicBezTo>
                <a:cubicBezTo>
                  <a:pt x="56" y="63"/>
                  <a:pt x="55" y="63"/>
                  <a:pt x="54" y="63"/>
                </a:cubicBezTo>
                <a:cubicBezTo>
                  <a:pt x="54" y="62"/>
                  <a:pt x="54" y="61"/>
                  <a:pt x="53" y="61"/>
                </a:cubicBezTo>
                <a:cubicBezTo>
                  <a:pt x="52" y="60"/>
                  <a:pt x="51" y="60"/>
                  <a:pt x="51" y="60"/>
                </a:cubicBezTo>
                <a:cubicBezTo>
                  <a:pt x="50" y="60"/>
                  <a:pt x="50" y="60"/>
                  <a:pt x="49" y="59"/>
                </a:cubicBezTo>
                <a:cubicBezTo>
                  <a:pt x="48" y="59"/>
                  <a:pt x="46" y="60"/>
                  <a:pt x="45" y="61"/>
                </a:cubicBezTo>
                <a:cubicBezTo>
                  <a:pt x="41" y="59"/>
                  <a:pt x="36" y="58"/>
                  <a:pt x="31" y="58"/>
                </a:cubicBezTo>
                <a:cubicBezTo>
                  <a:pt x="26" y="58"/>
                  <a:pt x="21" y="59"/>
                  <a:pt x="17" y="61"/>
                </a:cubicBezTo>
                <a:cubicBezTo>
                  <a:pt x="16" y="60"/>
                  <a:pt x="15" y="59"/>
                  <a:pt x="13" y="59"/>
                </a:cubicBezTo>
                <a:cubicBezTo>
                  <a:pt x="13" y="60"/>
                  <a:pt x="12" y="60"/>
                  <a:pt x="12" y="60"/>
                </a:cubicBezTo>
                <a:cubicBezTo>
                  <a:pt x="11" y="60"/>
                  <a:pt x="11" y="60"/>
                  <a:pt x="10" y="61"/>
                </a:cubicBezTo>
                <a:cubicBezTo>
                  <a:pt x="9" y="61"/>
                  <a:pt x="9" y="62"/>
                  <a:pt x="8" y="63"/>
                </a:cubicBezTo>
                <a:cubicBezTo>
                  <a:pt x="8" y="63"/>
                  <a:pt x="7" y="63"/>
                  <a:pt x="7" y="64"/>
                </a:cubicBezTo>
                <a:cubicBezTo>
                  <a:pt x="6" y="64"/>
                  <a:pt x="6" y="65"/>
                  <a:pt x="6" y="65"/>
                </a:cubicBezTo>
                <a:cubicBezTo>
                  <a:pt x="5" y="66"/>
                  <a:pt x="5" y="66"/>
                  <a:pt x="4" y="66"/>
                </a:cubicBezTo>
                <a:cubicBezTo>
                  <a:pt x="3" y="67"/>
                  <a:pt x="3" y="70"/>
                  <a:pt x="4" y="71"/>
                </a:cubicBezTo>
                <a:cubicBezTo>
                  <a:pt x="4" y="72"/>
                  <a:pt x="4" y="72"/>
                  <a:pt x="5" y="73"/>
                </a:cubicBezTo>
                <a:cubicBezTo>
                  <a:pt x="5" y="73"/>
                  <a:pt x="5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67"/>
                  <a:pt x="2" y="55"/>
                  <a:pt x="8" y="49"/>
                </a:cubicBezTo>
                <a:close/>
                <a:moveTo>
                  <a:pt x="48" y="27"/>
                </a:moveTo>
                <a:cubicBezTo>
                  <a:pt x="47" y="27"/>
                  <a:pt x="46" y="27"/>
                  <a:pt x="46" y="27"/>
                </a:cubicBezTo>
                <a:cubicBezTo>
                  <a:pt x="45" y="26"/>
                  <a:pt x="45" y="25"/>
                  <a:pt x="44" y="23"/>
                </a:cubicBezTo>
                <a:cubicBezTo>
                  <a:pt x="38" y="25"/>
                  <a:pt x="31" y="25"/>
                  <a:pt x="22" y="22"/>
                </a:cubicBezTo>
                <a:cubicBezTo>
                  <a:pt x="21" y="24"/>
                  <a:pt x="20" y="25"/>
                  <a:pt x="19" y="27"/>
                </a:cubicBezTo>
                <a:cubicBezTo>
                  <a:pt x="19" y="27"/>
                  <a:pt x="17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9"/>
                  <a:pt x="16" y="30"/>
                  <a:pt x="16" y="31"/>
                </a:cubicBezTo>
                <a:cubicBezTo>
                  <a:pt x="17" y="32"/>
                  <a:pt x="17" y="33"/>
                  <a:pt x="1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19" y="34"/>
                  <a:pt x="19" y="34"/>
                </a:cubicBezTo>
                <a:cubicBezTo>
                  <a:pt x="20" y="37"/>
                  <a:pt x="22" y="40"/>
                  <a:pt x="24" y="42"/>
                </a:cubicBezTo>
                <a:cubicBezTo>
                  <a:pt x="26" y="45"/>
                  <a:pt x="29" y="46"/>
                  <a:pt x="32" y="46"/>
                </a:cubicBezTo>
                <a:cubicBezTo>
                  <a:pt x="35" y="46"/>
                  <a:pt x="38" y="45"/>
                  <a:pt x="40" y="42"/>
                </a:cubicBezTo>
                <a:cubicBezTo>
                  <a:pt x="43" y="40"/>
                  <a:pt x="45" y="37"/>
                  <a:pt x="46" y="34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3"/>
                  <a:pt x="48" y="32"/>
                  <a:pt x="48" y="31"/>
                </a:cubicBezTo>
                <a:cubicBezTo>
                  <a:pt x="48" y="30"/>
                  <a:pt x="49" y="29"/>
                  <a:pt x="49" y="27"/>
                </a:cubicBezTo>
                <a:cubicBezTo>
                  <a:pt x="49" y="27"/>
                  <a:pt x="48" y="27"/>
                  <a:pt x="48" y="27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>
            <a:off x="2823784" y="4337938"/>
            <a:ext cx="242596" cy="128010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659742" y="4465948"/>
            <a:ext cx="1406638" cy="407532"/>
            <a:chOff x="1659742" y="4465948"/>
            <a:chExt cx="1406638" cy="407532"/>
          </a:xfrm>
        </p:grpSpPr>
        <p:sp>
          <p:nvSpPr>
            <p:cNvPr id="8" name="矩形 7"/>
            <p:cNvSpPr/>
            <p:nvPr/>
          </p:nvSpPr>
          <p:spPr>
            <a:xfrm>
              <a:off x="1659742" y="4465948"/>
              <a:ext cx="1406638" cy="40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924479" y="450414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0057A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总经理</a:t>
              </a:r>
              <a:endPara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096000" y="17701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>
                <a:solidFill>
                  <a:schemeClr val="bg2">
                    <a:lumMod val="50000"/>
                  </a:schemeClr>
                </a:solidFill>
              </a:rPr>
              <a:t>某某经理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96000" y="2139504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n w="0">
                  <a:solidFill>
                    <a:srgbClr val="FFEC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ln w="0">
                  <a:noFill/>
                  <a:prstDash val="solid"/>
                </a:ln>
                <a:solidFill>
                  <a:srgbClr val="0057A6"/>
                </a:solidFill>
                <a:effectLst/>
              </a:rPr>
              <a:t>点击添加文本文字点击添加文本文字</a:t>
            </a:r>
            <a:endParaRPr lang="en-US" altLang="zh-CN" sz="1800" dirty="0">
              <a:ln w="0">
                <a:noFill/>
                <a:prstDash val="solid"/>
              </a:ln>
              <a:solidFill>
                <a:srgbClr val="0057A6"/>
              </a:solidFill>
              <a:effectLst/>
            </a:endParaRPr>
          </a:p>
          <a:p>
            <a:r>
              <a:rPr lang="zh-CN" altLang="en-US" sz="1800" dirty="0">
                <a:ln w="0">
                  <a:noFill/>
                  <a:prstDash val="solid"/>
                </a:ln>
                <a:solidFill>
                  <a:srgbClr val="0057A6"/>
                </a:solidFill>
                <a:effectLst/>
              </a:rPr>
              <a:t>点击添加文本文字点击添加文本文字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096000" y="283588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某某经理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096000" y="3205217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n w="0">
                  <a:solidFill>
                    <a:srgbClr val="FFEC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ln w="0">
                  <a:noFill/>
                  <a:prstDash val="solid"/>
                </a:ln>
                <a:solidFill>
                  <a:srgbClr val="0057A6"/>
                </a:solidFill>
                <a:effectLst/>
              </a:rPr>
              <a:t>点击添加文本文字点击添加文本文字</a:t>
            </a:r>
            <a:endParaRPr lang="en-US" altLang="zh-CN" sz="1800" dirty="0">
              <a:ln w="0">
                <a:noFill/>
                <a:prstDash val="solid"/>
              </a:ln>
              <a:solidFill>
                <a:srgbClr val="0057A6"/>
              </a:solidFill>
              <a:effectLst/>
            </a:endParaRPr>
          </a:p>
          <a:p>
            <a:r>
              <a:rPr lang="zh-CN" altLang="en-US" sz="1800" dirty="0">
                <a:ln w="0">
                  <a:noFill/>
                  <a:prstDash val="solid"/>
                </a:ln>
                <a:solidFill>
                  <a:srgbClr val="0057A6"/>
                </a:solidFill>
                <a:effectLst/>
              </a:rPr>
              <a:t>点击添加文本文字点击添加文本文字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096000" y="383230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某某经理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096000" y="420164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n w="0">
                  <a:solidFill>
                    <a:srgbClr val="FFEC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ln w="0">
                  <a:noFill/>
                  <a:prstDash val="solid"/>
                </a:ln>
                <a:solidFill>
                  <a:srgbClr val="0057A6"/>
                </a:solidFill>
                <a:effectLst/>
              </a:rPr>
              <a:t>点击添加文本文字点击添加文本文字</a:t>
            </a:r>
            <a:endParaRPr lang="en-US" altLang="zh-CN" sz="1800" dirty="0">
              <a:ln w="0">
                <a:noFill/>
                <a:prstDash val="solid"/>
              </a:ln>
              <a:solidFill>
                <a:srgbClr val="0057A6"/>
              </a:solidFill>
              <a:effectLst/>
            </a:endParaRPr>
          </a:p>
          <a:p>
            <a:r>
              <a:rPr lang="zh-CN" altLang="en-US" sz="1800" dirty="0">
                <a:ln w="0">
                  <a:noFill/>
                  <a:prstDash val="solid"/>
                </a:ln>
                <a:solidFill>
                  <a:srgbClr val="0057A6"/>
                </a:solidFill>
                <a:effectLst/>
              </a:rPr>
              <a:t>点击添加文本文字点击添加文本文字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096000" y="482873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某某经理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096000" y="519806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n w="0">
                  <a:solidFill>
                    <a:srgbClr val="FFEC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ln w="0">
                  <a:noFill/>
                  <a:prstDash val="solid"/>
                </a:ln>
                <a:solidFill>
                  <a:srgbClr val="0057A6"/>
                </a:solidFill>
                <a:effectLst/>
              </a:rPr>
              <a:t>点击添加文本文字点击添加文本文字</a:t>
            </a:r>
            <a:endParaRPr lang="en-US" altLang="zh-CN" sz="1800" dirty="0">
              <a:ln w="0">
                <a:noFill/>
                <a:prstDash val="solid"/>
              </a:ln>
              <a:solidFill>
                <a:srgbClr val="0057A6"/>
              </a:solidFill>
              <a:effectLst/>
            </a:endParaRPr>
          </a:p>
          <a:p>
            <a:r>
              <a:rPr lang="zh-CN" altLang="en-US" sz="1800" dirty="0">
                <a:ln w="0">
                  <a:noFill/>
                  <a:prstDash val="solid"/>
                </a:ln>
                <a:solidFill>
                  <a:srgbClr val="0057A6"/>
                </a:solidFill>
                <a:effectLst/>
              </a:rPr>
              <a:t>点击添加文本文字点击添加文本文字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3767328" y="2279904"/>
            <a:ext cx="0" cy="3011995"/>
          </a:xfrm>
          <a:prstGeom prst="line">
            <a:avLst/>
          </a:prstGeom>
          <a:ln>
            <a:solidFill>
              <a:srgbClr val="0057A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767328" y="2279904"/>
            <a:ext cx="1260000" cy="0"/>
          </a:xfrm>
          <a:prstGeom prst="line">
            <a:avLst/>
          </a:prstGeom>
          <a:ln>
            <a:solidFill>
              <a:srgbClr val="0057A6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767328" y="3416745"/>
            <a:ext cx="1260000" cy="0"/>
          </a:xfrm>
          <a:prstGeom prst="line">
            <a:avLst/>
          </a:prstGeom>
          <a:ln>
            <a:solidFill>
              <a:srgbClr val="0057A6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767328" y="4316539"/>
            <a:ext cx="1260000" cy="0"/>
          </a:xfrm>
          <a:prstGeom prst="line">
            <a:avLst/>
          </a:prstGeom>
          <a:ln>
            <a:solidFill>
              <a:srgbClr val="0057A6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767328" y="5291899"/>
            <a:ext cx="1260000" cy="0"/>
          </a:xfrm>
          <a:prstGeom prst="line">
            <a:avLst/>
          </a:prstGeom>
          <a:ln>
            <a:solidFill>
              <a:srgbClr val="0057A6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3069633" y="3785901"/>
            <a:ext cx="691905" cy="0"/>
          </a:xfrm>
          <a:prstGeom prst="line">
            <a:avLst/>
          </a:prstGeom>
          <a:ln>
            <a:solidFill>
              <a:srgbClr val="0057A6"/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9799308" y="27146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管理模式</a:t>
            </a:r>
            <a:endParaRPr lang="zh-CN" altLang="en-US" sz="3200" dirty="0">
              <a:solidFill>
                <a:schemeClr val="bg1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67956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00"/>
                            </p:stCondLst>
                            <p:childTnLst>
                              <p:par>
                                <p:cTn id="7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800"/>
                            </p:stCondLst>
                            <p:childTnLst>
                              <p:par>
                                <p:cTn id="100" presetID="23" presetClass="entr" presetSubtype="52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9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组合 86"/>
          <p:cNvGrpSpPr/>
          <p:nvPr/>
        </p:nvGrpSpPr>
        <p:grpSpPr>
          <a:xfrm>
            <a:off x="9668128" y="3826475"/>
            <a:ext cx="1272340" cy="523220"/>
            <a:chOff x="9668128" y="3826475"/>
            <a:chExt cx="1272340" cy="523220"/>
          </a:xfrm>
        </p:grpSpPr>
        <p:sp>
          <p:nvSpPr>
            <p:cNvPr id="3" name="矩形 2"/>
            <p:cNvSpPr/>
            <p:nvPr/>
          </p:nvSpPr>
          <p:spPr>
            <a:xfrm>
              <a:off x="9668128" y="3935508"/>
              <a:ext cx="1272340" cy="40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847274" y="3826475"/>
              <a:ext cx="915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57A6"/>
                  </a:solidFill>
                </a:rPr>
                <a:t>2013</a:t>
              </a:r>
              <a:endParaRPr lang="zh-CN" altLang="en-US" sz="2800" dirty="0">
                <a:solidFill>
                  <a:srgbClr val="0057A6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580583" y="3826475"/>
            <a:ext cx="1272340" cy="523220"/>
            <a:chOff x="7580583" y="3826475"/>
            <a:chExt cx="1272340" cy="523220"/>
          </a:xfrm>
        </p:grpSpPr>
        <p:sp>
          <p:nvSpPr>
            <p:cNvPr id="6" name="矩形 5"/>
            <p:cNvSpPr/>
            <p:nvPr/>
          </p:nvSpPr>
          <p:spPr>
            <a:xfrm>
              <a:off x="7580583" y="3938227"/>
              <a:ext cx="1272340" cy="40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825886" y="3826475"/>
              <a:ext cx="915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57A6"/>
                  </a:solidFill>
                </a:rPr>
                <a:t>2012</a:t>
              </a:r>
              <a:endParaRPr lang="zh-CN" altLang="en-US" sz="2800" dirty="0">
                <a:solidFill>
                  <a:srgbClr val="0057A6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493040" y="3826475"/>
            <a:ext cx="1272340" cy="523220"/>
            <a:chOff x="5493040" y="3826475"/>
            <a:chExt cx="1272340" cy="523220"/>
          </a:xfrm>
        </p:grpSpPr>
        <p:sp>
          <p:nvSpPr>
            <p:cNvPr id="9" name="矩形 8"/>
            <p:cNvSpPr/>
            <p:nvPr/>
          </p:nvSpPr>
          <p:spPr>
            <a:xfrm>
              <a:off x="5493040" y="3928478"/>
              <a:ext cx="1272340" cy="40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710414" y="3826475"/>
              <a:ext cx="915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57A6"/>
                  </a:solidFill>
                </a:rPr>
                <a:t>2011</a:t>
              </a:r>
              <a:endParaRPr lang="zh-CN" altLang="en-US" sz="2800" dirty="0">
                <a:solidFill>
                  <a:srgbClr val="0057A6"/>
                </a:solidFill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405497" y="3826475"/>
            <a:ext cx="1272340" cy="523220"/>
            <a:chOff x="3405497" y="3826475"/>
            <a:chExt cx="1272340" cy="523220"/>
          </a:xfrm>
        </p:grpSpPr>
        <p:sp>
          <p:nvSpPr>
            <p:cNvPr id="12" name="矩形 11"/>
            <p:cNvSpPr/>
            <p:nvPr/>
          </p:nvSpPr>
          <p:spPr>
            <a:xfrm>
              <a:off x="3405497" y="3919005"/>
              <a:ext cx="1272340" cy="40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543960" y="3826475"/>
              <a:ext cx="10071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57A6"/>
                  </a:solidFill>
                </a:rPr>
                <a:t>2010</a:t>
              </a:r>
              <a:endParaRPr lang="zh-CN" altLang="en-US" sz="2800" dirty="0">
                <a:solidFill>
                  <a:srgbClr val="0057A6"/>
                </a:solidFill>
              </a:endParaRPr>
            </a:p>
          </p:txBody>
        </p:sp>
      </p:grpSp>
      <p:sp>
        <p:nvSpPr>
          <p:cNvPr id="4" name="直角三角形 3"/>
          <p:cNvSpPr/>
          <p:nvPr/>
        </p:nvSpPr>
        <p:spPr>
          <a:xfrm>
            <a:off x="10697872" y="3807498"/>
            <a:ext cx="242596" cy="128010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>
            <a:off x="8610327" y="3810217"/>
            <a:ext cx="242596" cy="128010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直角三角形 9"/>
          <p:cNvSpPr/>
          <p:nvPr/>
        </p:nvSpPr>
        <p:spPr>
          <a:xfrm>
            <a:off x="6522784" y="3800468"/>
            <a:ext cx="242596" cy="128010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直角三角形 12"/>
          <p:cNvSpPr/>
          <p:nvPr/>
        </p:nvSpPr>
        <p:spPr>
          <a:xfrm>
            <a:off x="4435241" y="3790995"/>
            <a:ext cx="242596" cy="128010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>
            <a:off x="2347698" y="3777707"/>
            <a:ext cx="242596" cy="128010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11225" y="4364330"/>
            <a:ext cx="2031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31897" y="4364330"/>
            <a:ext cx="2031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52569" y="4364330"/>
            <a:ext cx="2031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268041" y="4364330"/>
            <a:ext cx="2031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289429" y="4364330"/>
            <a:ext cx="2031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317954" y="3826475"/>
            <a:ext cx="1272340" cy="523220"/>
            <a:chOff x="1317954" y="3826475"/>
            <a:chExt cx="1272340" cy="523220"/>
          </a:xfrm>
        </p:grpSpPr>
        <p:sp>
          <p:nvSpPr>
            <p:cNvPr id="15" name="矩形 14"/>
            <p:cNvSpPr/>
            <p:nvPr/>
          </p:nvSpPr>
          <p:spPr>
            <a:xfrm>
              <a:off x="1317954" y="3905717"/>
              <a:ext cx="1272340" cy="4075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69070" y="3826475"/>
              <a:ext cx="915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0057A6"/>
                  </a:solidFill>
                </a:rPr>
                <a:t>2009</a:t>
              </a:r>
              <a:endParaRPr lang="zh-CN" altLang="en-US" sz="2800" dirty="0">
                <a:solidFill>
                  <a:srgbClr val="0057A6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391106" y="2336801"/>
            <a:ext cx="1071562" cy="1368425"/>
            <a:chOff x="1390650" y="2336801"/>
            <a:chExt cx="1071562" cy="1368425"/>
          </a:xfrm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1590675" y="3448051"/>
              <a:ext cx="673100" cy="182563"/>
            </a:xfrm>
            <a:custGeom>
              <a:avLst/>
              <a:gdLst>
                <a:gd name="T0" fmla="*/ 362 w 362"/>
                <a:gd name="T1" fmla="*/ 99 h 99"/>
                <a:gd name="T2" fmla="*/ 0 w 362"/>
                <a:gd name="T3" fmla="*/ 99 h 99"/>
                <a:gd name="T4" fmla="*/ 0 w 362"/>
                <a:gd name="T5" fmla="*/ 10 h 99"/>
                <a:gd name="T6" fmla="*/ 10 w 362"/>
                <a:gd name="T7" fmla="*/ 0 h 99"/>
                <a:gd name="T8" fmla="*/ 352 w 362"/>
                <a:gd name="T9" fmla="*/ 0 h 99"/>
                <a:gd name="T10" fmla="*/ 362 w 362"/>
                <a:gd name="T11" fmla="*/ 10 h 99"/>
                <a:gd name="T12" fmla="*/ 362 w 362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" h="99">
                  <a:moveTo>
                    <a:pt x="362" y="9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7" y="0"/>
                    <a:pt x="362" y="5"/>
                    <a:pt x="362" y="10"/>
                  </a:cubicBezTo>
                  <a:lnTo>
                    <a:pt x="362" y="99"/>
                  </a:lnTo>
                  <a:close/>
                </a:path>
              </a:pathLst>
            </a:custGeom>
            <a:solidFill>
              <a:srgbClr val="4447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1530350" y="3630613"/>
              <a:ext cx="793750" cy="74613"/>
            </a:xfrm>
            <a:custGeom>
              <a:avLst/>
              <a:gdLst>
                <a:gd name="T0" fmla="*/ 428 w 428"/>
                <a:gd name="T1" fmla="*/ 10 h 40"/>
                <a:gd name="T2" fmla="*/ 418 w 428"/>
                <a:gd name="T3" fmla="*/ 0 h 40"/>
                <a:gd name="T4" fmla="*/ 10 w 428"/>
                <a:gd name="T5" fmla="*/ 0 h 40"/>
                <a:gd name="T6" fmla="*/ 0 w 428"/>
                <a:gd name="T7" fmla="*/ 10 h 40"/>
                <a:gd name="T8" fmla="*/ 0 w 428"/>
                <a:gd name="T9" fmla="*/ 40 h 40"/>
                <a:gd name="T10" fmla="*/ 428 w 428"/>
                <a:gd name="T11" fmla="*/ 40 h 40"/>
                <a:gd name="T12" fmla="*/ 428 w 428"/>
                <a:gd name="T13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0">
                  <a:moveTo>
                    <a:pt x="428" y="10"/>
                  </a:moveTo>
                  <a:cubicBezTo>
                    <a:pt x="428" y="5"/>
                    <a:pt x="423" y="0"/>
                    <a:pt x="4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28" y="40"/>
                    <a:pt x="428" y="40"/>
                    <a:pt x="428" y="40"/>
                  </a:cubicBezTo>
                  <a:lnTo>
                    <a:pt x="428" y="10"/>
                  </a:lnTo>
                  <a:close/>
                </a:path>
              </a:pathLst>
            </a:custGeom>
            <a:solidFill>
              <a:srgbClr val="242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1719263" y="3398838"/>
              <a:ext cx="415925" cy="49213"/>
            </a:xfrm>
            <a:custGeom>
              <a:avLst/>
              <a:gdLst>
                <a:gd name="T0" fmla="*/ 224 w 224"/>
                <a:gd name="T1" fmla="*/ 0 h 26"/>
                <a:gd name="T2" fmla="*/ 0 w 224"/>
                <a:gd name="T3" fmla="*/ 0 h 26"/>
                <a:gd name="T4" fmla="*/ 0 w 224"/>
                <a:gd name="T5" fmla="*/ 22 h 26"/>
                <a:gd name="T6" fmla="*/ 4 w 224"/>
                <a:gd name="T7" fmla="*/ 26 h 26"/>
                <a:gd name="T8" fmla="*/ 220 w 224"/>
                <a:gd name="T9" fmla="*/ 26 h 26"/>
                <a:gd name="T10" fmla="*/ 224 w 224"/>
                <a:gd name="T11" fmla="*/ 22 h 26"/>
                <a:gd name="T12" fmla="*/ 224 w 2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6">
                  <a:moveTo>
                    <a:pt x="2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4" y="26"/>
                  </a:cubicBezTo>
                  <a:cubicBezTo>
                    <a:pt x="220" y="26"/>
                    <a:pt x="220" y="26"/>
                    <a:pt x="220" y="26"/>
                  </a:cubicBezTo>
                  <a:cubicBezTo>
                    <a:pt x="222" y="26"/>
                    <a:pt x="224" y="25"/>
                    <a:pt x="224" y="22"/>
                  </a:cubicBezTo>
                  <a:lnTo>
                    <a:pt x="224" y="0"/>
                  </a:lnTo>
                  <a:close/>
                </a:path>
              </a:pathLst>
            </a:custGeom>
            <a:solidFill>
              <a:srgbClr val="E47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1719263" y="3100388"/>
              <a:ext cx="415925" cy="298450"/>
            </a:xfrm>
            <a:custGeom>
              <a:avLst/>
              <a:gdLst>
                <a:gd name="T0" fmla="*/ 139 w 224"/>
                <a:gd name="T1" fmla="*/ 2 h 161"/>
                <a:gd name="T2" fmla="*/ 139 w 224"/>
                <a:gd name="T3" fmla="*/ 0 h 161"/>
                <a:gd name="T4" fmla="*/ 84 w 224"/>
                <a:gd name="T5" fmla="*/ 0 h 161"/>
                <a:gd name="T6" fmla="*/ 84 w 224"/>
                <a:gd name="T7" fmla="*/ 2 h 161"/>
                <a:gd name="T8" fmla="*/ 0 w 224"/>
                <a:gd name="T9" fmla="*/ 161 h 161"/>
                <a:gd name="T10" fmla="*/ 108 w 224"/>
                <a:gd name="T11" fmla="*/ 161 h 161"/>
                <a:gd name="T12" fmla="*/ 115 w 224"/>
                <a:gd name="T13" fmla="*/ 161 h 161"/>
                <a:gd name="T14" fmla="*/ 224 w 224"/>
                <a:gd name="T15" fmla="*/ 161 h 161"/>
                <a:gd name="T16" fmla="*/ 139 w 224"/>
                <a:gd name="T17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61">
                  <a:moveTo>
                    <a:pt x="139" y="2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66"/>
                    <a:pt x="53" y="126"/>
                    <a:pt x="0" y="161"/>
                  </a:cubicBezTo>
                  <a:cubicBezTo>
                    <a:pt x="108" y="161"/>
                    <a:pt x="108" y="161"/>
                    <a:pt x="108" y="161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224" y="161"/>
                    <a:pt x="224" y="161"/>
                    <a:pt x="224" y="161"/>
                  </a:cubicBezTo>
                  <a:cubicBezTo>
                    <a:pt x="171" y="126"/>
                    <a:pt x="139" y="66"/>
                    <a:pt x="139" y="2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2187575" y="2449513"/>
              <a:ext cx="274637" cy="449263"/>
            </a:xfrm>
            <a:custGeom>
              <a:avLst/>
              <a:gdLst>
                <a:gd name="T0" fmla="*/ 148 w 148"/>
                <a:gd name="T1" fmla="*/ 16 h 242"/>
                <a:gd name="T2" fmla="*/ 132 w 148"/>
                <a:gd name="T3" fmla="*/ 0 h 242"/>
                <a:gd name="T4" fmla="*/ 61 w 148"/>
                <a:gd name="T5" fmla="*/ 0 h 242"/>
                <a:gd name="T6" fmla="*/ 58 w 148"/>
                <a:gd name="T7" fmla="*/ 32 h 242"/>
                <a:gd name="T8" fmla="*/ 111 w 148"/>
                <a:gd name="T9" fmla="*/ 32 h 242"/>
                <a:gd name="T10" fmla="*/ 114 w 148"/>
                <a:gd name="T11" fmla="*/ 33 h 242"/>
                <a:gd name="T12" fmla="*/ 115 w 148"/>
                <a:gd name="T13" fmla="*/ 36 h 242"/>
                <a:gd name="T14" fmla="*/ 21 w 148"/>
                <a:gd name="T15" fmla="*/ 194 h 242"/>
                <a:gd name="T16" fmla="*/ 0 w 148"/>
                <a:gd name="T17" fmla="*/ 242 h 242"/>
                <a:gd name="T18" fmla="*/ 148 w 148"/>
                <a:gd name="T19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42">
                  <a:moveTo>
                    <a:pt x="148" y="16"/>
                  </a:moveTo>
                  <a:cubicBezTo>
                    <a:pt x="148" y="7"/>
                    <a:pt x="141" y="0"/>
                    <a:pt x="13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1"/>
                    <a:pt x="60" y="21"/>
                    <a:pt x="58" y="32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3" y="32"/>
                    <a:pt x="114" y="32"/>
                    <a:pt x="114" y="33"/>
                  </a:cubicBezTo>
                  <a:cubicBezTo>
                    <a:pt x="115" y="34"/>
                    <a:pt x="116" y="35"/>
                    <a:pt x="115" y="36"/>
                  </a:cubicBezTo>
                  <a:cubicBezTo>
                    <a:pt x="109" y="102"/>
                    <a:pt x="73" y="159"/>
                    <a:pt x="21" y="194"/>
                  </a:cubicBezTo>
                  <a:cubicBezTo>
                    <a:pt x="14" y="211"/>
                    <a:pt x="7" y="227"/>
                    <a:pt x="0" y="242"/>
                  </a:cubicBezTo>
                  <a:cubicBezTo>
                    <a:pt x="87" y="204"/>
                    <a:pt x="148" y="117"/>
                    <a:pt x="148" y="1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1390650" y="2449513"/>
              <a:ext cx="276225" cy="449263"/>
            </a:xfrm>
            <a:custGeom>
              <a:avLst/>
              <a:gdLst>
                <a:gd name="T0" fmla="*/ 33 w 149"/>
                <a:gd name="T1" fmla="*/ 36 h 242"/>
                <a:gd name="T2" fmla="*/ 34 w 149"/>
                <a:gd name="T3" fmla="*/ 33 h 242"/>
                <a:gd name="T4" fmla="*/ 37 w 149"/>
                <a:gd name="T5" fmla="*/ 32 h 242"/>
                <a:gd name="T6" fmla="*/ 90 w 149"/>
                <a:gd name="T7" fmla="*/ 32 h 242"/>
                <a:gd name="T8" fmla="*/ 87 w 149"/>
                <a:gd name="T9" fmla="*/ 0 h 242"/>
                <a:gd name="T10" fmla="*/ 16 w 149"/>
                <a:gd name="T11" fmla="*/ 0 h 242"/>
                <a:gd name="T12" fmla="*/ 0 w 149"/>
                <a:gd name="T13" fmla="*/ 16 h 242"/>
                <a:gd name="T14" fmla="*/ 149 w 149"/>
                <a:gd name="T15" fmla="*/ 242 h 242"/>
                <a:gd name="T16" fmla="*/ 128 w 149"/>
                <a:gd name="T17" fmla="*/ 194 h 242"/>
                <a:gd name="T18" fmla="*/ 33 w 149"/>
                <a:gd name="T19" fmla="*/ 3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242">
                  <a:moveTo>
                    <a:pt x="33" y="36"/>
                  </a:moveTo>
                  <a:cubicBezTo>
                    <a:pt x="33" y="35"/>
                    <a:pt x="33" y="34"/>
                    <a:pt x="34" y="33"/>
                  </a:cubicBezTo>
                  <a:cubicBezTo>
                    <a:pt x="35" y="32"/>
                    <a:pt x="36" y="32"/>
                    <a:pt x="37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9" y="21"/>
                    <a:pt x="88" y="11"/>
                    <a:pt x="8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7"/>
                    <a:pt x="62" y="204"/>
                    <a:pt x="149" y="242"/>
                  </a:cubicBezTo>
                  <a:cubicBezTo>
                    <a:pt x="141" y="227"/>
                    <a:pt x="134" y="211"/>
                    <a:pt x="128" y="194"/>
                  </a:cubicBezTo>
                  <a:cubicBezTo>
                    <a:pt x="76" y="159"/>
                    <a:pt x="39" y="102"/>
                    <a:pt x="33" y="3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34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463" y="2336801"/>
              <a:ext cx="768350" cy="779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1770063" y="2432051"/>
              <a:ext cx="311150" cy="298450"/>
            </a:xfrm>
            <a:custGeom>
              <a:avLst/>
              <a:gdLst>
                <a:gd name="T0" fmla="*/ 36 w 196"/>
                <a:gd name="T1" fmla="*/ 187 h 188"/>
                <a:gd name="T2" fmla="*/ 61 w 196"/>
                <a:gd name="T3" fmla="*/ 115 h 188"/>
                <a:gd name="T4" fmla="*/ 0 w 196"/>
                <a:gd name="T5" fmla="*/ 71 h 188"/>
                <a:gd name="T6" fmla="*/ 75 w 196"/>
                <a:gd name="T7" fmla="*/ 72 h 188"/>
                <a:gd name="T8" fmla="*/ 99 w 196"/>
                <a:gd name="T9" fmla="*/ 0 h 188"/>
                <a:gd name="T10" fmla="*/ 120 w 196"/>
                <a:gd name="T11" fmla="*/ 72 h 188"/>
                <a:gd name="T12" fmla="*/ 196 w 196"/>
                <a:gd name="T13" fmla="*/ 72 h 188"/>
                <a:gd name="T14" fmla="*/ 134 w 196"/>
                <a:gd name="T15" fmla="*/ 115 h 188"/>
                <a:gd name="T16" fmla="*/ 158 w 196"/>
                <a:gd name="T17" fmla="*/ 188 h 188"/>
                <a:gd name="T18" fmla="*/ 97 w 196"/>
                <a:gd name="T19" fmla="*/ 142 h 188"/>
                <a:gd name="T20" fmla="*/ 36 w 196"/>
                <a:gd name="T21" fmla="*/ 18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188">
                  <a:moveTo>
                    <a:pt x="36" y="187"/>
                  </a:moveTo>
                  <a:lnTo>
                    <a:pt x="61" y="115"/>
                  </a:lnTo>
                  <a:lnTo>
                    <a:pt x="0" y="71"/>
                  </a:lnTo>
                  <a:lnTo>
                    <a:pt x="75" y="72"/>
                  </a:lnTo>
                  <a:lnTo>
                    <a:pt x="99" y="0"/>
                  </a:lnTo>
                  <a:lnTo>
                    <a:pt x="120" y="72"/>
                  </a:lnTo>
                  <a:lnTo>
                    <a:pt x="196" y="72"/>
                  </a:lnTo>
                  <a:lnTo>
                    <a:pt x="134" y="115"/>
                  </a:lnTo>
                  <a:lnTo>
                    <a:pt x="158" y="188"/>
                  </a:lnTo>
                  <a:lnTo>
                    <a:pt x="97" y="142"/>
                  </a:lnTo>
                  <a:lnTo>
                    <a:pt x="36" y="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201295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166370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11778" y="2336801"/>
            <a:ext cx="1071562" cy="1368425"/>
            <a:chOff x="1390650" y="2336801"/>
            <a:chExt cx="1071562" cy="1368425"/>
          </a:xfrm>
        </p:grpSpPr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1590675" y="3448051"/>
              <a:ext cx="673100" cy="182563"/>
            </a:xfrm>
            <a:custGeom>
              <a:avLst/>
              <a:gdLst>
                <a:gd name="T0" fmla="*/ 362 w 362"/>
                <a:gd name="T1" fmla="*/ 99 h 99"/>
                <a:gd name="T2" fmla="*/ 0 w 362"/>
                <a:gd name="T3" fmla="*/ 99 h 99"/>
                <a:gd name="T4" fmla="*/ 0 w 362"/>
                <a:gd name="T5" fmla="*/ 10 h 99"/>
                <a:gd name="T6" fmla="*/ 10 w 362"/>
                <a:gd name="T7" fmla="*/ 0 h 99"/>
                <a:gd name="T8" fmla="*/ 352 w 362"/>
                <a:gd name="T9" fmla="*/ 0 h 99"/>
                <a:gd name="T10" fmla="*/ 362 w 362"/>
                <a:gd name="T11" fmla="*/ 10 h 99"/>
                <a:gd name="T12" fmla="*/ 362 w 362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" h="99">
                  <a:moveTo>
                    <a:pt x="362" y="9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7" y="0"/>
                    <a:pt x="362" y="5"/>
                    <a:pt x="362" y="10"/>
                  </a:cubicBezTo>
                  <a:lnTo>
                    <a:pt x="362" y="99"/>
                  </a:lnTo>
                  <a:close/>
                </a:path>
              </a:pathLst>
            </a:custGeom>
            <a:solidFill>
              <a:srgbClr val="4447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1530350" y="3630613"/>
              <a:ext cx="793750" cy="74613"/>
            </a:xfrm>
            <a:custGeom>
              <a:avLst/>
              <a:gdLst>
                <a:gd name="T0" fmla="*/ 428 w 428"/>
                <a:gd name="T1" fmla="*/ 10 h 40"/>
                <a:gd name="T2" fmla="*/ 418 w 428"/>
                <a:gd name="T3" fmla="*/ 0 h 40"/>
                <a:gd name="T4" fmla="*/ 10 w 428"/>
                <a:gd name="T5" fmla="*/ 0 h 40"/>
                <a:gd name="T6" fmla="*/ 0 w 428"/>
                <a:gd name="T7" fmla="*/ 10 h 40"/>
                <a:gd name="T8" fmla="*/ 0 w 428"/>
                <a:gd name="T9" fmla="*/ 40 h 40"/>
                <a:gd name="T10" fmla="*/ 428 w 428"/>
                <a:gd name="T11" fmla="*/ 40 h 40"/>
                <a:gd name="T12" fmla="*/ 428 w 428"/>
                <a:gd name="T13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0">
                  <a:moveTo>
                    <a:pt x="428" y="10"/>
                  </a:moveTo>
                  <a:cubicBezTo>
                    <a:pt x="428" y="5"/>
                    <a:pt x="423" y="0"/>
                    <a:pt x="4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28" y="40"/>
                    <a:pt x="428" y="40"/>
                    <a:pt x="428" y="40"/>
                  </a:cubicBezTo>
                  <a:lnTo>
                    <a:pt x="428" y="10"/>
                  </a:lnTo>
                  <a:close/>
                </a:path>
              </a:pathLst>
            </a:custGeom>
            <a:solidFill>
              <a:srgbClr val="242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1719263" y="3398838"/>
              <a:ext cx="415925" cy="49213"/>
            </a:xfrm>
            <a:custGeom>
              <a:avLst/>
              <a:gdLst>
                <a:gd name="T0" fmla="*/ 224 w 224"/>
                <a:gd name="T1" fmla="*/ 0 h 26"/>
                <a:gd name="T2" fmla="*/ 0 w 224"/>
                <a:gd name="T3" fmla="*/ 0 h 26"/>
                <a:gd name="T4" fmla="*/ 0 w 224"/>
                <a:gd name="T5" fmla="*/ 22 h 26"/>
                <a:gd name="T6" fmla="*/ 4 w 224"/>
                <a:gd name="T7" fmla="*/ 26 h 26"/>
                <a:gd name="T8" fmla="*/ 220 w 224"/>
                <a:gd name="T9" fmla="*/ 26 h 26"/>
                <a:gd name="T10" fmla="*/ 224 w 224"/>
                <a:gd name="T11" fmla="*/ 22 h 26"/>
                <a:gd name="T12" fmla="*/ 224 w 2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6">
                  <a:moveTo>
                    <a:pt x="2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4" y="26"/>
                  </a:cubicBezTo>
                  <a:cubicBezTo>
                    <a:pt x="220" y="26"/>
                    <a:pt x="220" y="26"/>
                    <a:pt x="220" y="26"/>
                  </a:cubicBezTo>
                  <a:cubicBezTo>
                    <a:pt x="222" y="26"/>
                    <a:pt x="224" y="25"/>
                    <a:pt x="224" y="22"/>
                  </a:cubicBezTo>
                  <a:lnTo>
                    <a:pt x="224" y="0"/>
                  </a:lnTo>
                  <a:close/>
                </a:path>
              </a:pathLst>
            </a:custGeom>
            <a:solidFill>
              <a:srgbClr val="E47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"/>
            <p:cNvSpPr>
              <a:spLocks/>
            </p:cNvSpPr>
            <p:nvPr/>
          </p:nvSpPr>
          <p:spPr bwMode="auto">
            <a:xfrm>
              <a:off x="1719263" y="3100388"/>
              <a:ext cx="415925" cy="298450"/>
            </a:xfrm>
            <a:custGeom>
              <a:avLst/>
              <a:gdLst>
                <a:gd name="T0" fmla="*/ 139 w 224"/>
                <a:gd name="T1" fmla="*/ 2 h 161"/>
                <a:gd name="T2" fmla="*/ 139 w 224"/>
                <a:gd name="T3" fmla="*/ 0 h 161"/>
                <a:gd name="T4" fmla="*/ 84 w 224"/>
                <a:gd name="T5" fmla="*/ 0 h 161"/>
                <a:gd name="T6" fmla="*/ 84 w 224"/>
                <a:gd name="T7" fmla="*/ 2 h 161"/>
                <a:gd name="T8" fmla="*/ 0 w 224"/>
                <a:gd name="T9" fmla="*/ 161 h 161"/>
                <a:gd name="T10" fmla="*/ 108 w 224"/>
                <a:gd name="T11" fmla="*/ 161 h 161"/>
                <a:gd name="T12" fmla="*/ 115 w 224"/>
                <a:gd name="T13" fmla="*/ 161 h 161"/>
                <a:gd name="T14" fmla="*/ 224 w 224"/>
                <a:gd name="T15" fmla="*/ 161 h 161"/>
                <a:gd name="T16" fmla="*/ 139 w 224"/>
                <a:gd name="T17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61">
                  <a:moveTo>
                    <a:pt x="139" y="2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66"/>
                    <a:pt x="53" y="126"/>
                    <a:pt x="0" y="161"/>
                  </a:cubicBezTo>
                  <a:cubicBezTo>
                    <a:pt x="108" y="161"/>
                    <a:pt x="108" y="161"/>
                    <a:pt x="108" y="161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224" y="161"/>
                    <a:pt x="224" y="161"/>
                    <a:pt x="224" y="161"/>
                  </a:cubicBezTo>
                  <a:cubicBezTo>
                    <a:pt x="171" y="126"/>
                    <a:pt x="139" y="66"/>
                    <a:pt x="139" y="2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2187575" y="2449513"/>
              <a:ext cx="274637" cy="449263"/>
            </a:xfrm>
            <a:custGeom>
              <a:avLst/>
              <a:gdLst>
                <a:gd name="T0" fmla="*/ 148 w 148"/>
                <a:gd name="T1" fmla="*/ 16 h 242"/>
                <a:gd name="T2" fmla="*/ 132 w 148"/>
                <a:gd name="T3" fmla="*/ 0 h 242"/>
                <a:gd name="T4" fmla="*/ 61 w 148"/>
                <a:gd name="T5" fmla="*/ 0 h 242"/>
                <a:gd name="T6" fmla="*/ 58 w 148"/>
                <a:gd name="T7" fmla="*/ 32 h 242"/>
                <a:gd name="T8" fmla="*/ 111 w 148"/>
                <a:gd name="T9" fmla="*/ 32 h 242"/>
                <a:gd name="T10" fmla="*/ 114 w 148"/>
                <a:gd name="T11" fmla="*/ 33 h 242"/>
                <a:gd name="T12" fmla="*/ 115 w 148"/>
                <a:gd name="T13" fmla="*/ 36 h 242"/>
                <a:gd name="T14" fmla="*/ 21 w 148"/>
                <a:gd name="T15" fmla="*/ 194 h 242"/>
                <a:gd name="T16" fmla="*/ 0 w 148"/>
                <a:gd name="T17" fmla="*/ 242 h 242"/>
                <a:gd name="T18" fmla="*/ 148 w 148"/>
                <a:gd name="T19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42">
                  <a:moveTo>
                    <a:pt x="148" y="16"/>
                  </a:moveTo>
                  <a:cubicBezTo>
                    <a:pt x="148" y="7"/>
                    <a:pt x="141" y="0"/>
                    <a:pt x="13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1"/>
                    <a:pt x="60" y="21"/>
                    <a:pt x="58" y="32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3" y="32"/>
                    <a:pt x="114" y="32"/>
                    <a:pt x="114" y="33"/>
                  </a:cubicBezTo>
                  <a:cubicBezTo>
                    <a:pt x="115" y="34"/>
                    <a:pt x="116" y="35"/>
                    <a:pt x="115" y="36"/>
                  </a:cubicBezTo>
                  <a:cubicBezTo>
                    <a:pt x="109" y="102"/>
                    <a:pt x="73" y="159"/>
                    <a:pt x="21" y="194"/>
                  </a:cubicBezTo>
                  <a:cubicBezTo>
                    <a:pt x="14" y="211"/>
                    <a:pt x="7" y="227"/>
                    <a:pt x="0" y="242"/>
                  </a:cubicBezTo>
                  <a:cubicBezTo>
                    <a:pt x="87" y="204"/>
                    <a:pt x="148" y="117"/>
                    <a:pt x="148" y="1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1390650" y="2449513"/>
              <a:ext cx="276225" cy="449263"/>
            </a:xfrm>
            <a:custGeom>
              <a:avLst/>
              <a:gdLst>
                <a:gd name="T0" fmla="*/ 33 w 149"/>
                <a:gd name="T1" fmla="*/ 36 h 242"/>
                <a:gd name="T2" fmla="*/ 34 w 149"/>
                <a:gd name="T3" fmla="*/ 33 h 242"/>
                <a:gd name="T4" fmla="*/ 37 w 149"/>
                <a:gd name="T5" fmla="*/ 32 h 242"/>
                <a:gd name="T6" fmla="*/ 90 w 149"/>
                <a:gd name="T7" fmla="*/ 32 h 242"/>
                <a:gd name="T8" fmla="*/ 87 w 149"/>
                <a:gd name="T9" fmla="*/ 0 h 242"/>
                <a:gd name="T10" fmla="*/ 16 w 149"/>
                <a:gd name="T11" fmla="*/ 0 h 242"/>
                <a:gd name="T12" fmla="*/ 0 w 149"/>
                <a:gd name="T13" fmla="*/ 16 h 242"/>
                <a:gd name="T14" fmla="*/ 149 w 149"/>
                <a:gd name="T15" fmla="*/ 242 h 242"/>
                <a:gd name="T16" fmla="*/ 128 w 149"/>
                <a:gd name="T17" fmla="*/ 194 h 242"/>
                <a:gd name="T18" fmla="*/ 33 w 149"/>
                <a:gd name="T19" fmla="*/ 3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242">
                  <a:moveTo>
                    <a:pt x="33" y="36"/>
                  </a:moveTo>
                  <a:cubicBezTo>
                    <a:pt x="33" y="35"/>
                    <a:pt x="33" y="34"/>
                    <a:pt x="34" y="33"/>
                  </a:cubicBezTo>
                  <a:cubicBezTo>
                    <a:pt x="35" y="32"/>
                    <a:pt x="36" y="32"/>
                    <a:pt x="37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9" y="21"/>
                    <a:pt x="88" y="11"/>
                    <a:pt x="8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7"/>
                    <a:pt x="62" y="204"/>
                    <a:pt x="149" y="242"/>
                  </a:cubicBezTo>
                  <a:cubicBezTo>
                    <a:pt x="141" y="227"/>
                    <a:pt x="134" y="211"/>
                    <a:pt x="128" y="194"/>
                  </a:cubicBezTo>
                  <a:cubicBezTo>
                    <a:pt x="76" y="159"/>
                    <a:pt x="39" y="102"/>
                    <a:pt x="33" y="3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45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463" y="2336801"/>
              <a:ext cx="768350" cy="779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1770063" y="2432051"/>
              <a:ext cx="311150" cy="298450"/>
            </a:xfrm>
            <a:custGeom>
              <a:avLst/>
              <a:gdLst>
                <a:gd name="T0" fmla="*/ 36 w 196"/>
                <a:gd name="T1" fmla="*/ 187 h 188"/>
                <a:gd name="T2" fmla="*/ 61 w 196"/>
                <a:gd name="T3" fmla="*/ 115 h 188"/>
                <a:gd name="T4" fmla="*/ 0 w 196"/>
                <a:gd name="T5" fmla="*/ 71 h 188"/>
                <a:gd name="T6" fmla="*/ 75 w 196"/>
                <a:gd name="T7" fmla="*/ 72 h 188"/>
                <a:gd name="T8" fmla="*/ 99 w 196"/>
                <a:gd name="T9" fmla="*/ 0 h 188"/>
                <a:gd name="T10" fmla="*/ 120 w 196"/>
                <a:gd name="T11" fmla="*/ 72 h 188"/>
                <a:gd name="T12" fmla="*/ 196 w 196"/>
                <a:gd name="T13" fmla="*/ 72 h 188"/>
                <a:gd name="T14" fmla="*/ 134 w 196"/>
                <a:gd name="T15" fmla="*/ 115 h 188"/>
                <a:gd name="T16" fmla="*/ 158 w 196"/>
                <a:gd name="T17" fmla="*/ 188 h 188"/>
                <a:gd name="T18" fmla="*/ 97 w 196"/>
                <a:gd name="T19" fmla="*/ 142 h 188"/>
                <a:gd name="T20" fmla="*/ 36 w 196"/>
                <a:gd name="T21" fmla="*/ 18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188">
                  <a:moveTo>
                    <a:pt x="36" y="187"/>
                  </a:moveTo>
                  <a:lnTo>
                    <a:pt x="61" y="115"/>
                  </a:lnTo>
                  <a:lnTo>
                    <a:pt x="0" y="71"/>
                  </a:lnTo>
                  <a:lnTo>
                    <a:pt x="75" y="72"/>
                  </a:lnTo>
                  <a:lnTo>
                    <a:pt x="99" y="0"/>
                  </a:lnTo>
                  <a:lnTo>
                    <a:pt x="120" y="72"/>
                  </a:lnTo>
                  <a:lnTo>
                    <a:pt x="196" y="72"/>
                  </a:lnTo>
                  <a:lnTo>
                    <a:pt x="134" y="115"/>
                  </a:lnTo>
                  <a:lnTo>
                    <a:pt x="158" y="188"/>
                  </a:lnTo>
                  <a:lnTo>
                    <a:pt x="97" y="142"/>
                  </a:lnTo>
                  <a:lnTo>
                    <a:pt x="36" y="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201295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166370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632450" y="2336801"/>
            <a:ext cx="1071562" cy="1368425"/>
            <a:chOff x="1390650" y="2336801"/>
            <a:chExt cx="1071562" cy="1368425"/>
          </a:xfrm>
        </p:grpSpPr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1590675" y="3448051"/>
              <a:ext cx="673100" cy="182563"/>
            </a:xfrm>
            <a:custGeom>
              <a:avLst/>
              <a:gdLst>
                <a:gd name="T0" fmla="*/ 362 w 362"/>
                <a:gd name="T1" fmla="*/ 99 h 99"/>
                <a:gd name="T2" fmla="*/ 0 w 362"/>
                <a:gd name="T3" fmla="*/ 99 h 99"/>
                <a:gd name="T4" fmla="*/ 0 w 362"/>
                <a:gd name="T5" fmla="*/ 10 h 99"/>
                <a:gd name="T6" fmla="*/ 10 w 362"/>
                <a:gd name="T7" fmla="*/ 0 h 99"/>
                <a:gd name="T8" fmla="*/ 352 w 362"/>
                <a:gd name="T9" fmla="*/ 0 h 99"/>
                <a:gd name="T10" fmla="*/ 362 w 362"/>
                <a:gd name="T11" fmla="*/ 10 h 99"/>
                <a:gd name="T12" fmla="*/ 362 w 362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" h="99">
                  <a:moveTo>
                    <a:pt x="362" y="9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7" y="0"/>
                    <a:pt x="362" y="5"/>
                    <a:pt x="362" y="10"/>
                  </a:cubicBezTo>
                  <a:lnTo>
                    <a:pt x="362" y="99"/>
                  </a:lnTo>
                  <a:close/>
                </a:path>
              </a:pathLst>
            </a:custGeom>
            <a:solidFill>
              <a:srgbClr val="4447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"/>
            <p:cNvSpPr>
              <a:spLocks/>
            </p:cNvSpPr>
            <p:nvPr/>
          </p:nvSpPr>
          <p:spPr bwMode="auto">
            <a:xfrm>
              <a:off x="1530350" y="3630613"/>
              <a:ext cx="793750" cy="74613"/>
            </a:xfrm>
            <a:custGeom>
              <a:avLst/>
              <a:gdLst>
                <a:gd name="T0" fmla="*/ 428 w 428"/>
                <a:gd name="T1" fmla="*/ 10 h 40"/>
                <a:gd name="T2" fmla="*/ 418 w 428"/>
                <a:gd name="T3" fmla="*/ 0 h 40"/>
                <a:gd name="T4" fmla="*/ 10 w 428"/>
                <a:gd name="T5" fmla="*/ 0 h 40"/>
                <a:gd name="T6" fmla="*/ 0 w 428"/>
                <a:gd name="T7" fmla="*/ 10 h 40"/>
                <a:gd name="T8" fmla="*/ 0 w 428"/>
                <a:gd name="T9" fmla="*/ 40 h 40"/>
                <a:gd name="T10" fmla="*/ 428 w 428"/>
                <a:gd name="T11" fmla="*/ 40 h 40"/>
                <a:gd name="T12" fmla="*/ 428 w 428"/>
                <a:gd name="T13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0">
                  <a:moveTo>
                    <a:pt x="428" y="10"/>
                  </a:moveTo>
                  <a:cubicBezTo>
                    <a:pt x="428" y="5"/>
                    <a:pt x="423" y="0"/>
                    <a:pt x="4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28" y="40"/>
                    <a:pt x="428" y="40"/>
                    <a:pt x="428" y="40"/>
                  </a:cubicBezTo>
                  <a:lnTo>
                    <a:pt x="428" y="10"/>
                  </a:lnTo>
                  <a:close/>
                </a:path>
              </a:pathLst>
            </a:custGeom>
            <a:solidFill>
              <a:srgbClr val="242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1719263" y="3398838"/>
              <a:ext cx="415925" cy="49213"/>
            </a:xfrm>
            <a:custGeom>
              <a:avLst/>
              <a:gdLst>
                <a:gd name="T0" fmla="*/ 224 w 224"/>
                <a:gd name="T1" fmla="*/ 0 h 26"/>
                <a:gd name="T2" fmla="*/ 0 w 224"/>
                <a:gd name="T3" fmla="*/ 0 h 26"/>
                <a:gd name="T4" fmla="*/ 0 w 224"/>
                <a:gd name="T5" fmla="*/ 22 h 26"/>
                <a:gd name="T6" fmla="*/ 4 w 224"/>
                <a:gd name="T7" fmla="*/ 26 h 26"/>
                <a:gd name="T8" fmla="*/ 220 w 224"/>
                <a:gd name="T9" fmla="*/ 26 h 26"/>
                <a:gd name="T10" fmla="*/ 224 w 224"/>
                <a:gd name="T11" fmla="*/ 22 h 26"/>
                <a:gd name="T12" fmla="*/ 224 w 2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6">
                  <a:moveTo>
                    <a:pt x="2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4" y="26"/>
                  </a:cubicBezTo>
                  <a:cubicBezTo>
                    <a:pt x="220" y="26"/>
                    <a:pt x="220" y="26"/>
                    <a:pt x="220" y="26"/>
                  </a:cubicBezTo>
                  <a:cubicBezTo>
                    <a:pt x="222" y="26"/>
                    <a:pt x="224" y="25"/>
                    <a:pt x="224" y="22"/>
                  </a:cubicBezTo>
                  <a:lnTo>
                    <a:pt x="224" y="0"/>
                  </a:lnTo>
                  <a:close/>
                </a:path>
              </a:pathLst>
            </a:custGeom>
            <a:solidFill>
              <a:srgbClr val="E47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auto">
            <a:xfrm>
              <a:off x="1719263" y="3100388"/>
              <a:ext cx="415925" cy="298450"/>
            </a:xfrm>
            <a:custGeom>
              <a:avLst/>
              <a:gdLst>
                <a:gd name="T0" fmla="*/ 139 w 224"/>
                <a:gd name="T1" fmla="*/ 2 h 161"/>
                <a:gd name="T2" fmla="*/ 139 w 224"/>
                <a:gd name="T3" fmla="*/ 0 h 161"/>
                <a:gd name="T4" fmla="*/ 84 w 224"/>
                <a:gd name="T5" fmla="*/ 0 h 161"/>
                <a:gd name="T6" fmla="*/ 84 w 224"/>
                <a:gd name="T7" fmla="*/ 2 h 161"/>
                <a:gd name="T8" fmla="*/ 0 w 224"/>
                <a:gd name="T9" fmla="*/ 161 h 161"/>
                <a:gd name="T10" fmla="*/ 108 w 224"/>
                <a:gd name="T11" fmla="*/ 161 h 161"/>
                <a:gd name="T12" fmla="*/ 115 w 224"/>
                <a:gd name="T13" fmla="*/ 161 h 161"/>
                <a:gd name="T14" fmla="*/ 224 w 224"/>
                <a:gd name="T15" fmla="*/ 161 h 161"/>
                <a:gd name="T16" fmla="*/ 139 w 224"/>
                <a:gd name="T17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61">
                  <a:moveTo>
                    <a:pt x="139" y="2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66"/>
                    <a:pt x="53" y="126"/>
                    <a:pt x="0" y="161"/>
                  </a:cubicBezTo>
                  <a:cubicBezTo>
                    <a:pt x="108" y="161"/>
                    <a:pt x="108" y="161"/>
                    <a:pt x="108" y="161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224" y="161"/>
                    <a:pt x="224" y="161"/>
                    <a:pt x="224" y="161"/>
                  </a:cubicBezTo>
                  <a:cubicBezTo>
                    <a:pt x="171" y="126"/>
                    <a:pt x="139" y="66"/>
                    <a:pt x="139" y="2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2187575" y="2449513"/>
              <a:ext cx="274637" cy="449263"/>
            </a:xfrm>
            <a:custGeom>
              <a:avLst/>
              <a:gdLst>
                <a:gd name="T0" fmla="*/ 148 w 148"/>
                <a:gd name="T1" fmla="*/ 16 h 242"/>
                <a:gd name="T2" fmla="*/ 132 w 148"/>
                <a:gd name="T3" fmla="*/ 0 h 242"/>
                <a:gd name="T4" fmla="*/ 61 w 148"/>
                <a:gd name="T5" fmla="*/ 0 h 242"/>
                <a:gd name="T6" fmla="*/ 58 w 148"/>
                <a:gd name="T7" fmla="*/ 32 h 242"/>
                <a:gd name="T8" fmla="*/ 111 w 148"/>
                <a:gd name="T9" fmla="*/ 32 h 242"/>
                <a:gd name="T10" fmla="*/ 114 w 148"/>
                <a:gd name="T11" fmla="*/ 33 h 242"/>
                <a:gd name="T12" fmla="*/ 115 w 148"/>
                <a:gd name="T13" fmla="*/ 36 h 242"/>
                <a:gd name="T14" fmla="*/ 21 w 148"/>
                <a:gd name="T15" fmla="*/ 194 h 242"/>
                <a:gd name="T16" fmla="*/ 0 w 148"/>
                <a:gd name="T17" fmla="*/ 242 h 242"/>
                <a:gd name="T18" fmla="*/ 148 w 148"/>
                <a:gd name="T19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42">
                  <a:moveTo>
                    <a:pt x="148" y="16"/>
                  </a:moveTo>
                  <a:cubicBezTo>
                    <a:pt x="148" y="7"/>
                    <a:pt x="141" y="0"/>
                    <a:pt x="13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1"/>
                    <a:pt x="60" y="21"/>
                    <a:pt x="58" y="32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3" y="32"/>
                    <a:pt x="114" y="32"/>
                    <a:pt x="114" y="33"/>
                  </a:cubicBezTo>
                  <a:cubicBezTo>
                    <a:pt x="115" y="34"/>
                    <a:pt x="116" y="35"/>
                    <a:pt x="115" y="36"/>
                  </a:cubicBezTo>
                  <a:cubicBezTo>
                    <a:pt x="109" y="102"/>
                    <a:pt x="73" y="159"/>
                    <a:pt x="21" y="194"/>
                  </a:cubicBezTo>
                  <a:cubicBezTo>
                    <a:pt x="14" y="211"/>
                    <a:pt x="7" y="227"/>
                    <a:pt x="0" y="242"/>
                  </a:cubicBezTo>
                  <a:cubicBezTo>
                    <a:pt x="87" y="204"/>
                    <a:pt x="148" y="117"/>
                    <a:pt x="148" y="1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0"/>
            <p:cNvSpPr>
              <a:spLocks/>
            </p:cNvSpPr>
            <p:nvPr/>
          </p:nvSpPr>
          <p:spPr bwMode="auto">
            <a:xfrm>
              <a:off x="1390650" y="2449513"/>
              <a:ext cx="276225" cy="449263"/>
            </a:xfrm>
            <a:custGeom>
              <a:avLst/>
              <a:gdLst>
                <a:gd name="T0" fmla="*/ 33 w 149"/>
                <a:gd name="T1" fmla="*/ 36 h 242"/>
                <a:gd name="T2" fmla="*/ 34 w 149"/>
                <a:gd name="T3" fmla="*/ 33 h 242"/>
                <a:gd name="T4" fmla="*/ 37 w 149"/>
                <a:gd name="T5" fmla="*/ 32 h 242"/>
                <a:gd name="T6" fmla="*/ 90 w 149"/>
                <a:gd name="T7" fmla="*/ 32 h 242"/>
                <a:gd name="T8" fmla="*/ 87 w 149"/>
                <a:gd name="T9" fmla="*/ 0 h 242"/>
                <a:gd name="T10" fmla="*/ 16 w 149"/>
                <a:gd name="T11" fmla="*/ 0 h 242"/>
                <a:gd name="T12" fmla="*/ 0 w 149"/>
                <a:gd name="T13" fmla="*/ 16 h 242"/>
                <a:gd name="T14" fmla="*/ 149 w 149"/>
                <a:gd name="T15" fmla="*/ 242 h 242"/>
                <a:gd name="T16" fmla="*/ 128 w 149"/>
                <a:gd name="T17" fmla="*/ 194 h 242"/>
                <a:gd name="T18" fmla="*/ 33 w 149"/>
                <a:gd name="T19" fmla="*/ 3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242">
                  <a:moveTo>
                    <a:pt x="33" y="36"/>
                  </a:moveTo>
                  <a:cubicBezTo>
                    <a:pt x="33" y="35"/>
                    <a:pt x="33" y="34"/>
                    <a:pt x="34" y="33"/>
                  </a:cubicBezTo>
                  <a:cubicBezTo>
                    <a:pt x="35" y="32"/>
                    <a:pt x="36" y="32"/>
                    <a:pt x="37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9" y="21"/>
                    <a:pt x="88" y="11"/>
                    <a:pt x="8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7"/>
                    <a:pt x="62" y="204"/>
                    <a:pt x="149" y="242"/>
                  </a:cubicBezTo>
                  <a:cubicBezTo>
                    <a:pt x="141" y="227"/>
                    <a:pt x="134" y="211"/>
                    <a:pt x="128" y="194"/>
                  </a:cubicBezTo>
                  <a:cubicBezTo>
                    <a:pt x="76" y="159"/>
                    <a:pt x="39" y="102"/>
                    <a:pt x="33" y="3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6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463" y="2336801"/>
              <a:ext cx="768350" cy="779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Freeform 12"/>
            <p:cNvSpPr>
              <a:spLocks/>
            </p:cNvSpPr>
            <p:nvPr/>
          </p:nvSpPr>
          <p:spPr bwMode="auto">
            <a:xfrm>
              <a:off x="1770063" y="2432051"/>
              <a:ext cx="311150" cy="298450"/>
            </a:xfrm>
            <a:custGeom>
              <a:avLst/>
              <a:gdLst>
                <a:gd name="T0" fmla="*/ 36 w 196"/>
                <a:gd name="T1" fmla="*/ 187 h 188"/>
                <a:gd name="T2" fmla="*/ 61 w 196"/>
                <a:gd name="T3" fmla="*/ 115 h 188"/>
                <a:gd name="T4" fmla="*/ 0 w 196"/>
                <a:gd name="T5" fmla="*/ 71 h 188"/>
                <a:gd name="T6" fmla="*/ 75 w 196"/>
                <a:gd name="T7" fmla="*/ 72 h 188"/>
                <a:gd name="T8" fmla="*/ 99 w 196"/>
                <a:gd name="T9" fmla="*/ 0 h 188"/>
                <a:gd name="T10" fmla="*/ 120 w 196"/>
                <a:gd name="T11" fmla="*/ 72 h 188"/>
                <a:gd name="T12" fmla="*/ 196 w 196"/>
                <a:gd name="T13" fmla="*/ 72 h 188"/>
                <a:gd name="T14" fmla="*/ 134 w 196"/>
                <a:gd name="T15" fmla="*/ 115 h 188"/>
                <a:gd name="T16" fmla="*/ 158 w 196"/>
                <a:gd name="T17" fmla="*/ 188 h 188"/>
                <a:gd name="T18" fmla="*/ 97 w 196"/>
                <a:gd name="T19" fmla="*/ 142 h 188"/>
                <a:gd name="T20" fmla="*/ 36 w 196"/>
                <a:gd name="T21" fmla="*/ 18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188">
                  <a:moveTo>
                    <a:pt x="36" y="187"/>
                  </a:moveTo>
                  <a:lnTo>
                    <a:pt x="61" y="115"/>
                  </a:lnTo>
                  <a:lnTo>
                    <a:pt x="0" y="71"/>
                  </a:lnTo>
                  <a:lnTo>
                    <a:pt x="75" y="72"/>
                  </a:lnTo>
                  <a:lnTo>
                    <a:pt x="99" y="0"/>
                  </a:lnTo>
                  <a:lnTo>
                    <a:pt x="120" y="72"/>
                  </a:lnTo>
                  <a:lnTo>
                    <a:pt x="196" y="72"/>
                  </a:lnTo>
                  <a:lnTo>
                    <a:pt x="134" y="115"/>
                  </a:lnTo>
                  <a:lnTo>
                    <a:pt x="158" y="188"/>
                  </a:lnTo>
                  <a:lnTo>
                    <a:pt x="97" y="142"/>
                  </a:lnTo>
                  <a:lnTo>
                    <a:pt x="36" y="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auto">
            <a:xfrm>
              <a:off x="201295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166370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747922" y="2336801"/>
            <a:ext cx="1071562" cy="1368425"/>
            <a:chOff x="1390650" y="2336801"/>
            <a:chExt cx="1071562" cy="1368425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>
              <a:off x="1590675" y="3448051"/>
              <a:ext cx="673100" cy="182563"/>
            </a:xfrm>
            <a:custGeom>
              <a:avLst/>
              <a:gdLst>
                <a:gd name="T0" fmla="*/ 362 w 362"/>
                <a:gd name="T1" fmla="*/ 99 h 99"/>
                <a:gd name="T2" fmla="*/ 0 w 362"/>
                <a:gd name="T3" fmla="*/ 99 h 99"/>
                <a:gd name="T4" fmla="*/ 0 w 362"/>
                <a:gd name="T5" fmla="*/ 10 h 99"/>
                <a:gd name="T6" fmla="*/ 10 w 362"/>
                <a:gd name="T7" fmla="*/ 0 h 99"/>
                <a:gd name="T8" fmla="*/ 352 w 362"/>
                <a:gd name="T9" fmla="*/ 0 h 99"/>
                <a:gd name="T10" fmla="*/ 362 w 362"/>
                <a:gd name="T11" fmla="*/ 10 h 99"/>
                <a:gd name="T12" fmla="*/ 362 w 362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" h="99">
                  <a:moveTo>
                    <a:pt x="362" y="9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7" y="0"/>
                    <a:pt x="362" y="5"/>
                    <a:pt x="362" y="10"/>
                  </a:cubicBezTo>
                  <a:lnTo>
                    <a:pt x="362" y="99"/>
                  </a:lnTo>
                  <a:close/>
                </a:path>
              </a:pathLst>
            </a:custGeom>
            <a:solidFill>
              <a:srgbClr val="4447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1530350" y="3630613"/>
              <a:ext cx="793750" cy="74613"/>
            </a:xfrm>
            <a:custGeom>
              <a:avLst/>
              <a:gdLst>
                <a:gd name="T0" fmla="*/ 428 w 428"/>
                <a:gd name="T1" fmla="*/ 10 h 40"/>
                <a:gd name="T2" fmla="*/ 418 w 428"/>
                <a:gd name="T3" fmla="*/ 0 h 40"/>
                <a:gd name="T4" fmla="*/ 10 w 428"/>
                <a:gd name="T5" fmla="*/ 0 h 40"/>
                <a:gd name="T6" fmla="*/ 0 w 428"/>
                <a:gd name="T7" fmla="*/ 10 h 40"/>
                <a:gd name="T8" fmla="*/ 0 w 428"/>
                <a:gd name="T9" fmla="*/ 40 h 40"/>
                <a:gd name="T10" fmla="*/ 428 w 428"/>
                <a:gd name="T11" fmla="*/ 40 h 40"/>
                <a:gd name="T12" fmla="*/ 428 w 428"/>
                <a:gd name="T13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0">
                  <a:moveTo>
                    <a:pt x="428" y="10"/>
                  </a:moveTo>
                  <a:cubicBezTo>
                    <a:pt x="428" y="5"/>
                    <a:pt x="423" y="0"/>
                    <a:pt x="4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28" y="40"/>
                    <a:pt x="428" y="40"/>
                    <a:pt x="428" y="40"/>
                  </a:cubicBezTo>
                  <a:lnTo>
                    <a:pt x="428" y="10"/>
                  </a:lnTo>
                  <a:close/>
                </a:path>
              </a:pathLst>
            </a:custGeom>
            <a:solidFill>
              <a:srgbClr val="242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1719263" y="3398838"/>
              <a:ext cx="415925" cy="49213"/>
            </a:xfrm>
            <a:custGeom>
              <a:avLst/>
              <a:gdLst>
                <a:gd name="T0" fmla="*/ 224 w 224"/>
                <a:gd name="T1" fmla="*/ 0 h 26"/>
                <a:gd name="T2" fmla="*/ 0 w 224"/>
                <a:gd name="T3" fmla="*/ 0 h 26"/>
                <a:gd name="T4" fmla="*/ 0 w 224"/>
                <a:gd name="T5" fmla="*/ 22 h 26"/>
                <a:gd name="T6" fmla="*/ 4 w 224"/>
                <a:gd name="T7" fmla="*/ 26 h 26"/>
                <a:gd name="T8" fmla="*/ 220 w 224"/>
                <a:gd name="T9" fmla="*/ 26 h 26"/>
                <a:gd name="T10" fmla="*/ 224 w 224"/>
                <a:gd name="T11" fmla="*/ 22 h 26"/>
                <a:gd name="T12" fmla="*/ 224 w 2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6">
                  <a:moveTo>
                    <a:pt x="2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4" y="26"/>
                  </a:cubicBezTo>
                  <a:cubicBezTo>
                    <a:pt x="220" y="26"/>
                    <a:pt x="220" y="26"/>
                    <a:pt x="220" y="26"/>
                  </a:cubicBezTo>
                  <a:cubicBezTo>
                    <a:pt x="222" y="26"/>
                    <a:pt x="224" y="25"/>
                    <a:pt x="224" y="22"/>
                  </a:cubicBezTo>
                  <a:lnTo>
                    <a:pt x="224" y="0"/>
                  </a:lnTo>
                  <a:close/>
                </a:path>
              </a:pathLst>
            </a:custGeom>
            <a:solidFill>
              <a:srgbClr val="E47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1719263" y="3100388"/>
              <a:ext cx="415925" cy="298450"/>
            </a:xfrm>
            <a:custGeom>
              <a:avLst/>
              <a:gdLst>
                <a:gd name="T0" fmla="*/ 139 w 224"/>
                <a:gd name="T1" fmla="*/ 2 h 161"/>
                <a:gd name="T2" fmla="*/ 139 w 224"/>
                <a:gd name="T3" fmla="*/ 0 h 161"/>
                <a:gd name="T4" fmla="*/ 84 w 224"/>
                <a:gd name="T5" fmla="*/ 0 h 161"/>
                <a:gd name="T6" fmla="*/ 84 w 224"/>
                <a:gd name="T7" fmla="*/ 2 h 161"/>
                <a:gd name="T8" fmla="*/ 0 w 224"/>
                <a:gd name="T9" fmla="*/ 161 h 161"/>
                <a:gd name="T10" fmla="*/ 108 w 224"/>
                <a:gd name="T11" fmla="*/ 161 h 161"/>
                <a:gd name="T12" fmla="*/ 115 w 224"/>
                <a:gd name="T13" fmla="*/ 161 h 161"/>
                <a:gd name="T14" fmla="*/ 224 w 224"/>
                <a:gd name="T15" fmla="*/ 161 h 161"/>
                <a:gd name="T16" fmla="*/ 139 w 224"/>
                <a:gd name="T17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61">
                  <a:moveTo>
                    <a:pt x="139" y="2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66"/>
                    <a:pt x="53" y="126"/>
                    <a:pt x="0" y="161"/>
                  </a:cubicBezTo>
                  <a:cubicBezTo>
                    <a:pt x="108" y="161"/>
                    <a:pt x="108" y="161"/>
                    <a:pt x="108" y="161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224" y="161"/>
                    <a:pt x="224" y="161"/>
                    <a:pt x="224" y="161"/>
                  </a:cubicBezTo>
                  <a:cubicBezTo>
                    <a:pt x="171" y="126"/>
                    <a:pt x="139" y="66"/>
                    <a:pt x="139" y="2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2187575" y="2449513"/>
              <a:ext cx="274637" cy="449263"/>
            </a:xfrm>
            <a:custGeom>
              <a:avLst/>
              <a:gdLst>
                <a:gd name="T0" fmla="*/ 148 w 148"/>
                <a:gd name="T1" fmla="*/ 16 h 242"/>
                <a:gd name="T2" fmla="*/ 132 w 148"/>
                <a:gd name="T3" fmla="*/ 0 h 242"/>
                <a:gd name="T4" fmla="*/ 61 w 148"/>
                <a:gd name="T5" fmla="*/ 0 h 242"/>
                <a:gd name="T6" fmla="*/ 58 w 148"/>
                <a:gd name="T7" fmla="*/ 32 h 242"/>
                <a:gd name="T8" fmla="*/ 111 w 148"/>
                <a:gd name="T9" fmla="*/ 32 h 242"/>
                <a:gd name="T10" fmla="*/ 114 w 148"/>
                <a:gd name="T11" fmla="*/ 33 h 242"/>
                <a:gd name="T12" fmla="*/ 115 w 148"/>
                <a:gd name="T13" fmla="*/ 36 h 242"/>
                <a:gd name="T14" fmla="*/ 21 w 148"/>
                <a:gd name="T15" fmla="*/ 194 h 242"/>
                <a:gd name="T16" fmla="*/ 0 w 148"/>
                <a:gd name="T17" fmla="*/ 242 h 242"/>
                <a:gd name="T18" fmla="*/ 148 w 148"/>
                <a:gd name="T19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42">
                  <a:moveTo>
                    <a:pt x="148" y="16"/>
                  </a:moveTo>
                  <a:cubicBezTo>
                    <a:pt x="148" y="7"/>
                    <a:pt x="141" y="0"/>
                    <a:pt x="13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1"/>
                    <a:pt x="60" y="21"/>
                    <a:pt x="58" y="32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3" y="32"/>
                    <a:pt x="114" y="32"/>
                    <a:pt x="114" y="33"/>
                  </a:cubicBezTo>
                  <a:cubicBezTo>
                    <a:pt x="115" y="34"/>
                    <a:pt x="116" y="35"/>
                    <a:pt x="115" y="36"/>
                  </a:cubicBezTo>
                  <a:cubicBezTo>
                    <a:pt x="109" y="102"/>
                    <a:pt x="73" y="159"/>
                    <a:pt x="21" y="194"/>
                  </a:cubicBezTo>
                  <a:cubicBezTo>
                    <a:pt x="14" y="211"/>
                    <a:pt x="7" y="227"/>
                    <a:pt x="0" y="242"/>
                  </a:cubicBezTo>
                  <a:cubicBezTo>
                    <a:pt x="87" y="204"/>
                    <a:pt x="148" y="117"/>
                    <a:pt x="148" y="1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1390650" y="2449513"/>
              <a:ext cx="276225" cy="449263"/>
            </a:xfrm>
            <a:custGeom>
              <a:avLst/>
              <a:gdLst>
                <a:gd name="T0" fmla="*/ 33 w 149"/>
                <a:gd name="T1" fmla="*/ 36 h 242"/>
                <a:gd name="T2" fmla="*/ 34 w 149"/>
                <a:gd name="T3" fmla="*/ 33 h 242"/>
                <a:gd name="T4" fmla="*/ 37 w 149"/>
                <a:gd name="T5" fmla="*/ 32 h 242"/>
                <a:gd name="T6" fmla="*/ 90 w 149"/>
                <a:gd name="T7" fmla="*/ 32 h 242"/>
                <a:gd name="T8" fmla="*/ 87 w 149"/>
                <a:gd name="T9" fmla="*/ 0 h 242"/>
                <a:gd name="T10" fmla="*/ 16 w 149"/>
                <a:gd name="T11" fmla="*/ 0 h 242"/>
                <a:gd name="T12" fmla="*/ 0 w 149"/>
                <a:gd name="T13" fmla="*/ 16 h 242"/>
                <a:gd name="T14" fmla="*/ 149 w 149"/>
                <a:gd name="T15" fmla="*/ 242 h 242"/>
                <a:gd name="T16" fmla="*/ 128 w 149"/>
                <a:gd name="T17" fmla="*/ 194 h 242"/>
                <a:gd name="T18" fmla="*/ 33 w 149"/>
                <a:gd name="T19" fmla="*/ 3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242">
                  <a:moveTo>
                    <a:pt x="33" y="36"/>
                  </a:moveTo>
                  <a:cubicBezTo>
                    <a:pt x="33" y="35"/>
                    <a:pt x="33" y="34"/>
                    <a:pt x="34" y="33"/>
                  </a:cubicBezTo>
                  <a:cubicBezTo>
                    <a:pt x="35" y="32"/>
                    <a:pt x="36" y="32"/>
                    <a:pt x="37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9" y="21"/>
                    <a:pt x="88" y="11"/>
                    <a:pt x="8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7"/>
                    <a:pt x="62" y="204"/>
                    <a:pt x="149" y="242"/>
                  </a:cubicBezTo>
                  <a:cubicBezTo>
                    <a:pt x="141" y="227"/>
                    <a:pt x="134" y="211"/>
                    <a:pt x="128" y="194"/>
                  </a:cubicBezTo>
                  <a:cubicBezTo>
                    <a:pt x="76" y="159"/>
                    <a:pt x="39" y="102"/>
                    <a:pt x="33" y="3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7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463" y="2336801"/>
              <a:ext cx="768350" cy="779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1770063" y="2432051"/>
              <a:ext cx="311150" cy="298450"/>
            </a:xfrm>
            <a:custGeom>
              <a:avLst/>
              <a:gdLst>
                <a:gd name="T0" fmla="*/ 36 w 196"/>
                <a:gd name="T1" fmla="*/ 187 h 188"/>
                <a:gd name="T2" fmla="*/ 61 w 196"/>
                <a:gd name="T3" fmla="*/ 115 h 188"/>
                <a:gd name="T4" fmla="*/ 0 w 196"/>
                <a:gd name="T5" fmla="*/ 71 h 188"/>
                <a:gd name="T6" fmla="*/ 75 w 196"/>
                <a:gd name="T7" fmla="*/ 72 h 188"/>
                <a:gd name="T8" fmla="*/ 99 w 196"/>
                <a:gd name="T9" fmla="*/ 0 h 188"/>
                <a:gd name="T10" fmla="*/ 120 w 196"/>
                <a:gd name="T11" fmla="*/ 72 h 188"/>
                <a:gd name="T12" fmla="*/ 196 w 196"/>
                <a:gd name="T13" fmla="*/ 72 h 188"/>
                <a:gd name="T14" fmla="*/ 134 w 196"/>
                <a:gd name="T15" fmla="*/ 115 h 188"/>
                <a:gd name="T16" fmla="*/ 158 w 196"/>
                <a:gd name="T17" fmla="*/ 188 h 188"/>
                <a:gd name="T18" fmla="*/ 97 w 196"/>
                <a:gd name="T19" fmla="*/ 142 h 188"/>
                <a:gd name="T20" fmla="*/ 36 w 196"/>
                <a:gd name="T21" fmla="*/ 18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188">
                  <a:moveTo>
                    <a:pt x="36" y="187"/>
                  </a:moveTo>
                  <a:lnTo>
                    <a:pt x="61" y="115"/>
                  </a:lnTo>
                  <a:lnTo>
                    <a:pt x="0" y="71"/>
                  </a:lnTo>
                  <a:lnTo>
                    <a:pt x="75" y="72"/>
                  </a:lnTo>
                  <a:lnTo>
                    <a:pt x="99" y="0"/>
                  </a:lnTo>
                  <a:lnTo>
                    <a:pt x="120" y="72"/>
                  </a:lnTo>
                  <a:lnTo>
                    <a:pt x="196" y="72"/>
                  </a:lnTo>
                  <a:lnTo>
                    <a:pt x="134" y="115"/>
                  </a:lnTo>
                  <a:lnTo>
                    <a:pt x="158" y="188"/>
                  </a:lnTo>
                  <a:lnTo>
                    <a:pt x="97" y="142"/>
                  </a:lnTo>
                  <a:lnTo>
                    <a:pt x="36" y="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3"/>
            <p:cNvSpPr>
              <a:spLocks/>
            </p:cNvSpPr>
            <p:nvPr/>
          </p:nvSpPr>
          <p:spPr bwMode="auto">
            <a:xfrm>
              <a:off x="201295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166370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9769310" y="2336801"/>
            <a:ext cx="1071562" cy="1368425"/>
            <a:chOff x="1390650" y="2336801"/>
            <a:chExt cx="1071562" cy="1368425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1590675" y="3448051"/>
              <a:ext cx="673100" cy="182563"/>
            </a:xfrm>
            <a:custGeom>
              <a:avLst/>
              <a:gdLst>
                <a:gd name="T0" fmla="*/ 362 w 362"/>
                <a:gd name="T1" fmla="*/ 99 h 99"/>
                <a:gd name="T2" fmla="*/ 0 w 362"/>
                <a:gd name="T3" fmla="*/ 99 h 99"/>
                <a:gd name="T4" fmla="*/ 0 w 362"/>
                <a:gd name="T5" fmla="*/ 10 h 99"/>
                <a:gd name="T6" fmla="*/ 10 w 362"/>
                <a:gd name="T7" fmla="*/ 0 h 99"/>
                <a:gd name="T8" fmla="*/ 352 w 362"/>
                <a:gd name="T9" fmla="*/ 0 h 99"/>
                <a:gd name="T10" fmla="*/ 362 w 362"/>
                <a:gd name="T11" fmla="*/ 10 h 99"/>
                <a:gd name="T12" fmla="*/ 362 w 362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" h="99">
                  <a:moveTo>
                    <a:pt x="362" y="99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7" y="0"/>
                    <a:pt x="362" y="5"/>
                    <a:pt x="362" y="10"/>
                  </a:cubicBezTo>
                  <a:lnTo>
                    <a:pt x="362" y="99"/>
                  </a:lnTo>
                  <a:close/>
                </a:path>
              </a:pathLst>
            </a:custGeom>
            <a:solidFill>
              <a:srgbClr val="4447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1530350" y="3630613"/>
              <a:ext cx="793750" cy="74613"/>
            </a:xfrm>
            <a:custGeom>
              <a:avLst/>
              <a:gdLst>
                <a:gd name="T0" fmla="*/ 428 w 428"/>
                <a:gd name="T1" fmla="*/ 10 h 40"/>
                <a:gd name="T2" fmla="*/ 418 w 428"/>
                <a:gd name="T3" fmla="*/ 0 h 40"/>
                <a:gd name="T4" fmla="*/ 10 w 428"/>
                <a:gd name="T5" fmla="*/ 0 h 40"/>
                <a:gd name="T6" fmla="*/ 0 w 428"/>
                <a:gd name="T7" fmla="*/ 10 h 40"/>
                <a:gd name="T8" fmla="*/ 0 w 428"/>
                <a:gd name="T9" fmla="*/ 40 h 40"/>
                <a:gd name="T10" fmla="*/ 428 w 428"/>
                <a:gd name="T11" fmla="*/ 40 h 40"/>
                <a:gd name="T12" fmla="*/ 428 w 428"/>
                <a:gd name="T13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8" h="40">
                  <a:moveTo>
                    <a:pt x="428" y="10"/>
                  </a:moveTo>
                  <a:cubicBezTo>
                    <a:pt x="428" y="5"/>
                    <a:pt x="423" y="0"/>
                    <a:pt x="4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28" y="40"/>
                    <a:pt x="428" y="40"/>
                    <a:pt x="428" y="40"/>
                  </a:cubicBezTo>
                  <a:lnTo>
                    <a:pt x="428" y="10"/>
                  </a:lnTo>
                  <a:close/>
                </a:path>
              </a:pathLst>
            </a:custGeom>
            <a:solidFill>
              <a:srgbClr val="242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"/>
            <p:cNvSpPr>
              <a:spLocks/>
            </p:cNvSpPr>
            <p:nvPr/>
          </p:nvSpPr>
          <p:spPr bwMode="auto">
            <a:xfrm>
              <a:off x="1719263" y="3398838"/>
              <a:ext cx="415925" cy="49213"/>
            </a:xfrm>
            <a:custGeom>
              <a:avLst/>
              <a:gdLst>
                <a:gd name="T0" fmla="*/ 224 w 224"/>
                <a:gd name="T1" fmla="*/ 0 h 26"/>
                <a:gd name="T2" fmla="*/ 0 w 224"/>
                <a:gd name="T3" fmla="*/ 0 h 26"/>
                <a:gd name="T4" fmla="*/ 0 w 224"/>
                <a:gd name="T5" fmla="*/ 22 h 26"/>
                <a:gd name="T6" fmla="*/ 4 w 224"/>
                <a:gd name="T7" fmla="*/ 26 h 26"/>
                <a:gd name="T8" fmla="*/ 220 w 224"/>
                <a:gd name="T9" fmla="*/ 26 h 26"/>
                <a:gd name="T10" fmla="*/ 224 w 224"/>
                <a:gd name="T11" fmla="*/ 22 h 26"/>
                <a:gd name="T12" fmla="*/ 224 w 22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4" h="26">
                  <a:moveTo>
                    <a:pt x="2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4" y="26"/>
                  </a:cubicBezTo>
                  <a:cubicBezTo>
                    <a:pt x="220" y="26"/>
                    <a:pt x="220" y="26"/>
                    <a:pt x="220" y="26"/>
                  </a:cubicBezTo>
                  <a:cubicBezTo>
                    <a:pt x="222" y="26"/>
                    <a:pt x="224" y="25"/>
                    <a:pt x="224" y="22"/>
                  </a:cubicBezTo>
                  <a:lnTo>
                    <a:pt x="224" y="0"/>
                  </a:lnTo>
                  <a:close/>
                </a:path>
              </a:pathLst>
            </a:custGeom>
            <a:solidFill>
              <a:srgbClr val="E47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1719263" y="3100388"/>
              <a:ext cx="415925" cy="298450"/>
            </a:xfrm>
            <a:custGeom>
              <a:avLst/>
              <a:gdLst>
                <a:gd name="T0" fmla="*/ 139 w 224"/>
                <a:gd name="T1" fmla="*/ 2 h 161"/>
                <a:gd name="T2" fmla="*/ 139 w 224"/>
                <a:gd name="T3" fmla="*/ 0 h 161"/>
                <a:gd name="T4" fmla="*/ 84 w 224"/>
                <a:gd name="T5" fmla="*/ 0 h 161"/>
                <a:gd name="T6" fmla="*/ 84 w 224"/>
                <a:gd name="T7" fmla="*/ 2 h 161"/>
                <a:gd name="T8" fmla="*/ 0 w 224"/>
                <a:gd name="T9" fmla="*/ 161 h 161"/>
                <a:gd name="T10" fmla="*/ 108 w 224"/>
                <a:gd name="T11" fmla="*/ 161 h 161"/>
                <a:gd name="T12" fmla="*/ 115 w 224"/>
                <a:gd name="T13" fmla="*/ 161 h 161"/>
                <a:gd name="T14" fmla="*/ 224 w 224"/>
                <a:gd name="T15" fmla="*/ 161 h 161"/>
                <a:gd name="T16" fmla="*/ 139 w 224"/>
                <a:gd name="T17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161">
                  <a:moveTo>
                    <a:pt x="139" y="2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66"/>
                    <a:pt x="53" y="126"/>
                    <a:pt x="0" y="161"/>
                  </a:cubicBezTo>
                  <a:cubicBezTo>
                    <a:pt x="108" y="161"/>
                    <a:pt x="108" y="161"/>
                    <a:pt x="108" y="161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224" y="161"/>
                    <a:pt x="224" y="161"/>
                    <a:pt x="224" y="161"/>
                  </a:cubicBezTo>
                  <a:cubicBezTo>
                    <a:pt x="171" y="126"/>
                    <a:pt x="139" y="66"/>
                    <a:pt x="139" y="2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2187575" y="2449513"/>
              <a:ext cx="274637" cy="449263"/>
            </a:xfrm>
            <a:custGeom>
              <a:avLst/>
              <a:gdLst>
                <a:gd name="T0" fmla="*/ 148 w 148"/>
                <a:gd name="T1" fmla="*/ 16 h 242"/>
                <a:gd name="T2" fmla="*/ 132 w 148"/>
                <a:gd name="T3" fmla="*/ 0 h 242"/>
                <a:gd name="T4" fmla="*/ 61 w 148"/>
                <a:gd name="T5" fmla="*/ 0 h 242"/>
                <a:gd name="T6" fmla="*/ 58 w 148"/>
                <a:gd name="T7" fmla="*/ 32 h 242"/>
                <a:gd name="T8" fmla="*/ 111 w 148"/>
                <a:gd name="T9" fmla="*/ 32 h 242"/>
                <a:gd name="T10" fmla="*/ 114 w 148"/>
                <a:gd name="T11" fmla="*/ 33 h 242"/>
                <a:gd name="T12" fmla="*/ 115 w 148"/>
                <a:gd name="T13" fmla="*/ 36 h 242"/>
                <a:gd name="T14" fmla="*/ 21 w 148"/>
                <a:gd name="T15" fmla="*/ 194 h 242"/>
                <a:gd name="T16" fmla="*/ 0 w 148"/>
                <a:gd name="T17" fmla="*/ 242 h 242"/>
                <a:gd name="T18" fmla="*/ 148 w 148"/>
                <a:gd name="T19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242">
                  <a:moveTo>
                    <a:pt x="148" y="16"/>
                  </a:moveTo>
                  <a:cubicBezTo>
                    <a:pt x="148" y="7"/>
                    <a:pt x="141" y="0"/>
                    <a:pt x="13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11"/>
                    <a:pt x="60" y="21"/>
                    <a:pt x="58" y="32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3" y="32"/>
                    <a:pt x="114" y="32"/>
                    <a:pt x="114" y="33"/>
                  </a:cubicBezTo>
                  <a:cubicBezTo>
                    <a:pt x="115" y="34"/>
                    <a:pt x="116" y="35"/>
                    <a:pt x="115" y="36"/>
                  </a:cubicBezTo>
                  <a:cubicBezTo>
                    <a:pt x="109" y="102"/>
                    <a:pt x="73" y="159"/>
                    <a:pt x="21" y="194"/>
                  </a:cubicBezTo>
                  <a:cubicBezTo>
                    <a:pt x="14" y="211"/>
                    <a:pt x="7" y="227"/>
                    <a:pt x="0" y="242"/>
                  </a:cubicBezTo>
                  <a:cubicBezTo>
                    <a:pt x="87" y="204"/>
                    <a:pt x="148" y="117"/>
                    <a:pt x="148" y="1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0"/>
            <p:cNvSpPr>
              <a:spLocks/>
            </p:cNvSpPr>
            <p:nvPr/>
          </p:nvSpPr>
          <p:spPr bwMode="auto">
            <a:xfrm>
              <a:off x="1390650" y="2449513"/>
              <a:ext cx="276225" cy="449263"/>
            </a:xfrm>
            <a:custGeom>
              <a:avLst/>
              <a:gdLst>
                <a:gd name="T0" fmla="*/ 33 w 149"/>
                <a:gd name="T1" fmla="*/ 36 h 242"/>
                <a:gd name="T2" fmla="*/ 34 w 149"/>
                <a:gd name="T3" fmla="*/ 33 h 242"/>
                <a:gd name="T4" fmla="*/ 37 w 149"/>
                <a:gd name="T5" fmla="*/ 32 h 242"/>
                <a:gd name="T6" fmla="*/ 90 w 149"/>
                <a:gd name="T7" fmla="*/ 32 h 242"/>
                <a:gd name="T8" fmla="*/ 87 w 149"/>
                <a:gd name="T9" fmla="*/ 0 h 242"/>
                <a:gd name="T10" fmla="*/ 16 w 149"/>
                <a:gd name="T11" fmla="*/ 0 h 242"/>
                <a:gd name="T12" fmla="*/ 0 w 149"/>
                <a:gd name="T13" fmla="*/ 16 h 242"/>
                <a:gd name="T14" fmla="*/ 149 w 149"/>
                <a:gd name="T15" fmla="*/ 242 h 242"/>
                <a:gd name="T16" fmla="*/ 128 w 149"/>
                <a:gd name="T17" fmla="*/ 194 h 242"/>
                <a:gd name="T18" fmla="*/ 33 w 149"/>
                <a:gd name="T19" fmla="*/ 3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242">
                  <a:moveTo>
                    <a:pt x="33" y="36"/>
                  </a:moveTo>
                  <a:cubicBezTo>
                    <a:pt x="33" y="35"/>
                    <a:pt x="33" y="34"/>
                    <a:pt x="34" y="33"/>
                  </a:cubicBezTo>
                  <a:cubicBezTo>
                    <a:pt x="35" y="32"/>
                    <a:pt x="36" y="32"/>
                    <a:pt x="37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89" y="21"/>
                    <a:pt x="88" y="11"/>
                    <a:pt x="8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7"/>
                    <a:pt x="62" y="204"/>
                    <a:pt x="149" y="242"/>
                  </a:cubicBezTo>
                  <a:cubicBezTo>
                    <a:pt x="141" y="227"/>
                    <a:pt x="134" y="211"/>
                    <a:pt x="128" y="194"/>
                  </a:cubicBezTo>
                  <a:cubicBezTo>
                    <a:pt x="76" y="159"/>
                    <a:pt x="39" y="102"/>
                    <a:pt x="33" y="36"/>
                  </a:cubicBezTo>
                  <a:close/>
                </a:path>
              </a:pathLst>
            </a:custGeom>
            <a:solidFill>
              <a:srgbClr val="FFCA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78" name="Picture 1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463" y="2336801"/>
              <a:ext cx="768350" cy="779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1770063" y="2432051"/>
              <a:ext cx="311150" cy="298450"/>
            </a:xfrm>
            <a:custGeom>
              <a:avLst/>
              <a:gdLst>
                <a:gd name="T0" fmla="*/ 36 w 196"/>
                <a:gd name="T1" fmla="*/ 187 h 188"/>
                <a:gd name="T2" fmla="*/ 61 w 196"/>
                <a:gd name="T3" fmla="*/ 115 h 188"/>
                <a:gd name="T4" fmla="*/ 0 w 196"/>
                <a:gd name="T5" fmla="*/ 71 h 188"/>
                <a:gd name="T6" fmla="*/ 75 w 196"/>
                <a:gd name="T7" fmla="*/ 72 h 188"/>
                <a:gd name="T8" fmla="*/ 99 w 196"/>
                <a:gd name="T9" fmla="*/ 0 h 188"/>
                <a:gd name="T10" fmla="*/ 120 w 196"/>
                <a:gd name="T11" fmla="*/ 72 h 188"/>
                <a:gd name="T12" fmla="*/ 196 w 196"/>
                <a:gd name="T13" fmla="*/ 72 h 188"/>
                <a:gd name="T14" fmla="*/ 134 w 196"/>
                <a:gd name="T15" fmla="*/ 115 h 188"/>
                <a:gd name="T16" fmla="*/ 158 w 196"/>
                <a:gd name="T17" fmla="*/ 188 h 188"/>
                <a:gd name="T18" fmla="*/ 97 w 196"/>
                <a:gd name="T19" fmla="*/ 142 h 188"/>
                <a:gd name="T20" fmla="*/ 36 w 196"/>
                <a:gd name="T21" fmla="*/ 18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188">
                  <a:moveTo>
                    <a:pt x="36" y="187"/>
                  </a:moveTo>
                  <a:lnTo>
                    <a:pt x="61" y="115"/>
                  </a:lnTo>
                  <a:lnTo>
                    <a:pt x="0" y="71"/>
                  </a:lnTo>
                  <a:lnTo>
                    <a:pt x="75" y="72"/>
                  </a:lnTo>
                  <a:lnTo>
                    <a:pt x="99" y="0"/>
                  </a:lnTo>
                  <a:lnTo>
                    <a:pt x="120" y="72"/>
                  </a:lnTo>
                  <a:lnTo>
                    <a:pt x="196" y="72"/>
                  </a:lnTo>
                  <a:lnTo>
                    <a:pt x="134" y="115"/>
                  </a:lnTo>
                  <a:lnTo>
                    <a:pt x="158" y="188"/>
                  </a:lnTo>
                  <a:lnTo>
                    <a:pt x="97" y="142"/>
                  </a:lnTo>
                  <a:lnTo>
                    <a:pt x="36" y="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3"/>
            <p:cNvSpPr>
              <a:spLocks/>
            </p:cNvSpPr>
            <p:nvPr/>
          </p:nvSpPr>
          <p:spPr bwMode="auto">
            <a:xfrm>
              <a:off x="201295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4"/>
            <p:cNvSpPr>
              <a:spLocks/>
            </p:cNvSpPr>
            <p:nvPr/>
          </p:nvSpPr>
          <p:spPr bwMode="auto">
            <a:xfrm>
              <a:off x="1663700" y="2559051"/>
              <a:ext cx="177800" cy="171450"/>
            </a:xfrm>
            <a:custGeom>
              <a:avLst/>
              <a:gdLst>
                <a:gd name="T0" fmla="*/ 21 w 112"/>
                <a:gd name="T1" fmla="*/ 107 h 108"/>
                <a:gd name="T2" fmla="*/ 35 w 112"/>
                <a:gd name="T3" fmla="*/ 66 h 108"/>
                <a:gd name="T4" fmla="*/ 0 w 112"/>
                <a:gd name="T5" fmla="*/ 40 h 108"/>
                <a:gd name="T6" fmla="*/ 43 w 112"/>
                <a:gd name="T7" fmla="*/ 41 h 108"/>
                <a:gd name="T8" fmla="*/ 56 w 112"/>
                <a:gd name="T9" fmla="*/ 0 h 108"/>
                <a:gd name="T10" fmla="*/ 69 w 112"/>
                <a:gd name="T11" fmla="*/ 41 h 108"/>
                <a:gd name="T12" fmla="*/ 112 w 112"/>
                <a:gd name="T13" fmla="*/ 41 h 108"/>
                <a:gd name="T14" fmla="*/ 77 w 112"/>
                <a:gd name="T15" fmla="*/ 66 h 108"/>
                <a:gd name="T16" fmla="*/ 90 w 112"/>
                <a:gd name="T17" fmla="*/ 108 h 108"/>
                <a:gd name="T18" fmla="*/ 56 w 112"/>
                <a:gd name="T19" fmla="*/ 81 h 108"/>
                <a:gd name="T20" fmla="*/ 21 w 112"/>
                <a:gd name="T21" fmla="*/ 10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08">
                  <a:moveTo>
                    <a:pt x="21" y="107"/>
                  </a:moveTo>
                  <a:lnTo>
                    <a:pt x="35" y="66"/>
                  </a:lnTo>
                  <a:lnTo>
                    <a:pt x="0" y="40"/>
                  </a:lnTo>
                  <a:lnTo>
                    <a:pt x="43" y="41"/>
                  </a:lnTo>
                  <a:lnTo>
                    <a:pt x="56" y="0"/>
                  </a:lnTo>
                  <a:lnTo>
                    <a:pt x="69" y="41"/>
                  </a:lnTo>
                  <a:lnTo>
                    <a:pt x="112" y="41"/>
                  </a:lnTo>
                  <a:lnTo>
                    <a:pt x="77" y="66"/>
                  </a:lnTo>
                  <a:lnTo>
                    <a:pt x="90" y="108"/>
                  </a:lnTo>
                  <a:lnTo>
                    <a:pt x="56" y="81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9799308" y="27146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历年奖历</a:t>
            </a:r>
            <a:endParaRPr lang="zh-CN" altLang="en-US" sz="3200" dirty="0">
              <a:solidFill>
                <a:schemeClr val="bg1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2371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250"/>
                            </p:stCondLst>
                            <p:childTnLst>
                              <p:par>
                                <p:cTn id="6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6" grpId="0" animBg="1"/>
      <p:bldP spid="17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2"/>
          <p:cNvSpPr>
            <a:spLocks noChangeAspect="1" noEditPoints="1"/>
          </p:cNvSpPr>
          <p:nvPr/>
        </p:nvSpPr>
        <p:spPr bwMode="auto">
          <a:xfrm>
            <a:off x="6815491" y="2604987"/>
            <a:ext cx="3630438" cy="2484000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9618" y="1897417"/>
            <a:ext cx="4005411" cy="3899140"/>
          </a:xfrm>
          <a:prstGeom prst="rect">
            <a:avLst/>
          </a:prstGeom>
          <a:solidFill>
            <a:schemeClr val="bg1">
              <a:alpha val="39000"/>
            </a:schemeClr>
          </a:solidFill>
          <a:ln w="53975">
            <a:solidFill>
              <a:schemeClr val="bg1">
                <a:alpha val="46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6105260" y="1843587"/>
            <a:ext cx="0" cy="400680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684163" y="2956152"/>
            <a:ext cx="341632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点击添加文本文字添加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文本文字</a:t>
            </a:r>
            <a:endParaRPr lang="en-US" altLang="zh-CN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文本文字</a:t>
            </a:r>
            <a:endParaRPr lang="en-US" altLang="zh-CN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文本文字</a:t>
            </a:r>
            <a:endParaRPr lang="en-US" altLang="zh-CN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文字添加文本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文字添加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76659" y="223940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57A6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点击添加标题</a:t>
            </a:r>
            <a:endParaRPr lang="zh-CN" altLang="en-US" sz="2400" dirty="0">
              <a:solidFill>
                <a:srgbClr val="0057A6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99308" y="27146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我们团队</a:t>
            </a:r>
            <a:endParaRPr lang="zh-CN" altLang="en-US" sz="3200" dirty="0">
              <a:solidFill>
                <a:schemeClr val="bg1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7796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63276" y="1759790"/>
            <a:ext cx="9665449" cy="3899140"/>
          </a:xfrm>
          <a:prstGeom prst="rect">
            <a:avLst/>
          </a:prstGeom>
          <a:solidFill>
            <a:schemeClr val="bg1">
              <a:alpha val="39000"/>
            </a:schemeClr>
          </a:solidFill>
          <a:ln w="53975">
            <a:solidFill>
              <a:schemeClr val="bg1">
                <a:alpha val="46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310349" y="2555198"/>
            <a:ext cx="75713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</a:t>
            </a: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</a:t>
            </a: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</a:t>
            </a: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2400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点击添加文本内容点击添加文本内容点击添加文本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2400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99308" y="27146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关于我们</a:t>
            </a:r>
            <a:endParaRPr lang="zh-CN" altLang="en-US" sz="3200" dirty="0">
              <a:solidFill>
                <a:schemeClr val="bg1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0002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图片 8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06357" y="0"/>
            <a:ext cx="6193911" cy="6901132"/>
          </a:xfrm>
          <a:prstGeom prst="rect">
            <a:avLst/>
          </a:prstGeom>
        </p:spPr>
      </p:pic>
      <p:sp>
        <p:nvSpPr>
          <p:cNvPr id="88" name="等腰三角形 87"/>
          <p:cNvSpPr>
            <a:spLocks noChangeAspect="1"/>
          </p:cNvSpPr>
          <p:nvPr/>
        </p:nvSpPr>
        <p:spPr>
          <a:xfrm rot="5400000" flipH="1" flipV="1">
            <a:off x="5745736" y="1114165"/>
            <a:ext cx="460209" cy="520487"/>
          </a:xfrm>
          <a:prstGeom prst="triangle">
            <a:avLst/>
          </a:prstGeom>
          <a:gradFill>
            <a:gsLst>
              <a:gs pos="1000">
                <a:srgbClr val="004C92"/>
              </a:gs>
              <a:gs pos="100000">
                <a:srgbClr val="002D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056650" y="16698"/>
            <a:ext cx="6135349" cy="6858000"/>
          </a:xfrm>
          <a:prstGeom prst="rect">
            <a:avLst/>
          </a:prstGeom>
          <a:gradFill>
            <a:gsLst>
              <a:gs pos="1000">
                <a:srgbClr val="004C92"/>
              </a:gs>
              <a:gs pos="100000">
                <a:srgbClr val="002D5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文本框 178"/>
          <p:cNvSpPr txBox="1"/>
          <p:nvPr/>
        </p:nvSpPr>
        <p:spPr>
          <a:xfrm>
            <a:off x="7400925" y="2827207"/>
            <a:ext cx="402431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4400" b="1" dirty="0" smtClean="0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rPr>
              <a:t>谢谢您的欣赏！</a:t>
            </a:r>
            <a:endParaRPr lang="zh-CN" altLang="en-US" sz="4400" b="1" dirty="0">
              <a:solidFill>
                <a:schemeClr val="bg1"/>
              </a:solidFill>
              <a:latin typeface="张海山草泥马体" panose="02000000000000000000" pitchFamily="2" charset="-122"/>
              <a:ea typeface="张海山草泥马体" panose="02000000000000000000" pitchFamily="2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9533759" y="4513373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400" b="1" dirty="0">
              <a:solidFill>
                <a:schemeClr val="bg1"/>
              </a:solidFill>
            </a:endParaRPr>
          </a:p>
        </p:txBody>
      </p:sp>
      <p:grpSp>
        <p:nvGrpSpPr>
          <p:cNvPr id="181" name="组合 180"/>
          <p:cNvGrpSpPr>
            <a:grpSpLocks noChangeAspect="1"/>
          </p:cNvGrpSpPr>
          <p:nvPr/>
        </p:nvGrpSpPr>
        <p:grpSpPr>
          <a:xfrm>
            <a:off x="9152510" y="4386852"/>
            <a:ext cx="405901" cy="612000"/>
            <a:chOff x="4667250" y="1277938"/>
            <a:chExt cx="2857501" cy="4308476"/>
          </a:xfrm>
        </p:grpSpPr>
        <p:sp>
          <p:nvSpPr>
            <p:cNvPr id="182" name="Freeform 5"/>
            <p:cNvSpPr>
              <a:spLocks/>
            </p:cNvSpPr>
            <p:nvPr/>
          </p:nvSpPr>
          <p:spPr bwMode="auto">
            <a:xfrm>
              <a:off x="6196013" y="1277938"/>
              <a:ext cx="0" cy="4763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D73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6"/>
            <p:cNvSpPr>
              <a:spLocks/>
            </p:cNvSpPr>
            <p:nvPr/>
          </p:nvSpPr>
          <p:spPr bwMode="auto">
            <a:xfrm>
              <a:off x="5521325" y="5038726"/>
              <a:ext cx="911225" cy="547688"/>
            </a:xfrm>
            <a:custGeom>
              <a:avLst/>
              <a:gdLst>
                <a:gd name="T0" fmla="*/ 574 w 574"/>
                <a:gd name="T1" fmla="*/ 0 h 345"/>
                <a:gd name="T2" fmla="*/ 285 w 574"/>
                <a:gd name="T3" fmla="*/ 345 h 345"/>
                <a:gd name="T4" fmla="*/ 0 w 574"/>
                <a:gd name="T5" fmla="*/ 2 h 345"/>
                <a:gd name="T6" fmla="*/ 574 w 574"/>
                <a:gd name="T7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4" h="345">
                  <a:moveTo>
                    <a:pt x="574" y="0"/>
                  </a:moveTo>
                  <a:lnTo>
                    <a:pt x="285" y="345"/>
                  </a:lnTo>
                  <a:lnTo>
                    <a:pt x="0" y="2"/>
                  </a:lnTo>
                  <a:lnTo>
                    <a:pt x="574" y="0"/>
                  </a:lnTo>
                  <a:close/>
                </a:path>
              </a:pathLst>
            </a:custGeom>
            <a:solidFill>
              <a:srgbClr val="514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7"/>
            <p:cNvSpPr>
              <a:spLocks/>
            </p:cNvSpPr>
            <p:nvPr/>
          </p:nvSpPr>
          <p:spPr bwMode="auto">
            <a:xfrm>
              <a:off x="4667250" y="2184401"/>
              <a:ext cx="2620963" cy="2616200"/>
            </a:xfrm>
            <a:custGeom>
              <a:avLst/>
              <a:gdLst>
                <a:gd name="T0" fmla="*/ 338 w 696"/>
                <a:gd name="T1" fmla="*/ 358 h 696"/>
                <a:gd name="T2" fmla="*/ 338 w 696"/>
                <a:gd name="T3" fmla="*/ 0 h 696"/>
                <a:gd name="T4" fmla="*/ 0 w 696"/>
                <a:gd name="T5" fmla="*/ 348 h 696"/>
                <a:gd name="T6" fmla="*/ 348 w 696"/>
                <a:gd name="T7" fmla="*/ 696 h 696"/>
                <a:gd name="T8" fmla="*/ 696 w 696"/>
                <a:gd name="T9" fmla="*/ 358 h 696"/>
                <a:gd name="T10" fmla="*/ 338 w 696"/>
                <a:gd name="T11" fmla="*/ 358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6" h="696">
                  <a:moveTo>
                    <a:pt x="338" y="358"/>
                  </a:moveTo>
                  <a:cubicBezTo>
                    <a:pt x="338" y="0"/>
                    <a:pt x="338" y="0"/>
                    <a:pt x="338" y="0"/>
                  </a:cubicBezTo>
                  <a:cubicBezTo>
                    <a:pt x="150" y="5"/>
                    <a:pt x="0" y="159"/>
                    <a:pt x="0" y="348"/>
                  </a:cubicBezTo>
                  <a:cubicBezTo>
                    <a:pt x="0" y="540"/>
                    <a:pt x="156" y="696"/>
                    <a:pt x="348" y="696"/>
                  </a:cubicBezTo>
                  <a:cubicBezTo>
                    <a:pt x="537" y="696"/>
                    <a:pt x="690" y="546"/>
                    <a:pt x="696" y="358"/>
                  </a:cubicBezTo>
                  <a:lnTo>
                    <a:pt x="338" y="358"/>
                  </a:lnTo>
                  <a:close/>
                </a:path>
              </a:pathLst>
            </a:custGeom>
            <a:solidFill>
              <a:srgbClr val="0057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8"/>
            <p:cNvSpPr>
              <a:spLocks/>
            </p:cNvSpPr>
            <p:nvPr/>
          </p:nvSpPr>
          <p:spPr bwMode="auto">
            <a:xfrm>
              <a:off x="6176963" y="1928813"/>
              <a:ext cx="1347788" cy="1349375"/>
            </a:xfrm>
            <a:custGeom>
              <a:avLst/>
              <a:gdLst>
                <a:gd name="T0" fmla="*/ 10 w 358"/>
                <a:gd name="T1" fmla="*/ 0 h 359"/>
                <a:gd name="T2" fmla="*/ 0 w 358"/>
                <a:gd name="T3" fmla="*/ 0 h 359"/>
                <a:gd name="T4" fmla="*/ 0 w 358"/>
                <a:gd name="T5" fmla="*/ 359 h 359"/>
                <a:gd name="T6" fmla="*/ 358 w 358"/>
                <a:gd name="T7" fmla="*/ 359 h 359"/>
                <a:gd name="T8" fmla="*/ 358 w 358"/>
                <a:gd name="T9" fmla="*/ 348 h 359"/>
                <a:gd name="T10" fmla="*/ 10 w 358"/>
                <a:gd name="T1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" h="359">
                  <a:moveTo>
                    <a:pt x="10" y="0"/>
                  </a:moveTo>
                  <a:cubicBezTo>
                    <a:pt x="7" y="0"/>
                    <a:pt x="3" y="0"/>
                    <a:pt x="0" y="0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358" y="359"/>
                    <a:pt x="358" y="359"/>
                    <a:pt x="358" y="359"/>
                  </a:cubicBezTo>
                  <a:cubicBezTo>
                    <a:pt x="358" y="355"/>
                    <a:pt x="358" y="352"/>
                    <a:pt x="358" y="348"/>
                  </a:cubicBezTo>
                  <a:cubicBezTo>
                    <a:pt x="358" y="156"/>
                    <a:pt x="202" y="0"/>
                    <a:pt x="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9"/>
            <p:cNvSpPr>
              <a:spLocks/>
            </p:cNvSpPr>
            <p:nvPr/>
          </p:nvSpPr>
          <p:spPr bwMode="auto">
            <a:xfrm>
              <a:off x="4957763" y="4014788"/>
              <a:ext cx="2039938" cy="928688"/>
            </a:xfrm>
            <a:custGeom>
              <a:avLst/>
              <a:gdLst>
                <a:gd name="T0" fmla="*/ 979 w 1285"/>
                <a:gd name="T1" fmla="*/ 583 h 585"/>
                <a:gd name="T2" fmla="*/ 1285 w 1285"/>
                <a:gd name="T3" fmla="*/ 216 h 585"/>
                <a:gd name="T4" fmla="*/ 1285 w 1285"/>
                <a:gd name="T5" fmla="*/ 216 h 585"/>
                <a:gd name="T6" fmla="*/ 1285 w 1285"/>
                <a:gd name="T7" fmla="*/ 216 h 585"/>
                <a:gd name="T8" fmla="*/ 965 w 1285"/>
                <a:gd name="T9" fmla="*/ 0 h 585"/>
                <a:gd name="T10" fmla="*/ 642 w 1285"/>
                <a:gd name="T11" fmla="*/ 218 h 585"/>
                <a:gd name="T12" fmla="*/ 320 w 1285"/>
                <a:gd name="T13" fmla="*/ 3 h 585"/>
                <a:gd name="T14" fmla="*/ 0 w 1285"/>
                <a:gd name="T15" fmla="*/ 218 h 585"/>
                <a:gd name="T16" fmla="*/ 0 w 1285"/>
                <a:gd name="T17" fmla="*/ 218 h 585"/>
                <a:gd name="T18" fmla="*/ 0 w 1285"/>
                <a:gd name="T19" fmla="*/ 218 h 585"/>
                <a:gd name="T20" fmla="*/ 308 w 1285"/>
                <a:gd name="T21" fmla="*/ 585 h 585"/>
                <a:gd name="T22" fmla="*/ 979 w 1285"/>
                <a:gd name="T23" fmla="*/ 583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5" h="585">
                  <a:moveTo>
                    <a:pt x="979" y="583"/>
                  </a:moveTo>
                  <a:lnTo>
                    <a:pt x="1285" y="216"/>
                  </a:lnTo>
                  <a:lnTo>
                    <a:pt x="1285" y="216"/>
                  </a:lnTo>
                  <a:lnTo>
                    <a:pt x="1285" y="216"/>
                  </a:lnTo>
                  <a:lnTo>
                    <a:pt x="965" y="0"/>
                  </a:lnTo>
                  <a:lnTo>
                    <a:pt x="642" y="218"/>
                  </a:lnTo>
                  <a:lnTo>
                    <a:pt x="320" y="3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308" y="585"/>
                  </a:lnTo>
                  <a:lnTo>
                    <a:pt x="979" y="583"/>
                  </a:lnTo>
                  <a:close/>
                </a:path>
              </a:pathLst>
            </a:custGeom>
            <a:solidFill>
              <a:srgbClr val="D3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8815783" y="3623227"/>
            <a:ext cx="2609456" cy="789818"/>
            <a:chOff x="8815783" y="3623227"/>
            <a:chExt cx="2609456" cy="789818"/>
          </a:xfrm>
        </p:grpSpPr>
        <p:grpSp>
          <p:nvGrpSpPr>
            <p:cNvPr id="188" name="组合 187"/>
            <p:cNvGrpSpPr>
              <a:grpSpLocks noChangeAspect="1"/>
            </p:cNvGrpSpPr>
            <p:nvPr/>
          </p:nvGrpSpPr>
          <p:grpSpPr>
            <a:xfrm>
              <a:off x="8815783" y="3623227"/>
              <a:ext cx="2609456" cy="789818"/>
              <a:chOff x="6059488" y="2976562"/>
              <a:chExt cx="5695950" cy="1724026"/>
            </a:xfrm>
          </p:grpSpPr>
          <p:sp>
            <p:nvSpPr>
              <p:cNvPr id="223" name="Freeform 123"/>
              <p:cNvSpPr>
                <a:spLocks/>
              </p:cNvSpPr>
              <p:nvPr/>
            </p:nvSpPr>
            <p:spPr bwMode="auto">
              <a:xfrm>
                <a:off x="6213474" y="3621086"/>
                <a:ext cx="5541964" cy="935037"/>
              </a:xfrm>
              <a:custGeom>
                <a:avLst/>
                <a:gdLst>
                  <a:gd name="T0" fmla="*/ 0 w 3491"/>
                  <a:gd name="T1" fmla="*/ 589 h 589"/>
                  <a:gd name="T2" fmla="*/ 3491 w 3491"/>
                  <a:gd name="T3" fmla="*/ 589 h 589"/>
                  <a:gd name="T4" fmla="*/ 3491 w 3491"/>
                  <a:gd name="T5" fmla="*/ 0 h 589"/>
                  <a:gd name="T6" fmla="*/ 0 w 3491"/>
                  <a:gd name="T7" fmla="*/ 0 h 589"/>
                  <a:gd name="T8" fmla="*/ 0 w 3491"/>
                  <a:gd name="T9" fmla="*/ 589 h 589"/>
                  <a:gd name="T10" fmla="*/ 0 w 3491"/>
                  <a:gd name="T11" fmla="*/ 589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91" h="589">
                    <a:moveTo>
                      <a:pt x="0" y="589"/>
                    </a:moveTo>
                    <a:lnTo>
                      <a:pt x="3491" y="589"/>
                    </a:lnTo>
                    <a:lnTo>
                      <a:pt x="3491" y="0"/>
                    </a:lnTo>
                    <a:lnTo>
                      <a:pt x="0" y="0"/>
                    </a:lnTo>
                    <a:lnTo>
                      <a:pt x="0" y="589"/>
                    </a:lnTo>
                    <a:lnTo>
                      <a:pt x="0" y="589"/>
                    </a:lnTo>
                    <a:close/>
                  </a:path>
                </a:pathLst>
              </a:custGeom>
              <a:solidFill>
                <a:srgbClr val="0057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24"/>
              <p:cNvSpPr>
                <a:spLocks/>
              </p:cNvSpPr>
              <p:nvPr/>
            </p:nvSpPr>
            <p:spPr bwMode="auto">
              <a:xfrm>
                <a:off x="6213474" y="4371974"/>
                <a:ext cx="4513264" cy="55564"/>
              </a:xfrm>
              <a:custGeom>
                <a:avLst/>
                <a:gdLst>
                  <a:gd name="T0" fmla="*/ 2843 w 2843"/>
                  <a:gd name="T1" fmla="*/ 0 h 35"/>
                  <a:gd name="T2" fmla="*/ 0 w 2843"/>
                  <a:gd name="T3" fmla="*/ 0 h 35"/>
                  <a:gd name="T4" fmla="*/ 0 w 2843"/>
                  <a:gd name="T5" fmla="*/ 35 h 35"/>
                  <a:gd name="T6" fmla="*/ 2831 w 2843"/>
                  <a:gd name="T7" fmla="*/ 35 h 35"/>
                  <a:gd name="T8" fmla="*/ 2843 w 2843"/>
                  <a:gd name="T9" fmla="*/ 0 h 35"/>
                  <a:gd name="T10" fmla="*/ 2843 w 2843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3" h="35">
                    <a:moveTo>
                      <a:pt x="2843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2831" y="35"/>
                    </a:lnTo>
                    <a:lnTo>
                      <a:pt x="2843" y="0"/>
                    </a:lnTo>
                    <a:lnTo>
                      <a:pt x="2843" y="0"/>
                    </a:lnTo>
                    <a:close/>
                  </a:path>
                </a:pathLst>
              </a:custGeom>
              <a:solidFill>
                <a:srgbClr val="FFEC00"/>
              </a:solidFill>
              <a:ln>
                <a:noFill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25"/>
              <p:cNvSpPr>
                <a:spLocks/>
              </p:cNvSpPr>
              <p:nvPr/>
            </p:nvSpPr>
            <p:spPr bwMode="auto">
              <a:xfrm>
                <a:off x="7307264" y="3838575"/>
                <a:ext cx="860425" cy="417513"/>
              </a:xfrm>
              <a:custGeom>
                <a:avLst/>
                <a:gdLst>
                  <a:gd name="T0" fmla="*/ 154 w 229"/>
                  <a:gd name="T1" fmla="*/ 0 h 111"/>
                  <a:gd name="T2" fmla="*/ 114 w 229"/>
                  <a:gd name="T3" fmla="*/ 60 h 111"/>
                  <a:gd name="T4" fmla="*/ 117 w 229"/>
                  <a:gd name="T5" fmla="*/ 21 h 111"/>
                  <a:gd name="T6" fmla="*/ 103 w 229"/>
                  <a:gd name="T7" fmla="*/ 0 h 111"/>
                  <a:gd name="T8" fmla="*/ 40 w 229"/>
                  <a:gd name="T9" fmla="*/ 0 h 111"/>
                  <a:gd name="T10" fmla="*/ 0 w 229"/>
                  <a:gd name="T11" fmla="*/ 111 h 111"/>
                  <a:gd name="T12" fmla="*/ 49 w 229"/>
                  <a:gd name="T13" fmla="*/ 111 h 111"/>
                  <a:gd name="T14" fmla="*/ 78 w 229"/>
                  <a:gd name="T15" fmla="*/ 30 h 111"/>
                  <a:gd name="T16" fmla="*/ 72 w 229"/>
                  <a:gd name="T17" fmla="*/ 111 h 111"/>
                  <a:gd name="T18" fmla="*/ 115 w 229"/>
                  <a:gd name="T19" fmla="*/ 111 h 111"/>
                  <a:gd name="T20" fmla="*/ 169 w 229"/>
                  <a:gd name="T21" fmla="*/ 32 h 111"/>
                  <a:gd name="T22" fmla="*/ 139 w 229"/>
                  <a:gd name="T23" fmla="*/ 111 h 111"/>
                  <a:gd name="T24" fmla="*/ 188 w 229"/>
                  <a:gd name="T25" fmla="*/ 111 h 111"/>
                  <a:gd name="T26" fmla="*/ 229 w 229"/>
                  <a:gd name="T27" fmla="*/ 0 h 111"/>
                  <a:gd name="T28" fmla="*/ 154 w 229"/>
                  <a:gd name="T2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9" h="111">
                    <a:moveTo>
                      <a:pt x="154" y="0"/>
                    </a:moveTo>
                    <a:cubicBezTo>
                      <a:pt x="114" y="60"/>
                      <a:pt x="114" y="60"/>
                      <a:pt x="114" y="60"/>
                    </a:cubicBezTo>
                    <a:cubicBezTo>
                      <a:pt x="114" y="60"/>
                      <a:pt x="117" y="28"/>
                      <a:pt x="117" y="21"/>
                    </a:cubicBezTo>
                    <a:cubicBezTo>
                      <a:pt x="118" y="15"/>
                      <a:pt x="117" y="0"/>
                      <a:pt x="103" y="0"/>
                    </a:cubicBezTo>
                    <a:cubicBezTo>
                      <a:pt x="89" y="0"/>
                      <a:pt x="40" y="0"/>
                      <a:pt x="40" y="0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2" y="111"/>
                      <a:pt x="72" y="111"/>
                      <a:pt x="72" y="111"/>
                    </a:cubicBezTo>
                    <a:cubicBezTo>
                      <a:pt x="115" y="111"/>
                      <a:pt x="115" y="111"/>
                      <a:pt x="115" y="111"/>
                    </a:cubicBezTo>
                    <a:cubicBezTo>
                      <a:pt x="169" y="32"/>
                      <a:pt x="169" y="32"/>
                      <a:pt x="169" y="32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88" y="111"/>
                      <a:pt x="188" y="111"/>
                      <a:pt x="188" y="111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154" y="0"/>
                      <a:pt x="154" y="0"/>
                      <a:pt x="15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26"/>
              <p:cNvSpPr>
                <a:spLocks/>
              </p:cNvSpPr>
              <p:nvPr/>
            </p:nvSpPr>
            <p:spPr bwMode="auto">
              <a:xfrm>
                <a:off x="8478837" y="3816349"/>
                <a:ext cx="552450" cy="450849"/>
              </a:xfrm>
              <a:custGeom>
                <a:avLst/>
                <a:gdLst>
                  <a:gd name="T0" fmla="*/ 107 w 147"/>
                  <a:gd name="T1" fmla="*/ 114 h 120"/>
                  <a:gd name="T2" fmla="*/ 66 w 147"/>
                  <a:gd name="T3" fmla="*/ 119 h 120"/>
                  <a:gd name="T4" fmla="*/ 0 w 147"/>
                  <a:gd name="T5" fmla="*/ 81 h 120"/>
                  <a:gd name="T6" fmla="*/ 77 w 147"/>
                  <a:gd name="T7" fmla="*/ 7 h 120"/>
                  <a:gd name="T8" fmla="*/ 147 w 147"/>
                  <a:gd name="T9" fmla="*/ 7 h 120"/>
                  <a:gd name="T10" fmla="*/ 131 w 147"/>
                  <a:gd name="T11" fmla="*/ 46 h 120"/>
                  <a:gd name="T12" fmla="*/ 109 w 147"/>
                  <a:gd name="T13" fmla="*/ 36 h 120"/>
                  <a:gd name="T14" fmla="*/ 81 w 147"/>
                  <a:gd name="T15" fmla="*/ 42 h 120"/>
                  <a:gd name="T16" fmla="*/ 73 w 147"/>
                  <a:gd name="T17" fmla="*/ 83 h 120"/>
                  <a:gd name="T18" fmla="*/ 120 w 147"/>
                  <a:gd name="T19" fmla="*/ 81 h 120"/>
                  <a:gd name="T20" fmla="*/ 107 w 147"/>
                  <a:gd name="T21" fmla="*/ 11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7" h="120">
                    <a:moveTo>
                      <a:pt x="107" y="114"/>
                    </a:moveTo>
                    <a:cubicBezTo>
                      <a:pt x="104" y="115"/>
                      <a:pt x="86" y="119"/>
                      <a:pt x="66" y="119"/>
                    </a:cubicBezTo>
                    <a:cubicBezTo>
                      <a:pt x="31" y="120"/>
                      <a:pt x="0" y="106"/>
                      <a:pt x="0" y="81"/>
                    </a:cubicBezTo>
                    <a:cubicBezTo>
                      <a:pt x="0" y="37"/>
                      <a:pt x="44" y="13"/>
                      <a:pt x="77" y="7"/>
                    </a:cubicBezTo>
                    <a:cubicBezTo>
                      <a:pt x="91" y="4"/>
                      <a:pt x="120" y="0"/>
                      <a:pt x="147" y="7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26" y="36"/>
                      <a:pt x="114" y="36"/>
                      <a:pt x="109" y="36"/>
                    </a:cubicBezTo>
                    <a:cubicBezTo>
                      <a:pt x="98" y="35"/>
                      <a:pt x="87" y="39"/>
                      <a:pt x="81" y="42"/>
                    </a:cubicBezTo>
                    <a:cubicBezTo>
                      <a:pt x="64" y="49"/>
                      <a:pt x="50" y="73"/>
                      <a:pt x="73" y="83"/>
                    </a:cubicBezTo>
                    <a:cubicBezTo>
                      <a:pt x="86" y="88"/>
                      <a:pt x="102" y="84"/>
                      <a:pt x="120" y="81"/>
                    </a:cubicBezTo>
                    <a:cubicBezTo>
                      <a:pt x="107" y="114"/>
                      <a:pt x="107" y="114"/>
                      <a:pt x="107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27"/>
              <p:cNvSpPr>
                <a:spLocks/>
              </p:cNvSpPr>
              <p:nvPr/>
            </p:nvSpPr>
            <p:spPr bwMode="auto">
              <a:xfrm>
                <a:off x="10556876" y="3838575"/>
                <a:ext cx="354013" cy="417513"/>
              </a:xfrm>
              <a:custGeom>
                <a:avLst/>
                <a:gdLst>
                  <a:gd name="T0" fmla="*/ 126 w 223"/>
                  <a:gd name="T1" fmla="*/ 263 h 263"/>
                  <a:gd name="T2" fmla="*/ 0 w 223"/>
                  <a:gd name="T3" fmla="*/ 263 h 263"/>
                  <a:gd name="T4" fmla="*/ 95 w 223"/>
                  <a:gd name="T5" fmla="*/ 0 h 263"/>
                  <a:gd name="T6" fmla="*/ 223 w 223"/>
                  <a:gd name="T7" fmla="*/ 0 h 263"/>
                  <a:gd name="T8" fmla="*/ 126 w 223"/>
                  <a:gd name="T9" fmla="*/ 263 h 263"/>
                  <a:gd name="T10" fmla="*/ 126 w 223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263">
                    <a:moveTo>
                      <a:pt x="126" y="263"/>
                    </a:moveTo>
                    <a:lnTo>
                      <a:pt x="0" y="263"/>
                    </a:lnTo>
                    <a:lnTo>
                      <a:pt x="95" y="0"/>
                    </a:lnTo>
                    <a:lnTo>
                      <a:pt x="223" y="0"/>
                    </a:lnTo>
                    <a:lnTo>
                      <a:pt x="126" y="263"/>
                    </a:lnTo>
                    <a:lnTo>
                      <a:pt x="126" y="2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28"/>
              <p:cNvSpPr>
                <a:spLocks/>
              </p:cNvSpPr>
              <p:nvPr/>
            </p:nvSpPr>
            <p:spPr bwMode="auto">
              <a:xfrm>
                <a:off x="8129588" y="3838575"/>
                <a:ext cx="357189" cy="417513"/>
              </a:xfrm>
              <a:custGeom>
                <a:avLst/>
                <a:gdLst>
                  <a:gd name="T0" fmla="*/ 128 w 225"/>
                  <a:gd name="T1" fmla="*/ 263 h 263"/>
                  <a:gd name="T2" fmla="*/ 0 w 225"/>
                  <a:gd name="T3" fmla="*/ 263 h 263"/>
                  <a:gd name="T4" fmla="*/ 97 w 225"/>
                  <a:gd name="T5" fmla="*/ 0 h 263"/>
                  <a:gd name="T6" fmla="*/ 225 w 225"/>
                  <a:gd name="T7" fmla="*/ 0 h 263"/>
                  <a:gd name="T8" fmla="*/ 128 w 225"/>
                  <a:gd name="T9" fmla="*/ 263 h 263"/>
                  <a:gd name="T10" fmla="*/ 128 w 225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5" h="263">
                    <a:moveTo>
                      <a:pt x="128" y="263"/>
                    </a:moveTo>
                    <a:lnTo>
                      <a:pt x="0" y="263"/>
                    </a:lnTo>
                    <a:lnTo>
                      <a:pt x="97" y="0"/>
                    </a:lnTo>
                    <a:lnTo>
                      <a:pt x="225" y="0"/>
                    </a:lnTo>
                    <a:lnTo>
                      <a:pt x="128" y="263"/>
                    </a:lnTo>
                    <a:lnTo>
                      <a:pt x="128" y="2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29"/>
              <p:cNvSpPr>
                <a:spLocks/>
              </p:cNvSpPr>
              <p:nvPr/>
            </p:nvSpPr>
            <p:spPr bwMode="auto">
              <a:xfrm>
                <a:off x="8975726" y="3838575"/>
                <a:ext cx="641349" cy="417513"/>
              </a:xfrm>
              <a:custGeom>
                <a:avLst/>
                <a:gdLst>
                  <a:gd name="T0" fmla="*/ 281 w 404"/>
                  <a:gd name="T1" fmla="*/ 0 h 263"/>
                  <a:gd name="T2" fmla="*/ 248 w 404"/>
                  <a:gd name="T3" fmla="*/ 92 h 263"/>
                  <a:gd name="T4" fmla="*/ 182 w 404"/>
                  <a:gd name="T5" fmla="*/ 92 h 263"/>
                  <a:gd name="T6" fmla="*/ 217 w 404"/>
                  <a:gd name="T7" fmla="*/ 0 h 263"/>
                  <a:gd name="T8" fmla="*/ 97 w 404"/>
                  <a:gd name="T9" fmla="*/ 0 h 263"/>
                  <a:gd name="T10" fmla="*/ 0 w 404"/>
                  <a:gd name="T11" fmla="*/ 263 h 263"/>
                  <a:gd name="T12" fmla="*/ 120 w 404"/>
                  <a:gd name="T13" fmla="*/ 263 h 263"/>
                  <a:gd name="T14" fmla="*/ 153 w 404"/>
                  <a:gd name="T15" fmla="*/ 173 h 263"/>
                  <a:gd name="T16" fmla="*/ 217 w 404"/>
                  <a:gd name="T17" fmla="*/ 173 h 263"/>
                  <a:gd name="T18" fmla="*/ 184 w 404"/>
                  <a:gd name="T19" fmla="*/ 263 h 263"/>
                  <a:gd name="T20" fmla="*/ 305 w 404"/>
                  <a:gd name="T21" fmla="*/ 263 h 263"/>
                  <a:gd name="T22" fmla="*/ 404 w 404"/>
                  <a:gd name="T23" fmla="*/ 0 h 263"/>
                  <a:gd name="T24" fmla="*/ 281 w 404"/>
                  <a:gd name="T25" fmla="*/ 0 h 263"/>
                  <a:gd name="T26" fmla="*/ 281 w 404"/>
                  <a:gd name="T27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4" h="263">
                    <a:moveTo>
                      <a:pt x="281" y="0"/>
                    </a:moveTo>
                    <a:lnTo>
                      <a:pt x="248" y="92"/>
                    </a:lnTo>
                    <a:lnTo>
                      <a:pt x="182" y="92"/>
                    </a:lnTo>
                    <a:lnTo>
                      <a:pt x="217" y="0"/>
                    </a:lnTo>
                    <a:lnTo>
                      <a:pt x="97" y="0"/>
                    </a:lnTo>
                    <a:lnTo>
                      <a:pt x="0" y="263"/>
                    </a:lnTo>
                    <a:lnTo>
                      <a:pt x="120" y="263"/>
                    </a:lnTo>
                    <a:lnTo>
                      <a:pt x="153" y="173"/>
                    </a:lnTo>
                    <a:lnTo>
                      <a:pt x="217" y="173"/>
                    </a:lnTo>
                    <a:lnTo>
                      <a:pt x="184" y="263"/>
                    </a:lnTo>
                    <a:lnTo>
                      <a:pt x="305" y="263"/>
                    </a:lnTo>
                    <a:lnTo>
                      <a:pt x="404" y="0"/>
                    </a:lnTo>
                    <a:lnTo>
                      <a:pt x="281" y="0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30"/>
              <p:cNvSpPr>
                <a:spLocks/>
              </p:cNvSpPr>
              <p:nvPr/>
            </p:nvSpPr>
            <p:spPr bwMode="auto">
              <a:xfrm>
                <a:off x="10098088" y="3838575"/>
                <a:ext cx="447675" cy="417513"/>
              </a:xfrm>
              <a:custGeom>
                <a:avLst/>
                <a:gdLst>
                  <a:gd name="T0" fmla="*/ 157 w 282"/>
                  <a:gd name="T1" fmla="*/ 175 h 263"/>
                  <a:gd name="T2" fmla="*/ 220 w 282"/>
                  <a:gd name="T3" fmla="*/ 0 h 263"/>
                  <a:gd name="T4" fmla="*/ 97 w 282"/>
                  <a:gd name="T5" fmla="*/ 0 h 263"/>
                  <a:gd name="T6" fmla="*/ 0 w 282"/>
                  <a:gd name="T7" fmla="*/ 263 h 263"/>
                  <a:gd name="T8" fmla="*/ 249 w 282"/>
                  <a:gd name="T9" fmla="*/ 263 h 263"/>
                  <a:gd name="T10" fmla="*/ 282 w 282"/>
                  <a:gd name="T11" fmla="*/ 175 h 263"/>
                  <a:gd name="T12" fmla="*/ 157 w 282"/>
                  <a:gd name="T13" fmla="*/ 175 h 263"/>
                  <a:gd name="T14" fmla="*/ 157 w 282"/>
                  <a:gd name="T15" fmla="*/ 175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2" h="263">
                    <a:moveTo>
                      <a:pt x="157" y="175"/>
                    </a:moveTo>
                    <a:lnTo>
                      <a:pt x="220" y="0"/>
                    </a:lnTo>
                    <a:lnTo>
                      <a:pt x="97" y="0"/>
                    </a:lnTo>
                    <a:lnTo>
                      <a:pt x="0" y="263"/>
                    </a:lnTo>
                    <a:lnTo>
                      <a:pt x="249" y="263"/>
                    </a:lnTo>
                    <a:lnTo>
                      <a:pt x="282" y="175"/>
                    </a:lnTo>
                    <a:lnTo>
                      <a:pt x="157" y="175"/>
                    </a:lnTo>
                    <a:lnTo>
                      <a:pt x="157" y="17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31"/>
              <p:cNvSpPr>
                <a:spLocks/>
              </p:cNvSpPr>
              <p:nvPr/>
            </p:nvSpPr>
            <p:spPr bwMode="auto">
              <a:xfrm>
                <a:off x="10872788" y="3838575"/>
                <a:ext cx="706438" cy="417513"/>
              </a:xfrm>
              <a:custGeom>
                <a:avLst/>
                <a:gdLst>
                  <a:gd name="T0" fmla="*/ 143 w 188"/>
                  <a:gd name="T1" fmla="*/ 0 h 111"/>
                  <a:gd name="T2" fmla="*/ 115 w 188"/>
                  <a:gd name="T3" fmla="*/ 76 h 111"/>
                  <a:gd name="T4" fmla="*/ 118 w 188"/>
                  <a:gd name="T5" fmla="*/ 21 h 111"/>
                  <a:gd name="T6" fmla="*/ 113 w 188"/>
                  <a:gd name="T7" fmla="*/ 4 h 111"/>
                  <a:gd name="T8" fmla="*/ 103 w 188"/>
                  <a:gd name="T9" fmla="*/ 0 h 111"/>
                  <a:gd name="T10" fmla="*/ 41 w 188"/>
                  <a:gd name="T11" fmla="*/ 0 h 111"/>
                  <a:gd name="T12" fmla="*/ 0 w 188"/>
                  <a:gd name="T13" fmla="*/ 111 h 111"/>
                  <a:gd name="T14" fmla="*/ 46 w 188"/>
                  <a:gd name="T15" fmla="*/ 111 h 111"/>
                  <a:gd name="T16" fmla="*/ 74 w 188"/>
                  <a:gd name="T17" fmla="*/ 32 h 111"/>
                  <a:gd name="T18" fmla="*/ 71 w 188"/>
                  <a:gd name="T19" fmla="*/ 111 h 111"/>
                  <a:gd name="T20" fmla="*/ 147 w 188"/>
                  <a:gd name="T21" fmla="*/ 111 h 111"/>
                  <a:gd name="T22" fmla="*/ 188 w 188"/>
                  <a:gd name="T23" fmla="*/ 0 h 111"/>
                  <a:gd name="T24" fmla="*/ 143 w 188"/>
                  <a:gd name="T25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8" h="111">
                    <a:moveTo>
                      <a:pt x="143" y="0"/>
                    </a:moveTo>
                    <a:cubicBezTo>
                      <a:pt x="115" y="76"/>
                      <a:pt x="115" y="76"/>
                      <a:pt x="115" y="76"/>
                    </a:cubicBezTo>
                    <a:cubicBezTo>
                      <a:pt x="115" y="69"/>
                      <a:pt x="117" y="38"/>
                      <a:pt x="118" y="21"/>
                    </a:cubicBezTo>
                    <a:cubicBezTo>
                      <a:pt x="118" y="13"/>
                      <a:pt x="117" y="8"/>
                      <a:pt x="113" y="4"/>
                    </a:cubicBezTo>
                    <a:cubicBezTo>
                      <a:pt x="109" y="0"/>
                      <a:pt x="103" y="0"/>
                      <a:pt x="103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46" y="111"/>
                      <a:pt x="46" y="111"/>
                      <a:pt x="46" y="111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147" y="111"/>
                      <a:pt x="147" y="111"/>
                      <a:pt x="147" y="111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43" y="0"/>
                      <a:pt x="143" y="0"/>
                      <a:pt x="1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32"/>
              <p:cNvSpPr>
                <a:spLocks/>
              </p:cNvSpPr>
              <p:nvPr/>
            </p:nvSpPr>
            <p:spPr bwMode="auto">
              <a:xfrm>
                <a:off x="9572625" y="3838575"/>
                <a:ext cx="574675" cy="417513"/>
              </a:xfrm>
              <a:custGeom>
                <a:avLst/>
                <a:gdLst>
                  <a:gd name="T0" fmla="*/ 149 w 362"/>
                  <a:gd name="T1" fmla="*/ 192 h 263"/>
                  <a:gd name="T2" fmla="*/ 159 w 362"/>
                  <a:gd name="T3" fmla="*/ 163 h 263"/>
                  <a:gd name="T4" fmla="*/ 296 w 362"/>
                  <a:gd name="T5" fmla="*/ 163 h 263"/>
                  <a:gd name="T6" fmla="*/ 319 w 362"/>
                  <a:gd name="T7" fmla="*/ 97 h 263"/>
                  <a:gd name="T8" fmla="*/ 182 w 362"/>
                  <a:gd name="T9" fmla="*/ 97 h 263"/>
                  <a:gd name="T10" fmla="*/ 192 w 362"/>
                  <a:gd name="T11" fmla="*/ 69 h 263"/>
                  <a:gd name="T12" fmla="*/ 338 w 362"/>
                  <a:gd name="T13" fmla="*/ 69 h 263"/>
                  <a:gd name="T14" fmla="*/ 362 w 362"/>
                  <a:gd name="T15" fmla="*/ 0 h 263"/>
                  <a:gd name="T16" fmla="*/ 99 w 362"/>
                  <a:gd name="T17" fmla="*/ 0 h 263"/>
                  <a:gd name="T18" fmla="*/ 0 w 362"/>
                  <a:gd name="T19" fmla="*/ 263 h 263"/>
                  <a:gd name="T20" fmla="*/ 270 w 362"/>
                  <a:gd name="T21" fmla="*/ 263 h 263"/>
                  <a:gd name="T22" fmla="*/ 296 w 362"/>
                  <a:gd name="T23" fmla="*/ 192 h 263"/>
                  <a:gd name="T24" fmla="*/ 149 w 362"/>
                  <a:gd name="T25" fmla="*/ 192 h 263"/>
                  <a:gd name="T26" fmla="*/ 149 w 362"/>
                  <a:gd name="T27" fmla="*/ 192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2" h="263">
                    <a:moveTo>
                      <a:pt x="149" y="192"/>
                    </a:moveTo>
                    <a:lnTo>
                      <a:pt x="159" y="163"/>
                    </a:lnTo>
                    <a:lnTo>
                      <a:pt x="296" y="163"/>
                    </a:lnTo>
                    <a:lnTo>
                      <a:pt x="319" y="97"/>
                    </a:lnTo>
                    <a:lnTo>
                      <a:pt x="182" y="97"/>
                    </a:lnTo>
                    <a:lnTo>
                      <a:pt x="192" y="69"/>
                    </a:lnTo>
                    <a:lnTo>
                      <a:pt x="338" y="69"/>
                    </a:lnTo>
                    <a:lnTo>
                      <a:pt x="362" y="0"/>
                    </a:lnTo>
                    <a:lnTo>
                      <a:pt x="99" y="0"/>
                    </a:lnTo>
                    <a:lnTo>
                      <a:pt x="0" y="263"/>
                    </a:lnTo>
                    <a:lnTo>
                      <a:pt x="270" y="263"/>
                    </a:lnTo>
                    <a:lnTo>
                      <a:pt x="296" y="192"/>
                    </a:lnTo>
                    <a:lnTo>
                      <a:pt x="149" y="192"/>
                    </a:lnTo>
                    <a:lnTo>
                      <a:pt x="149" y="19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233" name="组合 232"/>
              <p:cNvGrpSpPr/>
              <p:nvPr/>
            </p:nvGrpSpPr>
            <p:grpSpPr>
              <a:xfrm>
                <a:off x="6059488" y="2976562"/>
                <a:ext cx="1236663" cy="1724026"/>
                <a:chOff x="3243263" y="2506663"/>
                <a:chExt cx="1236663" cy="1724026"/>
              </a:xfrm>
            </p:grpSpPr>
            <p:sp>
              <p:nvSpPr>
                <p:cNvPr id="234" name="Freeform 133"/>
                <p:cNvSpPr>
                  <a:spLocks/>
                </p:cNvSpPr>
                <p:nvPr/>
              </p:nvSpPr>
              <p:spPr bwMode="auto">
                <a:xfrm>
                  <a:off x="3243263" y="2506663"/>
                  <a:ext cx="1236663" cy="1724026"/>
                </a:xfrm>
                <a:custGeom>
                  <a:avLst/>
                  <a:gdLst>
                    <a:gd name="T0" fmla="*/ 319 w 329"/>
                    <a:gd name="T1" fmla="*/ 232 h 459"/>
                    <a:gd name="T2" fmla="*/ 290 w 329"/>
                    <a:gd name="T3" fmla="*/ 182 h 459"/>
                    <a:gd name="T4" fmla="*/ 274 w 329"/>
                    <a:gd name="T5" fmla="*/ 124 h 459"/>
                    <a:gd name="T6" fmla="*/ 218 w 329"/>
                    <a:gd name="T7" fmla="*/ 78 h 459"/>
                    <a:gd name="T8" fmla="*/ 193 w 329"/>
                    <a:gd name="T9" fmla="*/ 12 h 459"/>
                    <a:gd name="T10" fmla="*/ 141 w 329"/>
                    <a:gd name="T11" fmla="*/ 48 h 459"/>
                    <a:gd name="T12" fmla="*/ 116 w 329"/>
                    <a:gd name="T13" fmla="*/ 87 h 459"/>
                    <a:gd name="T14" fmla="*/ 116 w 329"/>
                    <a:gd name="T15" fmla="*/ 87 h 459"/>
                    <a:gd name="T16" fmla="*/ 88 w 329"/>
                    <a:gd name="T17" fmla="*/ 80 h 459"/>
                    <a:gd name="T18" fmla="*/ 66 w 329"/>
                    <a:gd name="T19" fmla="*/ 57 h 459"/>
                    <a:gd name="T20" fmla="*/ 62 w 329"/>
                    <a:gd name="T21" fmla="*/ 29 h 459"/>
                    <a:gd name="T22" fmla="*/ 44 w 329"/>
                    <a:gd name="T23" fmla="*/ 20 h 459"/>
                    <a:gd name="T24" fmla="*/ 7 w 329"/>
                    <a:gd name="T25" fmla="*/ 9 h 459"/>
                    <a:gd name="T26" fmla="*/ 24 w 329"/>
                    <a:gd name="T27" fmla="*/ 72 h 459"/>
                    <a:gd name="T28" fmla="*/ 35 w 329"/>
                    <a:gd name="T29" fmla="*/ 126 h 459"/>
                    <a:gd name="T30" fmla="*/ 93 w 329"/>
                    <a:gd name="T31" fmla="*/ 172 h 459"/>
                    <a:gd name="T32" fmla="*/ 99 w 329"/>
                    <a:gd name="T33" fmla="*/ 213 h 459"/>
                    <a:gd name="T34" fmla="*/ 86 w 329"/>
                    <a:gd name="T35" fmla="*/ 289 h 459"/>
                    <a:gd name="T36" fmla="*/ 68 w 329"/>
                    <a:gd name="T37" fmla="*/ 315 h 459"/>
                    <a:gd name="T38" fmla="*/ 69 w 329"/>
                    <a:gd name="T39" fmla="*/ 384 h 459"/>
                    <a:gd name="T40" fmla="*/ 47 w 329"/>
                    <a:gd name="T41" fmla="*/ 443 h 459"/>
                    <a:gd name="T42" fmla="*/ 107 w 329"/>
                    <a:gd name="T43" fmla="*/ 442 h 459"/>
                    <a:gd name="T44" fmla="*/ 107 w 329"/>
                    <a:gd name="T45" fmla="*/ 396 h 459"/>
                    <a:gd name="T46" fmla="*/ 150 w 329"/>
                    <a:gd name="T47" fmla="*/ 331 h 459"/>
                    <a:gd name="T48" fmla="*/ 161 w 329"/>
                    <a:gd name="T49" fmla="*/ 339 h 459"/>
                    <a:gd name="T50" fmla="*/ 181 w 329"/>
                    <a:gd name="T51" fmla="*/ 422 h 459"/>
                    <a:gd name="T52" fmla="*/ 242 w 329"/>
                    <a:gd name="T53" fmla="*/ 431 h 459"/>
                    <a:gd name="T54" fmla="*/ 228 w 329"/>
                    <a:gd name="T55" fmla="*/ 402 h 459"/>
                    <a:gd name="T56" fmla="*/ 231 w 329"/>
                    <a:gd name="T57" fmla="*/ 345 h 459"/>
                    <a:gd name="T58" fmla="*/ 236 w 329"/>
                    <a:gd name="T59" fmla="*/ 292 h 459"/>
                    <a:gd name="T60" fmla="*/ 252 w 329"/>
                    <a:gd name="T61" fmla="*/ 225 h 459"/>
                    <a:gd name="T62" fmla="*/ 276 w 329"/>
                    <a:gd name="T63" fmla="*/ 240 h 459"/>
                    <a:gd name="T64" fmla="*/ 285 w 329"/>
                    <a:gd name="T65" fmla="*/ 262 h 459"/>
                    <a:gd name="T66" fmla="*/ 306 w 329"/>
                    <a:gd name="T67" fmla="*/ 264 h 4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29" h="459">
                      <a:moveTo>
                        <a:pt x="326" y="255"/>
                      </a:moveTo>
                      <a:cubicBezTo>
                        <a:pt x="329" y="249"/>
                        <a:pt x="326" y="240"/>
                        <a:pt x="319" y="232"/>
                      </a:cubicBezTo>
                      <a:cubicBezTo>
                        <a:pt x="313" y="225"/>
                        <a:pt x="305" y="222"/>
                        <a:pt x="304" y="219"/>
                      </a:cubicBezTo>
                      <a:cubicBezTo>
                        <a:pt x="312" y="202"/>
                        <a:pt x="303" y="188"/>
                        <a:pt x="290" y="182"/>
                      </a:cubicBezTo>
                      <a:cubicBezTo>
                        <a:pt x="291" y="174"/>
                        <a:pt x="288" y="166"/>
                        <a:pt x="281" y="161"/>
                      </a:cubicBezTo>
                      <a:cubicBezTo>
                        <a:pt x="284" y="154"/>
                        <a:pt x="288" y="135"/>
                        <a:pt x="274" y="124"/>
                      </a:cubicBezTo>
                      <a:cubicBezTo>
                        <a:pt x="280" y="101"/>
                        <a:pt x="256" y="87"/>
                        <a:pt x="243" y="87"/>
                      </a:cubicBezTo>
                      <a:cubicBezTo>
                        <a:pt x="237" y="82"/>
                        <a:pt x="229" y="79"/>
                        <a:pt x="218" y="78"/>
                      </a:cubicBezTo>
                      <a:cubicBezTo>
                        <a:pt x="226" y="66"/>
                        <a:pt x="224" y="51"/>
                        <a:pt x="214" y="42"/>
                      </a:cubicBezTo>
                      <a:cubicBezTo>
                        <a:pt x="215" y="29"/>
                        <a:pt x="206" y="17"/>
                        <a:pt x="193" y="12"/>
                      </a:cubicBezTo>
                      <a:cubicBezTo>
                        <a:pt x="188" y="2"/>
                        <a:pt x="164" y="3"/>
                        <a:pt x="162" y="13"/>
                      </a:cubicBezTo>
                      <a:cubicBezTo>
                        <a:pt x="148" y="18"/>
                        <a:pt x="140" y="33"/>
                        <a:pt x="141" y="48"/>
                      </a:cubicBezTo>
                      <a:cubicBezTo>
                        <a:pt x="133" y="57"/>
                        <a:pt x="133" y="72"/>
                        <a:pt x="141" y="82"/>
                      </a:cubicBezTo>
                      <a:cubicBezTo>
                        <a:pt x="134" y="81"/>
                        <a:pt x="123" y="84"/>
                        <a:pt x="116" y="87"/>
                      </a:cubicBezTo>
                      <a:cubicBezTo>
                        <a:pt x="116" y="87"/>
                        <a:pt x="116" y="87"/>
                        <a:pt x="116" y="87"/>
                      </a:cubicBezTo>
                      <a:cubicBezTo>
                        <a:pt x="116" y="87"/>
                        <a:pt x="116" y="87"/>
                        <a:pt x="116" y="87"/>
                      </a:cubicBezTo>
                      <a:cubicBezTo>
                        <a:pt x="110" y="84"/>
                        <a:pt x="104" y="82"/>
                        <a:pt x="97" y="84"/>
                      </a:cubicBezTo>
                      <a:cubicBezTo>
                        <a:pt x="95" y="82"/>
                        <a:pt x="91" y="81"/>
                        <a:pt x="88" y="80"/>
                      </a:cubicBezTo>
                      <a:cubicBezTo>
                        <a:pt x="86" y="76"/>
                        <a:pt x="83" y="73"/>
                        <a:pt x="78" y="71"/>
                      </a:cubicBezTo>
                      <a:cubicBezTo>
                        <a:pt x="77" y="64"/>
                        <a:pt x="71" y="59"/>
                        <a:pt x="66" y="57"/>
                      </a:cubicBezTo>
                      <a:cubicBezTo>
                        <a:pt x="67" y="51"/>
                        <a:pt x="65" y="45"/>
                        <a:pt x="63" y="42"/>
                      </a:cubicBezTo>
                      <a:cubicBezTo>
                        <a:pt x="60" y="38"/>
                        <a:pt x="61" y="30"/>
                        <a:pt x="62" y="29"/>
                      </a:cubicBezTo>
                      <a:cubicBezTo>
                        <a:pt x="65" y="25"/>
                        <a:pt x="62" y="21"/>
                        <a:pt x="61" y="20"/>
                      </a:cubicBezTo>
                      <a:cubicBezTo>
                        <a:pt x="53" y="12"/>
                        <a:pt x="46" y="16"/>
                        <a:pt x="44" y="20"/>
                      </a:cubicBezTo>
                      <a:cubicBezTo>
                        <a:pt x="36" y="6"/>
                        <a:pt x="28" y="3"/>
                        <a:pt x="24" y="5"/>
                      </a:cubicBezTo>
                      <a:cubicBezTo>
                        <a:pt x="17" y="0"/>
                        <a:pt x="7" y="3"/>
                        <a:pt x="7" y="9"/>
                      </a:cubicBezTo>
                      <a:cubicBezTo>
                        <a:pt x="3" y="12"/>
                        <a:pt x="0" y="14"/>
                        <a:pt x="6" y="26"/>
                      </a:cubicBezTo>
                      <a:cubicBezTo>
                        <a:pt x="5" y="51"/>
                        <a:pt x="8" y="58"/>
                        <a:pt x="24" y="72"/>
                      </a:cubicBezTo>
                      <a:cubicBezTo>
                        <a:pt x="19" y="77"/>
                        <a:pt x="17" y="87"/>
                        <a:pt x="21" y="96"/>
                      </a:cubicBezTo>
                      <a:cubicBezTo>
                        <a:pt x="20" y="108"/>
                        <a:pt x="27" y="120"/>
                        <a:pt x="35" y="126"/>
                      </a:cubicBezTo>
                      <a:cubicBezTo>
                        <a:pt x="37" y="143"/>
                        <a:pt x="53" y="153"/>
                        <a:pt x="65" y="155"/>
                      </a:cubicBezTo>
                      <a:cubicBezTo>
                        <a:pt x="72" y="166"/>
                        <a:pt x="83" y="171"/>
                        <a:pt x="93" y="172"/>
                      </a:cubicBezTo>
                      <a:cubicBezTo>
                        <a:pt x="94" y="177"/>
                        <a:pt x="95" y="182"/>
                        <a:pt x="98" y="186"/>
                      </a:cubicBezTo>
                      <a:cubicBezTo>
                        <a:pt x="96" y="196"/>
                        <a:pt x="96" y="205"/>
                        <a:pt x="99" y="213"/>
                      </a:cubicBezTo>
                      <a:cubicBezTo>
                        <a:pt x="92" y="222"/>
                        <a:pt x="89" y="234"/>
                        <a:pt x="92" y="247"/>
                      </a:cubicBezTo>
                      <a:cubicBezTo>
                        <a:pt x="83" y="258"/>
                        <a:pt x="80" y="275"/>
                        <a:pt x="86" y="289"/>
                      </a:cubicBezTo>
                      <a:cubicBezTo>
                        <a:pt x="86" y="289"/>
                        <a:pt x="84" y="293"/>
                        <a:pt x="83" y="297"/>
                      </a:cubicBezTo>
                      <a:cubicBezTo>
                        <a:pt x="77" y="300"/>
                        <a:pt x="71" y="306"/>
                        <a:pt x="68" y="315"/>
                      </a:cubicBezTo>
                      <a:cubicBezTo>
                        <a:pt x="65" y="322"/>
                        <a:pt x="66" y="331"/>
                        <a:pt x="68" y="339"/>
                      </a:cubicBezTo>
                      <a:cubicBezTo>
                        <a:pt x="58" y="347"/>
                        <a:pt x="52" y="368"/>
                        <a:pt x="69" y="384"/>
                      </a:cubicBezTo>
                      <a:cubicBezTo>
                        <a:pt x="65" y="396"/>
                        <a:pt x="57" y="407"/>
                        <a:pt x="47" y="420"/>
                      </a:cubicBezTo>
                      <a:cubicBezTo>
                        <a:pt x="41" y="429"/>
                        <a:pt x="39" y="433"/>
                        <a:pt x="47" y="443"/>
                      </a:cubicBezTo>
                      <a:cubicBezTo>
                        <a:pt x="53" y="452"/>
                        <a:pt x="65" y="458"/>
                        <a:pt x="74" y="458"/>
                      </a:cubicBezTo>
                      <a:cubicBezTo>
                        <a:pt x="92" y="459"/>
                        <a:pt x="105" y="455"/>
                        <a:pt x="107" y="442"/>
                      </a:cubicBezTo>
                      <a:cubicBezTo>
                        <a:pt x="108" y="434"/>
                        <a:pt x="103" y="419"/>
                        <a:pt x="103" y="415"/>
                      </a:cubicBezTo>
                      <a:cubicBezTo>
                        <a:pt x="102" y="411"/>
                        <a:pt x="104" y="405"/>
                        <a:pt x="107" y="396"/>
                      </a:cubicBezTo>
                      <a:cubicBezTo>
                        <a:pt x="124" y="392"/>
                        <a:pt x="132" y="380"/>
                        <a:pt x="134" y="368"/>
                      </a:cubicBezTo>
                      <a:cubicBezTo>
                        <a:pt x="146" y="361"/>
                        <a:pt x="155" y="347"/>
                        <a:pt x="150" y="331"/>
                      </a:cubicBezTo>
                      <a:cubicBezTo>
                        <a:pt x="152" y="329"/>
                        <a:pt x="153" y="327"/>
                        <a:pt x="155" y="323"/>
                      </a:cubicBezTo>
                      <a:cubicBezTo>
                        <a:pt x="155" y="330"/>
                        <a:pt x="159" y="334"/>
                        <a:pt x="161" y="339"/>
                      </a:cubicBezTo>
                      <a:cubicBezTo>
                        <a:pt x="155" y="356"/>
                        <a:pt x="164" y="372"/>
                        <a:pt x="174" y="378"/>
                      </a:cubicBezTo>
                      <a:cubicBezTo>
                        <a:pt x="156" y="405"/>
                        <a:pt x="176" y="417"/>
                        <a:pt x="181" y="422"/>
                      </a:cubicBezTo>
                      <a:cubicBezTo>
                        <a:pt x="188" y="429"/>
                        <a:pt x="188" y="440"/>
                        <a:pt x="199" y="443"/>
                      </a:cubicBezTo>
                      <a:cubicBezTo>
                        <a:pt x="208" y="446"/>
                        <a:pt x="236" y="443"/>
                        <a:pt x="242" y="431"/>
                      </a:cubicBezTo>
                      <a:cubicBezTo>
                        <a:pt x="243" y="429"/>
                        <a:pt x="245" y="425"/>
                        <a:pt x="243" y="422"/>
                      </a:cubicBezTo>
                      <a:cubicBezTo>
                        <a:pt x="243" y="414"/>
                        <a:pt x="238" y="408"/>
                        <a:pt x="228" y="402"/>
                      </a:cubicBezTo>
                      <a:cubicBezTo>
                        <a:pt x="217" y="396"/>
                        <a:pt x="217" y="397"/>
                        <a:pt x="212" y="381"/>
                      </a:cubicBezTo>
                      <a:cubicBezTo>
                        <a:pt x="229" y="372"/>
                        <a:pt x="232" y="353"/>
                        <a:pt x="231" y="345"/>
                      </a:cubicBezTo>
                      <a:cubicBezTo>
                        <a:pt x="243" y="330"/>
                        <a:pt x="242" y="318"/>
                        <a:pt x="236" y="309"/>
                      </a:cubicBezTo>
                      <a:cubicBezTo>
                        <a:pt x="238" y="303"/>
                        <a:pt x="237" y="297"/>
                        <a:pt x="236" y="292"/>
                      </a:cubicBezTo>
                      <a:cubicBezTo>
                        <a:pt x="246" y="283"/>
                        <a:pt x="251" y="270"/>
                        <a:pt x="247" y="255"/>
                      </a:cubicBezTo>
                      <a:cubicBezTo>
                        <a:pt x="253" y="246"/>
                        <a:pt x="254" y="237"/>
                        <a:pt x="252" y="225"/>
                      </a:cubicBezTo>
                      <a:cubicBezTo>
                        <a:pt x="257" y="234"/>
                        <a:pt x="266" y="237"/>
                        <a:pt x="275" y="237"/>
                      </a:cubicBezTo>
                      <a:cubicBezTo>
                        <a:pt x="275" y="237"/>
                        <a:pt x="275" y="239"/>
                        <a:pt x="276" y="240"/>
                      </a:cubicBezTo>
                      <a:cubicBezTo>
                        <a:pt x="273" y="246"/>
                        <a:pt x="275" y="252"/>
                        <a:pt x="281" y="256"/>
                      </a:cubicBezTo>
                      <a:cubicBezTo>
                        <a:pt x="282" y="259"/>
                        <a:pt x="284" y="261"/>
                        <a:pt x="285" y="262"/>
                      </a:cubicBezTo>
                      <a:cubicBezTo>
                        <a:pt x="285" y="264"/>
                        <a:pt x="291" y="274"/>
                        <a:pt x="298" y="269"/>
                      </a:cubicBezTo>
                      <a:cubicBezTo>
                        <a:pt x="299" y="269"/>
                        <a:pt x="306" y="264"/>
                        <a:pt x="306" y="264"/>
                      </a:cubicBezTo>
                      <a:cubicBezTo>
                        <a:pt x="313" y="269"/>
                        <a:pt x="328" y="264"/>
                        <a:pt x="326" y="255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5" name="Freeform 134"/>
                <p:cNvSpPr>
                  <a:spLocks/>
                </p:cNvSpPr>
                <p:nvPr/>
              </p:nvSpPr>
              <p:spPr bwMode="auto">
                <a:xfrm>
                  <a:off x="4205289" y="3130550"/>
                  <a:ext cx="139700" cy="146050"/>
                </a:xfrm>
                <a:custGeom>
                  <a:avLst/>
                  <a:gdLst>
                    <a:gd name="T0" fmla="*/ 1 w 37"/>
                    <a:gd name="T1" fmla="*/ 39 h 39"/>
                    <a:gd name="T2" fmla="*/ 20 w 37"/>
                    <a:gd name="T3" fmla="*/ 0 h 39"/>
                    <a:gd name="T4" fmla="*/ 9 w 37"/>
                    <a:gd name="T5" fmla="*/ 9 h 39"/>
                    <a:gd name="T6" fmla="*/ 0 w 37"/>
                    <a:gd name="T7" fmla="*/ 28 h 39"/>
                    <a:gd name="T8" fmla="*/ 1 w 37"/>
                    <a:gd name="T9" fmla="*/ 3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39">
                      <a:moveTo>
                        <a:pt x="1" y="39"/>
                      </a:moveTo>
                      <a:cubicBezTo>
                        <a:pt x="19" y="38"/>
                        <a:pt x="37" y="17"/>
                        <a:pt x="20" y="0"/>
                      </a:cubicBezTo>
                      <a:cubicBezTo>
                        <a:pt x="18" y="4"/>
                        <a:pt x="13" y="8"/>
                        <a:pt x="9" y="9"/>
                      </a:cubicBezTo>
                      <a:cubicBezTo>
                        <a:pt x="8" y="17"/>
                        <a:pt x="3" y="24"/>
                        <a:pt x="0" y="28"/>
                      </a:cubicBezTo>
                      <a:cubicBezTo>
                        <a:pt x="0" y="31"/>
                        <a:pt x="1" y="38"/>
                        <a:pt x="1" y="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6" name="Freeform 135"/>
                <p:cNvSpPr>
                  <a:spLocks/>
                </p:cNvSpPr>
                <p:nvPr/>
              </p:nvSpPr>
              <p:spPr bwMode="auto">
                <a:xfrm>
                  <a:off x="4198937" y="3216276"/>
                  <a:ext cx="195263" cy="173038"/>
                </a:xfrm>
                <a:custGeom>
                  <a:avLst/>
                  <a:gdLst>
                    <a:gd name="T0" fmla="*/ 33 w 52"/>
                    <a:gd name="T1" fmla="*/ 0 h 46"/>
                    <a:gd name="T2" fmla="*/ 3 w 52"/>
                    <a:gd name="T3" fmla="*/ 21 h 46"/>
                    <a:gd name="T4" fmla="*/ 33 w 52"/>
                    <a:gd name="T5" fmla="*/ 37 h 46"/>
                    <a:gd name="T6" fmla="*/ 33 w 52"/>
                    <a:gd name="T7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2" h="46">
                      <a:moveTo>
                        <a:pt x="33" y="0"/>
                      </a:moveTo>
                      <a:cubicBezTo>
                        <a:pt x="29" y="12"/>
                        <a:pt x="17" y="19"/>
                        <a:pt x="3" y="21"/>
                      </a:cubicBezTo>
                      <a:cubicBezTo>
                        <a:pt x="0" y="31"/>
                        <a:pt x="13" y="46"/>
                        <a:pt x="33" y="37"/>
                      </a:cubicBezTo>
                      <a:cubicBezTo>
                        <a:pt x="47" y="31"/>
                        <a:pt x="52" y="9"/>
                        <a:pt x="3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" name="Freeform 136"/>
                <p:cNvSpPr>
                  <a:spLocks/>
                </p:cNvSpPr>
                <p:nvPr/>
              </p:nvSpPr>
              <p:spPr bwMode="auto">
                <a:xfrm>
                  <a:off x="4298951" y="3416300"/>
                  <a:ext cx="15876" cy="30162"/>
                </a:xfrm>
                <a:custGeom>
                  <a:avLst/>
                  <a:gdLst>
                    <a:gd name="T0" fmla="*/ 1 w 4"/>
                    <a:gd name="T1" fmla="*/ 1 h 8"/>
                    <a:gd name="T2" fmla="*/ 2 w 4"/>
                    <a:gd name="T3" fmla="*/ 8 h 8"/>
                    <a:gd name="T4" fmla="*/ 4 w 4"/>
                    <a:gd name="T5" fmla="*/ 1 h 8"/>
                    <a:gd name="T6" fmla="*/ 1 w 4"/>
                    <a:gd name="T7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8">
                      <a:moveTo>
                        <a:pt x="1" y="1"/>
                      </a:moveTo>
                      <a:cubicBezTo>
                        <a:pt x="0" y="2"/>
                        <a:pt x="0" y="6"/>
                        <a:pt x="2" y="8"/>
                      </a:cubicBezTo>
                      <a:cubicBezTo>
                        <a:pt x="2" y="7"/>
                        <a:pt x="3" y="3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" name="Freeform 137"/>
                <p:cNvSpPr>
                  <a:spLocks/>
                </p:cNvSpPr>
                <p:nvPr/>
              </p:nvSpPr>
              <p:spPr bwMode="auto">
                <a:xfrm>
                  <a:off x="4322764" y="3424237"/>
                  <a:ext cx="25399" cy="44451"/>
                </a:xfrm>
                <a:custGeom>
                  <a:avLst/>
                  <a:gdLst>
                    <a:gd name="T0" fmla="*/ 7 w 7"/>
                    <a:gd name="T1" fmla="*/ 8 h 12"/>
                    <a:gd name="T2" fmla="*/ 3 w 7"/>
                    <a:gd name="T3" fmla="*/ 2 h 12"/>
                    <a:gd name="T4" fmla="*/ 2 w 7"/>
                    <a:gd name="T5" fmla="*/ 11 h 12"/>
                    <a:gd name="T6" fmla="*/ 7 w 7"/>
                    <a:gd name="T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12">
                      <a:moveTo>
                        <a:pt x="7" y="8"/>
                      </a:moveTo>
                      <a:cubicBezTo>
                        <a:pt x="6" y="5"/>
                        <a:pt x="7" y="2"/>
                        <a:pt x="3" y="2"/>
                      </a:cubicBezTo>
                      <a:cubicBezTo>
                        <a:pt x="0" y="0"/>
                        <a:pt x="0" y="12"/>
                        <a:pt x="2" y="11"/>
                      </a:cubicBezTo>
                      <a:cubicBezTo>
                        <a:pt x="3" y="10"/>
                        <a:pt x="5" y="8"/>
                        <a:pt x="7" y="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9" name="Freeform 138"/>
                <p:cNvSpPr>
                  <a:spLocks/>
                </p:cNvSpPr>
                <p:nvPr/>
              </p:nvSpPr>
              <p:spPr bwMode="auto">
                <a:xfrm>
                  <a:off x="4333876" y="3457575"/>
                  <a:ext cx="44451" cy="38101"/>
                </a:xfrm>
                <a:custGeom>
                  <a:avLst/>
                  <a:gdLst>
                    <a:gd name="T0" fmla="*/ 9 w 12"/>
                    <a:gd name="T1" fmla="*/ 0 h 10"/>
                    <a:gd name="T2" fmla="*/ 3 w 12"/>
                    <a:gd name="T3" fmla="*/ 8 h 10"/>
                    <a:gd name="T4" fmla="*/ 7 w 12"/>
                    <a:gd name="T5" fmla="*/ 8 h 10"/>
                    <a:gd name="T6" fmla="*/ 12 w 12"/>
                    <a:gd name="T7" fmla="*/ 4 h 10"/>
                    <a:gd name="T8" fmla="*/ 9 w 12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0">
                      <a:moveTo>
                        <a:pt x="9" y="0"/>
                      </a:moveTo>
                      <a:cubicBezTo>
                        <a:pt x="4" y="2"/>
                        <a:pt x="0" y="5"/>
                        <a:pt x="3" y="8"/>
                      </a:cubicBezTo>
                      <a:cubicBezTo>
                        <a:pt x="3" y="10"/>
                        <a:pt x="4" y="10"/>
                        <a:pt x="7" y="8"/>
                      </a:cubicBezTo>
                      <a:cubicBezTo>
                        <a:pt x="9" y="7"/>
                        <a:pt x="12" y="5"/>
                        <a:pt x="12" y="4"/>
                      </a:cubicBezTo>
                      <a:cubicBezTo>
                        <a:pt x="12" y="2"/>
                        <a:pt x="9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0" name="Freeform 139"/>
                <p:cNvSpPr>
                  <a:spLocks/>
                </p:cNvSpPr>
                <p:nvPr/>
              </p:nvSpPr>
              <p:spPr bwMode="auto">
                <a:xfrm>
                  <a:off x="4303712" y="3352800"/>
                  <a:ext cx="153989" cy="130174"/>
                </a:xfrm>
                <a:custGeom>
                  <a:avLst/>
                  <a:gdLst>
                    <a:gd name="T0" fmla="*/ 22 w 41"/>
                    <a:gd name="T1" fmla="*/ 5 h 35"/>
                    <a:gd name="T2" fmla="*/ 16 w 41"/>
                    <a:gd name="T3" fmla="*/ 0 h 35"/>
                    <a:gd name="T4" fmla="*/ 0 w 41"/>
                    <a:gd name="T5" fmla="*/ 9 h 35"/>
                    <a:gd name="T6" fmla="*/ 2 w 41"/>
                    <a:gd name="T7" fmla="*/ 14 h 35"/>
                    <a:gd name="T8" fmla="*/ 7 w 41"/>
                    <a:gd name="T9" fmla="*/ 17 h 35"/>
                    <a:gd name="T10" fmla="*/ 15 w 41"/>
                    <a:gd name="T11" fmla="*/ 22 h 35"/>
                    <a:gd name="T12" fmla="*/ 23 w 41"/>
                    <a:gd name="T13" fmla="*/ 27 h 35"/>
                    <a:gd name="T14" fmla="*/ 35 w 41"/>
                    <a:gd name="T15" fmla="*/ 33 h 35"/>
                    <a:gd name="T16" fmla="*/ 29 w 41"/>
                    <a:gd name="T17" fmla="*/ 20 h 35"/>
                    <a:gd name="T18" fmla="*/ 21 w 41"/>
                    <a:gd name="T19" fmla="*/ 7 h 35"/>
                    <a:gd name="T20" fmla="*/ 24 w 41"/>
                    <a:gd name="T21" fmla="*/ 9 h 35"/>
                    <a:gd name="T22" fmla="*/ 37 w 41"/>
                    <a:gd name="T23" fmla="*/ 23 h 35"/>
                    <a:gd name="T24" fmla="*/ 22 w 41"/>
                    <a:gd name="T25" fmla="*/ 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" h="35">
                      <a:moveTo>
                        <a:pt x="22" y="5"/>
                      </a:moveTo>
                      <a:cubicBezTo>
                        <a:pt x="20" y="4"/>
                        <a:pt x="17" y="2"/>
                        <a:pt x="16" y="0"/>
                      </a:cubicBezTo>
                      <a:cubicBezTo>
                        <a:pt x="12" y="3"/>
                        <a:pt x="4" y="8"/>
                        <a:pt x="0" y="9"/>
                      </a:cubicBezTo>
                      <a:cubicBezTo>
                        <a:pt x="1" y="9"/>
                        <a:pt x="2" y="12"/>
                        <a:pt x="2" y="14"/>
                      </a:cubicBezTo>
                      <a:cubicBezTo>
                        <a:pt x="4" y="14"/>
                        <a:pt x="5" y="15"/>
                        <a:pt x="7" y="17"/>
                      </a:cubicBezTo>
                      <a:cubicBezTo>
                        <a:pt x="8" y="16"/>
                        <a:pt x="14" y="17"/>
                        <a:pt x="15" y="22"/>
                      </a:cubicBezTo>
                      <a:cubicBezTo>
                        <a:pt x="17" y="24"/>
                        <a:pt x="22" y="26"/>
                        <a:pt x="23" y="27"/>
                      </a:cubicBezTo>
                      <a:cubicBezTo>
                        <a:pt x="29" y="35"/>
                        <a:pt x="34" y="34"/>
                        <a:pt x="35" y="33"/>
                      </a:cubicBezTo>
                      <a:cubicBezTo>
                        <a:pt x="41" y="29"/>
                        <a:pt x="33" y="25"/>
                        <a:pt x="29" y="20"/>
                      </a:cubicBezTo>
                      <a:cubicBezTo>
                        <a:pt x="27" y="18"/>
                        <a:pt x="21" y="9"/>
                        <a:pt x="21" y="7"/>
                      </a:cubicBezTo>
                      <a:cubicBezTo>
                        <a:pt x="21" y="6"/>
                        <a:pt x="23" y="7"/>
                        <a:pt x="24" y="9"/>
                      </a:cubicBezTo>
                      <a:cubicBezTo>
                        <a:pt x="24" y="9"/>
                        <a:pt x="32" y="19"/>
                        <a:pt x="37" y="23"/>
                      </a:cubicBezTo>
                      <a:cubicBezTo>
                        <a:pt x="33" y="10"/>
                        <a:pt x="22" y="5"/>
                        <a:pt x="22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1" name="Freeform 140"/>
                <p:cNvSpPr>
                  <a:spLocks/>
                </p:cNvSpPr>
                <p:nvPr/>
              </p:nvSpPr>
              <p:spPr bwMode="auto">
                <a:xfrm>
                  <a:off x="3627438" y="3081339"/>
                  <a:ext cx="615950" cy="225426"/>
                </a:xfrm>
                <a:custGeom>
                  <a:avLst/>
                  <a:gdLst>
                    <a:gd name="T0" fmla="*/ 83 w 164"/>
                    <a:gd name="T1" fmla="*/ 60 h 60"/>
                    <a:gd name="T2" fmla="*/ 154 w 164"/>
                    <a:gd name="T3" fmla="*/ 0 h 60"/>
                    <a:gd name="T4" fmla="*/ 23 w 164"/>
                    <a:gd name="T5" fmla="*/ 7 h 60"/>
                    <a:gd name="T6" fmla="*/ 0 w 164"/>
                    <a:gd name="T7" fmla="*/ 18 h 60"/>
                    <a:gd name="T8" fmla="*/ 83 w 164"/>
                    <a:gd name="T9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4" h="60">
                      <a:moveTo>
                        <a:pt x="83" y="60"/>
                      </a:moveTo>
                      <a:cubicBezTo>
                        <a:pt x="155" y="59"/>
                        <a:pt x="164" y="17"/>
                        <a:pt x="154" y="0"/>
                      </a:cubicBezTo>
                      <a:cubicBezTo>
                        <a:pt x="132" y="23"/>
                        <a:pt x="59" y="36"/>
                        <a:pt x="23" y="7"/>
                      </a:cubicBezTo>
                      <a:cubicBezTo>
                        <a:pt x="17" y="15"/>
                        <a:pt x="8" y="17"/>
                        <a:pt x="0" y="18"/>
                      </a:cubicBezTo>
                      <a:cubicBezTo>
                        <a:pt x="2" y="39"/>
                        <a:pt x="41" y="60"/>
                        <a:pt x="83" y="6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2" name="Freeform 141"/>
                <p:cNvSpPr>
                  <a:spLocks/>
                </p:cNvSpPr>
                <p:nvPr/>
              </p:nvSpPr>
              <p:spPr bwMode="auto">
                <a:xfrm>
                  <a:off x="3732213" y="2924176"/>
                  <a:ext cx="552450" cy="225426"/>
                </a:xfrm>
                <a:custGeom>
                  <a:avLst/>
                  <a:gdLst>
                    <a:gd name="T0" fmla="*/ 7 w 147"/>
                    <a:gd name="T1" fmla="*/ 12 h 60"/>
                    <a:gd name="T2" fmla="*/ 0 w 147"/>
                    <a:gd name="T3" fmla="*/ 44 h 60"/>
                    <a:gd name="T4" fmla="*/ 51 w 147"/>
                    <a:gd name="T5" fmla="*/ 60 h 60"/>
                    <a:gd name="T6" fmla="*/ 119 w 147"/>
                    <a:gd name="T7" fmla="*/ 0 h 60"/>
                    <a:gd name="T8" fmla="*/ 7 w 147"/>
                    <a:gd name="T9" fmla="*/ 12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7" h="60">
                      <a:moveTo>
                        <a:pt x="7" y="12"/>
                      </a:moveTo>
                      <a:cubicBezTo>
                        <a:pt x="9" y="27"/>
                        <a:pt x="3" y="39"/>
                        <a:pt x="0" y="44"/>
                      </a:cubicBezTo>
                      <a:cubicBezTo>
                        <a:pt x="7" y="49"/>
                        <a:pt x="20" y="59"/>
                        <a:pt x="51" y="60"/>
                      </a:cubicBezTo>
                      <a:cubicBezTo>
                        <a:pt x="97" y="60"/>
                        <a:pt x="147" y="38"/>
                        <a:pt x="119" y="0"/>
                      </a:cubicBezTo>
                      <a:cubicBezTo>
                        <a:pt x="107" y="15"/>
                        <a:pt x="48" y="29"/>
                        <a:pt x="7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3" name="Freeform 142"/>
                <p:cNvSpPr>
                  <a:spLocks/>
                </p:cNvSpPr>
                <p:nvPr/>
              </p:nvSpPr>
              <p:spPr bwMode="auto">
                <a:xfrm>
                  <a:off x="3355977" y="2806702"/>
                  <a:ext cx="219076" cy="188914"/>
                </a:xfrm>
                <a:custGeom>
                  <a:avLst/>
                  <a:gdLst>
                    <a:gd name="T0" fmla="*/ 46 w 58"/>
                    <a:gd name="T1" fmla="*/ 39 h 50"/>
                    <a:gd name="T2" fmla="*/ 53 w 58"/>
                    <a:gd name="T3" fmla="*/ 5 h 50"/>
                    <a:gd name="T4" fmla="*/ 47 w 58"/>
                    <a:gd name="T5" fmla="*/ 0 h 50"/>
                    <a:gd name="T6" fmla="*/ 0 w 58"/>
                    <a:gd name="T7" fmla="*/ 22 h 50"/>
                    <a:gd name="T8" fmla="*/ 46 w 58"/>
                    <a:gd name="T9" fmla="*/ 3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0">
                      <a:moveTo>
                        <a:pt x="46" y="39"/>
                      </a:moveTo>
                      <a:cubicBezTo>
                        <a:pt x="57" y="28"/>
                        <a:pt x="58" y="15"/>
                        <a:pt x="53" y="5"/>
                      </a:cubicBezTo>
                      <a:cubicBezTo>
                        <a:pt x="51" y="4"/>
                        <a:pt x="50" y="1"/>
                        <a:pt x="47" y="0"/>
                      </a:cubicBezTo>
                      <a:cubicBezTo>
                        <a:pt x="45" y="19"/>
                        <a:pt x="17" y="34"/>
                        <a:pt x="0" y="22"/>
                      </a:cubicBezTo>
                      <a:cubicBezTo>
                        <a:pt x="6" y="49"/>
                        <a:pt x="34" y="50"/>
                        <a:pt x="46" y="3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4" name="Freeform 143"/>
                <p:cNvSpPr>
                  <a:spLocks/>
                </p:cNvSpPr>
                <p:nvPr/>
              </p:nvSpPr>
              <p:spPr bwMode="auto">
                <a:xfrm>
                  <a:off x="3408362" y="2841627"/>
                  <a:ext cx="268287" cy="261938"/>
                </a:xfrm>
                <a:custGeom>
                  <a:avLst/>
                  <a:gdLst>
                    <a:gd name="T0" fmla="*/ 54 w 71"/>
                    <a:gd name="T1" fmla="*/ 49 h 70"/>
                    <a:gd name="T2" fmla="*/ 47 w 71"/>
                    <a:gd name="T3" fmla="*/ 0 h 70"/>
                    <a:gd name="T4" fmla="*/ 0 w 71"/>
                    <a:gd name="T5" fmla="*/ 39 h 70"/>
                    <a:gd name="T6" fmla="*/ 54 w 71"/>
                    <a:gd name="T7" fmla="*/ 49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1" h="70">
                      <a:moveTo>
                        <a:pt x="54" y="49"/>
                      </a:moveTo>
                      <a:cubicBezTo>
                        <a:pt x="71" y="30"/>
                        <a:pt x="54" y="1"/>
                        <a:pt x="47" y="0"/>
                      </a:cubicBezTo>
                      <a:cubicBezTo>
                        <a:pt x="52" y="28"/>
                        <a:pt x="24" y="49"/>
                        <a:pt x="0" y="39"/>
                      </a:cubicBezTo>
                      <a:cubicBezTo>
                        <a:pt x="6" y="56"/>
                        <a:pt x="35" y="70"/>
                        <a:pt x="54" y="4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" name="Freeform 144"/>
                <p:cNvSpPr>
                  <a:spLocks/>
                </p:cNvSpPr>
                <p:nvPr/>
              </p:nvSpPr>
              <p:spPr bwMode="auto">
                <a:xfrm>
                  <a:off x="3529013" y="2852737"/>
                  <a:ext cx="211139" cy="292100"/>
                </a:xfrm>
                <a:custGeom>
                  <a:avLst/>
                  <a:gdLst>
                    <a:gd name="T0" fmla="*/ 0 w 56"/>
                    <a:gd name="T1" fmla="*/ 63 h 78"/>
                    <a:gd name="T2" fmla="*/ 55 w 56"/>
                    <a:gd name="T3" fmla="*/ 42 h 78"/>
                    <a:gd name="T4" fmla="*/ 29 w 56"/>
                    <a:gd name="T5" fmla="*/ 0 h 78"/>
                    <a:gd name="T6" fmla="*/ 0 w 56"/>
                    <a:gd name="T7" fmla="*/ 63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78">
                      <a:moveTo>
                        <a:pt x="0" y="63"/>
                      </a:moveTo>
                      <a:cubicBezTo>
                        <a:pt x="14" y="78"/>
                        <a:pt x="52" y="77"/>
                        <a:pt x="55" y="42"/>
                      </a:cubicBezTo>
                      <a:cubicBezTo>
                        <a:pt x="56" y="18"/>
                        <a:pt x="46" y="4"/>
                        <a:pt x="29" y="0"/>
                      </a:cubicBezTo>
                      <a:cubicBezTo>
                        <a:pt x="49" y="37"/>
                        <a:pt x="25" y="62"/>
                        <a:pt x="0" y="6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6" name="Freeform 145"/>
                <p:cNvSpPr>
                  <a:spLocks/>
                </p:cNvSpPr>
                <p:nvPr/>
              </p:nvSpPr>
              <p:spPr bwMode="auto">
                <a:xfrm>
                  <a:off x="3616325" y="3227389"/>
                  <a:ext cx="574675" cy="203200"/>
                </a:xfrm>
                <a:custGeom>
                  <a:avLst/>
                  <a:gdLst>
                    <a:gd name="T0" fmla="*/ 7 w 153"/>
                    <a:gd name="T1" fmla="*/ 0 h 54"/>
                    <a:gd name="T2" fmla="*/ 86 w 153"/>
                    <a:gd name="T3" fmla="*/ 53 h 54"/>
                    <a:gd name="T4" fmla="*/ 150 w 153"/>
                    <a:gd name="T5" fmla="*/ 9 h 54"/>
                    <a:gd name="T6" fmla="*/ 7 w 153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3" h="54">
                      <a:moveTo>
                        <a:pt x="7" y="0"/>
                      </a:moveTo>
                      <a:cubicBezTo>
                        <a:pt x="0" y="41"/>
                        <a:pt x="54" y="54"/>
                        <a:pt x="86" y="53"/>
                      </a:cubicBezTo>
                      <a:cubicBezTo>
                        <a:pt x="141" y="51"/>
                        <a:pt x="153" y="24"/>
                        <a:pt x="150" y="9"/>
                      </a:cubicBezTo>
                      <a:cubicBezTo>
                        <a:pt x="116" y="36"/>
                        <a:pt x="42" y="33"/>
                        <a:pt x="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7" name="Freeform 146"/>
                <p:cNvSpPr>
                  <a:spLocks/>
                </p:cNvSpPr>
                <p:nvPr/>
              </p:nvSpPr>
              <p:spPr bwMode="auto">
                <a:xfrm>
                  <a:off x="3578226" y="3333751"/>
                  <a:ext cx="365125" cy="239712"/>
                </a:xfrm>
                <a:custGeom>
                  <a:avLst/>
                  <a:gdLst>
                    <a:gd name="T0" fmla="*/ 45 w 97"/>
                    <a:gd name="T1" fmla="*/ 58 h 64"/>
                    <a:gd name="T2" fmla="*/ 97 w 97"/>
                    <a:gd name="T3" fmla="*/ 31 h 64"/>
                    <a:gd name="T4" fmla="*/ 15 w 97"/>
                    <a:gd name="T5" fmla="*/ 0 h 64"/>
                    <a:gd name="T6" fmla="*/ 45 w 97"/>
                    <a:gd name="T7" fmla="*/ 58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7" h="64">
                      <a:moveTo>
                        <a:pt x="45" y="58"/>
                      </a:moveTo>
                      <a:cubicBezTo>
                        <a:pt x="74" y="64"/>
                        <a:pt x="97" y="50"/>
                        <a:pt x="97" y="31"/>
                      </a:cubicBezTo>
                      <a:cubicBezTo>
                        <a:pt x="83" y="31"/>
                        <a:pt x="37" y="30"/>
                        <a:pt x="15" y="0"/>
                      </a:cubicBezTo>
                      <a:cubicBezTo>
                        <a:pt x="0" y="21"/>
                        <a:pt x="18" y="50"/>
                        <a:pt x="45" y="5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8" name="Freeform 147"/>
                <p:cNvSpPr>
                  <a:spLocks/>
                </p:cNvSpPr>
                <p:nvPr/>
              </p:nvSpPr>
              <p:spPr bwMode="auto">
                <a:xfrm>
                  <a:off x="3536952" y="3465512"/>
                  <a:ext cx="357189" cy="217489"/>
                </a:xfrm>
                <a:custGeom>
                  <a:avLst/>
                  <a:gdLst>
                    <a:gd name="T0" fmla="*/ 95 w 95"/>
                    <a:gd name="T1" fmla="*/ 24 h 58"/>
                    <a:gd name="T2" fmla="*/ 20 w 95"/>
                    <a:gd name="T3" fmla="*/ 0 h 58"/>
                    <a:gd name="T4" fmla="*/ 56 w 95"/>
                    <a:gd name="T5" fmla="*/ 57 h 58"/>
                    <a:gd name="T6" fmla="*/ 95 w 95"/>
                    <a:gd name="T7" fmla="*/ 24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58">
                      <a:moveTo>
                        <a:pt x="95" y="24"/>
                      </a:moveTo>
                      <a:cubicBezTo>
                        <a:pt x="69" y="37"/>
                        <a:pt x="33" y="27"/>
                        <a:pt x="20" y="0"/>
                      </a:cubicBezTo>
                      <a:cubicBezTo>
                        <a:pt x="0" y="30"/>
                        <a:pt x="32" y="58"/>
                        <a:pt x="56" y="57"/>
                      </a:cubicBezTo>
                      <a:cubicBezTo>
                        <a:pt x="86" y="55"/>
                        <a:pt x="94" y="36"/>
                        <a:pt x="95" y="2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9" name="Freeform 148"/>
                <p:cNvSpPr>
                  <a:spLocks/>
                </p:cNvSpPr>
                <p:nvPr/>
              </p:nvSpPr>
              <p:spPr bwMode="auto">
                <a:xfrm>
                  <a:off x="3556001" y="3614738"/>
                  <a:ext cx="247651" cy="184151"/>
                </a:xfrm>
                <a:custGeom>
                  <a:avLst/>
                  <a:gdLst>
                    <a:gd name="T0" fmla="*/ 9 w 66"/>
                    <a:gd name="T1" fmla="*/ 0 h 49"/>
                    <a:gd name="T2" fmla="*/ 24 w 66"/>
                    <a:gd name="T3" fmla="*/ 39 h 49"/>
                    <a:gd name="T4" fmla="*/ 65 w 66"/>
                    <a:gd name="T5" fmla="*/ 20 h 49"/>
                    <a:gd name="T6" fmla="*/ 9 w 66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49">
                      <a:moveTo>
                        <a:pt x="9" y="0"/>
                      </a:moveTo>
                      <a:cubicBezTo>
                        <a:pt x="0" y="17"/>
                        <a:pt x="12" y="35"/>
                        <a:pt x="24" y="39"/>
                      </a:cubicBezTo>
                      <a:cubicBezTo>
                        <a:pt x="49" y="49"/>
                        <a:pt x="66" y="32"/>
                        <a:pt x="65" y="20"/>
                      </a:cubicBezTo>
                      <a:cubicBezTo>
                        <a:pt x="45" y="25"/>
                        <a:pt x="24" y="19"/>
                        <a:pt x="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0" name="Freeform 149"/>
                <p:cNvSpPr>
                  <a:spLocks/>
                </p:cNvSpPr>
                <p:nvPr/>
              </p:nvSpPr>
              <p:spPr bwMode="auto">
                <a:xfrm>
                  <a:off x="3468688" y="3803652"/>
                  <a:ext cx="244475" cy="190501"/>
                </a:xfrm>
                <a:custGeom>
                  <a:avLst/>
                  <a:gdLst>
                    <a:gd name="T0" fmla="*/ 12 w 65"/>
                    <a:gd name="T1" fmla="*/ 0 h 51"/>
                    <a:gd name="T2" fmla="*/ 26 w 65"/>
                    <a:gd name="T3" fmla="*/ 42 h 51"/>
                    <a:gd name="T4" fmla="*/ 65 w 65"/>
                    <a:gd name="T5" fmla="*/ 25 h 51"/>
                    <a:gd name="T6" fmla="*/ 12 w 65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51">
                      <a:moveTo>
                        <a:pt x="12" y="0"/>
                      </a:moveTo>
                      <a:cubicBezTo>
                        <a:pt x="0" y="10"/>
                        <a:pt x="8" y="36"/>
                        <a:pt x="26" y="42"/>
                      </a:cubicBezTo>
                      <a:cubicBezTo>
                        <a:pt x="52" y="51"/>
                        <a:pt x="63" y="34"/>
                        <a:pt x="65" y="25"/>
                      </a:cubicBezTo>
                      <a:cubicBezTo>
                        <a:pt x="58" y="27"/>
                        <a:pt x="29" y="33"/>
                        <a:pt x="1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1" name="Freeform 150"/>
                <p:cNvSpPr>
                  <a:spLocks/>
                </p:cNvSpPr>
                <p:nvPr/>
              </p:nvSpPr>
              <p:spPr bwMode="auto">
                <a:xfrm>
                  <a:off x="3479801" y="3660776"/>
                  <a:ext cx="312738" cy="258764"/>
                </a:xfrm>
                <a:custGeom>
                  <a:avLst/>
                  <a:gdLst>
                    <a:gd name="T0" fmla="*/ 42 w 83"/>
                    <a:gd name="T1" fmla="*/ 32 h 69"/>
                    <a:gd name="T2" fmla="*/ 20 w 83"/>
                    <a:gd name="T3" fmla="*/ 0 h 69"/>
                    <a:gd name="T4" fmla="*/ 35 w 83"/>
                    <a:gd name="T5" fmla="*/ 56 h 69"/>
                    <a:gd name="T6" fmla="*/ 80 w 83"/>
                    <a:gd name="T7" fmla="*/ 29 h 69"/>
                    <a:gd name="T8" fmla="*/ 42 w 83"/>
                    <a:gd name="T9" fmla="*/ 32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69">
                      <a:moveTo>
                        <a:pt x="42" y="32"/>
                      </a:moveTo>
                      <a:cubicBezTo>
                        <a:pt x="29" y="25"/>
                        <a:pt x="20" y="14"/>
                        <a:pt x="20" y="0"/>
                      </a:cubicBezTo>
                      <a:cubicBezTo>
                        <a:pt x="0" y="20"/>
                        <a:pt x="17" y="50"/>
                        <a:pt x="35" y="56"/>
                      </a:cubicBezTo>
                      <a:cubicBezTo>
                        <a:pt x="71" y="69"/>
                        <a:pt x="83" y="38"/>
                        <a:pt x="80" y="29"/>
                      </a:cubicBezTo>
                      <a:cubicBezTo>
                        <a:pt x="66" y="39"/>
                        <a:pt x="49" y="35"/>
                        <a:pt x="42" y="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2" name="Freeform 151"/>
                <p:cNvSpPr>
                  <a:spLocks/>
                </p:cNvSpPr>
                <p:nvPr/>
              </p:nvSpPr>
              <p:spPr bwMode="auto">
                <a:xfrm>
                  <a:off x="3889375" y="3938589"/>
                  <a:ext cx="271463" cy="220663"/>
                </a:xfrm>
                <a:custGeom>
                  <a:avLst/>
                  <a:gdLst>
                    <a:gd name="T0" fmla="*/ 62 w 72"/>
                    <a:gd name="T1" fmla="*/ 47 h 59"/>
                    <a:gd name="T2" fmla="*/ 64 w 72"/>
                    <a:gd name="T3" fmla="*/ 48 h 59"/>
                    <a:gd name="T4" fmla="*/ 30 w 72"/>
                    <a:gd name="T5" fmla="*/ 55 h 59"/>
                    <a:gd name="T6" fmla="*/ 15 w 72"/>
                    <a:gd name="T7" fmla="*/ 38 h 59"/>
                    <a:gd name="T8" fmla="*/ 4 w 72"/>
                    <a:gd name="T9" fmla="*/ 10 h 59"/>
                    <a:gd name="T10" fmla="*/ 10 w 72"/>
                    <a:gd name="T11" fmla="*/ 0 h 59"/>
                    <a:gd name="T12" fmla="*/ 34 w 72"/>
                    <a:gd name="T13" fmla="*/ 1 h 59"/>
                    <a:gd name="T14" fmla="*/ 34 w 72"/>
                    <a:gd name="T15" fmla="*/ 5 h 59"/>
                    <a:gd name="T16" fmla="*/ 22 w 72"/>
                    <a:gd name="T17" fmla="*/ 7 h 59"/>
                    <a:gd name="T18" fmla="*/ 24 w 72"/>
                    <a:gd name="T19" fmla="*/ 12 h 59"/>
                    <a:gd name="T20" fmla="*/ 36 w 72"/>
                    <a:gd name="T21" fmla="*/ 10 h 59"/>
                    <a:gd name="T22" fmla="*/ 37 w 72"/>
                    <a:gd name="T23" fmla="*/ 15 h 59"/>
                    <a:gd name="T24" fmla="*/ 26 w 72"/>
                    <a:gd name="T25" fmla="*/ 18 h 59"/>
                    <a:gd name="T26" fmla="*/ 28 w 72"/>
                    <a:gd name="T27" fmla="*/ 22 h 59"/>
                    <a:gd name="T28" fmla="*/ 42 w 72"/>
                    <a:gd name="T29" fmla="*/ 21 h 59"/>
                    <a:gd name="T30" fmla="*/ 60 w 72"/>
                    <a:gd name="T31" fmla="*/ 44 h 59"/>
                    <a:gd name="T32" fmla="*/ 35 w 72"/>
                    <a:gd name="T33" fmla="*/ 50 h 59"/>
                    <a:gd name="T34" fmla="*/ 35 w 72"/>
                    <a:gd name="T35" fmla="*/ 52 h 59"/>
                    <a:gd name="T36" fmla="*/ 62 w 72"/>
                    <a:gd name="T37" fmla="*/ 47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2" h="59">
                      <a:moveTo>
                        <a:pt x="62" y="47"/>
                      </a:moveTo>
                      <a:cubicBezTo>
                        <a:pt x="64" y="48"/>
                        <a:pt x="64" y="48"/>
                        <a:pt x="64" y="48"/>
                      </a:cubicBezTo>
                      <a:cubicBezTo>
                        <a:pt x="61" y="53"/>
                        <a:pt x="39" y="59"/>
                        <a:pt x="30" y="55"/>
                      </a:cubicBezTo>
                      <a:cubicBezTo>
                        <a:pt x="19" y="50"/>
                        <a:pt x="22" y="44"/>
                        <a:pt x="15" y="38"/>
                      </a:cubicBezTo>
                      <a:cubicBezTo>
                        <a:pt x="0" y="24"/>
                        <a:pt x="2" y="18"/>
                        <a:pt x="4" y="10"/>
                      </a:cubicBezTo>
                      <a:cubicBezTo>
                        <a:pt x="5" y="6"/>
                        <a:pt x="7" y="4"/>
                        <a:pt x="10" y="0"/>
                      </a:cubicBezTo>
                      <a:cubicBezTo>
                        <a:pt x="20" y="4"/>
                        <a:pt x="25" y="3"/>
                        <a:pt x="34" y="1"/>
                      </a:cubicBezTo>
                      <a:cubicBezTo>
                        <a:pt x="34" y="2"/>
                        <a:pt x="34" y="4"/>
                        <a:pt x="34" y="5"/>
                      </a:cubicBezTo>
                      <a:cubicBezTo>
                        <a:pt x="28" y="6"/>
                        <a:pt x="22" y="7"/>
                        <a:pt x="22" y="7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9" y="11"/>
                        <a:pt x="36" y="10"/>
                      </a:cubicBezTo>
                      <a:cubicBezTo>
                        <a:pt x="36" y="10"/>
                        <a:pt x="37" y="14"/>
                        <a:pt x="37" y="15"/>
                      </a:cubicBezTo>
                      <a:cubicBezTo>
                        <a:pt x="31" y="15"/>
                        <a:pt x="26" y="18"/>
                        <a:pt x="26" y="18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36" y="20"/>
                        <a:pt x="42" y="21"/>
                      </a:cubicBezTo>
                      <a:cubicBezTo>
                        <a:pt x="48" y="26"/>
                        <a:pt x="72" y="32"/>
                        <a:pt x="60" y="44"/>
                      </a:cubicBezTo>
                      <a:cubicBezTo>
                        <a:pt x="55" y="49"/>
                        <a:pt x="44" y="50"/>
                        <a:pt x="35" y="50"/>
                      </a:cubicBezTo>
                      <a:cubicBezTo>
                        <a:pt x="35" y="52"/>
                        <a:pt x="35" y="52"/>
                        <a:pt x="35" y="52"/>
                      </a:cubicBezTo>
                      <a:cubicBezTo>
                        <a:pt x="37" y="54"/>
                        <a:pt x="53" y="55"/>
                        <a:pt x="62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3" name="Freeform 152"/>
                <p:cNvSpPr>
                  <a:spLocks/>
                </p:cNvSpPr>
                <p:nvPr/>
              </p:nvSpPr>
              <p:spPr bwMode="auto">
                <a:xfrm>
                  <a:off x="3860800" y="3803652"/>
                  <a:ext cx="220663" cy="130174"/>
                </a:xfrm>
                <a:custGeom>
                  <a:avLst/>
                  <a:gdLst>
                    <a:gd name="T0" fmla="*/ 59 w 59"/>
                    <a:gd name="T1" fmla="*/ 6 h 35"/>
                    <a:gd name="T2" fmla="*/ 33 w 59"/>
                    <a:gd name="T3" fmla="*/ 13 h 35"/>
                    <a:gd name="T4" fmla="*/ 4 w 59"/>
                    <a:gd name="T5" fmla="*/ 0 h 35"/>
                    <a:gd name="T6" fmla="*/ 30 w 59"/>
                    <a:gd name="T7" fmla="*/ 33 h 35"/>
                    <a:gd name="T8" fmla="*/ 59 w 59"/>
                    <a:gd name="T9" fmla="*/ 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35">
                      <a:moveTo>
                        <a:pt x="59" y="6"/>
                      </a:moveTo>
                      <a:cubicBezTo>
                        <a:pt x="53" y="10"/>
                        <a:pt x="44" y="14"/>
                        <a:pt x="33" y="13"/>
                      </a:cubicBezTo>
                      <a:cubicBezTo>
                        <a:pt x="21" y="13"/>
                        <a:pt x="12" y="8"/>
                        <a:pt x="4" y="0"/>
                      </a:cubicBezTo>
                      <a:cubicBezTo>
                        <a:pt x="0" y="22"/>
                        <a:pt x="14" y="33"/>
                        <a:pt x="30" y="33"/>
                      </a:cubicBezTo>
                      <a:cubicBezTo>
                        <a:pt x="58" y="35"/>
                        <a:pt x="59" y="9"/>
                        <a:pt x="59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4" name="Freeform 153"/>
                <p:cNvSpPr>
                  <a:spLocks/>
                </p:cNvSpPr>
                <p:nvPr/>
              </p:nvSpPr>
              <p:spPr bwMode="auto">
                <a:xfrm>
                  <a:off x="3825875" y="3660776"/>
                  <a:ext cx="304799" cy="176212"/>
                </a:xfrm>
                <a:custGeom>
                  <a:avLst/>
                  <a:gdLst>
                    <a:gd name="T0" fmla="*/ 42 w 81"/>
                    <a:gd name="T1" fmla="*/ 46 h 47"/>
                    <a:gd name="T2" fmla="*/ 75 w 81"/>
                    <a:gd name="T3" fmla="*/ 10 h 47"/>
                    <a:gd name="T4" fmla="*/ 10 w 81"/>
                    <a:gd name="T5" fmla="*/ 0 h 47"/>
                    <a:gd name="T6" fmla="*/ 42 w 81"/>
                    <a:gd name="T7" fmla="*/ 4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47">
                      <a:moveTo>
                        <a:pt x="42" y="46"/>
                      </a:moveTo>
                      <a:cubicBezTo>
                        <a:pt x="72" y="47"/>
                        <a:pt x="81" y="21"/>
                        <a:pt x="75" y="10"/>
                      </a:cubicBezTo>
                      <a:cubicBezTo>
                        <a:pt x="58" y="31"/>
                        <a:pt x="18" y="26"/>
                        <a:pt x="10" y="0"/>
                      </a:cubicBezTo>
                      <a:cubicBezTo>
                        <a:pt x="0" y="19"/>
                        <a:pt x="17" y="46"/>
                        <a:pt x="42" y="4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5" name="Freeform 154"/>
                <p:cNvSpPr>
                  <a:spLocks/>
                </p:cNvSpPr>
                <p:nvPr/>
              </p:nvSpPr>
              <p:spPr bwMode="auto">
                <a:xfrm>
                  <a:off x="3883025" y="3614738"/>
                  <a:ext cx="236538" cy="112714"/>
                </a:xfrm>
                <a:custGeom>
                  <a:avLst/>
                  <a:gdLst>
                    <a:gd name="T0" fmla="*/ 31 w 63"/>
                    <a:gd name="T1" fmla="*/ 30 h 30"/>
                    <a:gd name="T2" fmla="*/ 59 w 63"/>
                    <a:gd name="T3" fmla="*/ 1 h 30"/>
                    <a:gd name="T4" fmla="*/ 5 w 63"/>
                    <a:gd name="T5" fmla="*/ 0 h 30"/>
                    <a:gd name="T6" fmla="*/ 0 w 63"/>
                    <a:gd name="T7" fmla="*/ 8 h 30"/>
                    <a:gd name="T8" fmla="*/ 31 w 63"/>
                    <a:gd name="T9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30">
                      <a:moveTo>
                        <a:pt x="31" y="30"/>
                      </a:moveTo>
                      <a:cubicBezTo>
                        <a:pt x="46" y="30"/>
                        <a:pt x="63" y="20"/>
                        <a:pt x="59" y="1"/>
                      </a:cubicBezTo>
                      <a:cubicBezTo>
                        <a:pt x="42" y="12"/>
                        <a:pt x="20" y="11"/>
                        <a:pt x="5" y="0"/>
                      </a:cubicBezTo>
                      <a:cubicBezTo>
                        <a:pt x="3" y="2"/>
                        <a:pt x="1" y="6"/>
                        <a:pt x="0" y="8"/>
                      </a:cubicBezTo>
                      <a:cubicBezTo>
                        <a:pt x="2" y="22"/>
                        <a:pt x="16" y="30"/>
                        <a:pt x="31" y="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6" name="Freeform 155"/>
                <p:cNvSpPr>
                  <a:spLocks/>
                </p:cNvSpPr>
                <p:nvPr/>
              </p:nvSpPr>
              <p:spPr bwMode="auto">
                <a:xfrm>
                  <a:off x="3908427" y="3487737"/>
                  <a:ext cx="244475" cy="179388"/>
                </a:xfrm>
                <a:custGeom>
                  <a:avLst/>
                  <a:gdLst>
                    <a:gd name="T0" fmla="*/ 5 w 65"/>
                    <a:gd name="T1" fmla="*/ 12 h 48"/>
                    <a:gd name="T2" fmla="*/ 3 w 65"/>
                    <a:gd name="T3" fmla="*/ 13 h 48"/>
                    <a:gd name="T4" fmla="*/ 0 w 65"/>
                    <a:gd name="T5" fmla="*/ 30 h 48"/>
                    <a:gd name="T6" fmla="*/ 62 w 65"/>
                    <a:gd name="T7" fmla="*/ 0 h 48"/>
                    <a:gd name="T8" fmla="*/ 5 w 65"/>
                    <a:gd name="T9" fmla="*/ 1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8">
                      <a:moveTo>
                        <a:pt x="5" y="12"/>
                      </a:moveTo>
                      <a:cubicBezTo>
                        <a:pt x="5" y="12"/>
                        <a:pt x="4" y="13"/>
                        <a:pt x="3" y="13"/>
                      </a:cubicBezTo>
                      <a:cubicBezTo>
                        <a:pt x="3" y="18"/>
                        <a:pt x="2" y="25"/>
                        <a:pt x="0" y="30"/>
                      </a:cubicBezTo>
                      <a:cubicBezTo>
                        <a:pt x="21" y="48"/>
                        <a:pt x="65" y="36"/>
                        <a:pt x="62" y="0"/>
                      </a:cubicBezTo>
                      <a:cubicBezTo>
                        <a:pt x="47" y="15"/>
                        <a:pt x="23" y="18"/>
                        <a:pt x="5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7" name="Freeform 156"/>
                <p:cNvSpPr>
                  <a:spLocks/>
                </p:cNvSpPr>
                <p:nvPr/>
              </p:nvSpPr>
              <p:spPr bwMode="auto">
                <a:xfrm>
                  <a:off x="3943352" y="3375026"/>
                  <a:ext cx="228599" cy="173038"/>
                </a:xfrm>
                <a:custGeom>
                  <a:avLst/>
                  <a:gdLst>
                    <a:gd name="T0" fmla="*/ 6 w 61"/>
                    <a:gd name="T1" fmla="*/ 20 h 46"/>
                    <a:gd name="T2" fmla="*/ 0 w 61"/>
                    <a:gd name="T3" fmla="*/ 38 h 46"/>
                    <a:gd name="T4" fmla="*/ 59 w 61"/>
                    <a:gd name="T5" fmla="*/ 0 h 46"/>
                    <a:gd name="T6" fmla="*/ 6 w 61"/>
                    <a:gd name="T7" fmla="*/ 2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46">
                      <a:moveTo>
                        <a:pt x="6" y="20"/>
                      </a:moveTo>
                      <a:cubicBezTo>
                        <a:pt x="6" y="27"/>
                        <a:pt x="4" y="33"/>
                        <a:pt x="0" y="38"/>
                      </a:cubicBezTo>
                      <a:cubicBezTo>
                        <a:pt x="27" y="46"/>
                        <a:pt x="61" y="32"/>
                        <a:pt x="59" y="0"/>
                      </a:cubicBezTo>
                      <a:cubicBezTo>
                        <a:pt x="50" y="8"/>
                        <a:pt x="34" y="18"/>
                        <a:pt x="6" y="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8" name="Freeform 157"/>
                <p:cNvSpPr>
                  <a:spLocks/>
                </p:cNvSpPr>
                <p:nvPr/>
              </p:nvSpPr>
              <p:spPr bwMode="auto">
                <a:xfrm>
                  <a:off x="3281364" y="2536825"/>
                  <a:ext cx="252414" cy="376239"/>
                </a:xfrm>
                <a:custGeom>
                  <a:avLst/>
                  <a:gdLst>
                    <a:gd name="T0" fmla="*/ 46 w 67"/>
                    <a:gd name="T1" fmla="*/ 91 h 100"/>
                    <a:gd name="T2" fmla="*/ 53 w 67"/>
                    <a:gd name="T3" fmla="*/ 55 h 100"/>
                    <a:gd name="T4" fmla="*/ 51 w 67"/>
                    <a:gd name="T5" fmla="*/ 67 h 100"/>
                    <a:gd name="T6" fmla="*/ 45 w 67"/>
                    <a:gd name="T7" fmla="*/ 70 h 100"/>
                    <a:gd name="T8" fmla="*/ 46 w 67"/>
                    <a:gd name="T9" fmla="*/ 61 h 100"/>
                    <a:gd name="T10" fmla="*/ 49 w 67"/>
                    <a:gd name="T11" fmla="*/ 46 h 100"/>
                    <a:gd name="T12" fmla="*/ 46 w 67"/>
                    <a:gd name="T13" fmla="*/ 34 h 100"/>
                    <a:gd name="T14" fmla="*/ 46 w 67"/>
                    <a:gd name="T15" fmla="*/ 17 h 100"/>
                    <a:gd name="T16" fmla="*/ 39 w 67"/>
                    <a:gd name="T17" fmla="*/ 17 h 100"/>
                    <a:gd name="T18" fmla="*/ 39 w 67"/>
                    <a:gd name="T19" fmla="*/ 34 h 100"/>
                    <a:gd name="T20" fmla="*/ 34 w 67"/>
                    <a:gd name="T21" fmla="*/ 40 h 100"/>
                    <a:gd name="T22" fmla="*/ 32 w 67"/>
                    <a:gd name="T23" fmla="*/ 43 h 100"/>
                    <a:gd name="T24" fmla="*/ 31 w 67"/>
                    <a:gd name="T25" fmla="*/ 43 h 100"/>
                    <a:gd name="T26" fmla="*/ 33 w 67"/>
                    <a:gd name="T27" fmla="*/ 33 h 100"/>
                    <a:gd name="T28" fmla="*/ 31 w 67"/>
                    <a:gd name="T29" fmla="*/ 22 h 100"/>
                    <a:gd name="T30" fmla="*/ 17 w 67"/>
                    <a:gd name="T31" fmla="*/ 4 h 100"/>
                    <a:gd name="T32" fmla="*/ 28 w 67"/>
                    <a:gd name="T33" fmla="*/ 24 h 100"/>
                    <a:gd name="T34" fmla="*/ 26 w 67"/>
                    <a:gd name="T35" fmla="*/ 28 h 100"/>
                    <a:gd name="T36" fmla="*/ 11 w 67"/>
                    <a:gd name="T37" fmla="*/ 4 h 100"/>
                    <a:gd name="T38" fmla="*/ 4 w 67"/>
                    <a:gd name="T39" fmla="*/ 2 h 100"/>
                    <a:gd name="T40" fmla="*/ 8 w 67"/>
                    <a:gd name="T41" fmla="*/ 5 h 100"/>
                    <a:gd name="T42" fmla="*/ 23 w 67"/>
                    <a:gd name="T43" fmla="*/ 31 h 100"/>
                    <a:gd name="T44" fmla="*/ 20 w 67"/>
                    <a:gd name="T45" fmla="*/ 31 h 100"/>
                    <a:gd name="T46" fmla="*/ 15 w 67"/>
                    <a:gd name="T47" fmla="*/ 23 h 100"/>
                    <a:gd name="T48" fmla="*/ 5 w 67"/>
                    <a:gd name="T49" fmla="*/ 9 h 100"/>
                    <a:gd name="T50" fmla="*/ 0 w 67"/>
                    <a:gd name="T51" fmla="*/ 8 h 100"/>
                    <a:gd name="T52" fmla="*/ 3 w 67"/>
                    <a:gd name="T53" fmla="*/ 16 h 100"/>
                    <a:gd name="T54" fmla="*/ 12 w 67"/>
                    <a:gd name="T55" fmla="*/ 22 h 100"/>
                    <a:gd name="T56" fmla="*/ 16 w 67"/>
                    <a:gd name="T57" fmla="*/ 37 h 100"/>
                    <a:gd name="T58" fmla="*/ 13 w 67"/>
                    <a:gd name="T59" fmla="*/ 39 h 100"/>
                    <a:gd name="T60" fmla="*/ 8 w 67"/>
                    <a:gd name="T61" fmla="*/ 22 h 100"/>
                    <a:gd name="T62" fmla="*/ 5 w 67"/>
                    <a:gd name="T63" fmla="*/ 19 h 100"/>
                    <a:gd name="T64" fmla="*/ 4 w 67"/>
                    <a:gd name="T65" fmla="*/ 20 h 100"/>
                    <a:gd name="T66" fmla="*/ 23 w 67"/>
                    <a:gd name="T67" fmla="*/ 61 h 100"/>
                    <a:gd name="T68" fmla="*/ 27 w 67"/>
                    <a:gd name="T69" fmla="*/ 67 h 100"/>
                    <a:gd name="T70" fmla="*/ 35 w 67"/>
                    <a:gd name="T71" fmla="*/ 73 h 100"/>
                    <a:gd name="T72" fmla="*/ 37 w 67"/>
                    <a:gd name="T73" fmla="*/ 74 h 100"/>
                    <a:gd name="T74" fmla="*/ 26 w 67"/>
                    <a:gd name="T75" fmla="*/ 74 h 100"/>
                    <a:gd name="T76" fmla="*/ 22 w 67"/>
                    <a:gd name="T77" fmla="*/ 68 h 100"/>
                    <a:gd name="T78" fmla="*/ 46 w 67"/>
                    <a:gd name="T79" fmla="*/ 91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7" h="100">
                      <a:moveTo>
                        <a:pt x="46" y="91"/>
                      </a:moveTo>
                      <a:cubicBezTo>
                        <a:pt x="67" y="82"/>
                        <a:pt x="65" y="61"/>
                        <a:pt x="53" y="55"/>
                      </a:cubicBezTo>
                      <a:cubicBezTo>
                        <a:pt x="50" y="58"/>
                        <a:pt x="51" y="65"/>
                        <a:pt x="51" y="67"/>
                      </a:cubicBezTo>
                      <a:cubicBezTo>
                        <a:pt x="51" y="70"/>
                        <a:pt x="46" y="72"/>
                        <a:pt x="45" y="70"/>
                      </a:cubicBezTo>
                      <a:cubicBezTo>
                        <a:pt x="43" y="68"/>
                        <a:pt x="48" y="66"/>
                        <a:pt x="46" y="61"/>
                      </a:cubicBezTo>
                      <a:cubicBezTo>
                        <a:pt x="44" y="56"/>
                        <a:pt x="49" y="54"/>
                        <a:pt x="49" y="46"/>
                      </a:cubicBezTo>
                      <a:cubicBezTo>
                        <a:pt x="49" y="42"/>
                        <a:pt x="46" y="35"/>
                        <a:pt x="46" y="34"/>
                      </a:cubicBezTo>
                      <a:cubicBezTo>
                        <a:pt x="43" y="29"/>
                        <a:pt x="43" y="21"/>
                        <a:pt x="46" y="17"/>
                      </a:cubicBezTo>
                      <a:cubicBezTo>
                        <a:pt x="44" y="15"/>
                        <a:pt x="41" y="13"/>
                        <a:pt x="39" y="17"/>
                      </a:cubicBezTo>
                      <a:cubicBezTo>
                        <a:pt x="35" y="22"/>
                        <a:pt x="37" y="29"/>
                        <a:pt x="39" y="34"/>
                      </a:cubicBezTo>
                      <a:cubicBezTo>
                        <a:pt x="39" y="35"/>
                        <a:pt x="35" y="34"/>
                        <a:pt x="34" y="40"/>
                      </a:cubicBezTo>
                      <a:cubicBezTo>
                        <a:pt x="32" y="43"/>
                        <a:pt x="32" y="43"/>
                        <a:pt x="32" y="43"/>
                      </a:cubicBezTo>
                      <a:cubicBezTo>
                        <a:pt x="31" y="43"/>
                        <a:pt x="31" y="43"/>
                        <a:pt x="31" y="43"/>
                      </a:cubicBezTo>
                      <a:cubicBezTo>
                        <a:pt x="30" y="38"/>
                        <a:pt x="32" y="36"/>
                        <a:pt x="33" y="33"/>
                      </a:cubicBezTo>
                      <a:cubicBezTo>
                        <a:pt x="32" y="32"/>
                        <a:pt x="31" y="28"/>
                        <a:pt x="31" y="22"/>
                      </a:cubicBezTo>
                      <a:cubicBezTo>
                        <a:pt x="28" y="13"/>
                        <a:pt x="21" y="4"/>
                        <a:pt x="17" y="4"/>
                      </a:cubicBezTo>
                      <a:cubicBezTo>
                        <a:pt x="20" y="10"/>
                        <a:pt x="27" y="22"/>
                        <a:pt x="28" y="24"/>
                      </a:cubicBezTo>
                      <a:cubicBezTo>
                        <a:pt x="29" y="28"/>
                        <a:pt x="26" y="28"/>
                        <a:pt x="26" y="28"/>
                      </a:cubicBezTo>
                      <a:cubicBezTo>
                        <a:pt x="21" y="18"/>
                        <a:pt x="16" y="8"/>
                        <a:pt x="11" y="4"/>
                      </a:cubicBezTo>
                      <a:cubicBezTo>
                        <a:pt x="8" y="1"/>
                        <a:pt x="5" y="0"/>
                        <a:pt x="4" y="2"/>
                      </a:cubicBezTo>
                      <a:cubicBezTo>
                        <a:pt x="5" y="2"/>
                        <a:pt x="7" y="4"/>
                        <a:pt x="8" y="5"/>
                      </a:cubicBezTo>
                      <a:cubicBezTo>
                        <a:pt x="13" y="11"/>
                        <a:pt x="23" y="31"/>
                        <a:pt x="23" y="31"/>
                      </a:cubicBezTo>
                      <a:cubicBezTo>
                        <a:pt x="23" y="31"/>
                        <a:pt x="22" y="31"/>
                        <a:pt x="20" y="31"/>
                      </a:cubicBezTo>
                      <a:cubicBezTo>
                        <a:pt x="19" y="31"/>
                        <a:pt x="17" y="28"/>
                        <a:pt x="15" y="23"/>
                      </a:cubicBezTo>
                      <a:cubicBezTo>
                        <a:pt x="12" y="19"/>
                        <a:pt x="8" y="11"/>
                        <a:pt x="5" y="9"/>
                      </a:cubicBezTo>
                      <a:cubicBezTo>
                        <a:pt x="3" y="6"/>
                        <a:pt x="2" y="7"/>
                        <a:pt x="0" y="8"/>
                      </a:cubicBezTo>
                      <a:cubicBezTo>
                        <a:pt x="2" y="10"/>
                        <a:pt x="3" y="13"/>
                        <a:pt x="3" y="16"/>
                      </a:cubicBezTo>
                      <a:cubicBezTo>
                        <a:pt x="7" y="14"/>
                        <a:pt x="11" y="18"/>
                        <a:pt x="12" y="22"/>
                      </a:cubicBezTo>
                      <a:cubicBezTo>
                        <a:pt x="12" y="25"/>
                        <a:pt x="14" y="34"/>
                        <a:pt x="16" y="37"/>
                      </a:cubicBezTo>
                      <a:cubicBezTo>
                        <a:pt x="15" y="37"/>
                        <a:pt x="13" y="39"/>
                        <a:pt x="13" y="39"/>
                      </a:cubicBezTo>
                      <a:cubicBezTo>
                        <a:pt x="11" y="37"/>
                        <a:pt x="9" y="26"/>
                        <a:pt x="8" y="22"/>
                      </a:cubicBezTo>
                      <a:cubicBezTo>
                        <a:pt x="8" y="21"/>
                        <a:pt x="8" y="19"/>
                        <a:pt x="5" y="19"/>
                      </a:cubicBezTo>
                      <a:cubicBezTo>
                        <a:pt x="4" y="19"/>
                        <a:pt x="4" y="19"/>
                        <a:pt x="4" y="20"/>
                      </a:cubicBezTo>
                      <a:cubicBezTo>
                        <a:pt x="2" y="41"/>
                        <a:pt x="4" y="46"/>
                        <a:pt x="23" y="61"/>
                      </a:cubicBezTo>
                      <a:cubicBezTo>
                        <a:pt x="24" y="61"/>
                        <a:pt x="26" y="64"/>
                        <a:pt x="27" y="67"/>
                      </a:cubicBezTo>
                      <a:cubicBezTo>
                        <a:pt x="29" y="70"/>
                        <a:pt x="31" y="73"/>
                        <a:pt x="35" y="73"/>
                      </a:cubicBezTo>
                      <a:cubicBezTo>
                        <a:pt x="37" y="74"/>
                        <a:pt x="37" y="74"/>
                        <a:pt x="37" y="74"/>
                      </a:cubicBezTo>
                      <a:cubicBezTo>
                        <a:pt x="33" y="78"/>
                        <a:pt x="27" y="76"/>
                        <a:pt x="26" y="74"/>
                      </a:cubicBezTo>
                      <a:cubicBezTo>
                        <a:pt x="25" y="73"/>
                        <a:pt x="22" y="68"/>
                        <a:pt x="22" y="68"/>
                      </a:cubicBezTo>
                      <a:cubicBezTo>
                        <a:pt x="8" y="82"/>
                        <a:pt x="26" y="100"/>
                        <a:pt x="46" y="9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9" name="Freeform 158"/>
                <p:cNvSpPr>
                  <a:spLocks/>
                </p:cNvSpPr>
                <p:nvPr/>
              </p:nvSpPr>
              <p:spPr bwMode="auto">
                <a:xfrm>
                  <a:off x="3424238" y="3968751"/>
                  <a:ext cx="192087" cy="244475"/>
                </a:xfrm>
                <a:custGeom>
                  <a:avLst/>
                  <a:gdLst>
                    <a:gd name="T0" fmla="*/ 29 w 51"/>
                    <a:gd name="T1" fmla="*/ 0 h 65"/>
                    <a:gd name="T2" fmla="*/ 6 w 51"/>
                    <a:gd name="T3" fmla="*/ 36 h 65"/>
                    <a:gd name="T4" fmla="*/ 6 w 51"/>
                    <a:gd name="T5" fmla="*/ 52 h 65"/>
                    <a:gd name="T6" fmla="*/ 36 w 51"/>
                    <a:gd name="T7" fmla="*/ 62 h 65"/>
                    <a:gd name="T8" fmla="*/ 36 w 51"/>
                    <a:gd name="T9" fmla="*/ 61 h 65"/>
                    <a:gd name="T10" fmla="*/ 9 w 51"/>
                    <a:gd name="T11" fmla="*/ 50 h 65"/>
                    <a:gd name="T12" fmla="*/ 10 w 51"/>
                    <a:gd name="T13" fmla="*/ 49 h 65"/>
                    <a:gd name="T14" fmla="*/ 48 w 51"/>
                    <a:gd name="T15" fmla="*/ 53 h 65"/>
                    <a:gd name="T16" fmla="*/ 51 w 51"/>
                    <a:gd name="T17" fmla="*/ 48 h 65"/>
                    <a:gd name="T18" fmla="*/ 47 w 51"/>
                    <a:gd name="T19" fmla="*/ 27 h 65"/>
                    <a:gd name="T20" fmla="*/ 51 w 51"/>
                    <a:gd name="T21" fmla="*/ 6 h 65"/>
                    <a:gd name="T22" fmla="*/ 29 w 51"/>
                    <a:gd name="T23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65">
                      <a:moveTo>
                        <a:pt x="29" y="0"/>
                      </a:moveTo>
                      <a:cubicBezTo>
                        <a:pt x="22" y="16"/>
                        <a:pt x="14" y="24"/>
                        <a:pt x="6" y="36"/>
                      </a:cubicBezTo>
                      <a:cubicBezTo>
                        <a:pt x="0" y="43"/>
                        <a:pt x="2" y="47"/>
                        <a:pt x="6" y="52"/>
                      </a:cubicBezTo>
                      <a:cubicBezTo>
                        <a:pt x="14" y="60"/>
                        <a:pt x="26" y="65"/>
                        <a:pt x="36" y="62"/>
                      </a:cubicBezTo>
                      <a:cubicBezTo>
                        <a:pt x="36" y="61"/>
                        <a:pt x="36" y="61"/>
                        <a:pt x="36" y="61"/>
                      </a:cubicBezTo>
                      <a:cubicBezTo>
                        <a:pt x="24" y="62"/>
                        <a:pt x="14" y="57"/>
                        <a:pt x="9" y="50"/>
                      </a:cubicBezTo>
                      <a:cubicBezTo>
                        <a:pt x="10" y="49"/>
                        <a:pt x="10" y="49"/>
                        <a:pt x="10" y="49"/>
                      </a:cubicBezTo>
                      <a:cubicBezTo>
                        <a:pt x="23" y="60"/>
                        <a:pt x="41" y="57"/>
                        <a:pt x="48" y="53"/>
                      </a:cubicBezTo>
                      <a:cubicBezTo>
                        <a:pt x="50" y="52"/>
                        <a:pt x="51" y="50"/>
                        <a:pt x="51" y="48"/>
                      </a:cubicBezTo>
                      <a:cubicBezTo>
                        <a:pt x="50" y="42"/>
                        <a:pt x="47" y="32"/>
                        <a:pt x="47" y="27"/>
                      </a:cubicBezTo>
                      <a:cubicBezTo>
                        <a:pt x="46" y="23"/>
                        <a:pt x="47" y="15"/>
                        <a:pt x="51" y="6"/>
                      </a:cubicBezTo>
                      <a:cubicBezTo>
                        <a:pt x="45" y="7"/>
                        <a:pt x="33" y="5"/>
                        <a:pt x="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0" name="Freeform 159"/>
                <p:cNvSpPr>
                  <a:spLocks/>
                </p:cNvSpPr>
                <p:nvPr/>
              </p:nvSpPr>
              <p:spPr bwMode="auto">
                <a:xfrm>
                  <a:off x="4186237" y="2871789"/>
                  <a:ext cx="84139" cy="119064"/>
                </a:xfrm>
                <a:custGeom>
                  <a:avLst/>
                  <a:gdLst>
                    <a:gd name="T0" fmla="*/ 1 w 22"/>
                    <a:gd name="T1" fmla="*/ 7 h 32"/>
                    <a:gd name="T2" fmla="*/ 12 w 22"/>
                    <a:gd name="T3" fmla="*/ 32 h 32"/>
                    <a:gd name="T4" fmla="*/ 0 w 22"/>
                    <a:gd name="T5" fmla="*/ 0 h 32"/>
                    <a:gd name="T6" fmla="*/ 1 w 22"/>
                    <a:gd name="T7" fmla="*/ 7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32">
                      <a:moveTo>
                        <a:pt x="1" y="7"/>
                      </a:moveTo>
                      <a:cubicBezTo>
                        <a:pt x="11" y="14"/>
                        <a:pt x="12" y="27"/>
                        <a:pt x="12" y="32"/>
                      </a:cubicBezTo>
                      <a:cubicBezTo>
                        <a:pt x="22" y="14"/>
                        <a:pt x="8" y="2"/>
                        <a:pt x="0" y="0"/>
                      </a:cubicBezTo>
                      <a:cubicBezTo>
                        <a:pt x="2" y="3"/>
                        <a:pt x="2" y="6"/>
                        <a:pt x="1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1" name="Freeform 160"/>
                <p:cNvSpPr>
                  <a:spLocks/>
                </p:cNvSpPr>
                <p:nvPr/>
              </p:nvSpPr>
              <p:spPr bwMode="auto">
                <a:xfrm>
                  <a:off x="4221162" y="2998787"/>
                  <a:ext cx="93662" cy="128587"/>
                </a:xfrm>
                <a:custGeom>
                  <a:avLst/>
                  <a:gdLst>
                    <a:gd name="T0" fmla="*/ 6 w 25"/>
                    <a:gd name="T1" fmla="*/ 34 h 34"/>
                    <a:gd name="T2" fmla="*/ 10 w 25"/>
                    <a:gd name="T3" fmla="*/ 0 h 34"/>
                    <a:gd name="T4" fmla="*/ 0 w 25"/>
                    <a:gd name="T5" fmla="*/ 16 h 34"/>
                    <a:gd name="T6" fmla="*/ 6 w 25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34">
                      <a:moveTo>
                        <a:pt x="6" y="34"/>
                      </a:moveTo>
                      <a:cubicBezTo>
                        <a:pt x="25" y="24"/>
                        <a:pt x="13" y="1"/>
                        <a:pt x="10" y="0"/>
                      </a:cubicBezTo>
                      <a:cubicBezTo>
                        <a:pt x="9" y="2"/>
                        <a:pt x="7" y="8"/>
                        <a:pt x="0" y="16"/>
                      </a:cubicBezTo>
                      <a:cubicBezTo>
                        <a:pt x="4" y="20"/>
                        <a:pt x="6" y="27"/>
                        <a:pt x="6" y="3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2" name="Freeform 161"/>
                <p:cNvSpPr>
                  <a:spLocks/>
                </p:cNvSpPr>
                <p:nvPr/>
              </p:nvSpPr>
              <p:spPr bwMode="auto">
                <a:xfrm>
                  <a:off x="3702051" y="2552701"/>
                  <a:ext cx="473074" cy="423863"/>
                </a:xfrm>
                <a:custGeom>
                  <a:avLst/>
                  <a:gdLst>
                    <a:gd name="T0" fmla="*/ 14 w 126"/>
                    <a:gd name="T1" fmla="*/ 105 h 113"/>
                    <a:gd name="T2" fmla="*/ 56 w 126"/>
                    <a:gd name="T3" fmla="*/ 113 h 113"/>
                    <a:gd name="T4" fmla="*/ 124 w 126"/>
                    <a:gd name="T5" fmla="*/ 90 h 113"/>
                    <a:gd name="T6" fmla="*/ 89 w 126"/>
                    <a:gd name="T7" fmla="*/ 73 h 113"/>
                    <a:gd name="T8" fmla="*/ 81 w 126"/>
                    <a:gd name="T9" fmla="*/ 78 h 113"/>
                    <a:gd name="T10" fmla="*/ 80 w 126"/>
                    <a:gd name="T11" fmla="*/ 76 h 113"/>
                    <a:gd name="T12" fmla="*/ 83 w 126"/>
                    <a:gd name="T13" fmla="*/ 66 h 113"/>
                    <a:gd name="T14" fmla="*/ 93 w 126"/>
                    <a:gd name="T15" fmla="*/ 51 h 113"/>
                    <a:gd name="T16" fmla="*/ 84 w 126"/>
                    <a:gd name="T17" fmla="*/ 33 h 113"/>
                    <a:gd name="T18" fmla="*/ 84 w 126"/>
                    <a:gd name="T19" fmla="*/ 31 h 113"/>
                    <a:gd name="T20" fmla="*/ 63 w 126"/>
                    <a:gd name="T21" fmla="*/ 6 h 113"/>
                    <a:gd name="T22" fmla="*/ 63 w 126"/>
                    <a:gd name="T23" fmla="*/ 5 h 113"/>
                    <a:gd name="T24" fmla="*/ 63 w 126"/>
                    <a:gd name="T25" fmla="*/ 4 h 113"/>
                    <a:gd name="T26" fmla="*/ 48 w 126"/>
                    <a:gd name="T27" fmla="*/ 3 h 113"/>
                    <a:gd name="T28" fmla="*/ 51 w 126"/>
                    <a:gd name="T29" fmla="*/ 6 h 113"/>
                    <a:gd name="T30" fmla="*/ 51 w 126"/>
                    <a:gd name="T31" fmla="*/ 7 h 113"/>
                    <a:gd name="T32" fmla="*/ 27 w 126"/>
                    <a:gd name="T33" fmla="*/ 34 h 113"/>
                    <a:gd name="T34" fmla="*/ 34 w 126"/>
                    <a:gd name="T35" fmla="*/ 33 h 113"/>
                    <a:gd name="T36" fmla="*/ 34 w 126"/>
                    <a:gd name="T37" fmla="*/ 36 h 113"/>
                    <a:gd name="T38" fmla="*/ 33 w 126"/>
                    <a:gd name="T39" fmla="*/ 69 h 113"/>
                    <a:gd name="T40" fmla="*/ 33 w 126"/>
                    <a:gd name="T41" fmla="*/ 71 h 113"/>
                    <a:gd name="T42" fmla="*/ 33 w 126"/>
                    <a:gd name="T43" fmla="*/ 78 h 113"/>
                    <a:gd name="T44" fmla="*/ 34 w 126"/>
                    <a:gd name="T45" fmla="*/ 80 h 113"/>
                    <a:gd name="T46" fmla="*/ 30 w 126"/>
                    <a:gd name="T47" fmla="*/ 80 h 113"/>
                    <a:gd name="T48" fmla="*/ 0 w 126"/>
                    <a:gd name="T49" fmla="*/ 81 h 113"/>
                    <a:gd name="T50" fmla="*/ 14 w 126"/>
                    <a:gd name="T51" fmla="*/ 105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6" h="113">
                      <a:moveTo>
                        <a:pt x="14" y="105"/>
                      </a:moveTo>
                      <a:cubicBezTo>
                        <a:pt x="27" y="111"/>
                        <a:pt x="42" y="113"/>
                        <a:pt x="56" y="113"/>
                      </a:cubicBezTo>
                      <a:cubicBezTo>
                        <a:pt x="95" y="113"/>
                        <a:pt x="122" y="102"/>
                        <a:pt x="124" y="90"/>
                      </a:cubicBezTo>
                      <a:cubicBezTo>
                        <a:pt x="126" y="81"/>
                        <a:pt x="108" y="75"/>
                        <a:pt x="89" y="73"/>
                      </a:cubicBezTo>
                      <a:cubicBezTo>
                        <a:pt x="86" y="76"/>
                        <a:pt x="82" y="78"/>
                        <a:pt x="81" y="78"/>
                      </a:cubicBezTo>
                      <a:cubicBezTo>
                        <a:pt x="80" y="78"/>
                        <a:pt x="78" y="77"/>
                        <a:pt x="80" y="76"/>
                      </a:cubicBezTo>
                      <a:cubicBezTo>
                        <a:pt x="83" y="75"/>
                        <a:pt x="86" y="72"/>
                        <a:pt x="83" y="66"/>
                      </a:cubicBezTo>
                      <a:cubicBezTo>
                        <a:pt x="85" y="66"/>
                        <a:pt x="92" y="63"/>
                        <a:pt x="93" y="51"/>
                      </a:cubicBezTo>
                      <a:cubicBezTo>
                        <a:pt x="93" y="42"/>
                        <a:pt x="88" y="36"/>
                        <a:pt x="84" y="33"/>
                      </a:cubicBezTo>
                      <a:cubicBezTo>
                        <a:pt x="84" y="33"/>
                        <a:pt x="82" y="31"/>
                        <a:pt x="84" y="31"/>
                      </a:cubicBezTo>
                      <a:cubicBezTo>
                        <a:pt x="85" y="19"/>
                        <a:pt x="77" y="9"/>
                        <a:pt x="63" y="6"/>
                      </a:cubicBezTo>
                      <a:cubicBezTo>
                        <a:pt x="63" y="5"/>
                        <a:pt x="63" y="5"/>
                        <a:pt x="63" y="5"/>
                      </a:cubicBezTo>
                      <a:cubicBezTo>
                        <a:pt x="63" y="5"/>
                        <a:pt x="63" y="4"/>
                        <a:pt x="63" y="4"/>
                      </a:cubicBezTo>
                      <a:cubicBezTo>
                        <a:pt x="63" y="1"/>
                        <a:pt x="52" y="0"/>
                        <a:pt x="48" y="3"/>
                      </a:cubicBezTo>
                      <a:cubicBezTo>
                        <a:pt x="47" y="4"/>
                        <a:pt x="50" y="6"/>
                        <a:pt x="51" y="6"/>
                      </a:cubicBezTo>
                      <a:cubicBezTo>
                        <a:pt x="52" y="6"/>
                        <a:pt x="53" y="7"/>
                        <a:pt x="51" y="7"/>
                      </a:cubicBezTo>
                      <a:cubicBezTo>
                        <a:pt x="42" y="6"/>
                        <a:pt x="27" y="14"/>
                        <a:pt x="27" y="34"/>
                      </a:cubicBezTo>
                      <a:cubicBezTo>
                        <a:pt x="28" y="34"/>
                        <a:pt x="33" y="33"/>
                        <a:pt x="34" y="33"/>
                      </a:cubicBezTo>
                      <a:cubicBezTo>
                        <a:pt x="36" y="34"/>
                        <a:pt x="35" y="36"/>
                        <a:pt x="34" y="36"/>
                      </a:cubicBezTo>
                      <a:cubicBezTo>
                        <a:pt x="20" y="36"/>
                        <a:pt x="15" y="61"/>
                        <a:pt x="33" y="69"/>
                      </a:cubicBezTo>
                      <a:cubicBezTo>
                        <a:pt x="33" y="69"/>
                        <a:pt x="35" y="70"/>
                        <a:pt x="33" y="71"/>
                      </a:cubicBezTo>
                      <a:cubicBezTo>
                        <a:pt x="31" y="72"/>
                        <a:pt x="30" y="75"/>
                        <a:pt x="33" y="78"/>
                      </a:cubicBezTo>
                      <a:cubicBezTo>
                        <a:pt x="34" y="78"/>
                        <a:pt x="35" y="79"/>
                        <a:pt x="34" y="80"/>
                      </a:cubicBezTo>
                      <a:cubicBezTo>
                        <a:pt x="34" y="81"/>
                        <a:pt x="32" y="81"/>
                        <a:pt x="30" y="80"/>
                      </a:cubicBezTo>
                      <a:cubicBezTo>
                        <a:pt x="21" y="75"/>
                        <a:pt x="9" y="78"/>
                        <a:pt x="0" y="81"/>
                      </a:cubicBezTo>
                      <a:cubicBezTo>
                        <a:pt x="7" y="86"/>
                        <a:pt x="12" y="95"/>
                        <a:pt x="14" y="10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3" name="Freeform 162"/>
                <p:cNvSpPr>
                  <a:spLocks/>
                </p:cNvSpPr>
                <p:nvPr/>
              </p:nvSpPr>
              <p:spPr bwMode="auto">
                <a:xfrm>
                  <a:off x="3349627" y="2687638"/>
                  <a:ext cx="41275" cy="22225"/>
                </a:xfrm>
                <a:custGeom>
                  <a:avLst/>
                  <a:gdLst>
                    <a:gd name="T0" fmla="*/ 11 w 11"/>
                    <a:gd name="T1" fmla="*/ 6 h 6"/>
                    <a:gd name="T2" fmla="*/ 5 w 11"/>
                    <a:gd name="T3" fmla="*/ 3 h 6"/>
                    <a:gd name="T4" fmla="*/ 0 w 11"/>
                    <a:gd name="T5" fmla="*/ 1 h 6"/>
                    <a:gd name="T6" fmla="*/ 5 w 11"/>
                    <a:gd name="T7" fmla="*/ 0 h 6"/>
                    <a:gd name="T8" fmla="*/ 9 w 11"/>
                    <a:gd name="T9" fmla="*/ 1 h 6"/>
                    <a:gd name="T10" fmla="*/ 11 w 11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6">
                      <a:moveTo>
                        <a:pt x="11" y="6"/>
                      </a:moveTo>
                      <a:cubicBezTo>
                        <a:pt x="10" y="6"/>
                        <a:pt x="8" y="4"/>
                        <a:pt x="5" y="3"/>
                      </a:cubicBezTo>
                      <a:cubicBezTo>
                        <a:pt x="3" y="2"/>
                        <a:pt x="0" y="2"/>
                        <a:pt x="0" y="1"/>
                      </a:cubicBezTo>
                      <a:cubicBezTo>
                        <a:pt x="0" y="1"/>
                        <a:pt x="2" y="0"/>
                        <a:pt x="5" y="0"/>
                      </a:cubicBezTo>
                      <a:cubicBezTo>
                        <a:pt x="6" y="0"/>
                        <a:pt x="8" y="1"/>
                        <a:pt x="9" y="1"/>
                      </a:cubicBezTo>
                      <a:cubicBezTo>
                        <a:pt x="10" y="3"/>
                        <a:pt x="11" y="5"/>
                        <a:pt x="11" y="6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4" name="Freeform 163"/>
                <p:cNvSpPr>
                  <a:spLocks/>
                </p:cNvSpPr>
                <p:nvPr/>
              </p:nvSpPr>
              <p:spPr bwMode="auto">
                <a:xfrm>
                  <a:off x="3517900" y="4040188"/>
                  <a:ext cx="60324" cy="30162"/>
                </a:xfrm>
                <a:custGeom>
                  <a:avLst/>
                  <a:gdLst>
                    <a:gd name="T0" fmla="*/ 15 w 16"/>
                    <a:gd name="T1" fmla="*/ 8 h 8"/>
                    <a:gd name="T2" fmla="*/ 0 w 16"/>
                    <a:gd name="T3" fmla="*/ 6 h 8"/>
                    <a:gd name="T4" fmla="*/ 0 w 16"/>
                    <a:gd name="T5" fmla="*/ 0 h 8"/>
                    <a:gd name="T6" fmla="*/ 16 w 16"/>
                    <a:gd name="T7" fmla="*/ 3 h 8"/>
                    <a:gd name="T8" fmla="*/ 15 w 16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8">
                      <a:moveTo>
                        <a:pt x="15" y="8"/>
                      </a:moveTo>
                      <a:cubicBezTo>
                        <a:pt x="10" y="6"/>
                        <a:pt x="4" y="6"/>
                        <a:pt x="0" y="6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1"/>
                        <a:pt x="11" y="2"/>
                        <a:pt x="16" y="3"/>
                      </a:cubicBezTo>
                      <a:cubicBezTo>
                        <a:pt x="15" y="8"/>
                        <a:pt x="15" y="8"/>
                        <a:pt x="15" y="8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5" name="Freeform 164"/>
                <p:cNvSpPr>
                  <a:spLocks/>
                </p:cNvSpPr>
                <p:nvPr/>
              </p:nvSpPr>
              <p:spPr bwMode="auto">
                <a:xfrm>
                  <a:off x="3525839" y="4005263"/>
                  <a:ext cx="63500" cy="26988"/>
                </a:xfrm>
                <a:custGeom>
                  <a:avLst/>
                  <a:gdLst>
                    <a:gd name="T0" fmla="*/ 16 w 17"/>
                    <a:gd name="T1" fmla="*/ 7 h 7"/>
                    <a:gd name="T2" fmla="*/ 0 w 17"/>
                    <a:gd name="T3" fmla="*/ 4 h 7"/>
                    <a:gd name="T4" fmla="*/ 0 w 17"/>
                    <a:gd name="T5" fmla="*/ 0 h 7"/>
                    <a:gd name="T6" fmla="*/ 17 w 17"/>
                    <a:gd name="T7" fmla="*/ 2 h 7"/>
                    <a:gd name="T8" fmla="*/ 16 w 17"/>
                    <a:gd name="T9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7">
                      <a:moveTo>
                        <a:pt x="16" y="7"/>
                      </a:moveTo>
                      <a:cubicBezTo>
                        <a:pt x="9" y="5"/>
                        <a:pt x="8" y="5"/>
                        <a:pt x="0" y="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8" y="0"/>
                        <a:pt x="11" y="0"/>
                        <a:pt x="17" y="2"/>
                      </a:cubicBezTo>
                      <a:cubicBezTo>
                        <a:pt x="16" y="7"/>
                        <a:pt x="16" y="7"/>
                        <a:pt x="16" y="7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6" name="Freeform 165"/>
                <p:cNvSpPr>
                  <a:spLocks noEditPoints="1"/>
                </p:cNvSpPr>
                <p:nvPr/>
              </p:nvSpPr>
              <p:spPr bwMode="auto">
                <a:xfrm>
                  <a:off x="3863976" y="2743201"/>
                  <a:ext cx="131763" cy="57150"/>
                </a:xfrm>
                <a:custGeom>
                  <a:avLst/>
                  <a:gdLst>
                    <a:gd name="T0" fmla="*/ 32 w 35"/>
                    <a:gd name="T1" fmla="*/ 1 h 15"/>
                    <a:gd name="T2" fmla="*/ 30 w 35"/>
                    <a:gd name="T3" fmla="*/ 2 h 15"/>
                    <a:gd name="T4" fmla="*/ 5 w 35"/>
                    <a:gd name="T5" fmla="*/ 3 h 15"/>
                    <a:gd name="T6" fmla="*/ 4 w 35"/>
                    <a:gd name="T7" fmla="*/ 0 h 15"/>
                    <a:gd name="T8" fmla="*/ 3 w 35"/>
                    <a:gd name="T9" fmla="*/ 2 h 15"/>
                    <a:gd name="T10" fmla="*/ 1 w 35"/>
                    <a:gd name="T11" fmla="*/ 7 h 15"/>
                    <a:gd name="T12" fmla="*/ 4 w 35"/>
                    <a:gd name="T13" fmla="*/ 6 h 15"/>
                    <a:gd name="T14" fmla="*/ 11 w 35"/>
                    <a:gd name="T15" fmla="*/ 7 h 15"/>
                    <a:gd name="T16" fmla="*/ 22 w 35"/>
                    <a:gd name="T17" fmla="*/ 12 h 15"/>
                    <a:gd name="T18" fmla="*/ 31 w 35"/>
                    <a:gd name="T19" fmla="*/ 5 h 15"/>
                    <a:gd name="T20" fmla="*/ 34 w 35"/>
                    <a:gd name="T21" fmla="*/ 5 h 15"/>
                    <a:gd name="T22" fmla="*/ 32 w 35"/>
                    <a:gd name="T23" fmla="*/ 1 h 15"/>
                    <a:gd name="T24" fmla="*/ 22 w 35"/>
                    <a:gd name="T25" fmla="*/ 10 h 15"/>
                    <a:gd name="T26" fmla="*/ 11 w 35"/>
                    <a:gd name="T27" fmla="*/ 5 h 15"/>
                    <a:gd name="T28" fmla="*/ 28 w 35"/>
                    <a:gd name="T29" fmla="*/ 4 h 15"/>
                    <a:gd name="T30" fmla="*/ 22 w 35"/>
                    <a:gd name="T31" fmla="*/ 1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5" h="15">
                      <a:moveTo>
                        <a:pt x="32" y="1"/>
                      </a:moveTo>
                      <a:cubicBezTo>
                        <a:pt x="32" y="1"/>
                        <a:pt x="31" y="1"/>
                        <a:pt x="30" y="2"/>
                      </a:cubicBezTo>
                      <a:cubicBezTo>
                        <a:pt x="17" y="0"/>
                        <a:pt x="13" y="3"/>
                        <a:pt x="5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4" y="1"/>
                        <a:pt x="3" y="2"/>
                        <a:pt x="3" y="2"/>
                      </a:cubicBezTo>
                      <a:cubicBezTo>
                        <a:pt x="1" y="5"/>
                        <a:pt x="0" y="6"/>
                        <a:pt x="1" y="7"/>
                      </a:cubicBezTo>
                      <a:cubicBezTo>
                        <a:pt x="2" y="8"/>
                        <a:pt x="3" y="6"/>
                        <a:pt x="4" y="6"/>
                      </a:cubicBezTo>
                      <a:cubicBezTo>
                        <a:pt x="5" y="6"/>
                        <a:pt x="8" y="6"/>
                        <a:pt x="11" y="7"/>
                      </a:cubicBezTo>
                      <a:cubicBezTo>
                        <a:pt x="13" y="9"/>
                        <a:pt x="17" y="15"/>
                        <a:pt x="22" y="12"/>
                      </a:cubicBezTo>
                      <a:cubicBezTo>
                        <a:pt x="26" y="11"/>
                        <a:pt x="29" y="5"/>
                        <a:pt x="31" y="5"/>
                      </a:cubicBezTo>
                      <a:cubicBezTo>
                        <a:pt x="32" y="5"/>
                        <a:pt x="34" y="6"/>
                        <a:pt x="34" y="5"/>
                      </a:cubicBezTo>
                      <a:cubicBezTo>
                        <a:pt x="35" y="5"/>
                        <a:pt x="33" y="0"/>
                        <a:pt x="32" y="1"/>
                      </a:cubicBezTo>
                      <a:close/>
                      <a:moveTo>
                        <a:pt x="22" y="10"/>
                      </a:moveTo>
                      <a:cubicBezTo>
                        <a:pt x="17" y="12"/>
                        <a:pt x="15" y="6"/>
                        <a:pt x="11" y="5"/>
                      </a:cubicBezTo>
                      <a:cubicBezTo>
                        <a:pt x="15" y="4"/>
                        <a:pt x="22" y="3"/>
                        <a:pt x="28" y="4"/>
                      </a:cubicBezTo>
                      <a:cubicBezTo>
                        <a:pt x="26" y="5"/>
                        <a:pt x="23" y="9"/>
                        <a:pt x="22" y="10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7" name="Freeform 166"/>
                <p:cNvSpPr>
                  <a:spLocks/>
                </p:cNvSpPr>
                <p:nvPr/>
              </p:nvSpPr>
              <p:spPr bwMode="auto">
                <a:xfrm>
                  <a:off x="3938589" y="2619377"/>
                  <a:ext cx="68263" cy="101599"/>
                </a:xfrm>
                <a:custGeom>
                  <a:avLst/>
                  <a:gdLst>
                    <a:gd name="T0" fmla="*/ 7 w 18"/>
                    <a:gd name="T1" fmla="*/ 0 h 27"/>
                    <a:gd name="T2" fmla="*/ 0 w 18"/>
                    <a:gd name="T3" fmla="*/ 14 h 27"/>
                    <a:gd name="T4" fmla="*/ 5 w 18"/>
                    <a:gd name="T5" fmla="*/ 25 h 27"/>
                    <a:gd name="T6" fmla="*/ 9 w 18"/>
                    <a:gd name="T7" fmla="*/ 27 h 27"/>
                    <a:gd name="T8" fmla="*/ 17 w 18"/>
                    <a:gd name="T9" fmla="*/ 12 h 27"/>
                    <a:gd name="T10" fmla="*/ 12 w 18"/>
                    <a:gd name="T11" fmla="*/ 2 h 27"/>
                    <a:gd name="T12" fmla="*/ 7 w 18"/>
                    <a:gd name="T1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27">
                      <a:moveTo>
                        <a:pt x="7" y="0"/>
                      </a:moveTo>
                      <a:cubicBezTo>
                        <a:pt x="3" y="0"/>
                        <a:pt x="0" y="6"/>
                        <a:pt x="0" y="14"/>
                      </a:cubicBezTo>
                      <a:cubicBezTo>
                        <a:pt x="0" y="18"/>
                        <a:pt x="2" y="23"/>
                        <a:pt x="5" y="25"/>
                      </a:cubicBezTo>
                      <a:cubicBezTo>
                        <a:pt x="6" y="26"/>
                        <a:pt x="8" y="27"/>
                        <a:pt x="9" y="27"/>
                      </a:cubicBezTo>
                      <a:cubicBezTo>
                        <a:pt x="14" y="26"/>
                        <a:pt x="18" y="20"/>
                        <a:pt x="17" y="12"/>
                      </a:cubicBezTo>
                      <a:cubicBezTo>
                        <a:pt x="17" y="8"/>
                        <a:pt x="15" y="3"/>
                        <a:pt x="12" y="2"/>
                      </a:cubicBezTo>
                      <a:cubicBezTo>
                        <a:pt x="11" y="0"/>
                        <a:pt x="9" y="0"/>
                        <a:pt x="7" y="0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8" name="Freeform 167"/>
                <p:cNvSpPr>
                  <a:spLocks/>
                </p:cNvSpPr>
                <p:nvPr/>
              </p:nvSpPr>
              <p:spPr bwMode="auto">
                <a:xfrm>
                  <a:off x="3946526" y="2630487"/>
                  <a:ext cx="49214" cy="68263"/>
                </a:xfrm>
                <a:custGeom>
                  <a:avLst/>
                  <a:gdLst>
                    <a:gd name="T0" fmla="*/ 11 w 13"/>
                    <a:gd name="T1" fmla="*/ 18 h 18"/>
                    <a:gd name="T2" fmla="*/ 11 w 13"/>
                    <a:gd name="T3" fmla="*/ 18 h 18"/>
                    <a:gd name="T4" fmla="*/ 11 w 13"/>
                    <a:gd name="T5" fmla="*/ 18 h 18"/>
                    <a:gd name="T6" fmla="*/ 13 w 13"/>
                    <a:gd name="T7" fmla="*/ 9 h 18"/>
                    <a:gd name="T8" fmla="*/ 9 w 13"/>
                    <a:gd name="T9" fmla="*/ 0 h 18"/>
                    <a:gd name="T10" fmla="*/ 6 w 13"/>
                    <a:gd name="T11" fmla="*/ 0 h 18"/>
                    <a:gd name="T12" fmla="*/ 1 w 13"/>
                    <a:gd name="T13" fmla="*/ 11 h 18"/>
                    <a:gd name="T14" fmla="*/ 1 w 13"/>
                    <a:gd name="T15" fmla="*/ 12 h 18"/>
                    <a:gd name="T16" fmla="*/ 1 w 13"/>
                    <a:gd name="T17" fmla="*/ 12 h 18"/>
                    <a:gd name="T18" fmla="*/ 1 w 13"/>
                    <a:gd name="T19" fmla="*/ 12 h 18"/>
                    <a:gd name="T20" fmla="*/ 6 w 13"/>
                    <a:gd name="T21" fmla="*/ 5 h 18"/>
                    <a:gd name="T22" fmla="*/ 11 w 13"/>
                    <a:gd name="T23" fmla="*/ 13 h 18"/>
                    <a:gd name="T24" fmla="*/ 11 w 13"/>
                    <a:gd name="T25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18">
                      <a:moveTo>
                        <a:pt x="11" y="18"/>
                      </a:move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1" y="18"/>
                        <a:pt x="11" y="18"/>
                        <a:pt x="11" y="18"/>
                      </a:cubicBezTo>
                      <a:cubicBezTo>
                        <a:pt x="12" y="16"/>
                        <a:pt x="13" y="13"/>
                        <a:pt x="13" y="9"/>
                      </a:cubicBezTo>
                      <a:cubicBezTo>
                        <a:pt x="12" y="6"/>
                        <a:pt x="11" y="3"/>
                        <a:pt x="9" y="0"/>
                      </a:cubicBezTo>
                      <a:cubicBezTo>
                        <a:pt x="8" y="0"/>
                        <a:pt x="7" y="0"/>
                        <a:pt x="6" y="0"/>
                      </a:cubicBezTo>
                      <a:cubicBezTo>
                        <a:pt x="2" y="0"/>
                        <a:pt x="0" y="5"/>
                        <a:pt x="1" y="11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1" y="9"/>
                        <a:pt x="3" y="6"/>
                        <a:pt x="6" y="5"/>
                      </a:cubicBezTo>
                      <a:cubicBezTo>
                        <a:pt x="9" y="5"/>
                        <a:pt x="11" y="9"/>
                        <a:pt x="11" y="13"/>
                      </a:cubicBezTo>
                      <a:cubicBezTo>
                        <a:pt x="11" y="15"/>
                        <a:pt x="11" y="16"/>
                        <a:pt x="11" y="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9" name="Freeform 168"/>
                <p:cNvSpPr>
                  <a:spLocks/>
                </p:cNvSpPr>
                <p:nvPr/>
              </p:nvSpPr>
              <p:spPr bwMode="auto">
                <a:xfrm>
                  <a:off x="3856037" y="2619377"/>
                  <a:ext cx="68263" cy="101599"/>
                </a:xfrm>
                <a:custGeom>
                  <a:avLst/>
                  <a:gdLst>
                    <a:gd name="T0" fmla="*/ 8 w 18"/>
                    <a:gd name="T1" fmla="*/ 0 h 27"/>
                    <a:gd name="T2" fmla="*/ 0 w 18"/>
                    <a:gd name="T3" fmla="*/ 15 h 27"/>
                    <a:gd name="T4" fmla="*/ 4 w 18"/>
                    <a:gd name="T5" fmla="*/ 26 h 27"/>
                    <a:gd name="T6" fmla="*/ 10 w 18"/>
                    <a:gd name="T7" fmla="*/ 27 h 27"/>
                    <a:gd name="T8" fmla="*/ 18 w 18"/>
                    <a:gd name="T9" fmla="*/ 13 h 27"/>
                    <a:gd name="T10" fmla="*/ 13 w 18"/>
                    <a:gd name="T11" fmla="*/ 3 h 27"/>
                    <a:gd name="T12" fmla="*/ 8 w 18"/>
                    <a:gd name="T1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27">
                      <a:moveTo>
                        <a:pt x="8" y="0"/>
                      </a:moveTo>
                      <a:cubicBezTo>
                        <a:pt x="4" y="1"/>
                        <a:pt x="0" y="7"/>
                        <a:pt x="0" y="15"/>
                      </a:cubicBezTo>
                      <a:cubicBezTo>
                        <a:pt x="0" y="19"/>
                        <a:pt x="1" y="23"/>
                        <a:pt x="4" y="26"/>
                      </a:cubicBezTo>
                      <a:cubicBezTo>
                        <a:pt x="6" y="27"/>
                        <a:pt x="7" y="27"/>
                        <a:pt x="10" y="27"/>
                      </a:cubicBezTo>
                      <a:cubicBezTo>
                        <a:pt x="14" y="27"/>
                        <a:pt x="18" y="21"/>
                        <a:pt x="18" y="13"/>
                      </a:cubicBezTo>
                      <a:cubicBezTo>
                        <a:pt x="18" y="9"/>
                        <a:pt x="16" y="5"/>
                        <a:pt x="13" y="3"/>
                      </a:cubicBezTo>
                      <a:cubicBezTo>
                        <a:pt x="12" y="1"/>
                        <a:pt x="10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0504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0" name="Freeform 169"/>
                <p:cNvSpPr>
                  <a:spLocks/>
                </p:cNvSpPr>
                <p:nvPr/>
              </p:nvSpPr>
              <p:spPr bwMode="auto">
                <a:xfrm>
                  <a:off x="3863976" y="2630487"/>
                  <a:ext cx="52387" cy="68263"/>
                </a:xfrm>
                <a:custGeom>
                  <a:avLst/>
                  <a:gdLst>
                    <a:gd name="T0" fmla="*/ 12 w 14"/>
                    <a:gd name="T1" fmla="*/ 17 h 18"/>
                    <a:gd name="T2" fmla="*/ 12 w 14"/>
                    <a:gd name="T3" fmla="*/ 17 h 18"/>
                    <a:gd name="T4" fmla="*/ 12 w 14"/>
                    <a:gd name="T5" fmla="*/ 17 h 18"/>
                    <a:gd name="T6" fmla="*/ 14 w 14"/>
                    <a:gd name="T7" fmla="*/ 10 h 18"/>
                    <a:gd name="T8" fmla="*/ 10 w 14"/>
                    <a:gd name="T9" fmla="*/ 1 h 18"/>
                    <a:gd name="T10" fmla="*/ 6 w 14"/>
                    <a:gd name="T11" fmla="*/ 0 h 18"/>
                    <a:gd name="T12" fmla="*/ 0 w 14"/>
                    <a:gd name="T13" fmla="*/ 12 h 18"/>
                    <a:gd name="T14" fmla="*/ 2 w 14"/>
                    <a:gd name="T15" fmla="*/ 18 h 18"/>
                    <a:gd name="T16" fmla="*/ 2 w 14"/>
                    <a:gd name="T17" fmla="*/ 18 h 18"/>
                    <a:gd name="T18" fmla="*/ 2 w 14"/>
                    <a:gd name="T19" fmla="*/ 18 h 18"/>
                    <a:gd name="T20" fmla="*/ 2 w 14"/>
                    <a:gd name="T21" fmla="*/ 15 h 18"/>
                    <a:gd name="T22" fmla="*/ 7 w 14"/>
                    <a:gd name="T23" fmla="*/ 6 h 18"/>
                    <a:gd name="T24" fmla="*/ 12 w 14"/>
                    <a:gd name="T25" fmla="*/ 15 h 18"/>
                    <a:gd name="T26" fmla="*/ 12 w 14"/>
                    <a:gd name="T27" fmla="*/ 17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18">
                      <a:moveTo>
                        <a:pt x="12" y="17"/>
                      </a:move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3" y="15"/>
                        <a:pt x="14" y="12"/>
                        <a:pt x="14" y="10"/>
                      </a:cubicBezTo>
                      <a:cubicBezTo>
                        <a:pt x="13" y="6"/>
                        <a:pt x="12" y="3"/>
                        <a:pt x="10" y="1"/>
                      </a:cubicBezTo>
                      <a:cubicBezTo>
                        <a:pt x="9" y="0"/>
                        <a:pt x="8" y="0"/>
                        <a:pt x="6" y="0"/>
                      </a:cubicBezTo>
                      <a:cubicBezTo>
                        <a:pt x="3" y="0"/>
                        <a:pt x="0" y="6"/>
                        <a:pt x="0" y="12"/>
                      </a:cubicBezTo>
                      <a:cubicBezTo>
                        <a:pt x="0" y="14"/>
                        <a:pt x="1" y="16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7"/>
                        <a:pt x="2" y="16"/>
                        <a:pt x="2" y="15"/>
                      </a:cubicBezTo>
                      <a:cubicBezTo>
                        <a:pt x="2" y="10"/>
                        <a:pt x="4" y="6"/>
                        <a:pt x="7" y="6"/>
                      </a:cubicBezTo>
                      <a:cubicBezTo>
                        <a:pt x="10" y="6"/>
                        <a:pt x="12" y="10"/>
                        <a:pt x="12" y="15"/>
                      </a:cubicBezTo>
                      <a:cubicBezTo>
                        <a:pt x="12" y="15"/>
                        <a:pt x="12" y="16"/>
                        <a:pt x="12" y="1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9" name="组合 188"/>
            <p:cNvGrpSpPr>
              <a:grpSpLocks noChangeAspect="1"/>
            </p:cNvGrpSpPr>
            <p:nvPr/>
          </p:nvGrpSpPr>
          <p:grpSpPr>
            <a:xfrm>
              <a:off x="9283615" y="4281409"/>
              <a:ext cx="2141624" cy="131636"/>
              <a:chOff x="7096125" y="4616452"/>
              <a:chExt cx="4700588" cy="288925"/>
            </a:xfrm>
            <a:solidFill>
              <a:schemeClr val="bg1"/>
            </a:solidFill>
          </p:grpSpPr>
          <p:sp>
            <p:nvSpPr>
              <p:cNvPr id="190" name="Freeform 91"/>
              <p:cNvSpPr>
                <a:spLocks noEditPoints="1"/>
              </p:cNvSpPr>
              <p:nvPr/>
            </p:nvSpPr>
            <p:spPr bwMode="auto">
              <a:xfrm>
                <a:off x="7277101" y="4683130"/>
                <a:ext cx="134938" cy="153988"/>
              </a:xfrm>
              <a:custGeom>
                <a:avLst/>
                <a:gdLst>
                  <a:gd name="T0" fmla="*/ 12 w 36"/>
                  <a:gd name="T1" fmla="*/ 22 h 41"/>
                  <a:gd name="T2" fmla="*/ 24 w 36"/>
                  <a:gd name="T3" fmla="*/ 4 h 41"/>
                  <a:gd name="T4" fmla="*/ 27 w 36"/>
                  <a:gd name="T5" fmla="*/ 8 h 41"/>
                  <a:gd name="T6" fmla="*/ 12 w 36"/>
                  <a:gd name="T7" fmla="*/ 22 h 41"/>
                  <a:gd name="T8" fmla="*/ 27 w 36"/>
                  <a:gd name="T9" fmla="*/ 27 h 41"/>
                  <a:gd name="T10" fmla="*/ 15 w 36"/>
                  <a:gd name="T11" fmla="*/ 36 h 41"/>
                  <a:gd name="T12" fmla="*/ 11 w 36"/>
                  <a:gd name="T13" fmla="*/ 27 h 41"/>
                  <a:gd name="T14" fmla="*/ 11 w 36"/>
                  <a:gd name="T15" fmla="*/ 25 h 41"/>
                  <a:gd name="T16" fmla="*/ 31 w 36"/>
                  <a:gd name="T17" fmla="*/ 17 h 41"/>
                  <a:gd name="T18" fmla="*/ 35 w 36"/>
                  <a:gd name="T19" fmla="*/ 9 h 41"/>
                  <a:gd name="T20" fmla="*/ 27 w 36"/>
                  <a:gd name="T21" fmla="*/ 0 h 41"/>
                  <a:gd name="T22" fmla="*/ 10 w 36"/>
                  <a:gd name="T23" fmla="*/ 9 h 41"/>
                  <a:gd name="T24" fmla="*/ 2 w 36"/>
                  <a:gd name="T25" fmla="*/ 28 h 41"/>
                  <a:gd name="T26" fmla="*/ 11 w 36"/>
                  <a:gd name="T27" fmla="*/ 41 h 41"/>
                  <a:gd name="T28" fmla="*/ 29 w 36"/>
                  <a:gd name="T29" fmla="*/ 29 h 41"/>
                  <a:gd name="T30" fmla="*/ 27 w 36"/>
                  <a:gd name="T31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1">
                    <a:moveTo>
                      <a:pt x="12" y="22"/>
                    </a:moveTo>
                    <a:cubicBezTo>
                      <a:pt x="14" y="13"/>
                      <a:pt x="20" y="4"/>
                      <a:pt x="24" y="4"/>
                    </a:cubicBezTo>
                    <a:cubicBezTo>
                      <a:pt x="27" y="4"/>
                      <a:pt x="27" y="5"/>
                      <a:pt x="27" y="8"/>
                    </a:cubicBezTo>
                    <a:cubicBezTo>
                      <a:pt x="27" y="14"/>
                      <a:pt x="21" y="20"/>
                      <a:pt x="12" y="22"/>
                    </a:cubicBezTo>
                    <a:close/>
                    <a:moveTo>
                      <a:pt x="27" y="27"/>
                    </a:moveTo>
                    <a:cubicBezTo>
                      <a:pt x="24" y="32"/>
                      <a:pt x="20" y="36"/>
                      <a:pt x="15" y="36"/>
                    </a:cubicBezTo>
                    <a:cubicBezTo>
                      <a:pt x="11" y="36"/>
                      <a:pt x="10" y="32"/>
                      <a:pt x="11" y="27"/>
                    </a:cubicBezTo>
                    <a:cubicBezTo>
                      <a:pt x="11" y="26"/>
                      <a:pt x="11" y="26"/>
                      <a:pt x="11" y="25"/>
                    </a:cubicBezTo>
                    <a:cubicBezTo>
                      <a:pt x="22" y="23"/>
                      <a:pt x="27" y="20"/>
                      <a:pt x="31" y="17"/>
                    </a:cubicBezTo>
                    <a:cubicBezTo>
                      <a:pt x="33" y="14"/>
                      <a:pt x="34" y="11"/>
                      <a:pt x="35" y="9"/>
                    </a:cubicBezTo>
                    <a:cubicBezTo>
                      <a:pt x="36" y="4"/>
                      <a:pt x="32" y="0"/>
                      <a:pt x="27" y="0"/>
                    </a:cubicBezTo>
                    <a:cubicBezTo>
                      <a:pt x="20" y="0"/>
                      <a:pt x="15" y="4"/>
                      <a:pt x="10" y="9"/>
                    </a:cubicBezTo>
                    <a:cubicBezTo>
                      <a:pt x="6" y="14"/>
                      <a:pt x="3" y="21"/>
                      <a:pt x="2" y="28"/>
                    </a:cubicBezTo>
                    <a:cubicBezTo>
                      <a:pt x="0" y="38"/>
                      <a:pt x="6" y="41"/>
                      <a:pt x="11" y="41"/>
                    </a:cubicBezTo>
                    <a:cubicBezTo>
                      <a:pt x="16" y="41"/>
                      <a:pt x="23" y="38"/>
                      <a:pt x="29" y="29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92"/>
              <p:cNvSpPr>
                <a:spLocks/>
              </p:cNvSpPr>
              <p:nvPr/>
            </p:nvSpPr>
            <p:spPr bwMode="auto">
              <a:xfrm>
                <a:off x="7400925" y="4683128"/>
                <a:ext cx="134938" cy="153988"/>
              </a:xfrm>
              <a:custGeom>
                <a:avLst/>
                <a:gdLst>
                  <a:gd name="T0" fmla="*/ 28 w 36"/>
                  <a:gd name="T1" fmla="*/ 29 h 41"/>
                  <a:gd name="T2" fmla="*/ 10 w 36"/>
                  <a:gd name="T3" fmla="*/ 41 h 41"/>
                  <a:gd name="T4" fmla="*/ 2 w 36"/>
                  <a:gd name="T5" fmla="*/ 28 h 41"/>
                  <a:gd name="T6" fmla="*/ 26 w 36"/>
                  <a:gd name="T7" fmla="*/ 0 h 41"/>
                  <a:gd name="T8" fmla="*/ 35 w 36"/>
                  <a:gd name="T9" fmla="*/ 8 h 41"/>
                  <a:gd name="T10" fmla="*/ 29 w 36"/>
                  <a:gd name="T11" fmla="*/ 13 h 41"/>
                  <a:gd name="T12" fmla="*/ 27 w 36"/>
                  <a:gd name="T13" fmla="*/ 9 h 41"/>
                  <a:gd name="T14" fmla="*/ 24 w 36"/>
                  <a:gd name="T15" fmla="*/ 4 h 41"/>
                  <a:gd name="T16" fmla="*/ 11 w 36"/>
                  <a:gd name="T17" fmla="*/ 27 h 41"/>
                  <a:gd name="T18" fmla="*/ 15 w 36"/>
                  <a:gd name="T19" fmla="*/ 36 h 41"/>
                  <a:gd name="T20" fmla="*/ 27 w 36"/>
                  <a:gd name="T21" fmla="*/ 26 h 41"/>
                  <a:gd name="T22" fmla="*/ 28 w 36"/>
                  <a:gd name="T23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41">
                    <a:moveTo>
                      <a:pt x="28" y="29"/>
                    </a:moveTo>
                    <a:cubicBezTo>
                      <a:pt x="22" y="39"/>
                      <a:pt x="15" y="41"/>
                      <a:pt x="10" y="41"/>
                    </a:cubicBezTo>
                    <a:cubicBezTo>
                      <a:pt x="5" y="41"/>
                      <a:pt x="0" y="38"/>
                      <a:pt x="2" y="28"/>
                    </a:cubicBezTo>
                    <a:cubicBezTo>
                      <a:pt x="3" y="15"/>
                      <a:pt x="12" y="0"/>
                      <a:pt x="26" y="0"/>
                    </a:cubicBezTo>
                    <a:cubicBezTo>
                      <a:pt x="32" y="0"/>
                      <a:pt x="36" y="3"/>
                      <a:pt x="35" y="8"/>
                    </a:cubicBezTo>
                    <a:cubicBezTo>
                      <a:pt x="34" y="11"/>
                      <a:pt x="31" y="13"/>
                      <a:pt x="29" y="13"/>
                    </a:cubicBezTo>
                    <a:cubicBezTo>
                      <a:pt x="27" y="13"/>
                      <a:pt x="27" y="11"/>
                      <a:pt x="27" y="9"/>
                    </a:cubicBezTo>
                    <a:cubicBezTo>
                      <a:pt x="27" y="5"/>
                      <a:pt x="26" y="4"/>
                      <a:pt x="24" y="4"/>
                    </a:cubicBezTo>
                    <a:cubicBezTo>
                      <a:pt x="19" y="4"/>
                      <a:pt x="12" y="17"/>
                      <a:pt x="11" y="27"/>
                    </a:cubicBezTo>
                    <a:cubicBezTo>
                      <a:pt x="10" y="32"/>
                      <a:pt x="11" y="36"/>
                      <a:pt x="15" y="36"/>
                    </a:cubicBezTo>
                    <a:cubicBezTo>
                      <a:pt x="19" y="36"/>
                      <a:pt x="24" y="31"/>
                      <a:pt x="27" y="26"/>
                    </a:cubicBezTo>
                    <a:cubicBezTo>
                      <a:pt x="28" y="29"/>
                      <a:pt x="28" y="29"/>
                      <a:pt x="2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93"/>
              <p:cNvSpPr>
                <a:spLocks noEditPoints="1"/>
              </p:cNvSpPr>
              <p:nvPr/>
            </p:nvSpPr>
            <p:spPr bwMode="auto">
              <a:xfrm>
                <a:off x="7519987" y="4683128"/>
                <a:ext cx="155575" cy="153988"/>
              </a:xfrm>
              <a:custGeom>
                <a:avLst/>
                <a:gdLst>
                  <a:gd name="T0" fmla="*/ 28 w 41"/>
                  <a:gd name="T1" fmla="*/ 4 h 41"/>
                  <a:gd name="T2" fmla="*/ 31 w 41"/>
                  <a:gd name="T3" fmla="*/ 5 h 41"/>
                  <a:gd name="T4" fmla="*/ 22 w 41"/>
                  <a:gd name="T5" fmla="*/ 25 h 41"/>
                  <a:gd name="T6" fmla="*/ 11 w 41"/>
                  <a:gd name="T7" fmla="*/ 35 h 41"/>
                  <a:gd name="T8" fmla="*/ 10 w 41"/>
                  <a:gd name="T9" fmla="*/ 32 h 41"/>
                  <a:gd name="T10" fmla="*/ 28 w 41"/>
                  <a:gd name="T11" fmla="*/ 4 h 41"/>
                  <a:gd name="T12" fmla="*/ 34 w 41"/>
                  <a:gd name="T13" fmla="*/ 1 h 41"/>
                  <a:gd name="T14" fmla="*/ 33 w 41"/>
                  <a:gd name="T15" fmla="*/ 2 h 41"/>
                  <a:gd name="T16" fmla="*/ 28 w 41"/>
                  <a:gd name="T17" fmla="*/ 0 h 41"/>
                  <a:gd name="T18" fmla="*/ 1 w 41"/>
                  <a:gd name="T19" fmla="*/ 32 h 41"/>
                  <a:gd name="T20" fmla="*/ 6 w 41"/>
                  <a:gd name="T21" fmla="*/ 41 h 41"/>
                  <a:gd name="T22" fmla="*/ 25 w 41"/>
                  <a:gd name="T23" fmla="*/ 23 h 41"/>
                  <a:gd name="T24" fmla="*/ 25 w 41"/>
                  <a:gd name="T25" fmla="*/ 24 h 41"/>
                  <a:gd name="T26" fmla="*/ 22 w 41"/>
                  <a:gd name="T27" fmla="*/ 32 h 41"/>
                  <a:gd name="T28" fmla="*/ 25 w 41"/>
                  <a:gd name="T29" fmla="*/ 41 h 41"/>
                  <a:gd name="T30" fmla="*/ 39 w 41"/>
                  <a:gd name="T31" fmla="*/ 29 h 41"/>
                  <a:gd name="T32" fmla="*/ 37 w 41"/>
                  <a:gd name="T33" fmla="*/ 28 h 41"/>
                  <a:gd name="T34" fmla="*/ 31 w 41"/>
                  <a:gd name="T35" fmla="*/ 36 h 41"/>
                  <a:gd name="T36" fmla="*/ 31 w 41"/>
                  <a:gd name="T37" fmla="*/ 32 h 41"/>
                  <a:gd name="T38" fmla="*/ 41 w 41"/>
                  <a:gd name="T39" fmla="*/ 1 h 41"/>
                  <a:gd name="T40" fmla="*/ 34 w 41"/>
                  <a:gd name="T41" fmla="*/ 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41">
                    <a:moveTo>
                      <a:pt x="28" y="4"/>
                    </a:moveTo>
                    <a:cubicBezTo>
                      <a:pt x="30" y="4"/>
                      <a:pt x="31" y="4"/>
                      <a:pt x="31" y="5"/>
                    </a:cubicBezTo>
                    <a:cubicBezTo>
                      <a:pt x="30" y="11"/>
                      <a:pt x="26" y="19"/>
                      <a:pt x="22" y="25"/>
                    </a:cubicBezTo>
                    <a:cubicBezTo>
                      <a:pt x="18" y="32"/>
                      <a:pt x="14" y="35"/>
                      <a:pt x="11" y="35"/>
                    </a:cubicBezTo>
                    <a:cubicBezTo>
                      <a:pt x="10" y="35"/>
                      <a:pt x="9" y="34"/>
                      <a:pt x="10" y="32"/>
                    </a:cubicBezTo>
                    <a:cubicBezTo>
                      <a:pt x="10" y="23"/>
                      <a:pt x="19" y="4"/>
                      <a:pt x="28" y="4"/>
                    </a:cubicBezTo>
                    <a:close/>
                    <a:moveTo>
                      <a:pt x="34" y="1"/>
                    </a:moveTo>
                    <a:cubicBezTo>
                      <a:pt x="33" y="2"/>
                      <a:pt x="33" y="2"/>
                      <a:pt x="33" y="2"/>
                    </a:cubicBezTo>
                    <a:cubicBezTo>
                      <a:pt x="32" y="1"/>
                      <a:pt x="30" y="0"/>
                      <a:pt x="28" y="0"/>
                    </a:cubicBezTo>
                    <a:cubicBezTo>
                      <a:pt x="12" y="0"/>
                      <a:pt x="1" y="21"/>
                      <a:pt x="1" y="32"/>
                    </a:cubicBezTo>
                    <a:cubicBezTo>
                      <a:pt x="0" y="37"/>
                      <a:pt x="1" y="41"/>
                      <a:pt x="6" y="41"/>
                    </a:cubicBezTo>
                    <a:cubicBezTo>
                      <a:pt x="13" y="41"/>
                      <a:pt x="20" y="32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8"/>
                      <a:pt x="21" y="41"/>
                      <a:pt x="25" y="41"/>
                    </a:cubicBezTo>
                    <a:cubicBezTo>
                      <a:pt x="31" y="41"/>
                      <a:pt x="36" y="35"/>
                      <a:pt x="39" y="29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6" y="31"/>
                      <a:pt x="32" y="36"/>
                      <a:pt x="31" y="36"/>
                    </a:cubicBezTo>
                    <a:cubicBezTo>
                      <a:pt x="29" y="36"/>
                      <a:pt x="29" y="34"/>
                      <a:pt x="31" y="32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4" y="1"/>
                      <a:pt x="34" y="1"/>
                      <a:pt x="3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94"/>
              <p:cNvSpPr>
                <a:spLocks/>
              </p:cNvSpPr>
              <p:nvPr/>
            </p:nvSpPr>
            <p:spPr bwMode="auto">
              <a:xfrm>
                <a:off x="7681914" y="4683128"/>
                <a:ext cx="158751" cy="153988"/>
              </a:xfrm>
              <a:custGeom>
                <a:avLst/>
                <a:gdLst>
                  <a:gd name="T0" fmla="*/ 26 w 42"/>
                  <a:gd name="T1" fmla="*/ 23 h 41"/>
                  <a:gd name="T2" fmla="*/ 6 w 42"/>
                  <a:gd name="T3" fmla="*/ 41 h 41"/>
                  <a:gd name="T4" fmla="*/ 3 w 42"/>
                  <a:gd name="T5" fmla="*/ 29 h 41"/>
                  <a:gd name="T6" fmla="*/ 10 w 42"/>
                  <a:gd name="T7" fmla="*/ 9 h 41"/>
                  <a:gd name="T8" fmla="*/ 10 w 42"/>
                  <a:gd name="T9" fmla="*/ 5 h 41"/>
                  <a:gd name="T10" fmla="*/ 6 w 42"/>
                  <a:gd name="T11" fmla="*/ 5 h 41"/>
                  <a:gd name="T12" fmla="*/ 6 w 42"/>
                  <a:gd name="T13" fmla="*/ 2 h 41"/>
                  <a:gd name="T14" fmla="*/ 21 w 42"/>
                  <a:gd name="T15" fmla="*/ 0 h 41"/>
                  <a:gd name="T16" fmla="*/ 22 w 42"/>
                  <a:gd name="T17" fmla="*/ 1 h 41"/>
                  <a:gd name="T18" fmla="*/ 12 w 42"/>
                  <a:gd name="T19" fmla="*/ 30 h 41"/>
                  <a:gd name="T20" fmla="*/ 12 w 42"/>
                  <a:gd name="T21" fmla="*/ 35 h 41"/>
                  <a:gd name="T22" fmla="*/ 27 w 42"/>
                  <a:gd name="T23" fmla="*/ 18 h 41"/>
                  <a:gd name="T24" fmla="*/ 34 w 42"/>
                  <a:gd name="T25" fmla="*/ 1 h 41"/>
                  <a:gd name="T26" fmla="*/ 42 w 42"/>
                  <a:gd name="T27" fmla="*/ 0 h 41"/>
                  <a:gd name="T28" fmla="*/ 31 w 42"/>
                  <a:gd name="T29" fmla="*/ 32 h 41"/>
                  <a:gd name="T30" fmla="*/ 31 w 42"/>
                  <a:gd name="T31" fmla="*/ 35 h 41"/>
                  <a:gd name="T32" fmla="*/ 39 w 42"/>
                  <a:gd name="T33" fmla="*/ 28 h 41"/>
                  <a:gd name="T34" fmla="*/ 40 w 42"/>
                  <a:gd name="T35" fmla="*/ 29 h 41"/>
                  <a:gd name="T36" fmla="*/ 26 w 42"/>
                  <a:gd name="T37" fmla="*/ 41 h 41"/>
                  <a:gd name="T38" fmla="*/ 23 w 42"/>
                  <a:gd name="T39" fmla="*/ 32 h 41"/>
                  <a:gd name="T40" fmla="*/ 27 w 42"/>
                  <a:gd name="T41" fmla="*/ 23 h 41"/>
                  <a:gd name="T42" fmla="*/ 26 w 42"/>
                  <a:gd name="T43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1">
                    <a:moveTo>
                      <a:pt x="26" y="23"/>
                    </a:moveTo>
                    <a:cubicBezTo>
                      <a:pt x="21" y="33"/>
                      <a:pt x="13" y="41"/>
                      <a:pt x="6" y="41"/>
                    </a:cubicBezTo>
                    <a:cubicBezTo>
                      <a:pt x="0" y="41"/>
                      <a:pt x="1" y="36"/>
                      <a:pt x="3" y="2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2" y="7"/>
                      <a:pt x="12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34"/>
                      <a:pt x="10" y="35"/>
                      <a:pt x="12" y="35"/>
                    </a:cubicBezTo>
                    <a:cubicBezTo>
                      <a:pt x="16" y="35"/>
                      <a:pt x="24" y="25"/>
                      <a:pt x="27" y="18"/>
                    </a:cubicBezTo>
                    <a:cubicBezTo>
                      <a:pt x="29" y="14"/>
                      <a:pt x="30" y="9"/>
                      <a:pt x="34" y="1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0" y="34"/>
                      <a:pt x="30" y="35"/>
                      <a:pt x="31" y="35"/>
                    </a:cubicBezTo>
                    <a:cubicBezTo>
                      <a:pt x="33" y="35"/>
                      <a:pt x="36" y="31"/>
                      <a:pt x="39" y="28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6" y="35"/>
                      <a:pt x="32" y="41"/>
                      <a:pt x="26" y="41"/>
                    </a:cubicBezTo>
                    <a:cubicBezTo>
                      <a:pt x="22" y="41"/>
                      <a:pt x="21" y="38"/>
                      <a:pt x="23" y="3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95"/>
              <p:cNvSpPr>
                <a:spLocks/>
              </p:cNvSpPr>
              <p:nvPr/>
            </p:nvSpPr>
            <p:spPr bwMode="auto">
              <a:xfrm>
                <a:off x="7835900" y="4683128"/>
                <a:ext cx="120650" cy="153988"/>
              </a:xfrm>
              <a:custGeom>
                <a:avLst/>
                <a:gdLst>
                  <a:gd name="T0" fmla="*/ 1 w 32"/>
                  <a:gd name="T1" fmla="*/ 33 h 41"/>
                  <a:gd name="T2" fmla="*/ 5 w 32"/>
                  <a:gd name="T3" fmla="*/ 29 h 41"/>
                  <a:gd name="T4" fmla="*/ 7 w 32"/>
                  <a:gd name="T5" fmla="*/ 31 h 41"/>
                  <a:gd name="T6" fmla="*/ 13 w 32"/>
                  <a:gd name="T7" fmla="*/ 38 h 41"/>
                  <a:gd name="T8" fmla="*/ 18 w 32"/>
                  <a:gd name="T9" fmla="*/ 33 h 41"/>
                  <a:gd name="T10" fmla="*/ 13 w 32"/>
                  <a:gd name="T11" fmla="*/ 24 h 41"/>
                  <a:gd name="T12" fmla="*/ 9 w 32"/>
                  <a:gd name="T13" fmla="*/ 13 h 41"/>
                  <a:gd name="T14" fmla="*/ 22 w 32"/>
                  <a:gd name="T15" fmla="*/ 0 h 41"/>
                  <a:gd name="T16" fmla="*/ 31 w 32"/>
                  <a:gd name="T17" fmla="*/ 7 h 41"/>
                  <a:gd name="T18" fmla="*/ 27 w 32"/>
                  <a:gd name="T19" fmla="*/ 11 h 41"/>
                  <a:gd name="T20" fmla="*/ 25 w 32"/>
                  <a:gd name="T21" fmla="*/ 9 h 41"/>
                  <a:gd name="T22" fmla="*/ 20 w 32"/>
                  <a:gd name="T23" fmla="*/ 4 h 41"/>
                  <a:gd name="T24" fmla="*/ 16 w 32"/>
                  <a:gd name="T25" fmla="*/ 8 h 41"/>
                  <a:gd name="T26" fmla="*/ 20 w 32"/>
                  <a:gd name="T27" fmla="*/ 17 h 41"/>
                  <a:gd name="T28" fmla="*/ 25 w 32"/>
                  <a:gd name="T29" fmla="*/ 29 h 41"/>
                  <a:gd name="T30" fmla="*/ 11 w 32"/>
                  <a:gd name="T31" fmla="*/ 41 h 41"/>
                  <a:gd name="T32" fmla="*/ 1 w 32"/>
                  <a:gd name="T33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41">
                    <a:moveTo>
                      <a:pt x="1" y="33"/>
                    </a:moveTo>
                    <a:cubicBezTo>
                      <a:pt x="1" y="31"/>
                      <a:pt x="3" y="29"/>
                      <a:pt x="5" y="29"/>
                    </a:cubicBezTo>
                    <a:cubicBezTo>
                      <a:pt x="7" y="29"/>
                      <a:pt x="7" y="29"/>
                      <a:pt x="7" y="31"/>
                    </a:cubicBezTo>
                    <a:cubicBezTo>
                      <a:pt x="9" y="36"/>
                      <a:pt x="10" y="38"/>
                      <a:pt x="13" y="38"/>
                    </a:cubicBezTo>
                    <a:cubicBezTo>
                      <a:pt x="16" y="38"/>
                      <a:pt x="17" y="36"/>
                      <a:pt x="18" y="33"/>
                    </a:cubicBezTo>
                    <a:cubicBezTo>
                      <a:pt x="18" y="29"/>
                      <a:pt x="16" y="26"/>
                      <a:pt x="13" y="24"/>
                    </a:cubicBezTo>
                    <a:cubicBezTo>
                      <a:pt x="10" y="21"/>
                      <a:pt x="8" y="17"/>
                      <a:pt x="9" y="13"/>
                    </a:cubicBezTo>
                    <a:cubicBezTo>
                      <a:pt x="10" y="6"/>
                      <a:pt x="15" y="0"/>
                      <a:pt x="22" y="0"/>
                    </a:cubicBezTo>
                    <a:cubicBezTo>
                      <a:pt x="30" y="0"/>
                      <a:pt x="32" y="5"/>
                      <a:pt x="31" y="7"/>
                    </a:cubicBezTo>
                    <a:cubicBezTo>
                      <a:pt x="31" y="10"/>
                      <a:pt x="28" y="11"/>
                      <a:pt x="27" y="11"/>
                    </a:cubicBezTo>
                    <a:cubicBezTo>
                      <a:pt x="25" y="11"/>
                      <a:pt x="25" y="11"/>
                      <a:pt x="25" y="9"/>
                    </a:cubicBezTo>
                    <a:cubicBezTo>
                      <a:pt x="24" y="5"/>
                      <a:pt x="22" y="4"/>
                      <a:pt x="20" y="4"/>
                    </a:cubicBezTo>
                    <a:cubicBezTo>
                      <a:pt x="19" y="4"/>
                      <a:pt x="16" y="5"/>
                      <a:pt x="16" y="8"/>
                    </a:cubicBezTo>
                    <a:cubicBezTo>
                      <a:pt x="16" y="11"/>
                      <a:pt x="17" y="14"/>
                      <a:pt x="20" y="17"/>
                    </a:cubicBezTo>
                    <a:cubicBezTo>
                      <a:pt x="24" y="20"/>
                      <a:pt x="26" y="24"/>
                      <a:pt x="25" y="29"/>
                    </a:cubicBezTo>
                    <a:cubicBezTo>
                      <a:pt x="25" y="35"/>
                      <a:pt x="19" y="41"/>
                      <a:pt x="11" y="41"/>
                    </a:cubicBezTo>
                    <a:cubicBezTo>
                      <a:pt x="3" y="41"/>
                      <a:pt x="0" y="37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96"/>
              <p:cNvSpPr>
                <a:spLocks noEditPoints="1"/>
              </p:cNvSpPr>
              <p:nvPr/>
            </p:nvSpPr>
            <p:spPr bwMode="auto">
              <a:xfrm>
                <a:off x="7953376" y="4683128"/>
                <a:ext cx="127000" cy="153988"/>
              </a:xfrm>
              <a:custGeom>
                <a:avLst/>
                <a:gdLst>
                  <a:gd name="T0" fmla="*/ 11 w 34"/>
                  <a:gd name="T1" fmla="*/ 22 h 41"/>
                  <a:gd name="T2" fmla="*/ 24 w 34"/>
                  <a:gd name="T3" fmla="*/ 4 h 41"/>
                  <a:gd name="T4" fmla="*/ 26 w 34"/>
                  <a:gd name="T5" fmla="*/ 8 h 41"/>
                  <a:gd name="T6" fmla="*/ 11 w 34"/>
                  <a:gd name="T7" fmla="*/ 22 h 41"/>
                  <a:gd name="T8" fmla="*/ 27 w 34"/>
                  <a:gd name="T9" fmla="*/ 27 h 41"/>
                  <a:gd name="T10" fmla="*/ 14 w 34"/>
                  <a:gd name="T11" fmla="*/ 36 h 41"/>
                  <a:gd name="T12" fmla="*/ 10 w 34"/>
                  <a:gd name="T13" fmla="*/ 27 h 41"/>
                  <a:gd name="T14" fmla="*/ 10 w 34"/>
                  <a:gd name="T15" fmla="*/ 25 h 41"/>
                  <a:gd name="T16" fmla="*/ 30 w 34"/>
                  <a:gd name="T17" fmla="*/ 17 h 41"/>
                  <a:gd name="T18" fmla="*/ 34 w 34"/>
                  <a:gd name="T19" fmla="*/ 9 h 41"/>
                  <a:gd name="T20" fmla="*/ 25 w 34"/>
                  <a:gd name="T21" fmla="*/ 0 h 41"/>
                  <a:gd name="T22" fmla="*/ 9 w 34"/>
                  <a:gd name="T23" fmla="*/ 9 h 41"/>
                  <a:gd name="T24" fmla="*/ 1 w 34"/>
                  <a:gd name="T25" fmla="*/ 28 h 41"/>
                  <a:gd name="T26" fmla="*/ 10 w 34"/>
                  <a:gd name="T27" fmla="*/ 41 h 41"/>
                  <a:gd name="T28" fmla="*/ 28 w 34"/>
                  <a:gd name="T29" fmla="*/ 29 h 41"/>
                  <a:gd name="T30" fmla="*/ 27 w 34"/>
                  <a:gd name="T31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" h="41">
                    <a:moveTo>
                      <a:pt x="11" y="22"/>
                    </a:moveTo>
                    <a:cubicBezTo>
                      <a:pt x="13" y="13"/>
                      <a:pt x="19" y="4"/>
                      <a:pt x="24" y="4"/>
                    </a:cubicBezTo>
                    <a:cubicBezTo>
                      <a:pt x="26" y="4"/>
                      <a:pt x="27" y="5"/>
                      <a:pt x="26" y="8"/>
                    </a:cubicBezTo>
                    <a:cubicBezTo>
                      <a:pt x="25" y="14"/>
                      <a:pt x="21" y="20"/>
                      <a:pt x="11" y="22"/>
                    </a:cubicBezTo>
                    <a:close/>
                    <a:moveTo>
                      <a:pt x="27" y="27"/>
                    </a:moveTo>
                    <a:cubicBezTo>
                      <a:pt x="23" y="32"/>
                      <a:pt x="18" y="36"/>
                      <a:pt x="14" y="36"/>
                    </a:cubicBezTo>
                    <a:cubicBezTo>
                      <a:pt x="10" y="36"/>
                      <a:pt x="9" y="32"/>
                      <a:pt x="10" y="27"/>
                    </a:cubicBezTo>
                    <a:cubicBezTo>
                      <a:pt x="10" y="26"/>
                      <a:pt x="10" y="26"/>
                      <a:pt x="10" y="25"/>
                    </a:cubicBezTo>
                    <a:cubicBezTo>
                      <a:pt x="21" y="23"/>
                      <a:pt x="27" y="20"/>
                      <a:pt x="30" y="17"/>
                    </a:cubicBezTo>
                    <a:cubicBezTo>
                      <a:pt x="33" y="14"/>
                      <a:pt x="33" y="11"/>
                      <a:pt x="34" y="9"/>
                    </a:cubicBezTo>
                    <a:cubicBezTo>
                      <a:pt x="34" y="4"/>
                      <a:pt x="31" y="0"/>
                      <a:pt x="25" y="0"/>
                    </a:cubicBezTo>
                    <a:cubicBezTo>
                      <a:pt x="19" y="0"/>
                      <a:pt x="13" y="4"/>
                      <a:pt x="9" y="9"/>
                    </a:cubicBezTo>
                    <a:cubicBezTo>
                      <a:pt x="4" y="14"/>
                      <a:pt x="2" y="21"/>
                      <a:pt x="1" y="28"/>
                    </a:cubicBezTo>
                    <a:cubicBezTo>
                      <a:pt x="0" y="38"/>
                      <a:pt x="5" y="41"/>
                      <a:pt x="10" y="41"/>
                    </a:cubicBezTo>
                    <a:cubicBezTo>
                      <a:pt x="15" y="41"/>
                      <a:pt x="22" y="38"/>
                      <a:pt x="28" y="29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97"/>
              <p:cNvSpPr>
                <a:spLocks/>
              </p:cNvSpPr>
              <p:nvPr/>
            </p:nvSpPr>
            <p:spPr bwMode="auto">
              <a:xfrm>
                <a:off x="8126413" y="4683128"/>
                <a:ext cx="119063" cy="153988"/>
              </a:xfrm>
              <a:custGeom>
                <a:avLst/>
                <a:gdLst>
                  <a:gd name="T0" fmla="*/ 1 w 32"/>
                  <a:gd name="T1" fmla="*/ 33 h 41"/>
                  <a:gd name="T2" fmla="*/ 5 w 32"/>
                  <a:gd name="T3" fmla="*/ 29 h 41"/>
                  <a:gd name="T4" fmla="*/ 7 w 32"/>
                  <a:gd name="T5" fmla="*/ 31 h 41"/>
                  <a:gd name="T6" fmla="*/ 13 w 32"/>
                  <a:gd name="T7" fmla="*/ 38 h 41"/>
                  <a:gd name="T8" fmla="*/ 18 w 32"/>
                  <a:gd name="T9" fmla="*/ 33 h 41"/>
                  <a:gd name="T10" fmla="*/ 13 w 32"/>
                  <a:gd name="T11" fmla="*/ 24 h 41"/>
                  <a:gd name="T12" fmla="*/ 9 w 32"/>
                  <a:gd name="T13" fmla="*/ 13 h 41"/>
                  <a:gd name="T14" fmla="*/ 22 w 32"/>
                  <a:gd name="T15" fmla="*/ 0 h 41"/>
                  <a:gd name="T16" fmla="*/ 31 w 32"/>
                  <a:gd name="T17" fmla="*/ 7 h 41"/>
                  <a:gd name="T18" fmla="*/ 27 w 32"/>
                  <a:gd name="T19" fmla="*/ 11 h 41"/>
                  <a:gd name="T20" fmla="*/ 25 w 32"/>
                  <a:gd name="T21" fmla="*/ 9 h 41"/>
                  <a:gd name="T22" fmla="*/ 20 w 32"/>
                  <a:gd name="T23" fmla="*/ 4 h 41"/>
                  <a:gd name="T24" fmla="*/ 16 w 32"/>
                  <a:gd name="T25" fmla="*/ 8 h 41"/>
                  <a:gd name="T26" fmla="*/ 20 w 32"/>
                  <a:gd name="T27" fmla="*/ 17 h 41"/>
                  <a:gd name="T28" fmla="*/ 25 w 32"/>
                  <a:gd name="T29" fmla="*/ 29 h 41"/>
                  <a:gd name="T30" fmla="*/ 10 w 32"/>
                  <a:gd name="T31" fmla="*/ 41 h 41"/>
                  <a:gd name="T32" fmla="*/ 1 w 32"/>
                  <a:gd name="T33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41">
                    <a:moveTo>
                      <a:pt x="1" y="33"/>
                    </a:moveTo>
                    <a:cubicBezTo>
                      <a:pt x="1" y="31"/>
                      <a:pt x="3" y="29"/>
                      <a:pt x="5" y="29"/>
                    </a:cubicBezTo>
                    <a:cubicBezTo>
                      <a:pt x="7" y="29"/>
                      <a:pt x="7" y="29"/>
                      <a:pt x="7" y="31"/>
                    </a:cubicBezTo>
                    <a:cubicBezTo>
                      <a:pt x="9" y="36"/>
                      <a:pt x="10" y="38"/>
                      <a:pt x="13" y="38"/>
                    </a:cubicBezTo>
                    <a:cubicBezTo>
                      <a:pt x="16" y="38"/>
                      <a:pt x="17" y="36"/>
                      <a:pt x="18" y="33"/>
                    </a:cubicBezTo>
                    <a:cubicBezTo>
                      <a:pt x="18" y="29"/>
                      <a:pt x="16" y="26"/>
                      <a:pt x="13" y="24"/>
                    </a:cubicBezTo>
                    <a:cubicBezTo>
                      <a:pt x="10" y="21"/>
                      <a:pt x="8" y="17"/>
                      <a:pt x="9" y="13"/>
                    </a:cubicBezTo>
                    <a:cubicBezTo>
                      <a:pt x="10" y="6"/>
                      <a:pt x="15" y="0"/>
                      <a:pt x="22" y="0"/>
                    </a:cubicBezTo>
                    <a:cubicBezTo>
                      <a:pt x="30" y="0"/>
                      <a:pt x="32" y="5"/>
                      <a:pt x="31" y="7"/>
                    </a:cubicBezTo>
                    <a:cubicBezTo>
                      <a:pt x="31" y="10"/>
                      <a:pt x="28" y="11"/>
                      <a:pt x="27" y="11"/>
                    </a:cubicBezTo>
                    <a:cubicBezTo>
                      <a:pt x="25" y="11"/>
                      <a:pt x="25" y="11"/>
                      <a:pt x="25" y="9"/>
                    </a:cubicBezTo>
                    <a:cubicBezTo>
                      <a:pt x="23" y="5"/>
                      <a:pt x="22" y="4"/>
                      <a:pt x="20" y="4"/>
                    </a:cubicBezTo>
                    <a:cubicBezTo>
                      <a:pt x="18" y="4"/>
                      <a:pt x="16" y="5"/>
                      <a:pt x="16" y="8"/>
                    </a:cubicBezTo>
                    <a:cubicBezTo>
                      <a:pt x="16" y="11"/>
                      <a:pt x="17" y="14"/>
                      <a:pt x="20" y="17"/>
                    </a:cubicBezTo>
                    <a:cubicBezTo>
                      <a:pt x="24" y="20"/>
                      <a:pt x="26" y="24"/>
                      <a:pt x="25" y="29"/>
                    </a:cubicBezTo>
                    <a:cubicBezTo>
                      <a:pt x="24" y="35"/>
                      <a:pt x="19" y="41"/>
                      <a:pt x="10" y="41"/>
                    </a:cubicBezTo>
                    <a:cubicBezTo>
                      <a:pt x="3" y="41"/>
                      <a:pt x="0" y="37"/>
                      <a:pt x="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98"/>
              <p:cNvSpPr>
                <a:spLocks noEditPoints="1"/>
              </p:cNvSpPr>
              <p:nvPr/>
            </p:nvSpPr>
            <p:spPr bwMode="auto">
              <a:xfrm>
                <a:off x="8242300" y="4683128"/>
                <a:ext cx="142875" cy="153988"/>
              </a:xfrm>
              <a:custGeom>
                <a:avLst/>
                <a:gdLst>
                  <a:gd name="T0" fmla="*/ 25 w 38"/>
                  <a:gd name="T1" fmla="*/ 4 h 41"/>
                  <a:gd name="T2" fmla="*/ 28 w 38"/>
                  <a:gd name="T3" fmla="*/ 11 h 41"/>
                  <a:gd name="T4" fmla="*/ 13 w 38"/>
                  <a:gd name="T5" fmla="*/ 38 h 41"/>
                  <a:gd name="T6" fmla="*/ 9 w 38"/>
                  <a:gd name="T7" fmla="*/ 31 h 41"/>
                  <a:gd name="T8" fmla="*/ 15 w 38"/>
                  <a:gd name="T9" fmla="*/ 13 h 41"/>
                  <a:gd name="T10" fmla="*/ 25 w 38"/>
                  <a:gd name="T11" fmla="*/ 4 h 41"/>
                  <a:gd name="T12" fmla="*/ 12 w 38"/>
                  <a:gd name="T13" fmla="*/ 41 h 41"/>
                  <a:gd name="T14" fmla="*/ 30 w 38"/>
                  <a:gd name="T15" fmla="*/ 31 h 41"/>
                  <a:gd name="T16" fmla="*/ 36 w 38"/>
                  <a:gd name="T17" fmla="*/ 15 h 41"/>
                  <a:gd name="T18" fmla="*/ 25 w 38"/>
                  <a:gd name="T19" fmla="*/ 0 h 41"/>
                  <a:gd name="T20" fmla="*/ 7 w 38"/>
                  <a:gd name="T21" fmla="*/ 11 h 41"/>
                  <a:gd name="T22" fmla="*/ 1 w 38"/>
                  <a:gd name="T23" fmla="*/ 26 h 41"/>
                  <a:gd name="T24" fmla="*/ 12 w 38"/>
                  <a:gd name="T2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25" y="4"/>
                    </a:moveTo>
                    <a:cubicBezTo>
                      <a:pt x="28" y="4"/>
                      <a:pt x="29" y="7"/>
                      <a:pt x="28" y="11"/>
                    </a:cubicBezTo>
                    <a:cubicBezTo>
                      <a:pt x="27" y="17"/>
                      <a:pt x="21" y="38"/>
                      <a:pt x="13" y="38"/>
                    </a:cubicBezTo>
                    <a:cubicBezTo>
                      <a:pt x="10" y="38"/>
                      <a:pt x="9" y="35"/>
                      <a:pt x="9" y="31"/>
                    </a:cubicBezTo>
                    <a:cubicBezTo>
                      <a:pt x="10" y="26"/>
                      <a:pt x="12" y="18"/>
                      <a:pt x="15" y="13"/>
                    </a:cubicBezTo>
                    <a:cubicBezTo>
                      <a:pt x="18" y="8"/>
                      <a:pt x="21" y="4"/>
                      <a:pt x="25" y="4"/>
                    </a:cubicBezTo>
                    <a:close/>
                    <a:moveTo>
                      <a:pt x="12" y="41"/>
                    </a:moveTo>
                    <a:cubicBezTo>
                      <a:pt x="21" y="41"/>
                      <a:pt x="26" y="37"/>
                      <a:pt x="30" y="31"/>
                    </a:cubicBezTo>
                    <a:cubicBezTo>
                      <a:pt x="34" y="26"/>
                      <a:pt x="36" y="19"/>
                      <a:pt x="36" y="15"/>
                    </a:cubicBezTo>
                    <a:cubicBezTo>
                      <a:pt x="38" y="3"/>
                      <a:pt x="31" y="0"/>
                      <a:pt x="25" y="0"/>
                    </a:cubicBezTo>
                    <a:cubicBezTo>
                      <a:pt x="16" y="0"/>
                      <a:pt x="11" y="5"/>
                      <a:pt x="7" y="11"/>
                    </a:cubicBezTo>
                    <a:cubicBezTo>
                      <a:pt x="3" y="17"/>
                      <a:pt x="2" y="23"/>
                      <a:pt x="1" y="26"/>
                    </a:cubicBezTo>
                    <a:cubicBezTo>
                      <a:pt x="0" y="35"/>
                      <a:pt x="3" y="41"/>
                      <a:pt x="12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99"/>
              <p:cNvSpPr>
                <a:spLocks/>
              </p:cNvSpPr>
              <p:nvPr/>
            </p:nvSpPr>
            <p:spPr bwMode="auto">
              <a:xfrm>
                <a:off x="8445501" y="4683128"/>
                <a:ext cx="228600" cy="153988"/>
              </a:xfrm>
              <a:custGeom>
                <a:avLst/>
                <a:gdLst>
                  <a:gd name="T0" fmla="*/ 22 w 61"/>
                  <a:gd name="T1" fmla="*/ 35 h 41"/>
                  <a:gd name="T2" fmla="*/ 31 w 61"/>
                  <a:gd name="T3" fmla="*/ 11 h 41"/>
                  <a:gd name="T4" fmla="*/ 30 w 61"/>
                  <a:gd name="T5" fmla="*/ 6 h 41"/>
                  <a:gd name="T6" fmla="*/ 15 w 61"/>
                  <a:gd name="T7" fmla="*/ 23 h 41"/>
                  <a:gd name="T8" fmla="*/ 8 w 61"/>
                  <a:gd name="T9" fmla="*/ 41 h 41"/>
                  <a:gd name="T10" fmla="*/ 0 w 61"/>
                  <a:gd name="T11" fmla="*/ 41 h 41"/>
                  <a:gd name="T12" fmla="*/ 11 w 61"/>
                  <a:gd name="T13" fmla="*/ 9 h 41"/>
                  <a:gd name="T14" fmla="*/ 11 w 61"/>
                  <a:gd name="T15" fmla="*/ 5 h 41"/>
                  <a:gd name="T16" fmla="*/ 6 w 61"/>
                  <a:gd name="T17" fmla="*/ 5 h 41"/>
                  <a:gd name="T18" fmla="*/ 7 w 61"/>
                  <a:gd name="T19" fmla="*/ 2 h 41"/>
                  <a:gd name="T20" fmla="*/ 22 w 61"/>
                  <a:gd name="T21" fmla="*/ 0 h 41"/>
                  <a:gd name="T22" fmla="*/ 22 w 61"/>
                  <a:gd name="T23" fmla="*/ 1 h 41"/>
                  <a:gd name="T24" fmla="*/ 15 w 61"/>
                  <a:gd name="T25" fmla="*/ 17 h 41"/>
                  <a:gd name="T26" fmla="*/ 16 w 61"/>
                  <a:gd name="T27" fmla="*/ 17 h 41"/>
                  <a:gd name="T28" fmla="*/ 35 w 61"/>
                  <a:gd name="T29" fmla="*/ 0 h 41"/>
                  <a:gd name="T30" fmla="*/ 38 w 61"/>
                  <a:gd name="T31" fmla="*/ 12 h 41"/>
                  <a:gd name="T32" fmla="*/ 36 w 61"/>
                  <a:gd name="T33" fmla="*/ 17 h 41"/>
                  <a:gd name="T34" fmla="*/ 36 w 61"/>
                  <a:gd name="T35" fmla="*/ 17 h 41"/>
                  <a:gd name="T36" fmla="*/ 55 w 61"/>
                  <a:gd name="T37" fmla="*/ 0 h 41"/>
                  <a:gd name="T38" fmla="*/ 59 w 61"/>
                  <a:gd name="T39" fmla="*/ 12 h 41"/>
                  <a:gd name="T40" fmla="*/ 51 w 61"/>
                  <a:gd name="T41" fmla="*/ 32 h 41"/>
                  <a:gd name="T42" fmla="*/ 51 w 61"/>
                  <a:gd name="T43" fmla="*/ 35 h 41"/>
                  <a:gd name="T44" fmla="*/ 58 w 61"/>
                  <a:gd name="T45" fmla="*/ 28 h 41"/>
                  <a:gd name="T46" fmla="*/ 60 w 61"/>
                  <a:gd name="T47" fmla="*/ 29 h 41"/>
                  <a:gd name="T48" fmla="*/ 45 w 61"/>
                  <a:gd name="T49" fmla="*/ 41 h 41"/>
                  <a:gd name="T50" fmla="*/ 42 w 61"/>
                  <a:gd name="T51" fmla="*/ 32 h 41"/>
                  <a:gd name="T52" fmla="*/ 51 w 61"/>
                  <a:gd name="T53" fmla="*/ 11 h 41"/>
                  <a:gd name="T54" fmla="*/ 50 w 61"/>
                  <a:gd name="T55" fmla="*/ 6 h 41"/>
                  <a:gd name="T56" fmla="*/ 35 w 61"/>
                  <a:gd name="T57" fmla="*/ 23 h 41"/>
                  <a:gd name="T58" fmla="*/ 28 w 61"/>
                  <a:gd name="T59" fmla="*/ 41 h 41"/>
                  <a:gd name="T60" fmla="*/ 20 w 61"/>
                  <a:gd name="T61" fmla="*/ 41 h 41"/>
                  <a:gd name="T62" fmla="*/ 22 w 61"/>
                  <a:gd name="T63" fmla="*/ 3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1" h="41">
                    <a:moveTo>
                      <a:pt x="22" y="35"/>
                    </a:moveTo>
                    <a:cubicBezTo>
                      <a:pt x="31" y="11"/>
                      <a:pt x="31" y="11"/>
                      <a:pt x="31" y="11"/>
                    </a:cubicBezTo>
                    <a:cubicBezTo>
                      <a:pt x="32" y="7"/>
                      <a:pt x="32" y="6"/>
                      <a:pt x="30" y="6"/>
                    </a:cubicBezTo>
                    <a:cubicBezTo>
                      <a:pt x="26" y="6"/>
                      <a:pt x="18" y="17"/>
                      <a:pt x="15" y="23"/>
                    </a:cubicBezTo>
                    <a:cubicBezTo>
                      <a:pt x="13" y="28"/>
                      <a:pt x="11" y="32"/>
                      <a:pt x="8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7"/>
                      <a:pt x="12" y="5"/>
                      <a:pt x="11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21" y="8"/>
                      <a:pt x="29" y="0"/>
                      <a:pt x="35" y="0"/>
                    </a:cubicBezTo>
                    <a:cubicBezTo>
                      <a:pt x="40" y="0"/>
                      <a:pt x="41" y="5"/>
                      <a:pt x="38" y="12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42" y="8"/>
                      <a:pt x="49" y="0"/>
                      <a:pt x="55" y="0"/>
                    </a:cubicBezTo>
                    <a:cubicBezTo>
                      <a:pt x="61" y="0"/>
                      <a:pt x="61" y="5"/>
                      <a:pt x="59" y="1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0" y="34"/>
                      <a:pt x="50" y="35"/>
                      <a:pt x="51" y="35"/>
                    </a:cubicBezTo>
                    <a:cubicBezTo>
                      <a:pt x="53" y="35"/>
                      <a:pt x="57" y="31"/>
                      <a:pt x="58" y="28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57" y="35"/>
                      <a:pt x="51" y="41"/>
                      <a:pt x="45" y="41"/>
                    </a:cubicBezTo>
                    <a:cubicBezTo>
                      <a:pt x="42" y="41"/>
                      <a:pt x="40" y="38"/>
                      <a:pt x="42" y="32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2" y="8"/>
                      <a:pt x="52" y="6"/>
                      <a:pt x="50" y="6"/>
                    </a:cubicBezTo>
                    <a:cubicBezTo>
                      <a:pt x="45" y="6"/>
                      <a:pt x="38" y="17"/>
                      <a:pt x="35" y="23"/>
                    </a:cubicBezTo>
                    <a:cubicBezTo>
                      <a:pt x="33" y="28"/>
                      <a:pt x="31" y="32"/>
                      <a:pt x="28" y="41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2" y="35"/>
                      <a:pt x="22" y="35"/>
                      <a:pt x="2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100"/>
              <p:cNvSpPr>
                <a:spLocks/>
              </p:cNvSpPr>
              <p:nvPr/>
            </p:nvSpPr>
            <p:spPr bwMode="auto">
              <a:xfrm>
                <a:off x="8689974" y="4683128"/>
                <a:ext cx="153988" cy="153988"/>
              </a:xfrm>
              <a:custGeom>
                <a:avLst/>
                <a:gdLst>
                  <a:gd name="T0" fmla="*/ 25 w 41"/>
                  <a:gd name="T1" fmla="*/ 23 h 41"/>
                  <a:gd name="T2" fmla="*/ 5 w 41"/>
                  <a:gd name="T3" fmla="*/ 41 h 41"/>
                  <a:gd name="T4" fmla="*/ 2 w 41"/>
                  <a:gd name="T5" fmla="*/ 29 h 41"/>
                  <a:gd name="T6" fmla="*/ 10 w 41"/>
                  <a:gd name="T7" fmla="*/ 9 h 41"/>
                  <a:gd name="T8" fmla="*/ 9 w 41"/>
                  <a:gd name="T9" fmla="*/ 5 h 41"/>
                  <a:gd name="T10" fmla="*/ 5 w 41"/>
                  <a:gd name="T11" fmla="*/ 5 h 41"/>
                  <a:gd name="T12" fmla="*/ 6 w 41"/>
                  <a:gd name="T13" fmla="*/ 2 h 41"/>
                  <a:gd name="T14" fmla="*/ 21 w 41"/>
                  <a:gd name="T15" fmla="*/ 0 h 41"/>
                  <a:gd name="T16" fmla="*/ 21 w 41"/>
                  <a:gd name="T17" fmla="*/ 1 h 41"/>
                  <a:gd name="T18" fmla="*/ 10 w 41"/>
                  <a:gd name="T19" fmla="*/ 30 h 41"/>
                  <a:gd name="T20" fmla="*/ 11 w 41"/>
                  <a:gd name="T21" fmla="*/ 35 h 41"/>
                  <a:gd name="T22" fmla="*/ 26 w 41"/>
                  <a:gd name="T23" fmla="*/ 18 h 41"/>
                  <a:gd name="T24" fmla="*/ 33 w 41"/>
                  <a:gd name="T25" fmla="*/ 1 h 41"/>
                  <a:gd name="T26" fmla="*/ 41 w 41"/>
                  <a:gd name="T27" fmla="*/ 0 h 41"/>
                  <a:gd name="T28" fmla="*/ 30 w 41"/>
                  <a:gd name="T29" fmla="*/ 32 h 41"/>
                  <a:gd name="T30" fmla="*/ 31 w 41"/>
                  <a:gd name="T31" fmla="*/ 35 h 41"/>
                  <a:gd name="T32" fmla="*/ 37 w 41"/>
                  <a:gd name="T33" fmla="*/ 28 h 41"/>
                  <a:gd name="T34" fmla="*/ 39 w 41"/>
                  <a:gd name="T35" fmla="*/ 29 h 41"/>
                  <a:gd name="T36" fmla="*/ 25 w 41"/>
                  <a:gd name="T37" fmla="*/ 41 h 41"/>
                  <a:gd name="T38" fmla="*/ 22 w 41"/>
                  <a:gd name="T39" fmla="*/ 32 h 41"/>
                  <a:gd name="T40" fmla="*/ 25 w 41"/>
                  <a:gd name="T41" fmla="*/ 23 h 41"/>
                  <a:gd name="T42" fmla="*/ 25 w 41"/>
                  <a:gd name="T43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" h="41">
                    <a:moveTo>
                      <a:pt x="25" y="23"/>
                    </a:moveTo>
                    <a:cubicBezTo>
                      <a:pt x="19" y="33"/>
                      <a:pt x="13" y="41"/>
                      <a:pt x="5" y="41"/>
                    </a:cubicBezTo>
                    <a:cubicBezTo>
                      <a:pt x="0" y="41"/>
                      <a:pt x="0" y="36"/>
                      <a:pt x="2" y="2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7"/>
                      <a:pt x="10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9" y="34"/>
                      <a:pt x="9" y="35"/>
                      <a:pt x="11" y="35"/>
                    </a:cubicBezTo>
                    <a:cubicBezTo>
                      <a:pt x="16" y="35"/>
                      <a:pt x="22" y="25"/>
                      <a:pt x="26" y="18"/>
                    </a:cubicBezTo>
                    <a:cubicBezTo>
                      <a:pt x="28" y="14"/>
                      <a:pt x="30" y="9"/>
                      <a:pt x="33" y="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29" y="34"/>
                      <a:pt x="29" y="35"/>
                      <a:pt x="31" y="35"/>
                    </a:cubicBezTo>
                    <a:cubicBezTo>
                      <a:pt x="32" y="35"/>
                      <a:pt x="35" y="31"/>
                      <a:pt x="37" y="28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6" y="35"/>
                      <a:pt x="31" y="41"/>
                      <a:pt x="25" y="41"/>
                    </a:cubicBezTo>
                    <a:cubicBezTo>
                      <a:pt x="21" y="41"/>
                      <a:pt x="20" y="38"/>
                      <a:pt x="22" y="3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01"/>
              <p:cNvSpPr>
                <a:spLocks/>
              </p:cNvSpPr>
              <p:nvPr/>
            </p:nvSpPr>
            <p:spPr bwMode="auto">
              <a:xfrm>
                <a:off x="8847138" y="4683128"/>
                <a:ext cx="131762" cy="153988"/>
              </a:xfrm>
              <a:custGeom>
                <a:avLst/>
                <a:gdLst>
                  <a:gd name="T0" fmla="*/ 28 w 35"/>
                  <a:gd name="T1" fmla="*/ 29 h 41"/>
                  <a:gd name="T2" fmla="*/ 10 w 35"/>
                  <a:gd name="T3" fmla="*/ 41 h 41"/>
                  <a:gd name="T4" fmla="*/ 1 w 35"/>
                  <a:gd name="T5" fmla="*/ 28 h 41"/>
                  <a:gd name="T6" fmla="*/ 25 w 35"/>
                  <a:gd name="T7" fmla="*/ 0 h 41"/>
                  <a:gd name="T8" fmla="*/ 34 w 35"/>
                  <a:gd name="T9" fmla="*/ 8 h 41"/>
                  <a:gd name="T10" fmla="*/ 28 w 35"/>
                  <a:gd name="T11" fmla="*/ 13 h 41"/>
                  <a:gd name="T12" fmla="*/ 26 w 35"/>
                  <a:gd name="T13" fmla="*/ 9 h 41"/>
                  <a:gd name="T14" fmla="*/ 23 w 35"/>
                  <a:gd name="T15" fmla="*/ 4 h 41"/>
                  <a:gd name="T16" fmla="*/ 10 w 35"/>
                  <a:gd name="T17" fmla="*/ 27 h 41"/>
                  <a:gd name="T18" fmla="*/ 14 w 35"/>
                  <a:gd name="T19" fmla="*/ 36 h 41"/>
                  <a:gd name="T20" fmla="*/ 26 w 35"/>
                  <a:gd name="T21" fmla="*/ 26 h 41"/>
                  <a:gd name="T22" fmla="*/ 28 w 35"/>
                  <a:gd name="T23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41">
                    <a:moveTo>
                      <a:pt x="28" y="29"/>
                    </a:moveTo>
                    <a:cubicBezTo>
                      <a:pt x="22" y="39"/>
                      <a:pt x="15" y="41"/>
                      <a:pt x="10" y="41"/>
                    </a:cubicBezTo>
                    <a:cubicBezTo>
                      <a:pt x="4" y="41"/>
                      <a:pt x="0" y="38"/>
                      <a:pt x="1" y="28"/>
                    </a:cubicBezTo>
                    <a:cubicBezTo>
                      <a:pt x="3" y="15"/>
                      <a:pt x="12" y="0"/>
                      <a:pt x="25" y="0"/>
                    </a:cubicBezTo>
                    <a:cubicBezTo>
                      <a:pt x="31" y="0"/>
                      <a:pt x="35" y="3"/>
                      <a:pt x="34" y="8"/>
                    </a:cubicBezTo>
                    <a:cubicBezTo>
                      <a:pt x="34" y="11"/>
                      <a:pt x="30" y="13"/>
                      <a:pt x="28" y="13"/>
                    </a:cubicBezTo>
                    <a:cubicBezTo>
                      <a:pt x="27" y="13"/>
                      <a:pt x="26" y="11"/>
                      <a:pt x="26" y="9"/>
                    </a:cubicBezTo>
                    <a:cubicBezTo>
                      <a:pt x="26" y="5"/>
                      <a:pt x="25" y="4"/>
                      <a:pt x="23" y="4"/>
                    </a:cubicBezTo>
                    <a:cubicBezTo>
                      <a:pt x="19" y="4"/>
                      <a:pt x="12" y="17"/>
                      <a:pt x="10" y="27"/>
                    </a:cubicBezTo>
                    <a:cubicBezTo>
                      <a:pt x="10" y="32"/>
                      <a:pt x="10" y="36"/>
                      <a:pt x="14" y="36"/>
                    </a:cubicBezTo>
                    <a:cubicBezTo>
                      <a:pt x="19" y="36"/>
                      <a:pt x="23" y="31"/>
                      <a:pt x="26" y="26"/>
                    </a:cubicBezTo>
                    <a:cubicBezTo>
                      <a:pt x="28" y="29"/>
                      <a:pt x="28" y="29"/>
                      <a:pt x="2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02"/>
              <p:cNvSpPr>
                <a:spLocks/>
              </p:cNvSpPr>
              <p:nvPr/>
            </p:nvSpPr>
            <p:spPr bwMode="auto">
              <a:xfrm>
                <a:off x="8967788" y="4616452"/>
                <a:ext cx="153988" cy="220662"/>
              </a:xfrm>
              <a:custGeom>
                <a:avLst/>
                <a:gdLst>
                  <a:gd name="T0" fmla="*/ 17 w 41"/>
                  <a:gd name="T1" fmla="*/ 8 h 59"/>
                  <a:gd name="T2" fmla="*/ 16 w 41"/>
                  <a:gd name="T3" fmla="*/ 4 h 59"/>
                  <a:gd name="T4" fmla="*/ 12 w 41"/>
                  <a:gd name="T5" fmla="*/ 4 h 59"/>
                  <a:gd name="T6" fmla="*/ 13 w 41"/>
                  <a:gd name="T7" fmla="*/ 2 h 59"/>
                  <a:gd name="T8" fmla="*/ 27 w 41"/>
                  <a:gd name="T9" fmla="*/ 0 h 59"/>
                  <a:gd name="T10" fmla="*/ 28 w 41"/>
                  <a:gd name="T11" fmla="*/ 0 h 59"/>
                  <a:gd name="T12" fmla="*/ 15 w 41"/>
                  <a:gd name="T13" fmla="*/ 35 h 59"/>
                  <a:gd name="T14" fmla="*/ 16 w 41"/>
                  <a:gd name="T15" fmla="*/ 35 h 59"/>
                  <a:gd name="T16" fmla="*/ 35 w 41"/>
                  <a:gd name="T17" fmla="*/ 18 h 59"/>
                  <a:gd name="T18" fmla="*/ 39 w 41"/>
                  <a:gd name="T19" fmla="*/ 30 h 59"/>
                  <a:gd name="T20" fmla="*/ 31 w 41"/>
                  <a:gd name="T21" fmla="*/ 50 h 59"/>
                  <a:gd name="T22" fmla="*/ 32 w 41"/>
                  <a:gd name="T23" fmla="*/ 53 h 59"/>
                  <a:gd name="T24" fmla="*/ 38 w 41"/>
                  <a:gd name="T25" fmla="*/ 46 h 59"/>
                  <a:gd name="T26" fmla="*/ 40 w 41"/>
                  <a:gd name="T27" fmla="*/ 47 h 59"/>
                  <a:gd name="T28" fmla="*/ 26 w 41"/>
                  <a:gd name="T29" fmla="*/ 59 h 59"/>
                  <a:gd name="T30" fmla="*/ 23 w 41"/>
                  <a:gd name="T31" fmla="*/ 50 h 59"/>
                  <a:gd name="T32" fmla="*/ 31 w 41"/>
                  <a:gd name="T33" fmla="*/ 29 h 59"/>
                  <a:gd name="T34" fmla="*/ 30 w 41"/>
                  <a:gd name="T35" fmla="*/ 24 h 59"/>
                  <a:gd name="T36" fmla="*/ 15 w 41"/>
                  <a:gd name="T37" fmla="*/ 41 h 59"/>
                  <a:gd name="T38" fmla="*/ 8 w 41"/>
                  <a:gd name="T39" fmla="*/ 59 h 59"/>
                  <a:gd name="T40" fmla="*/ 0 w 41"/>
                  <a:gd name="T41" fmla="*/ 59 h 59"/>
                  <a:gd name="T42" fmla="*/ 17 w 41"/>
                  <a:gd name="T43" fmla="*/ 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" h="59">
                    <a:moveTo>
                      <a:pt x="17" y="8"/>
                    </a:moveTo>
                    <a:cubicBezTo>
                      <a:pt x="17" y="6"/>
                      <a:pt x="17" y="5"/>
                      <a:pt x="16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21" y="26"/>
                      <a:pt x="29" y="18"/>
                      <a:pt x="35" y="18"/>
                    </a:cubicBezTo>
                    <a:cubicBezTo>
                      <a:pt x="41" y="18"/>
                      <a:pt x="41" y="23"/>
                      <a:pt x="39" y="3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0" y="52"/>
                      <a:pt x="30" y="53"/>
                      <a:pt x="32" y="53"/>
                    </a:cubicBezTo>
                    <a:cubicBezTo>
                      <a:pt x="33" y="53"/>
                      <a:pt x="36" y="49"/>
                      <a:pt x="38" y="46"/>
                    </a:cubicBezTo>
                    <a:cubicBezTo>
                      <a:pt x="40" y="47"/>
                      <a:pt x="40" y="47"/>
                      <a:pt x="40" y="47"/>
                    </a:cubicBezTo>
                    <a:cubicBezTo>
                      <a:pt x="37" y="53"/>
                      <a:pt x="32" y="59"/>
                      <a:pt x="26" y="59"/>
                    </a:cubicBezTo>
                    <a:cubicBezTo>
                      <a:pt x="22" y="59"/>
                      <a:pt x="20" y="56"/>
                      <a:pt x="23" y="50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2" y="26"/>
                      <a:pt x="32" y="24"/>
                      <a:pt x="30" y="24"/>
                    </a:cubicBezTo>
                    <a:cubicBezTo>
                      <a:pt x="26" y="24"/>
                      <a:pt x="18" y="34"/>
                      <a:pt x="15" y="41"/>
                    </a:cubicBezTo>
                    <a:cubicBezTo>
                      <a:pt x="13" y="46"/>
                      <a:pt x="11" y="50"/>
                      <a:pt x="8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7" y="8"/>
                      <a:pt x="17" y="8"/>
                      <a:pt x="1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03"/>
              <p:cNvSpPr>
                <a:spLocks noEditPoints="1"/>
              </p:cNvSpPr>
              <p:nvPr/>
            </p:nvSpPr>
            <p:spPr bwMode="auto">
              <a:xfrm>
                <a:off x="9193212" y="4619628"/>
                <a:ext cx="96838" cy="217488"/>
              </a:xfrm>
              <a:custGeom>
                <a:avLst/>
                <a:gdLst>
                  <a:gd name="T0" fmla="*/ 20 w 26"/>
                  <a:gd name="T1" fmla="*/ 46 h 58"/>
                  <a:gd name="T2" fmla="*/ 5 w 26"/>
                  <a:gd name="T3" fmla="*/ 58 h 58"/>
                  <a:gd name="T4" fmla="*/ 2 w 26"/>
                  <a:gd name="T5" fmla="*/ 49 h 58"/>
                  <a:gd name="T6" fmla="*/ 11 w 26"/>
                  <a:gd name="T7" fmla="*/ 26 h 58"/>
                  <a:gd name="T8" fmla="*/ 10 w 26"/>
                  <a:gd name="T9" fmla="*/ 22 h 58"/>
                  <a:gd name="T10" fmla="*/ 5 w 26"/>
                  <a:gd name="T11" fmla="*/ 22 h 58"/>
                  <a:gd name="T12" fmla="*/ 7 w 26"/>
                  <a:gd name="T13" fmla="*/ 19 h 58"/>
                  <a:gd name="T14" fmla="*/ 21 w 26"/>
                  <a:gd name="T15" fmla="*/ 17 h 58"/>
                  <a:gd name="T16" fmla="*/ 22 w 26"/>
                  <a:gd name="T17" fmla="*/ 18 h 58"/>
                  <a:gd name="T18" fmla="*/ 11 w 26"/>
                  <a:gd name="T19" fmla="*/ 49 h 58"/>
                  <a:gd name="T20" fmla="*/ 11 w 26"/>
                  <a:gd name="T21" fmla="*/ 52 h 58"/>
                  <a:gd name="T22" fmla="*/ 17 w 26"/>
                  <a:gd name="T23" fmla="*/ 45 h 58"/>
                  <a:gd name="T24" fmla="*/ 20 w 26"/>
                  <a:gd name="T25" fmla="*/ 46 h 58"/>
                  <a:gd name="T26" fmla="*/ 16 w 26"/>
                  <a:gd name="T27" fmla="*/ 7 h 58"/>
                  <a:gd name="T28" fmla="*/ 22 w 26"/>
                  <a:gd name="T29" fmla="*/ 0 h 58"/>
                  <a:gd name="T30" fmla="*/ 26 w 26"/>
                  <a:gd name="T31" fmla="*/ 5 h 58"/>
                  <a:gd name="T32" fmla="*/ 20 w 26"/>
                  <a:gd name="T33" fmla="*/ 12 h 58"/>
                  <a:gd name="T34" fmla="*/ 16 w 26"/>
                  <a:gd name="T35" fmla="*/ 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8">
                    <a:moveTo>
                      <a:pt x="20" y="46"/>
                    </a:moveTo>
                    <a:cubicBezTo>
                      <a:pt x="16" y="52"/>
                      <a:pt x="11" y="58"/>
                      <a:pt x="5" y="58"/>
                    </a:cubicBezTo>
                    <a:cubicBezTo>
                      <a:pt x="1" y="58"/>
                      <a:pt x="0" y="55"/>
                      <a:pt x="2" y="49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4"/>
                      <a:pt x="11" y="22"/>
                      <a:pt x="10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0" y="51"/>
                      <a:pt x="9" y="52"/>
                      <a:pt x="11" y="52"/>
                    </a:cubicBezTo>
                    <a:cubicBezTo>
                      <a:pt x="12" y="52"/>
                      <a:pt x="16" y="48"/>
                      <a:pt x="17" y="45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6" y="7"/>
                    </a:moveTo>
                    <a:cubicBezTo>
                      <a:pt x="16" y="4"/>
                      <a:pt x="18" y="0"/>
                      <a:pt x="22" y="0"/>
                    </a:cubicBezTo>
                    <a:cubicBezTo>
                      <a:pt x="25" y="0"/>
                      <a:pt x="26" y="2"/>
                      <a:pt x="26" y="5"/>
                    </a:cubicBezTo>
                    <a:cubicBezTo>
                      <a:pt x="26" y="10"/>
                      <a:pt x="23" y="12"/>
                      <a:pt x="20" y="12"/>
                    </a:cubicBezTo>
                    <a:cubicBezTo>
                      <a:pt x="17" y="12"/>
                      <a:pt x="15" y="10"/>
                      <a:pt x="1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04"/>
              <p:cNvSpPr>
                <a:spLocks/>
              </p:cNvSpPr>
              <p:nvPr/>
            </p:nvSpPr>
            <p:spPr bwMode="auto">
              <a:xfrm>
                <a:off x="9267825" y="4683128"/>
                <a:ext cx="123826" cy="153988"/>
              </a:xfrm>
              <a:custGeom>
                <a:avLst/>
                <a:gdLst>
                  <a:gd name="T0" fmla="*/ 0 w 33"/>
                  <a:gd name="T1" fmla="*/ 33 h 41"/>
                  <a:gd name="T2" fmla="*/ 6 w 33"/>
                  <a:gd name="T3" fmla="*/ 29 h 41"/>
                  <a:gd name="T4" fmla="*/ 8 w 33"/>
                  <a:gd name="T5" fmla="*/ 31 h 41"/>
                  <a:gd name="T6" fmla="*/ 13 w 33"/>
                  <a:gd name="T7" fmla="*/ 38 h 41"/>
                  <a:gd name="T8" fmla="*/ 18 w 33"/>
                  <a:gd name="T9" fmla="*/ 33 h 41"/>
                  <a:gd name="T10" fmla="*/ 14 w 33"/>
                  <a:gd name="T11" fmla="*/ 24 h 41"/>
                  <a:gd name="T12" fmla="*/ 9 w 33"/>
                  <a:gd name="T13" fmla="*/ 13 h 41"/>
                  <a:gd name="T14" fmla="*/ 23 w 33"/>
                  <a:gd name="T15" fmla="*/ 0 h 41"/>
                  <a:gd name="T16" fmla="*/ 32 w 33"/>
                  <a:gd name="T17" fmla="*/ 7 h 41"/>
                  <a:gd name="T18" fmla="*/ 27 w 33"/>
                  <a:gd name="T19" fmla="*/ 11 h 41"/>
                  <a:gd name="T20" fmla="*/ 25 w 33"/>
                  <a:gd name="T21" fmla="*/ 9 h 41"/>
                  <a:gd name="T22" fmla="*/ 21 w 33"/>
                  <a:gd name="T23" fmla="*/ 4 h 41"/>
                  <a:gd name="T24" fmla="*/ 16 w 33"/>
                  <a:gd name="T25" fmla="*/ 8 h 41"/>
                  <a:gd name="T26" fmla="*/ 21 w 33"/>
                  <a:gd name="T27" fmla="*/ 17 h 41"/>
                  <a:gd name="T28" fmla="*/ 25 w 33"/>
                  <a:gd name="T29" fmla="*/ 29 h 41"/>
                  <a:gd name="T30" fmla="*/ 11 w 33"/>
                  <a:gd name="T31" fmla="*/ 41 h 41"/>
                  <a:gd name="T32" fmla="*/ 0 w 33"/>
                  <a:gd name="T33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41">
                    <a:moveTo>
                      <a:pt x="0" y="33"/>
                    </a:moveTo>
                    <a:cubicBezTo>
                      <a:pt x="1" y="31"/>
                      <a:pt x="3" y="29"/>
                      <a:pt x="6" y="29"/>
                    </a:cubicBezTo>
                    <a:cubicBezTo>
                      <a:pt x="7" y="29"/>
                      <a:pt x="8" y="29"/>
                      <a:pt x="8" y="31"/>
                    </a:cubicBezTo>
                    <a:cubicBezTo>
                      <a:pt x="9" y="36"/>
                      <a:pt x="11" y="38"/>
                      <a:pt x="13" y="38"/>
                    </a:cubicBezTo>
                    <a:cubicBezTo>
                      <a:pt x="15" y="38"/>
                      <a:pt x="18" y="36"/>
                      <a:pt x="18" y="33"/>
                    </a:cubicBezTo>
                    <a:cubicBezTo>
                      <a:pt x="18" y="29"/>
                      <a:pt x="16" y="26"/>
                      <a:pt x="14" y="24"/>
                    </a:cubicBezTo>
                    <a:cubicBezTo>
                      <a:pt x="11" y="21"/>
                      <a:pt x="9" y="17"/>
                      <a:pt x="9" y="13"/>
                    </a:cubicBezTo>
                    <a:cubicBezTo>
                      <a:pt x="10" y="6"/>
                      <a:pt x="15" y="0"/>
                      <a:pt x="23" y="0"/>
                    </a:cubicBezTo>
                    <a:cubicBezTo>
                      <a:pt x="30" y="0"/>
                      <a:pt x="33" y="5"/>
                      <a:pt x="32" y="7"/>
                    </a:cubicBezTo>
                    <a:cubicBezTo>
                      <a:pt x="32" y="10"/>
                      <a:pt x="29" y="11"/>
                      <a:pt x="27" y="11"/>
                    </a:cubicBezTo>
                    <a:cubicBezTo>
                      <a:pt x="26" y="11"/>
                      <a:pt x="25" y="11"/>
                      <a:pt x="25" y="9"/>
                    </a:cubicBezTo>
                    <a:cubicBezTo>
                      <a:pt x="24" y="5"/>
                      <a:pt x="23" y="4"/>
                      <a:pt x="21" y="4"/>
                    </a:cubicBezTo>
                    <a:cubicBezTo>
                      <a:pt x="18" y="4"/>
                      <a:pt x="17" y="5"/>
                      <a:pt x="16" y="8"/>
                    </a:cubicBezTo>
                    <a:cubicBezTo>
                      <a:pt x="16" y="11"/>
                      <a:pt x="18" y="14"/>
                      <a:pt x="21" y="17"/>
                    </a:cubicBezTo>
                    <a:cubicBezTo>
                      <a:pt x="24" y="20"/>
                      <a:pt x="26" y="24"/>
                      <a:pt x="25" y="29"/>
                    </a:cubicBezTo>
                    <a:cubicBezTo>
                      <a:pt x="24" y="35"/>
                      <a:pt x="20" y="41"/>
                      <a:pt x="11" y="41"/>
                    </a:cubicBezTo>
                    <a:cubicBezTo>
                      <a:pt x="3" y="41"/>
                      <a:pt x="0" y="37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05"/>
              <p:cNvSpPr>
                <a:spLocks/>
              </p:cNvSpPr>
              <p:nvPr/>
            </p:nvSpPr>
            <p:spPr bwMode="auto">
              <a:xfrm>
                <a:off x="9444038" y="4683128"/>
                <a:ext cx="128589" cy="153988"/>
              </a:xfrm>
              <a:custGeom>
                <a:avLst/>
                <a:gdLst>
                  <a:gd name="T0" fmla="*/ 10 w 34"/>
                  <a:gd name="T1" fmla="*/ 9 h 41"/>
                  <a:gd name="T2" fmla="*/ 10 w 34"/>
                  <a:gd name="T3" fmla="*/ 5 h 41"/>
                  <a:gd name="T4" fmla="*/ 6 w 34"/>
                  <a:gd name="T5" fmla="*/ 5 h 41"/>
                  <a:gd name="T6" fmla="*/ 7 w 34"/>
                  <a:gd name="T7" fmla="*/ 2 h 41"/>
                  <a:gd name="T8" fmla="*/ 20 w 34"/>
                  <a:gd name="T9" fmla="*/ 0 h 41"/>
                  <a:gd name="T10" fmla="*/ 21 w 34"/>
                  <a:gd name="T11" fmla="*/ 1 h 41"/>
                  <a:gd name="T12" fmla="*/ 16 w 34"/>
                  <a:gd name="T13" fmla="*/ 13 h 41"/>
                  <a:gd name="T14" fmla="*/ 16 w 34"/>
                  <a:gd name="T15" fmla="*/ 13 h 41"/>
                  <a:gd name="T16" fmla="*/ 31 w 34"/>
                  <a:gd name="T17" fmla="*/ 0 h 41"/>
                  <a:gd name="T18" fmla="*/ 34 w 34"/>
                  <a:gd name="T19" fmla="*/ 5 h 41"/>
                  <a:gd name="T20" fmla="*/ 28 w 34"/>
                  <a:gd name="T21" fmla="*/ 11 h 41"/>
                  <a:gd name="T22" fmla="*/ 25 w 34"/>
                  <a:gd name="T23" fmla="*/ 9 h 41"/>
                  <a:gd name="T24" fmla="*/ 23 w 34"/>
                  <a:gd name="T25" fmla="*/ 8 h 41"/>
                  <a:gd name="T26" fmla="*/ 14 w 34"/>
                  <a:gd name="T27" fmla="*/ 23 h 41"/>
                  <a:gd name="T28" fmla="*/ 8 w 34"/>
                  <a:gd name="T29" fmla="*/ 41 h 41"/>
                  <a:gd name="T30" fmla="*/ 0 w 34"/>
                  <a:gd name="T31" fmla="*/ 41 h 41"/>
                  <a:gd name="T32" fmla="*/ 10 w 34"/>
                  <a:gd name="T3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41">
                    <a:moveTo>
                      <a:pt x="10" y="9"/>
                    </a:moveTo>
                    <a:cubicBezTo>
                      <a:pt x="11" y="7"/>
                      <a:pt x="11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21" y="5"/>
                      <a:pt x="26" y="0"/>
                      <a:pt x="31" y="0"/>
                    </a:cubicBezTo>
                    <a:cubicBezTo>
                      <a:pt x="33" y="0"/>
                      <a:pt x="34" y="2"/>
                      <a:pt x="34" y="5"/>
                    </a:cubicBezTo>
                    <a:cubicBezTo>
                      <a:pt x="33" y="8"/>
                      <a:pt x="31" y="11"/>
                      <a:pt x="28" y="11"/>
                    </a:cubicBezTo>
                    <a:cubicBezTo>
                      <a:pt x="28" y="11"/>
                      <a:pt x="26" y="10"/>
                      <a:pt x="25" y="9"/>
                    </a:cubicBezTo>
                    <a:cubicBezTo>
                      <a:pt x="25" y="8"/>
                      <a:pt x="24" y="8"/>
                      <a:pt x="23" y="8"/>
                    </a:cubicBezTo>
                    <a:cubicBezTo>
                      <a:pt x="21" y="8"/>
                      <a:pt x="18" y="14"/>
                      <a:pt x="14" y="23"/>
                    </a:cubicBezTo>
                    <a:cubicBezTo>
                      <a:pt x="12" y="29"/>
                      <a:pt x="10" y="35"/>
                      <a:pt x="8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06"/>
              <p:cNvSpPr>
                <a:spLocks noEditPoints="1"/>
              </p:cNvSpPr>
              <p:nvPr/>
            </p:nvSpPr>
            <p:spPr bwMode="auto">
              <a:xfrm>
                <a:off x="9561514" y="4619628"/>
                <a:ext cx="96838" cy="217488"/>
              </a:xfrm>
              <a:custGeom>
                <a:avLst/>
                <a:gdLst>
                  <a:gd name="T0" fmla="*/ 19 w 26"/>
                  <a:gd name="T1" fmla="*/ 46 h 58"/>
                  <a:gd name="T2" fmla="*/ 5 w 26"/>
                  <a:gd name="T3" fmla="*/ 58 h 58"/>
                  <a:gd name="T4" fmla="*/ 2 w 26"/>
                  <a:gd name="T5" fmla="*/ 49 h 58"/>
                  <a:gd name="T6" fmla="*/ 10 w 26"/>
                  <a:gd name="T7" fmla="*/ 26 h 58"/>
                  <a:gd name="T8" fmla="*/ 9 w 26"/>
                  <a:gd name="T9" fmla="*/ 22 h 58"/>
                  <a:gd name="T10" fmla="*/ 6 w 26"/>
                  <a:gd name="T11" fmla="*/ 22 h 58"/>
                  <a:gd name="T12" fmla="*/ 6 w 26"/>
                  <a:gd name="T13" fmla="*/ 19 h 58"/>
                  <a:gd name="T14" fmla="*/ 21 w 26"/>
                  <a:gd name="T15" fmla="*/ 17 h 58"/>
                  <a:gd name="T16" fmla="*/ 21 w 26"/>
                  <a:gd name="T17" fmla="*/ 18 h 58"/>
                  <a:gd name="T18" fmla="*/ 10 w 26"/>
                  <a:gd name="T19" fmla="*/ 49 h 58"/>
                  <a:gd name="T20" fmla="*/ 10 w 26"/>
                  <a:gd name="T21" fmla="*/ 52 h 58"/>
                  <a:gd name="T22" fmla="*/ 18 w 26"/>
                  <a:gd name="T23" fmla="*/ 45 h 58"/>
                  <a:gd name="T24" fmla="*/ 19 w 26"/>
                  <a:gd name="T25" fmla="*/ 46 h 58"/>
                  <a:gd name="T26" fmla="*/ 15 w 26"/>
                  <a:gd name="T27" fmla="*/ 7 h 58"/>
                  <a:gd name="T28" fmla="*/ 21 w 26"/>
                  <a:gd name="T29" fmla="*/ 0 h 58"/>
                  <a:gd name="T30" fmla="*/ 26 w 26"/>
                  <a:gd name="T31" fmla="*/ 5 h 58"/>
                  <a:gd name="T32" fmla="*/ 20 w 26"/>
                  <a:gd name="T33" fmla="*/ 12 h 58"/>
                  <a:gd name="T34" fmla="*/ 15 w 26"/>
                  <a:gd name="T35" fmla="*/ 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8">
                    <a:moveTo>
                      <a:pt x="19" y="46"/>
                    </a:moveTo>
                    <a:cubicBezTo>
                      <a:pt x="15" y="52"/>
                      <a:pt x="11" y="58"/>
                      <a:pt x="5" y="58"/>
                    </a:cubicBezTo>
                    <a:cubicBezTo>
                      <a:pt x="0" y="58"/>
                      <a:pt x="0" y="55"/>
                      <a:pt x="2" y="49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4"/>
                      <a:pt x="11" y="22"/>
                      <a:pt x="9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1"/>
                      <a:pt x="9" y="52"/>
                      <a:pt x="10" y="52"/>
                    </a:cubicBezTo>
                    <a:cubicBezTo>
                      <a:pt x="12" y="52"/>
                      <a:pt x="15" y="48"/>
                      <a:pt x="18" y="45"/>
                    </a:cubicBezTo>
                    <a:cubicBezTo>
                      <a:pt x="19" y="46"/>
                      <a:pt x="19" y="46"/>
                      <a:pt x="19" y="46"/>
                    </a:cubicBezTo>
                    <a:close/>
                    <a:moveTo>
                      <a:pt x="15" y="7"/>
                    </a:moveTo>
                    <a:cubicBezTo>
                      <a:pt x="16" y="4"/>
                      <a:pt x="18" y="0"/>
                      <a:pt x="21" y="0"/>
                    </a:cubicBezTo>
                    <a:cubicBezTo>
                      <a:pt x="24" y="0"/>
                      <a:pt x="26" y="2"/>
                      <a:pt x="26" y="5"/>
                    </a:cubicBezTo>
                    <a:cubicBezTo>
                      <a:pt x="25" y="10"/>
                      <a:pt x="23" y="12"/>
                      <a:pt x="20" y="12"/>
                    </a:cubicBezTo>
                    <a:cubicBezTo>
                      <a:pt x="17" y="12"/>
                      <a:pt x="15" y="10"/>
                      <a:pt x="1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07"/>
              <p:cNvSpPr>
                <a:spLocks noEditPoints="1"/>
              </p:cNvSpPr>
              <p:nvPr/>
            </p:nvSpPr>
            <p:spPr bwMode="auto">
              <a:xfrm>
                <a:off x="9640889" y="4616452"/>
                <a:ext cx="184150" cy="220662"/>
              </a:xfrm>
              <a:custGeom>
                <a:avLst/>
                <a:gdLst>
                  <a:gd name="T0" fmla="*/ 12 w 49"/>
                  <a:gd name="T1" fmla="*/ 53 h 59"/>
                  <a:gd name="T2" fmla="*/ 10 w 49"/>
                  <a:gd name="T3" fmla="*/ 49 h 59"/>
                  <a:gd name="T4" fmla="*/ 29 w 49"/>
                  <a:gd name="T5" fmla="*/ 22 h 59"/>
                  <a:gd name="T6" fmla="*/ 33 w 49"/>
                  <a:gd name="T7" fmla="*/ 23 h 59"/>
                  <a:gd name="T8" fmla="*/ 23 w 49"/>
                  <a:gd name="T9" fmla="*/ 43 h 59"/>
                  <a:gd name="T10" fmla="*/ 12 w 49"/>
                  <a:gd name="T11" fmla="*/ 53 h 59"/>
                  <a:gd name="T12" fmla="*/ 49 w 49"/>
                  <a:gd name="T13" fmla="*/ 0 h 59"/>
                  <a:gd name="T14" fmla="*/ 48 w 49"/>
                  <a:gd name="T15" fmla="*/ 0 h 59"/>
                  <a:gd name="T16" fmla="*/ 34 w 49"/>
                  <a:gd name="T17" fmla="*/ 2 h 59"/>
                  <a:gd name="T18" fmla="*/ 33 w 49"/>
                  <a:gd name="T19" fmla="*/ 4 h 59"/>
                  <a:gd name="T20" fmla="*/ 37 w 49"/>
                  <a:gd name="T21" fmla="*/ 4 h 59"/>
                  <a:gd name="T22" fmla="*/ 38 w 49"/>
                  <a:gd name="T23" fmla="*/ 8 h 59"/>
                  <a:gd name="T24" fmla="*/ 34 w 49"/>
                  <a:gd name="T25" fmla="*/ 20 h 59"/>
                  <a:gd name="T26" fmla="*/ 33 w 49"/>
                  <a:gd name="T27" fmla="*/ 20 h 59"/>
                  <a:gd name="T28" fmla="*/ 28 w 49"/>
                  <a:gd name="T29" fmla="*/ 18 h 59"/>
                  <a:gd name="T30" fmla="*/ 1 w 49"/>
                  <a:gd name="T31" fmla="*/ 49 h 59"/>
                  <a:gd name="T32" fmla="*/ 7 w 49"/>
                  <a:gd name="T33" fmla="*/ 59 h 59"/>
                  <a:gd name="T34" fmla="*/ 27 w 49"/>
                  <a:gd name="T35" fmla="*/ 41 h 59"/>
                  <a:gd name="T36" fmla="*/ 27 w 49"/>
                  <a:gd name="T37" fmla="*/ 41 h 59"/>
                  <a:gd name="T38" fmla="*/ 24 w 49"/>
                  <a:gd name="T39" fmla="*/ 50 h 59"/>
                  <a:gd name="T40" fmla="*/ 27 w 49"/>
                  <a:gd name="T41" fmla="*/ 59 h 59"/>
                  <a:gd name="T42" fmla="*/ 41 w 49"/>
                  <a:gd name="T43" fmla="*/ 47 h 59"/>
                  <a:gd name="T44" fmla="*/ 39 w 49"/>
                  <a:gd name="T45" fmla="*/ 46 h 59"/>
                  <a:gd name="T46" fmla="*/ 32 w 49"/>
                  <a:gd name="T47" fmla="*/ 53 h 59"/>
                  <a:gd name="T48" fmla="*/ 32 w 49"/>
                  <a:gd name="T49" fmla="*/ 50 h 59"/>
                  <a:gd name="T50" fmla="*/ 49 w 49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59">
                    <a:moveTo>
                      <a:pt x="12" y="53"/>
                    </a:moveTo>
                    <a:cubicBezTo>
                      <a:pt x="11" y="53"/>
                      <a:pt x="10" y="52"/>
                      <a:pt x="10" y="49"/>
                    </a:cubicBezTo>
                    <a:cubicBezTo>
                      <a:pt x="12" y="41"/>
                      <a:pt x="20" y="22"/>
                      <a:pt x="29" y="22"/>
                    </a:cubicBezTo>
                    <a:cubicBezTo>
                      <a:pt x="30" y="22"/>
                      <a:pt x="32" y="23"/>
                      <a:pt x="33" y="23"/>
                    </a:cubicBezTo>
                    <a:cubicBezTo>
                      <a:pt x="31" y="29"/>
                      <a:pt x="27" y="37"/>
                      <a:pt x="23" y="43"/>
                    </a:cubicBezTo>
                    <a:cubicBezTo>
                      <a:pt x="19" y="49"/>
                      <a:pt x="15" y="53"/>
                      <a:pt x="12" y="53"/>
                    </a:cubicBezTo>
                    <a:close/>
                    <a:moveTo>
                      <a:pt x="49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9" y="5"/>
                      <a:pt x="39" y="6"/>
                      <a:pt x="38" y="8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19"/>
                      <a:pt x="30" y="18"/>
                      <a:pt x="28" y="18"/>
                    </a:cubicBezTo>
                    <a:cubicBezTo>
                      <a:pt x="12" y="18"/>
                      <a:pt x="3" y="39"/>
                      <a:pt x="1" y="49"/>
                    </a:cubicBezTo>
                    <a:cubicBezTo>
                      <a:pt x="0" y="54"/>
                      <a:pt x="1" y="59"/>
                      <a:pt x="7" y="59"/>
                    </a:cubicBezTo>
                    <a:cubicBezTo>
                      <a:pt x="15" y="59"/>
                      <a:pt x="22" y="50"/>
                      <a:pt x="27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4" y="50"/>
                      <a:pt x="24" y="50"/>
                      <a:pt x="24" y="50"/>
                    </a:cubicBezTo>
                    <a:cubicBezTo>
                      <a:pt x="21" y="56"/>
                      <a:pt x="23" y="59"/>
                      <a:pt x="27" y="59"/>
                    </a:cubicBezTo>
                    <a:cubicBezTo>
                      <a:pt x="33" y="59"/>
                      <a:pt x="37" y="53"/>
                      <a:pt x="41" y="47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7" y="49"/>
                      <a:pt x="34" y="53"/>
                      <a:pt x="32" y="53"/>
                    </a:cubicBezTo>
                    <a:cubicBezTo>
                      <a:pt x="31" y="53"/>
                      <a:pt x="31" y="52"/>
                      <a:pt x="32" y="50"/>
                    </a:cubicBezTo>
                    <a:cubicBezTo>
                      <a:pt x="49" y="0"/>
                      <a:pt x="49" y="0"/>
                      <a:pt x="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08"/>
              <p:cNvSpPr>
                <a:spLocks noEditPoints="1"/>
              </p:cNvSpPr>
              <p:nvPr/>
            </p:nvSpPr>
            <p:spPr bwMode="auto">
              <a:xfrm>
                <a:off x="9809163" y="4619628"/>
                <a:ext cx="98425" cy="217488"/>
              </a:xfrm>
              <a:custGeom>
                <a:avLst/>
                <a:gdLst>
                  <a:gd name="T0" fmla="*/ 19 w 26"/>
                  <a:gd name="T1" fmla="*/ 46 h 58"/>
                  <a:gd name="T2" fmla="*/ 5 w 26"/>
                  <a:gd name="T3" fmla="*/ 58 h 58"/>
                  <a:gd name="T4" fmla="*/ 1 w 26"/>
                  <a:gd name="T5" fmla="*/ 49 h 58"/>
                  <a:gd name="T6" fmla="*/ 10 w 26"/>
                  <a:gd name="T7" fmla="*/ 26 h 58"/>
                  <a:gd name="T8" fmla="*/ 9 w 26"/>
                  <a:gd name="T9" fmla="*/ 22 h 58"/>
                  <a:gd name="T10" fmla="*/ 5 w 26"/>
                  <a:gd name="T11" fmla="*/ 22 h 58"/>
                  <a:gd name="T12" fmla="*/ 6 w 26"/>
                  <a:gd name="T13" fmla="*/ 19 h 58"/>
                  <a:gd name="T14" fmla="*/ 21 w 26"/>
                  <a:gd name="T15" fmla="*/ 17 h 58"/>
                  <a:gd name="T16" fmla="*/ 21 w 26"/>
                  <a:gd name="T17" fmla="*/ 18 h 58"/>
                  <a:gd name="T18" fmla="*/ 10 w 26"/>
                  <a:gd name="T19" fmla="*/ 49 h 58"/>
                  <a:gd name="T20" fmla="*/ 10 w 26"/>
                  <a:gd name="T21" fmla="*/ 52 h 58"/>
                  <a:gd name="T22" fmla="*/ 17 w 26"/>
                  <a:gd name="T23" fmla="*/ 45 h 58"/>
                  <a:gd name="T24" fmla="*/ 19 w 26"/>
                  <a:gd name="T25" fmla="*/ 46 h 58"/>
                  <a:gd name="T26" fmla="*/ 15 w 26"/>
                  <a:gd name="T27" fmla="*/ 7 h 58"/>
                  <a:gd name="T28" fmla="*/ 21 w 26"/>
                  <a:gd name="T29" fmla="*/ 0 h 58"/>
                  <a:gd name="T30" fmla="*/ 26 w 26"/>
                  <a:gd name="T31" fmla="*/ 5 h 58"/>
                  <a:gd name="T32" fmla="*/ 19 w 26"/>
                  <a:gd name="T33" fmla="*/ 12 h 58"/>
                  <a:gd name="T34" fmla="*/ 15 w 26"/>
                  <a:gd name="T35" fmla="*/ 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8">
                    <a:moveTo>
                      <a:pt x="19" y="46"/>
                    </a:moveTo>
                    <a:cubicBezTo>
                      <a:pt x="15" y="52"/>
                      <a:pt x="11" y="58"/>
                      <a:pt x="5" y="58"/>
                    </a:cubicBezTo>
                    <a:cubicBezTo>
                      <a:pt x="0" y="58"/>
                      <a:pt x="0" y="55"/>
                      <a:pt x="1" y="49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4"/>
                      <a:pt x="11" y="22"/>
                      <a:pt x="9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1"/>
                      <a:pt x="9" y="52"/>
                      <a:pt x="10" y="52"/>
                    </a:cubicBezTo>
                    <a:cubicBezTo>
                      <a:pt x="12" y="52"/>
                      <a:pt x="15" y="48"/>
                      <a:pt x="17" y="45"/>
                    </a:cubicBezTo>
                    <a:cubicBezTo>
                      <a:pt x="19" y="46"/>
                      <a:pt x="19" y="46"/>
                      <a:pt x="19" y="46"/>
                    </a:cubicBezTo>
                    <a:close/>
                    <a:moveTo>
                      <a:pt x="15" y="7"/>
                    </a:moveTo>
                    <a:cubicBezTo>
                      <a:pt x="15" y="4"/>
                      <a:pt x="18" y="0"/>
                      <a:pt x="21" y="0"/>
                    </a:cubicBezTo>
                    <a:cubicBezTo>
                      <a:pt x="24" y="0"/>
                      <a:pt x="26" y="2"/>
                      <a:pt x="26" y="5"/>
                    </a:cubicBezTo>
                    <a:cubicBezTo>
                      <a:pt x="25" y="10"/>
                      <a:pt x="23" y="12"/>
                      <a:pt x="19" y="12"/>
                    </a:cubicBezTo>
                    <a:cubicBezTo>
                      <a:pt x="17" y="12"/>
                      <a:pt x="15" y="10"/>
                      <a:pt x="1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09"/>
              <p:cNvSpPr>
                <a:spLocks/>
              </p:cNvSpPr>
              <p:nvPr/>
            </p:nvSpPr>
            <p:spPr bwMode="auto">
              <a:xfrm>
                <a:off x="9888538" y="4683128"/>
                <a:ext cx="157164" cy="153988"/>
              </a:xfrm>
              <a:custGeom>
                <a:avLst/>
                <a:gdLst>
                  <a:gd name="T0" fmla="*/ 12 w 42"/>
                  <a:gd name="T1" fmla="*/ 9 h 41"/>
                  <a:gd name="T2" fmla="*/ 11 w 42"/>
                  <a:gd name="T3" fmla="*/ 5 h 41"/>
                  <a:gd name="T4" fmla="*/ 7 w 42"/>
                  <a:gd name="T5" fmla="*/ 5 h 41"/>
                  <a:gd name="T6" fmla="*/ 8 w 42"/>
                  <a:gd name="T7" fmla="*/ 2 h 41"/>
                  <a:gd name="T8" fmla="*/ 23 w 42"/>
                  <a:gd name="T9" fmla="*/ 0 h 41"/>
                  <a:gd name="T10" fmla="*/ 23 w 42"/>
                  <a:gd name="T11" fmla="*/ 1 h 41"/>
                  <a:gd name="T12" fmla="*/ 17 w 42"/>
                  <a:gd name="T13" fmla="*/ 18 h 41"/>
                  <a:gd name="T14" fmla="*/ 17 w 42"/>
                  <a:gd name="T15" fmla="*/ 18 h 41"/>
                  <a:gd name="T16" fmla="*/ 37 w 42"/>
                  <a:gd name="T17" fmla="*/ 0 h 41"/>
                  <a:gd name="T18" fmla="*/ 40 w 42"/>
                  <a:gd name="T19" fmla="*/ 12 h 41"/>
                  <a:gd name="T20" fmla="*/ 32 w 42"/>
                  <a:gd name="T21" fmla="*/ 32 h 41"/>
                  <a:gd name="T22" fmla="*/ 32 w 42"/>
                  <a:gd name="T23" fmla="*/ 35 h 41"/>
                  <a:gd name="T24" fmla="*/ 39 w 42"/>
                  <a:gd name="T25" fmla="*/ 28 h 41"/>
                  <a:gd name="T26" fmla="*/ 41 w 42"/>
                  <a:gd name="T27" fmla="*/ 29 h 41"/>
                  <a:gd name="T28" fmla="*/ 26 w 42"/>
                  <a:gd name="T29" fmla="*/ 41 h 41"/>
                  <a:gd name="T30" fmla="*/ 23 w 42"/>
                  <a:gd name="T31" fmla="*/ 32 h 41"/>
                  <a:gd name="T32" fmla="*/ 32 w 42"/>
                  <a:gd name="T33" fmla="*/ 11 h 41"/>
                  <a:gd name="T34" fmla="*/ 31 w 42"/>
                  <a:gd name="T35" fmla="*/ 6 h 41"/>
                  <a:gd name="T36" fmla="*/ 16 w 42"/>
                  <a:gd name="T37" fmla="*/ 23 h 41"/>
                  <a:gd name="T38" fmla="*/ 9 w 42"/>
                  <a:gd name="T39" fmla="*/ 41 h 41"/>
                  <a:gd name="T40" fmla="*/ 0 w 42"/>
                  <a:gd name="T41" fmla="*/ 41 h 41"/>
                  <a:gd name="T42" fmla="*/ 12 w 42"/>
                  <a:gd name="T4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1">
                    <a:moveTo>
                      <a:pt x="12" y="9"/>
                    </a:moveTo>
                    <a:cubicBezTo>
                      <a:pt x="13" y="7"/>
                      <a:pt x="13" y="5"/>
                      <a:pt x="11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22" y="8"/>
                      <a:pt x="30" y="0"/>
                      <a:pt x="37" y="0"/>
                    </a:cubicBezTo>
                    <a:cubicBezTo>
                      <a:pt x="42" y="0"/>
                      <a:pt x="42" y="5"/>
                      <a:pt x="40" y="1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4"/>
                      <a:pt x="31" y="35"/>
                      <a:pt x="32" y="35"/>
                    </a:cubicBezTo>
                    <a:cubicBezTo>
                      <a:pt x="34" y="35"/>
                      <a:pt x="38" y="31"/>
                      <a:pt x="39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38" y="35"/>
                      <a:pt x="33" y="41"/>
                      <a:pt x="26" y="41"/>
                    </a:cubicBezTo>
                    <a:cubicBezTo>
                      <a:pt x="23" y="41"/>
                      <a:pt x="22" y="38"/>
                      <a:pt x="23" y="32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3" y="8"/>
                      <a:pt x="33" y="6"/>
                      <a:pt x="31" y="6"/>
                    </a:cubicBezTo>
                    <a:cubicBezTo>
                      <a:pt x="27" y="6"/>
                      <a:pt x="19" y="17"/>
                      <a:pt x="16" y="23"/>
                    </a:cubicBezTo>
                    <a:cubicBezTo>
                      <a:pt x="14" y="28"/>
                      <a:pt x="12" y="32"/>
                      <a:pt x="9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2" y="9"/>
                      <a:pt x="12" y="9"/>
                      <a:pt x="1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10"/>
              <p:cNvSpPr>
                <a:spLocks noEditPoints="1"/>
              </p:cNvSpPr>
              <p:nvPr/>
            </p:nvSpPr>
            <p:spPr bwMode="auto">
              <a:xfrm>
                <a:off x="10031414" y="4683128"/>
                <a:ext cx="184150" cy="222249"/>
              </a:xfrm>
              <a:custGeom>
                <a:avLst/>
                <a:gdLst>
                  <a:gd name="T0" fmla="*/ 30 w 49"/>
                  <a:gd name="T1" fmla="*/ 4 h 59"/>
                  <a:gd name="T2" fmla="*/ 33 w 49"/>
                  <a:gd name="T3" fmla="*/ 10 h 59"/>
                  <a:gd name="T4" fmla="*/ 24 w 49"/>
                  <a:gd name="T5" fmla="*/ 23 h 59"/>
                  <a:gd name="T6" fmla="*/ 20 w 49"/>
                  <a:gd name="T7" fmla="*/ 17 h 59"/>
                  <a:gd name="T8" fmla="*/ 30 w 49"/>
                  <a:gd name="T9" fmla="*/ 4 h 59"/>
                  <a:gd name="T10" fmla="*/ 46 w 49"/>
                  <a:gd name="T11" fmla="*/ 6 h 59"/>
                  <a:gd name="T12" fmla="*/ 49 w 49"/>
                  <a:gd name="T13" fmla="*/ 0 h 59"/>
                  <a:gd name="T14" fmla="*/ 48 w 49"/>
                  <a:gd name="T15" fmla="*/ 0 h 59"/>
                  <a:gd name="T16" fmla="*/ 38 w 49"/>
                  <a:gd name="T17" fmla="*/ 2 h 59"/>
                  <a:gd name="T18" fmla="*/ 30 w 49"/>
                  <a:gd name="T19" fmla="*/ 0 h 59"/>
                  <a:gd name="T20" fmla="*/ 12 w 49"/>
                  <a:gd name="T21" fmla="*/ 15 h 59"/>
                  <a:gd name="T22" fmla="*/ 16 w 49"/>
                  <a:gd name="T23" fmla="*/ 25 h 59"/>
                  <a:gd name="T24" fmla="*/ 16 w 49"/>
                  <a:gd name="T25" fmla="*/ 25 h 59"/>
                  <a:gd name="T26" fmla="*/ 8 w 49"/>
                  <a:gd name="T27" fmla="*/ 32 h 59"/>
                  <a:gd name="T28" fmla="*/ 13 w 49"/>
                  <a:gd name="T29" fmla="*/ 38 h 59"/>
                  <a:gd name="T30" fmla="*/ 13 w 49"/>
                  <a:gd name="T31" fmla="*/ 38 h 59"/>
                  <a:gd name="T32" fmla="*/ 1 w 49"/>
                  <a:gd name="T33" fmla="*/ 48 h 59"/>
                  <a:gd name="T34" fmla="*/ 15 w 49"/>
                  <a:gd name="T35" fmla="*/ 59 h 59"/>
                  <a:gd name="T36" fmla="*/ 35 w 49"/>
                  <a:gd name="T37" fmla="*/ 46 h 59"/>
                  <a:gd name="T38" fmla="*/ 24 w 49"/>
                  <a:gd name="T39" fmla="*/ 33 h 59"/>
                  <a:gd name="T40" fmla="*/ 17 w 49"/>
                  <a:gd name="T41" fmla="*/ 29 h 59"/>
                  <a:gd name="T42" fmla="*/ 19 w 49"/>
                  <a:gd name="T43" fmla="*/ 26 h 59"/>
                  <a:gd name="T44" fmla="*/ 24 w 49"/>
                  <a:gd name="T45" fmla="*/ 26 h 59"/>
                  <a:gd name="T46" fmla="*/ 41 w 49"/>
                  <a:gd name="T47" fmla="*/ 12 h 59"/>
                  <a:gd name="T48" fmla="*/ 40 w 49"/>
                  <a:gd name="T49" fmla="*/ 7 h 59"/>
                  <a:gd name="T50" fmla="*/ 46 w 49"/>
                  <a:gd name="T51" fmla="*/ 6 h 59"/>
                  <a:gd name="T52" fmla="*/ 18 w 49"/>
                  <a:gd name="T53" fmla="*/ 56 h 59"/>
                  <a:gd name="T54" fmla="*/ 9 w 49"/>
                  <a:gd name="T55" fmla="*/ 47 h 59"/>
                  <a:gd name="T56" fmla="*/ 16 w 49"/>
                  <a:gd name="T57" fmla="*/ 40 h 59"/>
                  <a:gd name="T58" fmla="*/ 27 w 49"/>
                  <a:gd name="T59" fmla="*/ 48 h 59"/>
                  <a:gd name="T60" fmla="*/ 18 w 49"/>
                  <a:gd name="T6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9" h="59">
                    <a:moveTo>
                      <a:pt x="30" y="4"/>
                    </a:moveTo>
                    <a:cubicBezTo>
                      <a:pt x="31" y="4"/>
                      <a:pt x="33" y="5"/>
                      <a:pt x="33" y="10"/>
                    </a:cubicBezTo>
                    <a:cubicBezTo>
                      <a:pt x="33" y="14"/>
                      <a:pt x="30" y="23"/>
                      <a:pt x="24" y="23"/>
                    </a:cubicBezTo>
                    <a:cubicBezTo>
                      <a:pt x="21" y="23"/>
                      <a:pt x="20" y="20"/>
                      <a:pt x="20" y="17"/>
                    </a:cubicBezTo>
                    <a:cubicBezTo>
                      <a:pt x="21" y="11"/>
                      <a:pt x="24" y="4"/>
                      <a:pt x="30" y="4"/>
                    </a:cubicBezTo>
                    <a:close/>
                    <a:moveTo>
                      <a:pt x="46" y="6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6" y="2"/>
                      <a:pt x="33" y="0"/>
                      <a:pt x="30" y="0"/>
                    </a:cubicBezTo>
                    <a:cubicBezTo>
                      <a:pt x="17" y="0"/>
                      <a:pt x="12" y="9"/>
                      <a:pt x="12" y="15"/>
                    </a:cubicBezTo>
                    <a:cubicBezTo>
                      <a:pt x="11" y="21"/>
                      <a:pt x="14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3" y="26"/>
                      <a:pt x="9" y="28"/>
                      <a:pt x="8" y="32"/>
                    </a:cubicBezTo>
                    <a:cubicBezTo>
                      <a:pt x="8" y="35"/>
                      <a:pt x="9" y="37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9" y="39"/>
                      <a:pt x="2" y="41"/>
                      <a:pt x="1" y="48"/>
                    </a:cubicBezTo>
                    <a:cubicBezTo>
                      <a:pt x="0" y="55"/>
                      <a:pt x="6" y="59"/>
                      <a:pt x="15" y="59"/>
                    </a:cubicBezTo>
                    <a:cubicBezTo>
                      <a:pt x="26" y="59"/>
                      <a:pt x="33" y="55"/>
                      <a:pt x="35" y="46"/>
                    </a:cubicBezTo>
                    <a:cubicBezTo>
                      <a:pt x="36" y="39"/>
                      <a:pt x="32" y="35"/>
                      <a:pt x="24" y="33"/>
                    </a:cubicBezTo>
                    <a:cubicBezTo>
                      <a:pt x="18" y="32"/>
                      <a:pt x="17" y="31"/>
                      <a:pt x="17" y="29"/>
                    </a:cubicBezTo>
                    <a:cubicBezTo>
                      <a:pt x="17" y="27"/>
                      <a:pt x="18" y="26"/>
                      <a:pt x="19" y="26"/>
                    </a:cubicBezTo>
                    <a:cubicBezTo>
                      <a:pt x="21" y="26"/>
                      <a:pt x="22" y="26"/>
                      <a:pt x="24" y="26"/>
                    </a:cubicBezTo>
                    <a:cubicBezTo>
                      <a:pt x="33" y="26"/>
                      <a:pt x="40" y="20"/>
                      <a:pt x="41" y="12"/>
                    </a:cubicBezTo>
                    <a:cubicBezTo>
                      <a:pt x="42" y="10"/>
                      <a:pt x="41" y="8"/>
                      <a:pt x="40" y="7"/>
                    </a:cubicBezTo>
                    <a:cubicBezTo>
                      <a:pt x="46" y="6"/>
                      <a:pt x="46" y="6"/>
                      <a:pt x="46" y="6"/>
                    </a:cubicBezTo>
                    <a:close/>
                    <a:moveTo>
                      <a:pt x="18" y="56"/>
                    </a:moveTo>
                    <a:cubicBezTo>
                      <a:pt x="12" y="56"/>
                      <a:pt x="9" y="53"/>
                      <a:pt x="9" y="47"/>
                    </a:cubicBezTo>
                    <a:cubicBezTo>
                      <a:pt x="10" y="42"/>
                      <a:pt x="15" y="40"/>
                      <a:pt x="16" y="40"/>
                    </a:cubicBezTo>
                    <a:cubicBezTo>
                      <a:pt x="21" y="41"/>
                      <a:pt x="27" y="42"/>
                      <a:pt x="27" y="48"/>
                    </a:cubicBezTo>
                    <a:cubicBezTo>
                      <a:pt x="26" y="54"/>
                      <a:pt x="21" y="56"/>
                      <a:pt x="18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11"/>
              <p:cNvSpPr>
                <a:spLocks noEditPoints="1"/>
              </p:cNvSpPr>
              <p:nvPr/>
            </p:nvSpPr>
            <p:spPr bwMode="auto">
              <a:xfrm>
                <a:off x="10252075" y="4683128"/>
                <a:ext cx="139699" cy="153988"/>
              </a:xfrm>
              <a:custGeom>
                <a:avLst/>
                <a:gdLst>
                  <a:gd name="T0" fmla="*/ 25 w 37"/>
                  <a:gd name="T1" fmla="*/ 4 h 41"/>
                  <a:gd name="T2" fmla="*/ 28 w 37"/>
                  <a:gd name="T3" fmla="*/ 11 h 41"/>
                  <a:gd name="T4" fmla="*/ 13 w 37"/>
                  <a:gd name="T5" fmla="*/ 38 h 41"/>
                  <a:gd name="T6" fmla="*/ 9 w 37"/>
                  <a:gd name="T7" fmla="*/ 31 h 41"/>
                  <a:gd name="T8" fmla="*/ 15 w 37"/>
                  <a:gd name="T9" fmla="*/ 13 h 41"/>
                  <a:gd name="T10" fmla="*/ 25 w 37"/>
                  <a:gd name="T11" fmla="*/ 4 h 41"/>
                  <a:gd name="T12" fmla="*/ 13 w 37"/>
                  <a:gd name="T13" fmla="*/ 41 h 41"/>
                  <a:gd name="T14" fmla="*/ 30 w 37"/>
                  <a:gd name="T15" fmla="*/ 31 h 41"/>
                  <a:gd name="T16" fmla="*/ 36 w 37"/>
                  <a:gd name="T17" fmla="*/ 15 h 41"/>
                  <a:gd name="T18" fmla="*/ 25 w 37"/>
                  <a:gd name="T19" fmla="*/ 0 h 41"/>
                  <a:gd name="T20" fmla="*/ 7 w 37"/>
                  <a:gd name="T21" fmla="*/ 11 h 41"/>
                  <a:gd name="T22" fmla="*/ 1 w 37"/>
                  <a:gd name="T23" fmla="*/ 26 h 41"/>
                  <a:gd name="T24" fmla="*/ 13 w 37"/>
                  <a:gd name="T2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41">
                    <a:moveTo>
                      <a:pt x="25" y="4"/>
                    </a:moveTo>
                    <a:cubicBezTo>
                      <a:pt x="28" y="4"/>
                      <a:pt x="28" y="7"/>
                      <a:pt x="28" y="11"/>
                    </a:cubicBezTo>
                    <a:cubicBezTo>
                      <a:pt x="27" y="17"/>
                      <a:pt x="21" y="38"/>
                      <a:pt x="13" y="38"/>
                    </a:cubicBezTo>
                    <a:cubicBezTo>
                      <a:pt x="10" y="38"/>
                      <a:pt x="8" y="35"/>
                      <a:pt x="9" y="31"/>
                    </a:cubicBezTo>
                    <a:cubicBezTo>
                      <a:pt x="10" y="26"/>
                      <a:pt x="12" y="18"/>
                      <a:pt x="15" y="13"/>
                    </a:cubicBezTo>
                    <a:cubicBezTo>
                      <a:pt x="18" y="8"/>
                      <a:pt x="21" y="4"/>
                      <a:pt x="25" y="4"/>
                    </a:cubicBezTo>
                    <a:close/>
                    <a:moveTo>
                      <a:pt x="13" y="41"/>
                    </a:moveTo>
                    <a:cubicBezTo>
                      <a:pt x="20" y="41"/>
                      <a:pt x="26" y="37"/>
                      <a:pt x="30" y="31"/>
                    </a:cubicBezTo>
                    <a:cubicBezTo>
                      <a:pt x="34" y="26"/>
                      <a:pt x="36" y="19"/>
                      <a:pt x="36" y="15"/>
                    </a:cubicBezTo>
                    <a:cubicBezTo>
                      <a:pt x="37" y="3"/>
                      <a:pt x="31" y="0"/>
                      <a:pt x="25" y="0"/>
                    </a:cubicBezTo>
                    <a:cubicBezTo>
                      <a:pt x="16" y="0"/>
                      <a:pt x="10" y="5"/>
                      <a:pt x="7" y="11"/>
                    </a:cubicBezTo>
                    <a:cubicBezTo>
                      <a:pt x="3" y="17"/>
                      <a:pt x="1" y="23"/>
                      <a:pt x="1" y="26"/>
                    </a:cubicBezTo>
                    <a:cubicBezTo>
                      <a:pt x="0" y="35"/>
                      <a:pt x="3" y="41"/>
                      <a:pt x="1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12"/>
              <p:cNvSpPr>
                <a:spLocks/>
              </p:cNvSpPr>
              <p:nvPr/>
            </p:nvSpPr>
            <p:spPr bwMode="auto">
              <a:xfrm>
                <a:off x="10394950" y="4683128"/>
                <a:ext cx="158751" cy="153988"/>
              </a:xfrm>
              <a:custGeom>
                <a:avLst/>
                <a:gdLst>
                  <a:gd name="T0" fmla="*/ 11 w 42"/>
                  <a:gd name="T1" fmla="*/ 9 h 41"/>
                  <a:gd name="T2" fmla="*/ 11 w 42"/>
                  <a:gd name="T3" fmla="*/ 5 h 41"/>
                  <a:gd name="T4" fmla="*/ 6 w 42"/>
                  <a:gd name="T5" fmla="*/ 5 h 41"/>
                  <a:gd name="T6" fmla="*/ 8 w 42"/>
                  <a:gd name="T7" fmla="*/ 2 h 41"/>
                  <a:gd name="T8" fmla="*/ 23 w 42"/>
                  <a:gd name="T9" fmla="*/ 0 h 41"/>
                  <a:gd name="T10" fmla="*/ 23 w 42"/>
                  <a:gd name="T11" fmla="*/ 1 h 41"/>
                  <a:gd name="T12" fmla="*/ 16 w 42"/>
                  <a:gd name="T13" fmla="*/ 18 h 41"/>
                  <a:gd name="T14" fmla="*/ 16 w 42"/>
                  <a:gd name="T15" fmla="*/ 18 h 41"/>
                  <a:gd name="T16" fmla="*/ 36 w 42"/>
                  <a:gd name="T17" fmla="*/ 0 h 41"/>
                  <a:gd name="T18" fmla="*/ 39 w 42"/>
                  <a:gd name="T19" fmla="*/ 12 h 41"/>
                  <a:gd name="T20" fmla="*/ 32 w 42"/>
                  <a:gd name="T21" fmla="*/ 32 h 41"/>
                  <a:gd name="T22" fmla="*/ 32 w 42"/>
                  <a:gd name="T23" fmla="*/ 35 h 41"/>
                  <a:gd name="T24" fmla="*/ 38 w 42"/>
                  <a:gd name="T25" fmla="*/ 28 h 41"/>
                  <a:gd name="T26" fmla="*/ 41 w 42"/>
                  <a:gd name="T27" fmla="*/ 29 h 41"/>
                  <a:gd name="T28" fmla="*/ 26 w 42"/>
                  <a:gd name="T29" fmla="*/ 41 h 41"/>
                  <a:gd name="T30" fmla="*/ 23 w 42"/>
                  <a:gd name="T31" fmla="*/ 32 h 41"/>
                  <a:gd name="T32" fmla="*/ 32 w 42"/>
                  <a:gd name="T33" fmla="*/ 11 h 41"/>
                  <a:gd name="T34" fmla="*/ 30 w 42"/>
                  <a:gd name="T35" fmla="*/ 6 h 41"/>
                  <a:gd name="T36" fmla="*/ 15 w 42"/>
                  <a:gd name="T37" fmla="*/ 23 h 41"/>
                  <a:gd name="T38" fmla="*/ 8 w 42"/>
                  <a:gd name="T39" fmla="*/ 41 h 41"/>
                  <a:gd name="T40" fmla="*/ 0 w 42"/>
                  <a:gd name="T41" fmla="*/ 41 h 41"/>
                  <a:gd name="T42" fmla="*/ 11 w 42"/>
                  <a:gd name="T4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1">
                    <a:moveTo>
                      <a:pt x="11" y="9"/>
                    </a:moveTo>
                    <a:cubicBezTo>
                      <a:pt x="12" y="7"/>
                      <a:pt x="12" y="5"/>
                      <a:pt x="11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21" y="8"/>
                      <a:pt x="29" y="0"/>
                      <a:pt x="36" y="0"/>
                    </a:cubicBezTo>
                    <a:cubicBezTo>
                      <a:pt x="41" y="0"/>
                      <a:pt x="42" y="5"/>
                      <a:pt x="39" y="1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1" y="34"/>
                      <a:pt x="30" y="35"/>
                      <a:pt x="32" y="35"/>
                    </a:cubicBezTo>
                    <a:cubicBezTo>
                      <a:pt x="33" y="35"/>
                      <a:pt x="37" y="31"/>
                      <a:pt x="38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37" y="35"/>
                      <a:pt x="32" y="41"/>
                      <a:pt x="26" y="41"/>
                    </a:cubicBezTo>
                    <a:cubicBezTo>
                      <a:pt x="22" y="41"/>
                      <a:pt x="21" y="38"/>
                      <a:pt x="23" y="32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8"/>
                      <a:pt x="32" y="6"/>
                      <a:pt x="30" y="6"/>
                    </a:cubicBezTo>
                    <a:cubicBezTo>
                      <a:pt x="26" y="6"/>
                      <a:pt x="18" y="17"/>
                      <a:pt x="15" y="23"/>
                    </a:cubicBezTo>
                    <a:cubicBezTo>
                      <a:pt x="13" y="28"/>
                      <a:pt x="11" y="32"/>
                      <a:pt x="8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9"/>
                      <a:pt x="11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13"/>
              <p:cNvSpPr>
                <a:spLocks/>
              </p:cNvSpPr>
              <p:nvPr/>
            </p:nvSpPr>
            <p:spPr bwMode="auto">
              <a:xfrm>
                <a:off x="10583863" y="4683128"/>
                <a:ext cx="173037" cy="222249"/>
              </a:xfrm>
              <a:custGeom>
                <a:avLst/>
                <a:gdLst>
                  <a:gd name="T0" fmla="*/ 25 w 46"/>
                  <a:gd name="T1" fmla="*/ 35 h 59"/>
                  <a:gd name="T2" fmla="*/ 36 w 46"/>
                  <a:gd name="T3" fmla="*/ 13 h 59"/>
                  <a:gd name="T4" fmla="*/ 39 w 46"/>
                  <a:gd name="T5" fmla="*/ 2 h 59"/>
                  <a:gd name="T6" fmla="*/ 45 w 46"/>
                  <a:gd name="T7" fmla="*/ 0 h 59"/>
                  <a:gd name="T8" fmla="*/ 46 w 46"/>
                  <a:gd name="T9" fmla="*/ 5 h 59"/>
                  <a:gd name="T10" fmla="*/ 36 w 46"/>
                  <a:gd name="T11" fmla="*/ 23 h 59"/>
                  <a:gd name="T12" fmla="*/ 24 w 46"/>
                  <a:gd name="T13" fmla="*/ 43 h 59"/>
                  <a:gd name="T14" fmla="*/ 6 w 46"/>
                  <a:gd name="T15" fmla="*/ 59 h 59"/>
                  <a:gd name="T16" fmla="*/ 1 w 46"/>
                  <a:gd name="T17" fmla="*/ 55 h 59"/>
                  <a:gd name="T18" fmla="*/ 6 w 46"/>
                  <a:gd name="T19" fmla="*/ 49 h 59"/>
                  <a:gd name="T20" fmla="*/ 9 w 46"/>
                  <a:gd name="T21" fmla="*/ 51 h 59"/>
                  <a:gd name="T22" fmla="*/ 11 w 46"/>
                  <a:gd name="T23" fmla="*/ 54 h 59"/>
                  <a:gd name="T24" fmla="*/ 15 w 46"/>
                  <a:gd name="T25" fmla="*/ 49 h 59"/>
                  <a:gd name="T26" fmla="*/ 18 w 46"/>
                  <a:gd name="T27" fmla="*/ 41 h 59"/>
                  <a:gd name="T28" fmla="*/ 18 w 46"/>
                  <a:gd name="T29" fmla="*/ 11 h 59"/>
                  <a:gd name="T30" fmla="*/ 17 w 46"/>
                  <a:gd name="T31" fmla="*/ 6 h 59"/>
                  <a:gd name="T32" fmla="*/ 12 w 46"/>
                  <a:gd name="T33" fmla="*/ 6 h 59"/>
                  <a:gd name="T34" fmla="*/ 12 w 46"/>
                  <a:gd name="T35" fmla="*/ 4 h 59"/>
                  <a:gd name="T36" fmla="*/ 27 w 46"/>
                  <a:gd name="T37" fmla="*/ 0 h 59"/>
                  <a:gd name="T38" fmla="*/ 27 w 46"/>
                  <a:gd name="T39" fmla="*/ 1 h 59"/>
                  <a:gd name="T40" fmla="*/ 25 w 46"/>
                  <a:gd name="T41" fmla="*/ 35 h 59"/>
                  <a:gd name="T42" fmla="*/ 25 w 46"/>
                  <a:gd name="T43" fmla="*/ 3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59">
                    <a:moveTo>
                      <a:pt x="25" y="35"/>
                    </a:moveTo>
                    <a:cubicBezTo>
                      <a:pt x="30" y="26"/>
                      <a:pt x="35" y="18"/>
                      <a:pt x="36" y="13"/>
                    </a:cubicBezTo>
                    <a:cubicBezTo>
                      <a:pt x="38" y="10"/>
                      <a:pt x="39" y="5"/>
                      <a:pt x="39" y="2"/>
                    </a:cubicBezTo>
                    <a:cubicBezTo>
                      <a:pt x="41" y="1"/>
                      <a:pt x="43" y="0"/>
                      <a:pt x="45" y="0"/>
                    </a:cubicBezTo>
                    <a:cubicBezTo>
                      <a:pt x="46" y="2"/>
                      <a:pt x="46" y="3"/>
                      <a:pt x="46" y="5"/>
                    </a:cubicBezTo>
                    <a:cubicBezTo>
                      <a:pt x="45" y="8"/>
                      <a:pt x="41" y="16"/>
                      <a:pt x="36" y="23"/>
                    </a:cubicBezTo>
                    <a:cubicBezTo>
                      <a:pt x="30" y="32"/>
                      <a:pt x="25" y="40"/>
                      <a:pt x="24" y="43"/>
                    </a:cubicBezTo>
                    <a:cubicBezTo>
                      <a:pt x="16" y="54"/>
                      <a:pt x="12" y="59"/>
                      <a:pt x="6" y="59"/>
                    </a:cubicBezTo>
                    <a:cubicBezTo>
                      <a:pt x="3" y="59"/>
                      <a:pt x="0" y="57"/>
                      <a:pt x="1" y="55"/>
                    </a:cubicBezTo>
                    <a:cubicBezTo>
                      <a:pt x="1" y="52"/>
                      <a:pt x="3" y="49"/>
                      <a:pt x="6" y="49"/>
                    </a:cubicBezTo>
                    <a:cubicBezTo>
                      <a:pt x="7" y="49"/>
                      <a:pt x="8" y="50"/>
                      <a:pt x="9" y="51"/>
                    </a:cubicBezTo>
                    <a:cubicBezTo>
                      <a:pt x="9" y="53"/>
                      <a:pt x="10" y="54"/>
                      <a:pt x="11" y="54"/>
                    </a:cubicBezTo>
                    <a:cubicBezTo>
                      <a:pt x="12" y="54"/>
                      <a:pt x="14" y="53"/>
                      <a:pt x="15" y="49"/>
                    </a:cubicBezTo>
                    <a:cubicBezTo>
                      <a:pt x="17" y="46"/>
                      <a:pt x="17" y="43"/>
                      <a:pt x="18" y="41"/>
                    </a:cubicBezTo>
                    <a:cubicBezTo>
                      <a:pt x="18" y="33"/>
                      <a:pt x="18" y="17"/>
                      <a:pt x="18" y="11"/>
                    </a:cubicBezTo>
                    <a:cubicBezTo>
                      <a:pt x="18" y="8"/>
                      <a:pt x="18" y="6"/>
                      <a:pt x="17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5"/>
                      <a:pt x="27" y="23"/>
                      <a:pt x="25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14"/>
              <p:cNvSpPr>
                <a:spLocks noEditPoints="1"/>
              </p:cNvSpPr>
              <p:nvPr/>
            </p:nvSpPr>
            <p:spPr bwMode="auto">
              <a:xfrm>
                <a:off x="10748963" y="4683128"/>
                <a:ext cx="142875" cy="153988"/>
              </a:xfrm>
              <a:custGeom>
                <a:avLst/>
                <a:gdLst>
                  <a:gd name="T0" fmla="*/ 25 w 38"/>
                  <a:gd name="T1" fmla="*/ 4 h 41"/>
                  <a:gd name="T2" fmla="*/ 28 w 38"/>
                  <a:gd name="T3" fmla="*/ 11 h 41"/>
                  <a:gd name="T4" fmla="*/ 13 w 38"/>
                  <a:gd name="T5" fmla="*/ 38 h 41"/>
                  <a:gd name="T6" fmla="*/ 9 w 38"/>
                  <a:gd name="T7" fmla="*/ 31 h 41"/>
                  <a:gd name="T8" fmla="*/ 15 w 38"/>
                  <a:gd name="T9" fmla="*/ 13 h 41"/>
                  <a:gd name="T10" fmla="*/ 25 w 38"/>
                  <a:gd name="T11" fmla="*/ 4 h 41"/>
                  <a:gd name="T12" fmla="*/ 13 w 38"/>
                  <a:gd name="T13" fmla="*/ 41 h 41"/>
                  <a:gd name="T14" fmla="*/ 30 w 38"/>
                  <a:gd name="T15" fmla="*/ 31 h 41"/>
                  <a:gd name="T16" fmla="*/ 37 w 38"/>
                  <a:gd name="T17" fmla="*/ 15 h 41"/>
                  <a:gd name="T18" fmla="*/ 25 w 38"/>
                  <a:gd name="T19" fmla="*/ 0 h 41"/>
                  <a:gd name="T20" fmla="*/ 7 w 38"/>
                  <a:gd name="T21" fmla="*/ 11 h 41"/>
                  <a:gd name="T22" fmla="*/ 1 w 38"/>
                  <a:gd name="T23" fmla="*/ 26 h 41"/>
                  <a:gd name="T24" fmla="*/ 13 w 38"/>
                  <a:gd name="T2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41">
                    <a:moveTo>
                      <a:pt x="25" y="4"/>
                    </a:moveTo>
                    <a:cubicBezTo>
                      <a:pt x="28" y="4"/>
                      <a:pt x="28" y="7"/>
                      <a:pt x="28" y="11"/>
                    </a:cubicBezTo>
                    <a:cubicBezTo>
                      <a:pt x="28" y="17"/>
                      <a:pt x="21" y="38"/>
                      <a:pt x="13" y="38"/>
                    </a:cubicBezTo>
                    <a:cubicBezTo>
                      <a:pt x="10" y="38"/>
                      <a:pt x="8" y="35"/>
                      <a:pt x="9" y="31"/>
                    </a:cubicBezTo>
                    <a:cubicBezTo>
                      <a:pt x="10" y="26"/>
                      <a:pt x="12" y="18"/>
                      <a:pt x="15" y="13"/>
                    </a:cubicBezTo>
                    <a:cubicBezTo>
                      <a:pt x="18" y="8"/>
                      <a:pt x="21" y="4"/>
                      <a:pt x="25" y="4"/>
                    </a:cubicBezTo>
                    <a:close/>
                    <a:moveTo>
                      <a:pt x="13" y="41"/>
                    </a:moveTo>
                    <a:cubicBezTo>
                      <a:pt x="21" y="41"/>
                      <a:pt x="26" y="37"/>
                      <a:pt x="30" y="31"/>
                    </a:cubicBezTo>
                    <a:cubicBezTo>
                      <a:pt x="34" y="26"/>
                      <a:pt x="36" y="19"/>
                      <a:pt x="37" y="15"/>
                    </a:cubicBezTo>
                    <a:cubicBezTo>
                      <a:pt x="38" y="3"/>
                      <a:pt x="31" y="0"/>
                      <a:pt x="25" y="0"/>
                    </a:cubicBezTo>
                    <a:cubicBezTo>
                      <a:pt x="16" y="0"/>
                      <a:pt x="10" y="5"/>
                      <a:pt x="7" y="11"/>
                    </a:cubicBezTo>
                    <a:cubicBezTo>
                      <a:pt x="3" y="17"/>
                      <a:pt x="1" y="23"/>
                      <a:pt x="1" y="26"/>
                    </a:cubicBezTo>
                    <a:cubicBezTo>
                      <a:pt x="0" y="35"/>
                      <a:pt x="3" y="41"/>
                      <a:pt x="1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15"/>
              <p:cNvSpPr>
                <a:spLocks/>
              </p:cNvSpPr>
              <p:nvPr/>
            </p:nvSpPr>
            <p:spPr bwMode="auto">
              <a:xfrm>
                <a:off x="10898188" y="4683128"/>
                <a:ext cx="155575" cy="153988"/>
              </a:xfrm>
              <a:custGeom>
                <a:avLst/>
                <a:gdLst>
                  <a:gd name="T0" fmla="*/ 25 w 41"/>
                  <a:gd name="T1" fmla="*/ 23 h 41"/>
                  <a:gd name="T2" fmla="*/ 5 w 41"/>
                  <a:gd name="T3" fmla="*/ 41 h 41"/>
                  <a:gd name="T4" fmla="*/ 2 w 41"/>
                  <a:gd name="T5" fmla="*/ 29 h 41"/>
                  <a:gd name="T6" fmla="*/ 9 w 41"/>
                  <a:gd name="T7" fmla="*/ 9 h 41"/>
                  <a:gd name="T8" fmla="*/ 9 w 41"/>
                  <a:gd name="T9" fmla="*/ 5 h 41"/>
                  <a:gd name="T10" fmla="*/ 5 w 41"/>
                  <a:gd name="T11" fmla="*/ 5 h 41"/>
                  <a:gd name="T12" fmla="*/ 6 w 41"/>
                  <a:gd name="T13" fmla="*/ 2 h 41"/>
                  <a:gd name="T14" fmla="*/ 21 w 41"/>
                  <a:gd name="T15" fmla="*/ 0 h 41"/>
                  <a:gd name="T16" fmla="*/ 21 w 41"/>
                  <a:gd name="T17" fmla="*/ 1 h 41"/>
                  <a:gd name="T18" fmla="*/ 10 w 41"/>
                  <a:gd name="T19" fmla="*/ 30 h 41"/>
                  <a:gd name="T20" fmla="*/ 11 w 41"/>
                  <a:gd name="T21" fmla="*/ 35 h 41"/>
                  <a:gd name="T22" fmla="*/ 26 w 41"/>
                  <a:gd name="T23" fmla="*/ 18 h 41"/>
                  <a:gd name="T24" fmla="*/ 33 w 41"/>
                  <a:gd name="T25" fmla="*/ 1 h 41"/>
                  <a:gd name="T26" fmla="*/ 41 w 41"/>
                  <a:gd name="T27" fmla="*/ 0 h 41"/>
                  <a:gd name="T28" fmla="*/ 30 w 41"/>
                  <a:gd name="T29" fmla="*/ 32 h 41"/>
                  <a:gd name="T30" fmla="*/ 30 w 41"/>
                  <a:gd name="T31" fmla="*/ 35 h 41"/>
                  <a:gd name="T32" fmla="*/ 37 w 41"/>
                  <a:gd name="T33" fmla="*/ 28 h 41"/>
                  <a:gd name="T34" fmla="*/ 39 w 41"/>
                  <a:gd name="T35" fmla="*/ 29 h 41"/>
                  <a:gd name="T36" fmla="*/ 24 w 41"/>
                  <a:gd name="T37" fmla="*/ 41 h 41"/>
                  <a:gd name="T38" fmla="*/ 22 w 41"/>
                  <a:gd name="T39" fmla="*/ 32 h 41"/>
                  <a:gd name="T40" fmla="*/ 25 w 41"/>
                  <a:gd name="T41" fmla="*/ 23 h 41"/>
                  <a:gd name="T42" fmla="*/ 25 w 41"/>
                  <a:gd name="T43" fmla="*/ 2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" h="41">
                    <a:moveTo>
                      <a:pt x="25" y="23"/>
                    </a:moveTo>
                    <a:cubicBezTo>
                      <a:pt x="20" y="33"/>
                      <a:pt x="12" y="41"/>
                      <a:pt x="5" y="41"/>
                    </a:cubicBezTo>
                    <a:cubicBezTo>
                      <a:pt x="0" y="41"/>
                      <a:pt x="0" y="36"/>
                      <a:pt x="2" y="2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7"/>
                      <a:pt x="10" y="5"/>
                      <a:pt x="9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9" y="34"/>
                      <a:pt x="9" y="35"/>
                      <a:pt x="11" y="35"/>
                    </a:cubicBezTo>
                    <a:cubicBezTo>
                      <a:pt x="15" y="35"/>
                      <a:pt x="22" y="25"/>
                      <a:pt x="26" y="18"/>
                    </a:cubicBezTo>
                    <a:cubicBezTo>
                      <a:pt x="28" y="14"/>
                      <a:pt x="30" y="9"/>
                      <a:pt x="33" y="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29" y="34"/>
                      <a:pt x="29" y="35"/>
                      <a:pt x="30" y="35"/>
                    </a:cubicBezTo>
                    <a:cubicBezTo>
                      <a:pt x="32" y="35"/>
                      <a:pt x="36" y="31"/>
                      <a:pt x="37" y="28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6" y="35"/>
                      <a:pt x="30" y="41"/>
                      <a:pt x="24" y="41"/>
                    </a:cubicBezTo>
                    <a:cubicBezTo>
                      <a:pt x="21" y="41"/>
                      <a:pt x="20" y="38"/>
                      <a:pt x="22" y="3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16"/>
              <p:cNvSpPr>
                <a:spLocks/>
              </p:cNvSpPr>
              <p:nvPr/>
            </p:nvSpPr>
            <p:spPr bwMode="auto">
              <a:xfrm>
                <a:off x="11056938" y="4683128"/>
                <a:ext cx="127000" cy="153988"/>
              </a:xfrm>
              <a:custGeom>
                <a:avLst/>
                <a:gdLst>
                  <a:gd name="T0" fmla="*/ 11 w 34"/>
                  <a:gd name="T1" fmla="*/ 9 h 41"/>
                  <a:gd name="T2" fmla="*/ 10 w 34"/>
                  <a:gd name="T3" fmla="*/ 5 h 41"/>
                  <a:gd name="T4" fmla="*/ 6 w 34"/>
                  <a:gd name="T5" fmla="*/ 5 h 41"/>
                  <a:gd name="T6" fmla="*/ 7 w 34"/>
                  <a:gd name="T7" fmla="*/ 2 h 41"/>
                  <a:gd name="T8" fmla="*/ 21 w 34"/>
                  <a:gd name="T9" fmla="*/ 0 h 41"/>
                  <a:gd name="T10" fmla="*/ 21 w 34"/>
                  <a:gd name="T11" fmla="*/ 1 h 41"/>
                  <a:gd name="T12" fmla="*/ 17 w 34"/>
                  <a:gd name="T13" fmla="*/ 13 h 41"/>
                  <a:gd name="T14" fmla="*/ 17 w 34"/>
                  <a:gd name="T15" fmla="*/ 13 h 41"/>
                  <a:gd name="T16" fmla="*/ 30 w 34"/>
                  <a:gd name="T17" fmla="*/ 0 h 41"/>
                  <a:gd name="T18" fmla="*/ 33 w 34"/>
                  <a:gd name="T19" fmla="*/ 5 h 41"/>
                  <a:gd name="T20" fmla="*/ 29 w 34"/>
                  <a:gd name="T21" fmla="*/ 11 h 41"/>
                  <a:gd name="T22" fmla="*/ 26 w 34"/>
                  <a:gd name="T23" fmla="*/ 9 h 41"/>
                  <a:gd name="T24" fmla="*/ 24 w 34"/>
                  <a:gd name="T25" fmla="*/ 8 h 41"/>
                  <a:gd name="T26" fmla="*/ 15 w 34"/>
                  <a:gd name="T27" fmla="*/ 23 h 41"/>
                  <a:gd name="T28" fmla="*/ 9 w 34"/>
                  <a:gd name="T29" fmla="*/ 41 h 41"/>
                  <a:gd name="T30" fmla="*/ 0 w 34"/>
                  <a:gd name="T31" fmla="*/ 41 h 41"/>
                  <a:gd name="T32" fmla="*/ 11 w 34"/>
                  <a:gd name="T3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41">
                    <a:moveTo>
                      <a:pt x="11" y="9"/>
                    </a:moveTo>
                    <a:cubicBezTo>
                      <a:pt x="12" y="7"/>
                      <a:pt x="12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1" y="5"/>
                      <a:pt x="27" y="0"/>
                      <a:pt x="30" y="0"/>
                    </a:cubicBezTo>
                    <a:cubicBezTo>
                      <a:pt x="33" y="0"/>
                      <a:pt x="34" y="2"/>
                      <a:pt x="33" y="5"/>
                    </a:cubicBezTo>
                    <a:cubicBezTo>
                      <a:pt x="33" y="8"/>
                      <a:pt x="31" y="11"/>
                      <a:pt x="29" y="11"/>
                    </a:cubicBezTo>
                    <a:cubicBezTo>
                      <a:pt x="27" y="11"/>
                      <a:pt x="27" y="10"/>
                      <a:pt x="26" y="9"/>
                    </a:cubicBezTo>
                    <a:cubicBezTo>
                      <a:pt x="25" y="8"/>
                      <a:pt x="24" y="8"/>
                      <a:pt x="24" y="8"/>
                    </a:cubicBezTo>
                    <a:cubicBezTo>
                      <a:pt x="21" y="8"/>
                      <a:pt x="18" y="14"/>
                      <a:pt x="15" y="23"/>
                    </a:cubicBezTo>
                    <a:cubicBezTo>
                      <a:pt x="12" y="29"/>
                      <a:pt x="10" y="35"/>
                      <a:pt x="9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9"/>
                      <a:pt x="11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17"/>
              <p:cNvSpPr>
                <a:spLocks/>
              </p:cNvSpPr>
              <p:nvPr/>
            </p:nvSpPr>
            <p:spPr bwMode="auto">
              <a:xfrm>
                <a:off x="11229975" y="4646614"/>
                <a:ext cx="107950" cy="190500"/>
              </a:xfrm>
              <a:custGeom>
                <a:avLst/>
                <a:gdLst>
                  <a:gd name="T0" fmla="*/ 21 w 29"/>
                  <a:gd name="T1" fmla="*/ 39 h 51"/>
                  <a:gd name="T2" fmla="*/ 5 w 29"/>
                  <a:gd name="T3" fmla="*/ 51 h 51"/>
                  <a:gd name="T4" fmla="*/ 2 w 29"/>
                  <a:gd name="T5" fmla="*/ 42 h 51"/>
                  <a:gd name="T6" fmla="*/ 12 w 29"/>
                  <a:gd name="T7" fmla="*/ 15 h 51"/>
                  <a:gd name="T8" fmla="*/ 6 w 29"/>
                  <a:gd name="T9" fmla="*/ 15 h 51"/>
                  <a:gd name="T10" fmla="*/ 8 w 29"/>
                  <a:gd name="T11" fmla="*/ 12 h 51"/>
                  <a:gd name="T12" fmla="*/ 13 w 29"/>
                  <a:gd name="T13" fmla="*/ 12 h 51"/>
                  <a:gd name="T14" fmla="*/ 15 w 29"/>
                  <a:gd name="T15" fmla="*/ 6 h 51"/>
                  <a:gd name="T16" fmla="*/ 25 w 29"/>
                  <a:gd name="T17" fmla="*/ 0 h 51"/>
                  <a:gd name="T18" fmla="*/ 26 w 29"/>
                  <a:gd name="T19" fmla="*/ 1 h 51"/>
                  <a:gd name="T20" fmla="*/ 21 w 29"/>
                  <a:gd name="T21" fmla="*/ 12 h 51"/>
                  <a:gd name="T22" fmla="*/ 29 w 29"/>
                  <a:gd name="T23" fmla="*/ 12 h 51"/>
                  <a:gd name="T24" fmla="*/ 29 w 29"/>
                  <a:gd name="T25" fmla="*/ 15 h 51"/>
                  <a:gd name="T26" fmla="*/ 20 w 29"/>
                  <a:gd name="T27" fmla="*/ 15 h 51"/>
                  <a:gd name="T28" fmla="*/ 11 w 29"/>
                  <a:gd name="T29" fmla="*/ 42 h 51"/>
                  <a:gd name="T30" fmla="*/ 11 w 29"/>
                  <a:gd name="T31" fmla="*/ 45 h 51"/>
                  <a:gd name="T32" fmla="*/ 20 w 29"/>
                  <a:gd name="T33" fmla="*/ 38 h 51"/>
                  <a:gd name="T34" fmla="*/ 21 w 29"/>
                  <a:gd name="T3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51">
                    <a:moveTo>
                      <a:pt x="21" y="39"/>
                    </a:moveTo>
                    <a:cubicBezTo>
                      <a:pt x="17" y="46"/>
                      <a:pt x="11" y="51"/>
                      <a:pt x="5" y="51"/>
                    </a:cubicBezTo>
                    <a:cubicBezTo>
                      <a:pt x="2" y="51"/>
                      <a:pt x="0" y="48"/>
                      <a:pt x="2" y="42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4"/>
                      <a:pt x="10" y="45"/>
                      <a:pt x="11" y="45"/>
                    </a:cubicBezTo>
                    <a:cubicBezTo>
                      <a:pt x="14" y="45"/>
                      <a:pt x="17" y="42"/>
                      <a:pt x="20" y="38"/>
                    </a:cubicBezTo>
                    <a:cubicBezTo>
                      <a:pt x="21" y="39"/>
                      <a:pt x="21" y="39"/>
                      <a:pt x="2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18"/>
              <p:cNvSpPr>
                <a:spLocks noEditPoints="1"/>
              </p:cNvSpPr>
              <p:nvPr/>
            </p:nvSpPr>
            <p:spPr bwMode="auto">
              <a:xfrm>
                <a:off x="11326813" y="4619628"/>
                <a:ext cx="98425" cy="217488"/>
              </a:xfrm>
              <a:custGeom>
                <a:avLst/>
                <a:gdLst>
                  <a:gd name="T0" fmla="*/ 19 w 26"/>
                  <a:gd name="T1" fmla="*/ 46 h 58"/>
                  <a:gd name="T2" fmla="*/ 5 w 26"/>
                  <a:gd name="T3" fmla="*/ 58 h 58"/>
                  <a:gd name="T4" fmla="*/ 2 w 26"/>
                  <a:gd name="T5" fmla="*/ 49 h 58"/>
                  <a:gd name="T6" fmla="*/ 10 w 26"/>
                  <a:gd name="T7" fmla="*/ 26 h 58"/>
                  <a:gd name="T8" fmla="*/ 9 w 26"/>
                  <a:gd name="T9" fmla="*/ 22 h 58"/>
                  <a:gd name="T10" fmla="*/ 6 w 26"/>
                  <a:gd name="T11" fmla="*/ 22 h 58"/>
                  <a:gd name="T12" fmla="*/ 6 w 26"/>
                  <a:gd name="T13" fmla="*/ 19 h 58"/>
                  <a:gd name="T14" fmla="*/ 21 w 26"/>
                  <a:gd name="T15" fmla="*/ 17 h 58"/>
                  <a:gd name="T16" fmla="*/ 21 w 26"/>
                  <a:gd name="T17" fmla="*/ 18 h 58"/>
                  <a:gd name="T18" fmla="*/ 10 w 26"/>
                  <a:gd name="T19" fmla="*/ 49 h 58"/>
                  <a:gd name="T20" fmla="*/ 10 w 26"/>
                  <a:gd name="T21" fmla="*/ 52 h 58"/>
                  <a:gd name="T22" fmla="*/ 17 w 26"/>
                  <a:gd name="T23" fmla="*/ 45 h 58"/>
                  <a:gd name="T24" fmla="*/ 19 w 26"/>
                  <a:gd name="T25" fmla="*/ 46 h 58"/>
                  <a:gd name="T26" fmla="*/ 15 w 26"/>
                  <a:gd name="T27" fmla="*/ 7 h 58"/>
                  <a:gd name="T28" fmla="*/ 21 w 26"/>
                  <a:gd name="T29" fmla="*/ 0 h 58"/>
                  <a:gd name="T30" fmla="*/ 26 w 26"/>
                  <a:gd name="T31" fmla="*/ 5 h 58"/>
                  <a:gd name="T32" fmla="*/ 19 w 26"/>
                  <a:gd name="T33" fmla="*/ 12 h 58"/>
                  <a:gd name="T34" fmla="*/ 15 w 26"/>
                  <a:gd name="T35" fmla="*/ 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58">
                    <a:moveTo>
                      <a:pt x="19" y="46"/>
                    </a:moveTo>
                    <a:cubicBezTo>
                      <a:pt x="15" y="52"/>
                      <a:pt x="11" y="58"/>
                      <a:pt x="5" y="58"/>
                    </a:cubicBezTo>
                    <a:cubicBezTo>
                      <a:pt x="0" y="58"/>
                      <a:pt x="0" y="55"/>
                      <a:pt x="2" y="49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4"/>
                      <a:pt x="11" y="22"/>
                      <a:pt x="9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1"/>
                      <a:pt x="9" y="52"/>
                      <a:pt x="10" y="52"/>
                    </a:cubicBezTo>
                    <a:cubicBezTo>
                      <a:pt x="12" y="52"/>
                      <a:pt x="15" y="48"/>
                      <a:pt x="17" y="45"/>
                    </a:cubicBezTo>
                    <a:cubicBezTo>
                      <a:pt x="19" y="46"/>
                      <a:pt x="19" y="46"/>
                      <a:pt x="19" y="46"/>
                    </a:cubicBezTo>
                    <a:close/>
                    <a:moveTo>
                      <a:pt x="15" y="7"/>
                    </a:moveTo>
                    <a:cubicBezTo>
                      <a:pt x="15" y="4"/>
                      <a:pt x="18" y="0"/>
                      <a:pt x="21" y="0"/>
                    </a:cubicBezTo>
                    <a:cubicBezTo>
                      <a:pt x="24" y="0"/>
                      <a:pt x="26" y="2"/>
                      <a:pt x="26" y="5"/>
                    </a:cubicBezTo>
                    <a:cubicBezTo>
                      <a:pt x="25" y="10"/>
                      <a:pt x="23" y="12"/>
                      <a:pt x="19" y="12"/>
                    </a:cubicBezTo>
                    <a:cubicBezTo>
                      <a:pt x="17" y="12"/>
                      <a:pt x="15" y="10"/>
                      <a:pt x="1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19"/>
              <p:cNvSpPr>
                <a:spLocks/>
              </p:cNvSpPr>
              <p:nvPr/>
            </p:nvSpPr>
            <p:spPr bwMode="auto">
              <a:xfrm>
                <a:off x="11409362" y="4683128"/>
                <a:ext cx="128589" cy="153988"/>
              </a:xfrm>
              <a:custGeom>
                <a:avLst/>
                <a:gdLst>
                  <a:gd name="T0" fmla="*/ 11 w 34"/>
                  <a:gd name="T1" fmla="*/ 9 h 41"/>
                  <a:gd name="T2" fmla="*/ 10 w 34"/>
                  <a:gd name="T3" fmla="*/ 5 h 41"/>
                  <a:gd name="T4" fmla="*/ 6 w 34"/>
                  <a:gd name="T5" fmla="*/ 5 h 41"/>
                  <a:gd name="T6" fmla="*/ 7 w 34"/>
                  <a:gd name="T7" fmla="*/ 2 h 41"/>
                  <a:gd name="T8" fmla="*/ 21 w 34"/>
                  <a:gd name="T9" fmla="*/ 0 h 41"/>
                  <a:gd name="T10" fmla="*/ 21 w 34"/>
                  <a:gd name="T11" fmla="*/ 1 h 41"/>
                  <a:gd name="T12" fmla="*/ 17 w 34"/>
                  <a:gd name="T13" fmla="*/ 13 h 41"/>
                  <a:gd name="T14" fmla="*/ 17 w 34"/>
                  <a:gd name="T15" fmla="*/ 13 h 41"/>
                  <a:gd name="T16" fmla="*/ 31 w 34"/>
                  <a:gd name="T17" fmla="*/ 0 h 41"/>
                  <a:gd name="T18" fmla="*/ 34 w 34"/>
                  <a:gd name="T19" fmla="*/ 5 h 41"/>
                  <a:gd name="T20" fmla="*/ 29 w 34"/>
                  <a:gd name="T21" fmla="*/ 11 h 41"/>
                  <a:gd name="T22" fmla="*/ 26 w 34"/>
                  <a:gd name="T23" fmla="*/ 9 h 41"/>
                  <a:gd name="T24" fmla="*/ 23 w 34"/>
                  <a:gd name="T25" fmla="*/ 8 h 41"/>
                  <a:gd name="T26" fmla="*/ 14 w 34"/>
                  <a:gd name="T27" fmla="*/ 23 h 41"/>
                  <a:gd name="T28" fmla="*/ 8 w 34"/>
                  <a:gd name="T29" fmla="*/ 41 h 41"/>
                  <a:gd name="T30" fmla="*/ 0 w 34"/>
                  <a:gd name="T31" fmla="*/ 41 h 41"/>
                  <a:gd name="T32" fmla="*/ 11 w 34"/>
                  <a:gd name="T33" fmla="*/ 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41">
                    <a:moveTo>
                      <a:pt x="11" y="9"/>
                    </a:moveTo>
                    <a:cubicBezTo>
                      <a:pt x="11" y="7"/>
                      <a:pt x="11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1" y="5"/>
                      <a:pt x="26" y="0"/>
                      <a:pt x="31" y="0"/>
                    </a:cubicBezTo>
                    <a:cubicBezTo>
                      <a:pt x="33" y="0"/>
                      <a:pt x="34" y="2"/>
                      <a:pt x="34" y="5"/>
                    </a:cubicBezTo>
                    <a:cubicBezTo>
                      <a:pt x="33" y="8"/>
                      <a:pt x="32" y="11"/>
                      <a:pt x="29" y="11"/>
                    </a:cubicBezTo>
                    <a:cubicBezTo>
                      <a:pt x="28" y="11"/>
                      <a:pt x="27" y="10"/>
                      <a:pt x="26" y="9"/>
                    </a:cubicBezTo>
                    <a:cubicBezTo>
                      <a:pt x="26" y="8"/>
                      <a:pt x="25" y="8"/>
                      <a:pt x="23" y="8"/>
                    </a:cubicBezTo>
                    <a:cubicBezTo>
                      <a:pt x="21" y="8"/>
                      <a:pt x="18" y="14"/>
                      <a:pt x="14" y="23"/>
                    </a:cubicBezTo>
                    <a:cubicBezTo>
                      <a:pt x="13" y="29"/>
                      <a:pt x="11" y="35"/>
                      <a:pt x="8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1" y="9"/>
                      <a:pt x="11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20"/>
              <p:cNvSpPr>
                <a:spLocks noEditPoints="1"/>
              </p:cNvSpPr>
              <p:nvPr/>
            </p:nvSpPr>
            <p:spPr bwMode="auto">
              <a:xfrm>
                <a:off x="11518899" y="4683128"/>
                <a:ext cx="134938" cy="153988"/>
              </a:xfrm>
              <a:custGeom>
                <a:avLst/>
                <a:gdLst>
                  <a:gd name="T0" fmla="*/ 12 w 36"/>
                  <a:gd name="T1" fmla="*/ 22 h 41"/>
                  <a:gd name="T2" fmla="*/ 25 w 36"/>
                  <a:gd name="T3" fmla="*/ 4 h 41"/>
                  <a:gd name="T4" fmla="*/ 27 w 36"/>
                  <a:gd name="T5" fmla="*/ 8 h 41"/>
                  <a:gd name="T6" fmla="*/ 12 w 36"/>
                  <a:gd name="T7" fmla="*/ 22 h 41"/>
                  <a:gd name="T8" fmla="*/ 28 w 36"/>
                  <a:gd name="T9" fmla="*/ 27 h 41"/>
                  <a:gd name="T10" fmla="*/ 15 w 36"/>
                  <a:gd name="T11" fmla="*/ 36 h 41"/>
                  <a:gd name="T12" fmla="*/ 11 w 36"/>
                  <a:gd name="T13" fmla="*/ 27 h 41"/>
                  <a:gd name="T14" fmla="*/ 12 w 36"/>
                  <a:gd name="T15" fmla="*/ 25 h 41"/>
                  <a:gd name="T16" fmla="*/ 31 w 36"/>
                  <a:gd name="T17" fmla="*/ 17 h 41"/>
                  <a:gd name="T18" fmla="*/ 35 w 36"/>
                  <a:gd name="T19" fmla="*/ 9 h 41"/>
                  <a:gd name="T20" fmla="*/ 27 w 36"/>
                  <a:gd name="T21" fmla="*/ 0 h 41"/>
                  <a:gd name="T22" fmla="*/ 10 w 36"/>
                  <a:gd name="T23" fmla="*/ 9 h 41"/>
                  <a:gd name="T24" fmla="*/ 2 w 36"/>
                  <a:gd name="T25" fmla="*/ 28 h 41"/>
                  <a:gd name="T26" fmla="*/ 11 w 36"/>
                  <a:gd name="T27" fmla="*/ 41 h 41"/>
                  <a:gd name="T28" fmla="*/ 30 w 36"/>
                  <a:gd name="T29" fmla="*/ 29 h 41"/>
                  <a:gd name="T30" fmla="*/ 28 w 36"/>
                  <a:gd name="T31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1">
                    <a:moveTo>
                      <a:pt x="12" y="22"/>
                    </a:moveTo>
                    <a:cubicBezTo>
                      <a:pt x="15" y="13"/>
                      <a:pt x="21" y="4"/>
                      <a:pt x="25" y="4"/>
                    </a:cubicBezTo>
                    <a:cubicBezTo>
                      <a:pt x="27" y="4"/>
                      <a:pt x="28" y="5"/>
                      <a:pt x="27" y="8"/>
                    </a:cubicBezTo>
                    <a:cubicBezTo>
                      <a:pt x="27" y="14"/>
                      <a:pt x="21" y="20"/>
                      <a:pt x="12" y="22"/>
                    </a:cubicBezTo>
                    <a:close/>
                    <a:moveTo>
                      <a:pt x="28" y="27"/>
                    </a:moveTo>
                    <a:cubicBezTo>
                      <a:pt x="24" y="32"/>
                      <a:pt x="20" y="36"/>
                      <a:pt x="15" y="36"/>
                    </a:cubicBezTo>
                    <a:cubicBezTo>
                      <a:pt x="12" y="36"/>
                      <a:pt x="11" y="32"/>
                      <a:pt x="11" y="27"/>
                    </a:cubicBezTo>
                    <a:cubicBezTo>
                      <a:pt x="12" y="26"/>
                      <a:pt x="12" y="26"/>
                      <a:pt x="12" y="25"/>
                    </a:cubicBezTo>
                    <a:cubicBezTo>
                      <a:pt x="23" y="23"/>
                      <a:pt x="28" y="20"/>
                      <a:pt x="31" y="17"/>
                    </a:cubicBezTo>
                    <a:cubicBezTo>
                      <a:pt x="34" y="14"/>
                      <a:pt x="35" y="11"/>
                      <a:pt x="35" y="9"/>
                    </a:cubicBezTo>
                    <a:cubicBezTo>
                      <a:pt x="36" y="4"/>
                      <a:pt x="33" y="0"/>
                      <a:pt x="27" y="0"/>
                    </a:cubicBezTo>
                    <a:cubicBezTo>
                      <a:pt x="20" y="0"/>
                      <a:pt x="15" y="4"/>
                      <a:pt x="10" y="9"/>
                    </a:cubicBezTo>
                    <a:cubicBezTo>
                      <a:pt x="6" y="14"/>
                      <a:pt x="3" y="21"/>
                      <a:pt x="2" y="28"/>
                    </a:cubicBezTo>
                    <a:cubicBezTo>
                      <a:pt x="0" y="38"/>
                      <a:pt x="6" y="41"/>
                      <a:pt x="11" y="41"/>
                    </a:cubicBezTo>
                    <a:cubicBezTo>
                      <a:pt x="17" y="41"/>
                      <a:pt x="24" y="38"/>
                      <a:pt x="30" y="29"/>
                    </a:cubicBezTo>
                    <a:cubicBezTo>
                      <a:pt x="28" y="27"/>
                      <a:pt x="28" y="27"/>
                      <a:pt x="2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21"/>
              <p:cNvSpPr>
                <a:spLocks/>
              </p:cNvSpPr>
              <p:nvPr/>
            </p:nvSpPr>
            <p:spPr bwMode="auto">
              <a:xfrm>
                <a:off x="11639549" y="4683128"/>
                <a:ext cx="120650" cy="153988"/>
              </a:xfrm>
              <a:custGeom>
                <a:avLst/>
                <a:gdLst>
                  <a:gd name="T0" fmla="*/ 0 w 32"/>
                  <a:gd name="T1" fmla="*/ 33 h 41"/>
                  <a:gd name="T2" fmla="*/ 5 w 32"/>
                  <a:gd name="T3" fmla="*/ 29 h 41"/>
                  <a:gd name="T4" fmla="*/ 7 w 32"/>
                  <a:gd name="T5" fmla="*/ 31 h 41"/>
                  <a:gd name="T6" fmla="*/ 13 w 32"/>
                  <a:gd name="T7" fmla="*/ 38 h 41"/>
                  <a:gd name="T8" fmla="*/ 18 w 32"/>
                  <a:gd name="T9" fmla="*/ 33 h 41"/>
                  <a:gd name="T10" fmla="*/ 13 w 32"/>
                  <a:gd name="T11" fmla="*/ 24 h 41"/>
                  <a:gd name="T12" fmla="*/ 9 w 32"/>
                  <a:gd name="T13" fmla="*/ 13 h 41"/>
                  <a:gd name="T14" fmla="*/ 22 w 32"/>
                  <a:gd name="T15" fmla="*/ 0 h 41"/>
                  <a:gd name="T16" fmla="*/ 31 w 32"/>
                  <a:gd name="T17" fmla="*/ 7 h 41"/>
                  <a:gd name="T18" fmla="*/ 27 w 32"/>
                  <a:gd name="T19" fmla="*/ 11 h 41"/>
                  <a:gd name="T20" fmla="*/ 25 w 32"/>
                  <a:gd name="T21" fmla="*/ 9 h 41"/>
                  <a:gd name="T22" fmla="*/ 20 w 32"/>
                  <a:gd name="T23" fmla="*/ 4 h 41"/>
                  <a:gd name="T24" fmla="*/ 16 w 32"/>
                  <a:gd name="T25" fmla="*/ 8 h 41"/>
                  <a:gd name="T26" fmla="*/ 20 w 32"/>
                  <a:gd name="T27" fmla="*/ 17 h 41"/>
                  <a:gd name="T28" fmla="*/ 25 w 32"/>
                  <a:gd name="T29" fmla="*/ 29 h 41"/>
                  <a:gd name="T30" fmla="*/ 10 w 32"/>
                  <a:gd name="T31" fmla="*/ 41 h 41"/>
                  <a:gd name="T32" fmla="*/ 0 w 32"/>
                  <a:gd name="T33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41">
                    <a:moveTo>
                      <a:pt x="0" y="33"/>
                    </a:moveTo>
                    <a:cubicBezTo>
                      <a:pt x="1" y="31"/>
                      <a:pt x="3" y="29"/>
                      <a:pt x="5" y="29"/>
                    </a:cubicBezTo>
                    <a:cubicBezTo>
                      <a:pt x="7" y="29"/>
                      <a:pt x="7" y="29"/>
                      <a:pt x="7" y="31"/>
                    </a:cubicBezTo>
                    <a:cubicBezTo>
                      <a:pt x="9" y="36"/>
                      <a:pt x="10" y="38"/>
                      <a:pt x="13" y="38"/>
                    </a:cubicBezTo>
                    <a:cubicBezTo>
                      <a:pt x="15" y="38"/>
                      <a:pt x="17" y="36"/>
                      <a:pt x="18" y="33"/>
                    </a:cubicBezTo>
                    <a:cubicBezTo>
                      <a:pt x="18" y="29"/>
                      <a:pt x="16" y="26"/>
                      <a:pt x="13" y="24"/>
                    </a:cubicBezTo>
                    <a:cubicBezTo>
                      <a:pt x="10" y="21"/>
                      <a:pt x="8" y="17"/>
                      <a:pt x="9" y="13"/>
                    </a:cubicBezTo>
                    <a:cubicBezTo>
                      <a:pt x="10" y="6"/>
                      <a:pt x="15" y="0"/>
                      <a:pt x="22" y="0"/>
                    </a:cubicBezTo>
                    <a:cubicBezTo>
                      <a:pt x="30" y="0"/>
                      <a:pt x="32" y="5"/>
                      <a:pt x="31" y="7"/>
                    </a:cubicBezTo>
                    <a:cubicBezTo>
                      <a:pt x="31" y="10"/>
                      <a:pt x="28" y="11"/>
                      <a:pt x="27" y="11"/>
                    </a:cubicBezTo>
                    <a:cubicBezTo>
                      <a:pt x="25" y="11"/>
                      <a:pt x="25" y="11"/>
                      <a:pt x="25" y="9"/>
                    </a:cubicBezTo>
                    <a:cubicBezTo>
                      <a:pt x="23" y="5"/>
                      <a:pt x="22" y="4"/>
                      <a:pt x="20" y="4"/>
                    </a:cubicBezTo>
                    <a:cubicBezTo>
                      <a:pt x="18" y="4"/>
                      <a:pt x="16" y="5"/>
                      <a:pt x="16" y="8"/>
                    </a:cubicBezTo>
                    <a:cubicBezTo>
                      <a:pt x="16" y="11"/>
                      <a:pt x="17" y="14"/>
                      <a:pt x="20" y="17"/>
                    </a:cubicBezTo>
                    <a:cubicBezTo>
                      <a:pt x="24" y="20"/>
                      <a:pt x="25" y="24"/>
                      <a:pt x="25" y="29"/>
                    </a:cubicBezTo>
                    <a:cubicBezTo>
                      <a:pt x="24" y="35"/>
                      <a:pt x="19" y="41"/>
                      <a:pt x="10" y="41"/>
                    </a:cubicBezTo>
                    <a:cubicBezTo>
                      <a:pt x="3" y="41"/>
                      <a:pt x="0" y="37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22"/>
              <p:cNvSpPr>
                <a:spLocks/>
              </p:cNvSpPr>
              <p:nvPr/>
            </p:nvSpPr>
            <p:spPr bwMode="auto">
              <a:xfrm>
                <a:off x="11752262" y="4792666"/>
                <a:ext cx="44451" cy="44451"/>
              </a:xfrm>
              <a:custGeom>
                <a:avLst/>
                <a:gdLst>
                  <a:gd name="T0" fmla="*/ 0 w 12"/>
                  <a:gd name="T1" fmla="*/ 6 h 12"/>
                  <a:gd name="T2" fmla="*/ 6 w 12"/>
                  <a:gd name="T3" fmla="*/ 0 h 12"/>
                  <a:gd name="T4" fmla="*/ 11 w 12"/>
                  <a:gd name="T5" fmla="*/ 6 h 12"/>
                  <a:gd name="T6" fmla="*/ 4 w 12"/>
                  <a:gd name="T7" fmla="*/ 12 h 12"/>
                  <a:gd name="T8" fmla="*/ 0 w 12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0" y="6"/>
                    </a:moveTo>
                    <a:cubicBezTo>
                      <a:pt x="0" y="3"/>
                      <a:pt x="3" y="0"/>
                      <a:pt x="6" y="0"/>
                    </a:cubicBezTo>
                    <a:cubicBezTo>
                      <a:pt x="10" y="0"/>
                      <a:pt x="12" y="2"/>
                      <a:pt x="11" y="6"/>
                    </a:cubicBezTo>
                    <a:cubicBezTo>
                      <a:pt x="10" y="9"/>
                      <a:pt x="7" y="12"/>
                      <a:pt x="4" y="12"/>
                    </a:cubicBezTo>
                    <a:cubicBezTo>
                      <a:pt x="1" y="12"/>
                      <a:pt x="0" y="9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90"/>
              <p:cNvSpPr>
                <a:spLocks noEditPoints="1"/>
              </p:cNvSpPr>
              <p:nvPr/>
            </p:nvSpPr>
            <p:spPr bwMode="auto">
              <a:xfrm>
                <a:off x="7096125" y="4627565"/>
                <a:ext cx="192089" cy="206375"/>
              </a:xfrm>
              <a:custGeom>
                <a:avLst/>
                <a:gdLst>
                  <a:gd name="T0" fmla="*/ 23 w 51"/>
                  <a:gd name="T1" fmla="*/ 28 h 55"/>
                  <a:gd name="T2" fmla="*/ 26 w 51"/>
                  <a:gd name="T3" fmla="*/ 28 h 55"/>
                  <a:gd name="T4" fmla="*/ 34 w 51"/>
                  <a:gd name="T5" fmla="*/ 38 h 55"/>
                  <a:gd name="T6" fmla="*/ 21 w 51"/>
                  <a:gd name="T7" fmla="*/ 52 h 55"/>
                  <a:gd name="T8" fmla="*/ 17 w 51"/>
                  <a:gd name="T9" fmla="*/ 47 h 55"/>
                  <a:gd name="T10" fmla="*/ 23 w 51"/>
                  <a:gd name="T11" fmla="*/ 28 h 55"/>
                  <a:gd name="T12" fmla="*/ 21 w 51"/>
                  <a:gd name="T13" fmla="*/ 55 h 55"/>
                  <a:gd name="T14" fmla="*/ 37 w 51"/>
                  <a:gd name="T15" fmla="*/ 51 h 55"/>
                  <a:gd name="T16" fmla="*/ 44 w 51"/>
                  <a:gd name="T17" fmla="*/ 39 h 55"/>
                  <a:gd name="T18" fmla="*/ 36 w 51"/>
                  <a:gd name="T19" fmla="*/ 26 h 55"/>
                  <a:gd name="T20" fmla="*/ 36 w 51"/>
                  <a:gd name="T21" fmla="*/ 26 h 55"/>
                  <a:gd name="T22" fmla="*/ 51 w 51"/>
                  <a:gd name="T23" fmla="*/ 13 h 55"/>
                  <a:gd name="T24" fmla="*/ 48 w 51"/>
                  <a:gd name="T25" fmla="*/ 3 h 55"/>
                  <a:gd name="T26" fmla="*/ 34 w 51"/>
                  <a:gd name="T27" fmla="*/ 0 h 55"/>
                  <a:gd name="T28" fmla="*/ 17 w 51"/>
                  <a:gd name="T29" fmla="*/ 0 h 55"/>
                  <a:gd name="T30" fmla="*/ 15 w 51"/>
                  <a:gd name="T31" fmla="*/ 3 h 55"/>
                  <a:gd name="T32" fmla="*/ 19 w 51"/>
                  <a:gd name="T33" fmla="*/ 3 h 55"/>
                  <a:gd name="T34" fmla="*/ 20 w 51"/>
                  <a:gd name="T35" fmla="*/ 8 h 55"/>
                  <a:gd name="T36" fmla="*/ 7 w 51"/>
                  <a:gd name="T37" fmla="*/ 48 h 55"/>
                  <a:gd name="T38" fmla="*/ 3 w 51"/>
                  <a:gd name="T39" fmla="*/ 52 h 55"/>
                  <a:gd name="T40" fmla="*/ 0 w 51"/>
                  <a:gd name="T41" fmla="*/ 53 h 55"/>
                  <a:gd name="T42" fmla="*/ 0 w 51"/>
                  <a:gd name="T43" fmla="*/ 55 h 55"/>
                  <a:gd name="T44" fmla="*/ 21 w 51"/>
                  <a:gd name="T45" fmla="*/ 55 h 55"/>
                  <a:gd name="T46" fmla="*/ 24 w 51"/>
                  <a:gd name="T47" fmla="*/ 24 h 55"/>
                  <a:gd name="T48" fmla="*/ 30 w 51"/>
                  <a:gd name="T49" fmla="*/ 6 h 55"/>
                  <a:gd name="T50" fmla="*/ 34 w 51"/>
                  <a:gd name="T51" fmla="*/ 4 h 55"/>
                  <a:gd name="T52" fmla="*/ 41 w 51"/>
                  <a:gd name="T53" fmla="*/ 12 h 55"/>
                  <a:gd name="T54" fmla="*/ 36 w 51"/>
                  <a:gd name="T55" fmla="*/ 21 h 55"/>
                  <a:gd name="T56" fmla="*/ 27 w 51"/>
                  <a:gd name="T57" fmla="*/ 24 h 55"/>
                  <a:gd name="T58" fmla="*/ 24 w 51"/>
                  <a:gd name="T59" fmla="*/ 2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" h="55">
                    <a:moveTo>
                      <a:pt x="23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32" y="28"/>
                      <a:pt x="36" y="31"/>
                      <a:pt x="34" y="38"/>
                    </a:cubicBezTo>
                    <a:cubicBezTo>
                      <a:pt x="33" y="45"/>
                      <a:pt x="29" y="52"/>
                      <a:pt x="21" y="52"/>
                    </a:cubicBezTo>
                    <a:cubicBezTo>
                      <a:pt x="15" y="52"/>
                      <a:pt x="15" y="50"/>
                      <a:pt x="17" y="47"/>
                    </a:cubicBezTo>
                    <a:cubicBezTo>
                      <a:pt x="23" y="28"/>
                      <a:pt x="23" y="28"/>
                      <a:pt x="23" y="28"/>
                    </a:cubicBezTo>
                    <a:close/>
                    <a:moveTo>
                      <a:pt x="21" y="55"/>
                    </a:moveTo>
                    <a:cubicBezTo>
                      <a:pt x="28" y="55"/>
                      <a:pt x="33" y="54"/>
                      <a:pt x="37" y="51"/>
                    </a:cubicBezTo>
                    <a:cubicBezTo>
                      <a:pt x="42" y="48"/>
                      <a:pt x="44" y="44"/>
                      <a:pt x="44" y="39"/>
                    </a:cubicBezTo>
                    <a:cubicBezTo>
                      <a:pt x="45" y="31"/>
                      <a:pt x="40" y="27"/>
                      <a:pt x="36" y="26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45" y="25"/>
                      <a:pt x="49" y="19"/>
                      <a:pt x="51" y="13"/>
                    </a:cubicBezTo>
                    <a:cubicBezTo>
                      <a:pt x="51" y="9"/>
                      <a:pt x="50" y="6"/>
                      <a:pt x="48" y="3"/>
                    </a:cubicBezTo>
                    <a:cubicBezTo>
                      <a:pt x="45" y="1"/>
                      <a:pt x="41" y="0"/>
                      <a:pt x="34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0" y="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6" y="50"/>
                      <a:pt x="6" y="52"/>
                      <a:pt x="3" y="5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21" y="55"/>
                      <a:pt x="21" y="55"/>
                      <a:pt x="21" y="55"/>
                    </a:cubicBezTo>
                    <a:close/>
                    <a:moveTo>
                      <a:pt x="24" y="24"/>
                    </a:moveTo>
                    <a:cubicBezTo>
                      <a:pt x="30" y="6"/>
                      <a:pt x="30" y="6"/>
                      <a:pt x="30" y="6"/>
                    </a:cubicBezTo>
                    <a:cubicBezTo>
                      <a:pt x="30" y="4"/>
                      <a:pt x="31" y="4"/>
                      <a:pt x="34" y="4"/>
                    </a:cubicBezTo>
                    <a:cubicBezTo>
                      <a:pt x="39" y="4"/>
                      <a:pt x="42" y="6"/>
                      <a:pt x="41" y="12"/>
                    </a:cubicBezTo>
                    <a:cubicBezTo>
                      <a:pt x="41" y="16"/>
                      <a:pt x="39" y="19"/>
                      <a:pt x="36" y="21"/>
                    </a:cubicBezTo>
                    <a:cubicBezTo>
                      <a:pt x="34" y="23"/>
                      <a:pt x="31" y="24"/>
                      <a:pt x="27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693965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/>
      <p:bldP spid="18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63276" y="1759790"/>
            <a:ext cx="9665449" cy="3899140"/>
          </a:xfrm>
          <a:prstGeom prst="rect">
            <a:avLst/>
          </a:prstGeom>
          <a:solidFill>
            <a:schemeClr val="bg1">
              <a:alpha val="39000"/>
            </a:schemeClr>
          </a:solidFill>
          <a:ln w="53975">
            <a:solidFill>
              <a:schemeClr val="bg1">
                <a:alpha val="46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310349" y="2544620"/>
            <a:ext cx="75713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</a:t>
            </a: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</a:t>
            </a: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</a:t>
            </a: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内容点击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</a:t>
            </a: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2400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点击添加文本内容点击添加文本内容点击添加文本</a:t>
            </a:r>
            <a:r>
              <a:rPr lang="zh-CN" altLang="en-US" sz="2400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2400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799308" y="27146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前言</a:t>
            </a:r>
            <a:endParaRPr lang="zh-CN" altLang="en-US" sz="3200" dirty="0">
              <a:solidFill>
                <a:schemeClr val="bg1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59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3911133"/>
            <a:ext cx="12192000" cy="0"/>
          </a:xfrm>
          <a:prstGeom prst="line">
            <a:avLst/>
          </a:prstGeom>
          <a:ln w="38100">
            <a:solidFill>
              <a:srgbClr val="0057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5632299" y="3744878"/>
            <a:ext cx="332509" cy="332509"/>
          </a:xfrm>
          <a:prstGeom prst="ellipse">
            <a:avLst/>
          </a:prstGeom>
          <a:solidFill>
            <a:srgbClr val="FFE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632299" y="3744878"/>
            <a:ext cx="332509" cy="332509"/>
          </a:xfrm>
          <a:prstGeom prst="ellipse">
            <a:avLst/>
          </a:prstGeom>
          <a:solidFill>
            <a:srgbClr val="FFE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632299" y="3744878"/>
            <a:ext cx="332509" cy="332509"/>
          </a:xfrm>
          <a:prstGeom prst="ellipse">
            <a:avLst/>
          </a:prstGeom>
          <a:solidFill>
            <a:srgbClr val="FFE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5632299" y="3744878"/>
            <a:ext cx="332509" cy="332509"/>
          </a:xfrm>
          <a:prstGeom prst="ellipse">
            <a:avLst/>
          </a:prstGeom>
          <a:solidFill>
            <a:srgbClr val="FFE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87026" y="3167390"/>
            <a:ext cx="1007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57A6"/>
                </a:solidFill>
              </a:rPr>
              <a:t>2010</a:t>
            </a:r>
            <a:endParaRPr lang="zh-CN" altLang="en-US" sz="2800" dirty="0">
              <a:solidFill>
                <a:srgbClr val="0057A6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65519" y="4025030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57A6"/>
                </a:solidFill>
              </a:rPr>
              <a:t>2011</a:t>
            </a:r>
            <a:endParaRPr lang="zh-CN" altLang="en-US" sz="2800" dirty="0">
              <a:solidFill>
                <a:srgbClr val="0057A6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262841" y="3163433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57A6"/>
                </a:solidFill>
              </a:rPr>
              <a:t>2012</a:t>
            </a:r>
            <a:endParaRPr lang="zh-CN" altLang="en-US" sz="2800" dirty="0">
              <a:solidFill>
                <a:srgbClr val="0057A6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184945" y="4025030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57A6"/>
                </a:solidFill>
              </a:rPr>
              <a:t>2013</a:t>
            </a:r>
            <a:endParaRPr lang="zh-CN" altLang="en-US" sz="2800" dirty="0">
              <a:solidFill>
                <a:srgbClr val="0057A6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09888" y="4525147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152891" y="4525147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632299" y="3744878"/>
            <a:ext cx="332509" cy="332509"/>
          </a:xfrm>
          <a:prstGeom prst="ellipse">
            <a:avLst/>
          </a:prstGeom>
          <a:solidFill>
            <a:srgbClr val="FFE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528580" y="4025030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057A6"/>
                </a:solidFill>
              </a:rPr>
              <a:t>2009</a:t>
            </a:r>
            <a:endParaRPr lang="zh-CN" altLang="en-US" sz="2800" dirty="0">
              <a:solidFill>
                <a:srgbClr val="0057A6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496526" y="4525147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78563" y="2279653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62841" y="2279653"/>
            <a:ext cx="203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88"/>
          <p:cNvSpPr>
            <a:spLocks noChangeAspect="1" noEditPoints="1"/>
          </p:cNvSpPr>
          <p:nvPr/>
        </p:nvSpPr>
        <p:spPr bwMode="auto">
          <a:xfrm>
            <a:off x="2811846" y="2279653"/>
            <a:ext cx="558131" cy="468000"/>
          </a:xfrm>
          <a:custGeom>
            <a:avLst/>
            <a:gdLst>
              <a:gd name="T0" fmla="*/ 42 w 68"/>
              <a:gd name="T1" fmla="*/ 32 h 57"/>
              <a:gd name="T2" fmla="*/ 36 w 68"/>
              <a:gd name="T3" fmla="*/ 32 h 57"/>
              <a:gd name="T4" fmla="*/ 33 w 68"/>
              <a:gd name="T5" fmla="*/ 31 h 57"/>
              <a:gd name="T6" fmla="*/ 31 w 68"/>
              <a:gd name="T7" fmla="*/ 27 h 57"/>
              <a:gd name="T8" fmla="*/ 34 w 68"/>
              <a:gd name="T9" fmla="*/ 22 h 57"/>
              <a:gd name="T10" fmla="*/ 36 w 68"/>
              <a:gd name="T11" fmla="*/ 20 h 57"/>
              <a:gd name="T12" fmla="*/ 37 w 68"/>
              <a:gd name="T13" fmla="*/ 16 h 57"/>
              <a:gd name="T14" fmla="*/ 37 w 68"/>
              <a:gd name="T15" fmla="*/ 16 h 57"/>
              <a:gd name="T16" fmla="*/ 36 w 68"/>
              <a:gd name="T17" fmla="*/ 15 h 57"/>
              <a:gd name="T18" fmla="*/ 36 w 68"/>
              <a:gd name="T19" fmla="*/ 15 h 57"/>
              <a:gd name="T20" fmla="*/ 33 w 68"/>
              <a:gd name="T21" fmla="*/ 4 h 57"/>
              <a:gd name="T22" fmla="*/ 17 w 68"/>
              <a:gd name="T23" fmla="*/ 3 h 57"/>
              <a:gd name="T24" fmla="*/ 13 w 68"/>
              <a:gd name="T25" fmla="*/ 15 h 57"/>
              <a:gd name="T26" fmla="*/ 13 w 68"/>
              <a:gd name="T27" fmla="*/ 15 h 57"/>
              <a:gd name="T28" fmla="*/ 13 w 68"/>
              <a:gd name="T29" fmla="*/ 16 h 57"/>
              <a:gd name="T30" fmla="*/ 13 w 68"/>
              <a:gd name="T31" fmla="*/ 16 h 57"/>
              <a:gd name="T32" fmla="*/ 13 w 68"/>
              <a:gd name="T33" fmla="*/ 20 h 57"/>
              <a:gd name="T34" fmla="*/ 15 w 68"/>
              <a:gd name="T35" fmla="*/ 22 h 57"/>
              <a:gd name="T36" fmla="*/ 17 w 68"/>
              <a:gd name="T37" fmla="*/ 26 h 57"/>
              <a:gd name="T38" fmla="*/ 15 w 68"/>
              <a:gd name="T39" fmla="*/ 31 h 57"/>
              <a:gd name="T40" fmla="*/ 12 w 68"/>
              <a:gd name="T41" fmla="*/ 31 h 57"/>
              <a:gd name="T42" fmla="*/ 8 w 68"/>
              <a:gd name="T43" fmla="*/ 31 h 57"/>
              <a:gd name="T44" fmla="*/ 1 w 68"/>
              <a:gd name="T45" fmla="*/ 52 h 57"/>
              <a:gd name="T46" fmla="*/ 48 w 68"/>
              <a:gd name="T47" fmla="*/ 52 h 57"/>
              <a:gd name="T48" fmla="*/ 42 w 68"/>
              <a:gd name="T49" fmla="*/ 32 h 57"/>
              <a:gd name="T50" fmla="*/ 63 w 68"/>
              <a:gd name="T51" fmla="*/ 22 h 57"/>
              <a:gd name="T52" fmla="*/ 68 w 68"/>
              <a:gd name="T53" fmla="*/ 36 h 57"/>
              <a:gd name="T54" fmla="*/ 50 w 68"/>
              <a:gd name="T55" fmla="*/ 38 h 57"/>
              <a:gd name="T56" fmla="*/ 44 w 68"/>
              <a:gd name="T57" fmla="*/ 29 h 57"/>
              <a:gd name="T58" fmla="*/ 43 w 68"/>
              <a:gd name="T59" fmla="*/ 27 h 57"/>
              <a:gd name="T60" fmla="*/ 42 w 68"/>
              <a:gd name="T61" fmla="*/ 27 h 57"/>
              <a:gd name="T62" fmla="*/ 36 w 68"/>
              <a:gd name="T63" fmla="*/ 27 h 57"/>
              <a:gd name="T64" fmla="*/ 36 w 68"/>
              <a:gd name="T65" fmla="*/ 27 h 57"/>
              <a:gd name="T66" fmla="*/ 38 w 68"/>
              <a:gd name="T67" fmla="*/ 24 h 57"/>
              <a:gd name="T68" fmla="*/ 40 w 68"/>
              <a:gd name="T69" fmla="*/ 22 h 57"/>
              <a:gd name="T70" fmla="*/ 43 w 68"/>
              <a:gd name="T71" fmla="*/ 22 h 57"/>
              <a:gd name="T72" fmla="*/ 45 w 68"/>
              <a:gd name="T73" fmla="*/ 21 h 57"/>
              <a:gd name="T74" fmla="*/ 46 w 68"/>
              <a:gd name="T75" fmla="*/ 18 h 57"/>
              <a:gd name="T76" fmla="*/ 44 w 68"/>
              <a:gd name="T77" fmla="*/ 15 h 57"/>
              <a:gd name="T78" fmla="*/ 43 w 68"/>
              <a:gd name="T79" fmla="*/ 13 h 57"/>
              <a:gd name="T80" fmla="*/ 43 w 68"/>
              <a:gd name="T81" fmla="*/ 11 h 57"/>
              <a:gd name="T82" fmla="*/ 43 w 68"/>
              <a:gd name="T83" fmla="*/ 10 h 57"/>
              <a:gd name="T84" fmla="*/ 43 w 68"/>
              <a:gd name="T85" fmla="*/ 10 h 57"/>
              <a:gd name="T86" fmla="*/ 43 w 68"/>
              <a:gd name="T87" fmla="*/ 10 h 57"/>
              <a:gd name="T88" fmla="*/ 46 w 68"/>
              <a:gd name="T89" fmla="*/ 2 h 57"/>
              <a:gd name="T90" fmla="*/ 57 w 68"/>
              <a:gd name="T91" fmla="*/ 2 h 57"/>
              <a:gd name="T92" fmla="*/ 59 w 68"/>
              <a:gd name="T93" fmla="*/ 10 h 57"/>
              <a:gd name="T94" fmla="*/ 59 w 68"/>
              <a:gd name="T95" fmla="*/ 10 h 57"/>
              <a:gd name="T96" fmla="*/ 60 w 68"/>
              <a:gd name="T97" fmla="*/ 10 h 57"/>
              <a:gd name="T98" fmla="*/ 60 w 68"/>
              <a:gd name="T99" fmla="*/ 11 h 57"/>
              <a:gd name="T100" fmla="*/ 59 w 68"/>
              <a:gd name="T101" fmla="*/ 13 h 57"/>
              <a:gd name="T102" fmla="*/ 58 w 68"/>
              <a:gd name="T103" fmla="*/ 15 h 57"/>
              <a:gd name="T104" fmla="*/ 56 w 68"/>
              <a:gd name="T105" fmla="*/ 18 h 57"/>
              <a:gd name="T106" fmla="*/ 57 w 68"/>
              <a:gd name="T107" fmla="*/ 21 h 57"/>
              <a:gd name="T108" fmla="*/ 59 w 68"/>
              <a:gd name="T109" fmla="*/ 22 h 57"/>
              <a:gd name="T110" fmla="*/ 63 w 68"/>
              <a:gd name="T111" fmla="*/ 2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" h="57">
                <a:moveTo>
                  <a:pt x="42" y="32"/>
                </a:moveTo>
                <a:cubicBezTo>
                  <a:pt x="40" y="32"/>
                  <a:pt x="38" y="32"/>
                  <a:pt x="36" y="32"/>
                </a:cubicBezTo>
                <a:cubicBezTo>
                  <a:pt x="35" y="32"/>
                  <a:pt x="34" y="32"/>
                  <a:pt x="33" y="31"/>
                </a:cubicBezTo>
                <a:cubicBezTo>
                  <a:pt x="32" y="30"/>
                  <a:pt x="32" y="28"/>
                  <a:pt x="31" y="27"/>
                </a:cubicBezTo>
                <a:cubicBezTo>
                  <a:pt x="33" y="25"/>
                  <a:pt x="34" y="24"/>
                  <a:pt x="34" y="22"/>
                </a:cubicBezTo>
                <a:cubicBezTo>
                  <a:pt x="35" y="21"/>
                  <a:pt x="36" y="21"/>
                  <a:pt x="36" y="20"/>
                </a:cubicBezTo>
                <a:cubicBezTo>
                  <a:pt x="36" y="19"/>
                  <a:pt x="37" y="18"/>
                  <a:pt x="37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7" y="9"/>
                  <a:pt x="36" y="6"/>
                  <a:pt x="33" y="4"/>
                </a:cubicBezTo>
                <a:cubicBezTo>
                  <a:pt x="29" y="0"/>
                  <a:pt x="21" y="0"/>
                  <a:pt x="17" y="3"/>
                </a:cubicBezTo>
                <a:cubicBezTo>
                  <a:pt x="14" y="5"/>
                  <a:pt x="13" y="9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8"/>
                  <a:pt x="13" y="19"/>
                  <a:pt x="13" y="20"/>
                </a:cubicBezTo>
                <a:cubicBezTo>
                  <a:pt x="13" y="21"/>
                  <a:pt x="14" y="21"/>
                  <a:pt x="15" y="22"/>
                </a:cubicBezTo>
                <a:cubicBezTo>
                  <a:pt x="15" y="23"/>
                  <a:pt x="16" y="25"/>
                  <a:pt x="17" y="26"/>
                </a:cubicBezTo>
                <a:cubicBezTo>
                  <a:pt x="17" y="28"/>
                  <a:pt x="16" y="30"/>
                  <a:pt x="15" y="31"/>
                </a:cubicBezTo>
                <a:cubicBezTo>
                  <a:pt x="15" y="31"/>
                  <a:pt x="14" y="32"/>
                  <a:pt x="12" y="31"/>
                </a:cubicBezTo>
                <a:cubicBezTo>
                  <a:pt x="11" y="31"/>
                  <a:pt x="9" y="31"/>
                  <a:pt x="8" y="31"/>
                </a:cubicBezTo>
                <a:cubicBezTo>
                  <a:pt x="3" y="36"/>
                  <a:pt x="0" y="45"/>
                  <a:pt x="1" y="52"/>
                </a:cubicBezTo>
                <a:cubicBezTo>
                  <a:pt x="8" y="57"/>
                  <a:pt x="43" y="57"/>
                  <a:pt x="48" y="52"/>
                </a:cubicBezTo>
                <a:cubicBezTo>
                  <a:pt x="48" y="46"/>
                  <a:pt x="47" y="37"/>
                  <a:pt x="42" y="32"/>
                </a:cubicBezTo>
                <a:close/>
                <a:moveTo>
                  <a:pt x="63" y="22"/>
                </a:moveTo>
                <a:cubicBezTo>
                  <a:pt x="67" y="25"/>
                  <a:pt x="68" y="32"/>
                  <a:pt x="68" y="36"/>
                </a:cubicBezTo>
                <a:cubicBezTo>
                  <a:pt x="66" y="38"/>
                  <a:pt x="58" y="38"/>
                  <a:pt x="50" y="38"/>
                </a:cubicBezTo>
                <a:cubicBezTo>
                  <a:pt x="49" y="34"/>
                  <a:pt x="47" y="31"/>
                  <a:pt x="44" y="29"/>
                </a:cubicBezTo>
                <a:cubicBezTo>
                  <a:pt x="43" y="27"/>
                  <a:pt x="43" y="27"/>
                  <a:pt x="43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0" y="27"/>
                  <a:pt x="38" y="27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7"/>
                  <a:pt x="38" y="25"/>
                  <a:pt x="38" y="24"/>
                </a:cubicBezTo>
                <a:cubicBezTo>
                  <a:pt x="39" y="24"/>
                  <a:pt x="39" y="23"/>
                  <a:pt x="40" y="22"/>
                </a:cubicBezTo>
                <a:cubicBezTo>
                  <a:pt x="41" y="22"/>
                  <a:pt x="42" y="22"/>
                  <a:pt x="43" y="22"/>
                </a:cubicBezTo>
                <a:cubicBezTo>
                  <a:pt x="44" y="22"/>
                  <a:pt x="44" y="22"/>
                  <a:pt x="45" y="21"/>
                </a:cubicBezTo>
                <a:cubicBezTo>
                  <a:pt x="45" y="21"/>
                  <a:pt x="46" y="19"/>
                  <a:pt x="46" y="18"/>
                </a:cubicBezTo>
                <a:cubicBezTo>
                  <a:pt x="45" y="17"/>
                  <a:pt x="45" y="16"/>
                  <a:pt x="44" y="15"/>
                </a:cubicBezTo>
                <a:cubicBezTo>
                  <a:pt x="44" y="14"/>
                  <a:pt x="43" y="14"/>
                  <a:pt x="43" y="13"/>
                </a:cubicBezTo>
                <a:cubicBezTo>
                  <a:pt x="43" y="13"/>
                  <a:pt x="43" y="12"/>
                  <a:pt x="43" y="11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6"/>
                  <a:pt x="44" y="3"/>
                  <a:pt x="46" y="2"/>
                </a:cubicBezTo>
                <a:cubicBezTo>
                  <a:pt x="49" y="0"/>
                  <a:pt x="54" y="0"/>
                  <a:pt x="57" y="2"/>
                </a:cubicBezTo>
                <a:cubicBezTo>
                  <a:pt x="59" y="4"/>
                  <a:pt x="60" y="6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2"/>
                  <a:pt x="59" y="13"/>
                  <a:pt x="59" y="13"/>
                </a:cubicBezTo>
                <a:cubicBezTo>
                  <a:pt x="59" y="14"/>
                  <a:pt x="59" y="14"/>
                  <a:pt x="58" y="15"/>
                </a:cubicBezTo>
                <a:cubicBezTo>
                  <a:pt x="58" y="16"/>
                  <a:pt x="57" y="17"/>
                  <a:pt x="56" y="18"/>
                </a:cubicBezTo>
                <a:cubicBezTo>
                  <a:pt x="56" y="19"/>
                  <a:pt x="57" y="20"/>
                  <a:pt x="57" y="21"/>
                </a:cubicBezTo>
                <a:cubicBezTo>
                  <a:pt x="58" y="22"/>
                  <a:pt x="58" y="22"/>
                  <a:pt x="59" y="22"/>
                </a:cubicBezTo>
                <a:cubicBezTo>
                  <a:pt x="60" y="22"/>
                  <a:pt x="62" y="22"/>
                  <a:pt x="63" y="22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4"/>
          <p:cNvSpPr>
            <a:spLocks noChangeAspect="1" noEditPoints="1"/>
          </p:cNvSpPr>
          <p:nvPr/>
        </p:nvSpPr>
        <p:spPr bwMode="auto">
          <a:xfrm>
            <a:off x="8479688" y="4525147"/>
            <a:ext cx="673203" cy="468000"/>
          </a:xfrm>
          <a:custGeom>
            <a:avLst/>
            <a:gdLst>
              <a:gd name="T0" fmla="*/ 69 w 79"/>
              <a:gd name="T1" fmla="*/ 21 h 55"/>
              <a:gd name="T2" fmla="*/ 77 w 79"/>
              <a:gd name="T3" fmla="*/ 25 h 55"/>
              <a:gd name="T4" fmla="*/ 66 w 79"/>
              <a:gd name="T5" fmla="*/ 36 h 55"/>
              <a:gd name="T6" fmla="*/ 60 w 79"/>
              <a:gd name="T7" fmla="*/ 27 h 55"/>
              <a:gd name="T8" fmla="*/ 55 w 79"/>
              <a:gd name="T9" fmla="*/ 27 h 55"/>
              <a:gd name="T10" fmla="*/ 62 w 79"/>
              <a:gd name="T11" fmla="*/ 24 h 55"/>
              <a:gd name="T12" fmla="*/ 60 w 79"/>
              <a:gd name="T13" fmla="*/ 18 h 55"/>
              <a:gd name="T14" fmla="*/ 60 w 79"/>
              <a:gd name="T15" fmla="*/ 5 h 55"/>
              <a:gd name="T16" fmla="*/ 75 w 79"/>
              <a:gd name="T17" fmla="*/ 17 h 55"/>
              <a:gd name="T18" fmla="*/ 25 w 79"/>
              <a:gd name="T19" fmla="*/ 31 h 55"/>
              <a:gd name="T20" fmla="*/ 64 w 79"/>
              <a:gd name="T21" fmla="*/ 50 h 55"/>
              <a:gd name="T22" fmla="*/ 53 w 79"/>
              <a:gd name="T23" fmla="*/ 31 h 55"/>
              <a:gd name="T24" fmla="*/ 48 w 79"/>
              <a:gd name="T25" fmla="*/ 26 h 55"/>
              <a:gd name="T26" fmla="*/ 53 w 79"/>
              <a:gd name="T27" fmla="*/ 20 h 55"/>
              <a:gd name="T28" fmla="*/ 53 w 79"/>
              <a:gd name="T29" fmla="*/ 16 h 55"/>
              <a:gd name="T30" fmla="*/ 52 w 79"/>
              <a:gd name="T31" fmla="*/ 15 h 55"/>
              <a:gd name="T32" fmla="*/ 33 w 79"/>
              <a:gd name="T33" fmla="*/ 4 h 55"/>
              <a:gd name="T34" fmla="*/ 30 w 79"/>
              <a:gd name="T35" fmla="*/ 15 h 55"/>
              <a:gd name="T36" fmla="*/ 30 w 79"/>
              <a:gd name="T37" fmla="*/ 16 h 55"/>
              <a:gd name="T38" fmla="*/ 32 w 79"/>
              <a:gd name="T39" fmla="*/ 22 h 55"/>
              <a:gd name="T40" fmla="*/ 34 w 79"/>
              <a:gd name="T41" fmla="*/ 30 h 55"/>
              <a:gd name="T42" fmla="*/ 25 w 79"/>
              <a:gd name="T43" fmla="*/ 31 h 55"/>
              <a:gd name="T44" fmla="*/ 8 w 79"/>
              <a:gd name="T45" fmla="*/ 22 h 55"/>
              <a:gd name="T46" fmla="*/ 11 w 79"/>
              <a:gd name="T47" fmla="*/ 18 h 55"/>
              <a:gd name="T48" fmla="*/ 8 w 79"/>
              <a:gd name="T49" fmla="*/ 14 h 55"/>
              <a:gd name="T50" fmla="*/ 8 w 79"/>
              <a:gd name="T51" fmla="*/ 11 h 55"/>
              <a:gd name="T52" fmla="*/ 8 w 79"/>
              <a:gd name="T53" fmla="*/ 11 h 55"/>
              <a:gd name="T54" fmla="*/ 21 w 79"/>
              <a:gd name="T55" fmla="*/ 3 h 55"/>
              <a:gd name="T56" fmla="*/ 24 w 79"/>
              <a:gd name="T57" fmla="*/ 11 h 55"/>
              <a:gd name="T58" fmla="*/ 24 w 79"/>
              <a:gd name="T59" fmla="*/ 11 h 55"/>
              <a:gd name="T60" fmla="*/ 23 w 79"/>
              <a:gd name="T61" fmla="*/ 15 h 55"/>
              <a:gd name="T62" fmla="*/ 22 w 79"/>
              <a:gd name="T63" fmla="*/ 21 h 55"/>
              <a:gd name="T64" fmla="*/ 27 w 79"/>
              <a:gd name="T65" fmla="*/ 21 h 55"/>
              <a:gd name="T66" fmla="*/ 30 w 79"/>
              <a:gd name="T67" fmla="*/ 27 h 55"/>
              <a:gd name="T68" fmla="*/ 25 w 79"/>
              <a:gd name="T69" fmla="*/ 27 h 55"/>
              <a:gd name="T70" fmla="*/ 23 w 79"/>
              <a:gd name="T71" fmla="*/ 28 h 55"/>
              <a:gd name="T72" fmla="*/ 0 w 79"/>
              <a:gd name="T73" fmla="*/ 3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9" h="55">
                <a:moveTo>
                  <a:pt x="72" y="18"/>
                </a:moveTo>
                <a:cubicBezTo>
                  <a:pt x="72" y="19"/>
                  <a:pt x="71" y="20"/>
                  <a:pt x="69" y="21"/>
                </a:cubicBezTo>
                <a:cubicBezTo>
                  <a:pt x="70" y="22"/>
                  <a:pt x="70" y="23"/>
                  <a:pt x="70" y="24"/>
                </a:cubicBezTo>
                <a:cubicBezTo>
                  <a:pt x="71" y="24"/>
                  <a:pt x="77" y="24"/>
                  <a:pt x="77" y="25"/>
                </a:cubicBezTo>
                <a:cubicBezTo>
                  <a:pt x="79" y="27"/>
                  <a:pt x="79" y="32"/>
                  <a:pt x="79" y="34"/>
                </a:cubicBezTo>
                <a:cubicBezTo>
                  <a:pt x="76" y="35"/>
                  <a:pt x="71" y="36"/>
                  <a:pt x="66" y="36"/>
                </a:cubicBezTo>
                <a:cubicBezTo>
                  <a:pt x="64" y="33"/>
                  <a:pt x="63" y="30"/>
                  <a:pt x="61" y="28"/>
                </a:cubicBezTo>
                <a:cubicBezTo>
                  <a:pt x="60" y="27"/>
                  <a:pt x="60" y="27"/>
                  <a:pt x="60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7" y="27"/>
                  <a:pt x="56" y="27"/>
                  <a:pt x="55" y="27"/>
                </a:cubicBezTo>
                <a:cubicBezTo>
                  <a:pt x="55" y="26"/>
                  <a:pt x="55" y="26"/>
                  <a:pt x="56" y="25"/>
                </a:cubicBezTo>
                <a:cubicBezTo>
                  <a:pt x="56" y="24"/>
                  <a:pt x="62" y="24"/>
                  <a:pt x="62" y="24"/>
                </a:cubicBezTo>
                <a:cubicBezTo>
                  <a:pt x="63" y="23"/>
                  <a:pt x="63" y="22"/>
                  <a:pt x="63" y="21"/>
                </a:cubicBezTo>
                <a:cubicBezTo>
                  <a:pt x="62" y="20"/>
                  <a:pt x="61" y="19"/>
                  <a:pt x="60" y="18"/>
                </a:cubicBezTo>
                <a:cubicBezTo>
                  <a:pt x="60" y="18"/>
                  <a:pt x="58" y="18"/>
                  <a:pt x="58" y="18"/>
                </a:cubicBezTo>
                <a:cubicBezTo>
                  <a:pt x="57" y="13"/>
                  <a:pt x="58" y="6"/>
                  <a:pt x="60" y="5"/>
                </a:cubicBezTo>
                <a:cubicBezTo>
                  <a:pt x="63" y="2"/>
                  <a:pt x="69" y="2"/>
                  <a:pt x="72" y="4"/>
                </a:cubicBezTo>
                <a:cubicBezTo>
                  <a:pt x="74" y="6"/>
                  <a:pt x="76" y="13"/>
                  <a:pt x="75" y="17"/>
                </a:cubicBezTo>
                <a:cubicBezTo>
                  <a:pt x="75" y="18"/>
                  <a:pt x="73" y="18"/>
                  <a:pt x="72" y="18"/>
                </a:cubicBezTo>
                <a:close/>
                <a:moveTo>
                  <a:pt x="25" y="31"/>
                </a:moveTo>
                <a:cubicBezTo>
                  <a:pt x="20" y="36"/>
                  <a:pt x="19" y="45"/>
                  <a:pt x="19" y="50"/>
                </a:cubicBezTo>
                <a:cubicBezTo>
                  <a:pt x="24" y="55"/>
                  <a:pt x="57" y="55"/>
                  <a:pt x="64" y="50"/>
                </a:cubicBezTo>
                <a:cubicBezTo>
                  <a:pt x="65" y="44"/>
                  <a:pt x="62" y="35"/>
                  <a:pt x="58" y="31"/>
                </a:cubicBezTo>
                <a:cubicBezTo>
                  <a:pt x="56" y="31"/>
                  <a:pt x="55" y="31"/>
                  <a:pt x="53" y="31"/>
                </a:cubicBezTo>
                <a:cubicBezTo>
                  <a:pt x="52" y="31"/>
                  <a:pt x="51" y="31"/>
                  <a:pt x="50" y="31"/>
                </a:cubicBezTo>
                <a:cubicBezTo>
                  <a:pt x="49" y="30"/>
                  <a:pt x="49" y="28"/>
                  <a:pt x="48" y="26"/>
                </a:cubicBezTo>
                <a:cubicBezTo>
                  <a:pt x="50" y="25"/>
                  <a:pt x="51" y="23"/>
                  <a:pt x="51" y="22"/>
                </a:cubicBezTo>
                <a:cubicBezTo>
                  <a:pt x="52" y="21"/>
                  <a:pt x="52" y="21"/>
                  <a:pt x="53" y="20"/>
                </a:cubicBezTo>
                <a:cubicBezTo>
                  <a:pt x="53" y="19"/>
                  <a:pt x="53" y="18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5"/>
                  <a:pt x="52" y="15"/>
                  <a:pt x="52" y="15"/>
                </a:cubicBezTo>
                <a:cubicBezTo>
                  <a:pt x="53" y="10"/>
                  <a:pt x="52" y="6"/>
                  <a:pt x="49" y="4"/>
                </a:cubicBezTo>
                <a:cubicBezTo>
                  <a:pt x="45" y="1"/>
                  <a:pt x="37" y="1"/>
                  <a:pt x="33" y="4"/>
                </a:cubicBezTo>
                <a:cubicBezTo>
                  <a:pt x="30" y="6"/>
                  <a:pt x="30" y="9"/>
                  <a:pt x="31" y="15"/>
                </a:cubicBezTo>
                <a:cubicBezTo>
                  <a:pt x="31" y="15"/>
                  <a:pt x="30" y="15"/>
                  <a:pt x="30" y="15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30" y="19"/>
                  <a:pt x="31" y="20"/>
                </a:cubicBezTo>
                <a:cubicBezTo>
                  <a:pt x="31" y="21"/>
                  <a:pt x="31" y="21"/>
                  <a:pt x="32" y="22"/>
                </a:cubicBezTo>
                <a:cubicBezTo>
                  <a:pt x="33" y="23"/>
                  <a:pt x="34" y="25"/>
                  <a:pt x="35" y="26"/>
                </a:cubicBezTo>
                <a:cubicBezTo>
                  <a:pt x="35" y="28"/>
                  <a:pt x="34" y="29"/>
                  <a:pt x="34" y="30"/>
                </a:cubicBezTo>
                <a:cubicBezTo>
                  <a:pt x="33" y="31"/>
                  <a:pt x="32" y="31"/>
                  <a:pt x="30" y="31"/>
                </a:cubicBezTo>
                <a:cubicBezTo>
                  <a:pt x="29" y="31"/>
                  <a:pt x="27" y="31"/>
                  <a:pt x="25" y="31"/>
                </a:cubicBezTo>
                <a:close/>
                <a:moveTo>
                  <a:pt x="5" y="22"/>
                </a:moveTo>
                <a:cubicBezTo>
                  <a:pt x="6" y="22"/>
                  <a:pt x="7" y="22"/>
                  <a:pt x="8" y="22"/>
                </a:cubicBezTo>
                <a:cubicBezTo>
                  <a:pt x="9" y="22"/>
                  <a:pt x="10" y="21"/>
                  <a:pt x="11" y="21"/>
                </a:cubicBezTo>
                <a:cubicBezTo>
                  <a:pt x="11" y="20"/>
                  <a:pt x="11" y="19"/>
                  <a:pt x="11" y="18"/>
                </a:cubicBezTo>
                <a:cubicBezTo>
                  <a:pt x="11" y="17"/>
                  <a:pt x="10" y="16"/>
                  <a:pt x="9" y="15"/>
                </a:cubicBezTo>
                <a:cubicBezTo>
                  <a:pt x="9" y="15"/>
                  <a:pt x="9" y="14"/>
                  <a:pt x="8" y="14"/>
                </a:cubicBezTo>
                <a:cubicBezTo>
                  <a:pt x="8" y="13"/>
                  <a:pt x="8" y="12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6"/>
                  <a:pt x="8" y="4"/>
                  <a:pt x="10" y="3"/>
                </a:cubicBezTo>
                <a:cubicBezTo>
                  <a:pt x="13" y="0"/>
                  <a:pt x="18" y="0"/>
                  <a:pt x="21" y="3"/>
                </a:cubicBezTo>
                <a:cubicBezTo>
                  <a:pt x="23" y="4"/>
                  <a:pt x="24" y="7"/>
                  <a:pt x="23" y="10"/>
                </a:cubicBezTo>
                <a:cubicBezTo>
                  <a:pt x="24" y="10"/>
                  <a:pt x="24" y="11"/>
                  <a:pt x="2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2"/>
                  <a:pt x="24" y="13"/>
                  <a:pt x="24" y="14"/>
                </a:cubicBezTo>
                <a:cubicBezTo>
                  <a:pt x="23" y="14"/>
                  <a:pt x="23" y="15"/>
                  <a:pt x="23" y="15"/>
                </a:cubicBezTo>
                <a:cubicBezTo>
                  <a:pt x="22" y="16"/>
                  <a:pt x="22" y="17"/>
                  <a:pt x="21" y="18"/>
                </a:cubicBezTo>
                <a:cubicBezTo>
                  <a:pt x="21" y="19"/>
                  <a:pt x="22" y="20"/>
                  <a:pt x="22" y="21"/>
                </a:cubicBezTo>
                <a:cubicBezTo>
                  <a:pt x="23" y="21"/>
                  <a:pt x="23" y="21"/>
                  <a:pt x="24" y="21"/>
                </a:cubicBezTo>
                <a:cubicBezTo>
                  <a:pt x="25" y="21"/>
                  <a:pt x="26" y="21"/>
                  <a:pt x="27" y="21"/>
                </a:cubicBezTo>
                <a:cubicBezTo>
                  <a:pt x="27" y="22"/>
                  <a:pt x="28" y="23"/>
                  <a:pt x="29" y="24"/>
                </a:cubicBezTo>
                <a:cubicBezTo>
                  <a:pt x="29" y="25"/>
                  <a:pt x="30" y="26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9" y="27"/>
                  <a:pt x="27" y="27"/>
                  <a:pt x="25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8"/>
                  <a:pt x="23" y="28"/>
                  <a:pt x="23" y="28"/>
                </a:cubicBezTo>
                <a:cubicBezTo>
                  <a:pt x="20" y="31"/>
                  <a:pt x="18" y="34"/>
                  <a:pt x="17" y="37"/>
                </a:cubicBezTo>
                <a:cubicBezTo>
                  <a:pt x="10" y="38"/>
                  <a:pt x="2" y="37"/>
                  <a:pt x="0" y="35"/>
                </a:cubicBezTo>
                <a:cubicBezTo>
                  <a:pt x="0" y="31"/>
                  <a:pt x="1" y="25"/>
                  <a:pt x="5" y="22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27"/>
          <p:cNvSpPr>
            <a:spLocks noChangeAspect="1" noEditPoints="1"/>
          </p:cNvSpPr>
          <p:nvPr/>
        </p:nvSpPr>
        <p:spPr bwMode="auto">
          <a:xfrm>
            <a:off x="1053919" y="4525147"/>
            <a:ext cx="398238" cy="468000"/>
          </a:xfrm>
          <a:custGeom>
            <a:avLst/>
            <a:gdLst>
              <a:gd name="T0" fmla="*/ 49 w 58"/>
              <a:gd name="T1" fmla="*/ 23 h 68"/>
              <a:gd name="T2" fmla="*/ 49 w 58"/>
              <a:gd name="T3" fmla="*/ 24 h 68"/>
              <a:gd name="T4" fmla="*/ 46 w 58"/>
              <a:gd name="T5" fmla="*/ 33 h 68"/>
              <a:gd name="T6" fmla="*/ 31 w 58"/>
              <a:gd name="T7" fmla="*/ 46 h 68"/>
              <a:gd name="T8" fmla="*/ 16 w 58"/>
              <a:gd name="T9" fmla="*/ 33 h 68"/>
              <a:gd name="T10" fmla="*/ 13 w 58"/>
              <a:gd name="T11" fmla="*/ 24 h 68"/>
              <a:gd name="T12" fmla="*/ 14 w 58"/>
              <a:gd name="T13" fmla="*/ 23 h 68"/>
              <a:gd name="T14" fmla="*/ 18 w 58"/>
              <a:gd name="T15" fmla="*/ 6 h 68"/>
              <a:gd name="T16" fmla="*/ 48 w 58"/>
              <a:gd name="T17" fmla="*/ 23 h 68"/>
              <a:gd name="T18" fmla="*/ 17 w 58"/>
              <a:gd name="T19" fmla="*/ 56 h 68"/>
              <a:gd name="T20" fmla="*/ 23 w 58"/>
              <a:gd name="T21" fmla="*/ 50 h 68"/>
              <a:gd name="T22" fmla="*/ 17 w 58"/>
              <a:gd name="T23" fmla="*/ 46 h 68"/>
              <a:gd name="T24" fmla="*/ 7 w 58"/>
              <a:gd name="T25" fmla="*/ 36 h 68"/>
              <a:gd name="T26" fmla="*/ 11 w 58"/>
              <a:gd name="T27" fmla="*/ 34 h 68"/>
              <a:gd name="T28" fmla="*/ 8 w 58"/>
              <a:gd name="T29" fmla="*/ 27 h 68"/>
              <a:gd name="T30" fmla="*/ 1 w 58"/>
              <a:gd name="T31" fmla="*/ 36 h 68"/>
              <a:gd name="T32" fmla="*/ 26 w 58"/>
              <a:gd name="T33" fmla="*/ 50 h 68"/>
              <a:gd name="T34" fmla="*/ 43 w 58"/>
              <a:gd name="T35" fmla="*/ 46 h 68"/>
              <a:gd name="T36" fmla="*/ 57 w 58"/>
              <a:gd name="T37" fmla="*/ 68 h 68"/>
              <a:gd name="T38" fmla="*/ 7 w 58"/>
              <a:gd name="T39" fmla="*/ 54 h 68"/>
              <a:gd name="T40" fmla="*/ 18 w 58"/>
              <a:gd name="T41" fmla="*/ 58 h 68"/>
              <a:gd name="T42" fmla="*/ 18 w 58"/>
              <a:gd name="T43" fmla="*/ 58 h 68"/>
              <a:gd name="T44" fmla="*/ 25 w 58"/>
              <a:gd name="T45" fmla="*/ 53 h 68"/>
              <a:gd name="T46" fmla="*/ 26 w 58"/>
              <a:gd name="T47" fmla="*/ 50 h 68"/>
              <a:gd name="T48" fmla="*/ 44 w 58"/>
              <a:gd name="T49" fmla="*/ 25 h 68"/>
              <a:gd name="T50" fmla="*/ 22 w 58"/>
              <a:gd name="T51" fmla="*/ 21 h 68"/>
              <a:gd name="T52" fmla="*/ 17 w 58"/>
              <a:gd name="T53" fmla="*/ 25 h 68"/>
              <a:gd name="T54" fmla="*/ 16 w 58"/>
              <a:gd name="T55" fmla="*/ 25 h 68"/>
              <a:gd name="T56" fmla="*/ 18 w 58"/>
              <a:gd name="T57" fmla="*/ 31 h 68"/>
              <a:gd name="T58" fmla="*/ 19 w 58"/>
              <a:gd name="T59" fmla="*/ 32 h 68"/>
              <a:gd name="T60" fmla="*/ 31 w 58"/>
              <a:gd name="T61" fmla="*/ 43 h 68"/>
              <a:gd name="T62" fmla="*/ 44 w 58"/>
              <a:gd name="T63" fmla="*/ 32 h 68"/>
              <a:gd name="T64" fmla="*/ 45 w 58"/>
              <a:gd name="T65" fmla="*/ 31 h 68"/>
              <a:gd name="T66" fmla="*/ 47 w 58"/>
              <a:gd name="T67" fmla="*/ 2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8" h="68">
                <a:moveTo>
                  <a:pt x="48" y="23"/>
                </a:moveTo>
                <a:cubicBezTo>
                  <a:pt x="48" y="23"/>
                  <a:pt x="48" y="23"/>
                  <a:pt x="49" y="23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27"/>
                  <a:pt x="49" y="29"/>
                  <a:pt x="49" y="30"/>
                </a:cubicBezTo>
                <a:cubicBezTo>
                  <a:pt x="48" y="31"/>
                  <a:pt x="47" y="32"/>
                  <a:pt x="46" y="33"/>
                </a:cubicBezTo>
                <a:cubicBezTo>
                  <a:pt x="45" y="36"/>
                  <a:pt x="43" y="39"/>
                  <a:pt x="41" y="42"/>
                </a:cubicBezTo>
                <a:cubicBezTo>
                  <a:pt x="38" y="44"/>
                  <a:pt x="35" y="46"/>
                  <a:pt x="31" y="46"/>
                </a:cubicBezTo>
                <a:cubicBezTo>
                  <a:pt x="28" y="46"/>
                  <a:pt x="25" y="44"/>
                  <a:pt x="22" y="42"/>
                </a:cubicBezTo>
                <a:cubicBezTo>
                  <a:pt x="19" y="39"/>
                  <a:pt x="17" y="36"/>
                  <a:pt x="16" y="33"/>
                </a:cubicBezTo>
                <a:cubicBezTo>
                  <a:pt x="15" y="32"/>
                  <a:pt x="14" y="31"/>
                  <a:pt x="14" y="30"/>
                </a:cubicBezTo>
                <a:cubicBezTo>
                  <a:pt x="13" y="29"/>
                  <a:pt x="13" y="27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14"/>
                  <a:pt x="14" y="9"/>
                  <a:pt x="18" y="6"/>
                </a:cubicBezTo>
                <a:cubicBezTo>
                  <a:pt x="24" y="0"/>
                  <a:pt x="37" y="0"/>
                  <a:pt x="43" y="5"/>
                </a:cubicBezTo>
                <a:cubicBezTo>
                  <a:pt x="48" y="8"/>
                  <a:pt x="49" y="14"/>
                  <a:pt x="48" y="23"/>
                </a:cubicBezTo>
                <a:close/>
                <a:moveTo>
                  <a:pt x="12" y="55"/>
                </a:moveTo>
                <a:cubicBezTo>
                  <a:pt x="14" y="56"/>
                  <a:pt x="15" y="56"/>
                  <a:pt x="17" y="56"/>
                </a:cubicBezTo>
                <a:cubicBezTo>
                  <a:pt x="20" y="55"/>
                  <a:pt x="21" y="53"/>
                  <a:pt x="22" y="51"/>
                </a:cubicBezTo>
                <a:cubicBezTo>
                  <a:pt x="23" y="51"/>
                  <a:pt x="23" y="50"/>
                  <a:pt x="23" y="50"/>
                </a:cubicBezTo>
                <a:cubicBezTo>
                  <a:pt x="21" y="48"/>
                  <a:pt x="20" y="47"/>
                  <a:pt x="18" y="46"/>
                </a:cubicBezTo>
                <a:cubicBezTo>
                  <a:pt x="18" y="45"/>
                  <a:pt x="17" y="46"/>
                  <a:pt x="17" y="46"/>
                </a:cubicBezTo>
                <a:cubicBezTo>
                  <a:pt x="15" y="48"/>
                  <a:pt x="15" y="48"/>
                  <a:pt x="15" y="48"/>
                </a:cubicBezTo>
                <a:cubicBezTo>
                  <a:pt x="12" y="45"/>
                  <a:pt x="9" y="40"/>
                  <a:pt x="7" y="36"/>
                </a:cubicBezTo>
                <a:cubicBezTo>
                  <a:pt x="10" y="35"/>
                  <a:pt x="10" y="35"/>
                  <a:pt x="10" y="35"/>
                </a:cubicBezTo>
                <a:cubicBezTo>
                  <a:pt x="11" y="35"/>
                  <a:pt x="11" y="34"/>
                  <a:pt x="11" y="34"/>
                </a:cubicBezTo>
                <a:cubicBezTo>
                  <a:pt x="11" y="32"/>
                  <a:pt x="10" y="30"/>
                  <a:pt x="9" y="28"/>
                </a:cubicBezTo>
                <a:cubicBezTo>
                  <a:pt x="9" y="27"/>
                  <a:pt x="8" y="27"/>
                  <a:pt x="8" y="27"/>
                </a:cubicBezTo>
                <a:cubicBezTo>
                  <a:pt x="6" y="28"/>
                  <a:pt x="4" y="29"/>
                  <a:pt x="2" y="30"/>
                </a:cubicBezTo>
                <a:cubicBezTo>
                  <a:pt x="0" y="33"/>
                  <a:pt x="0" y="34"/>
                  <a:pt x="1" y="36"/>
                </a:cubicBezTo>
                <a:cubicBezTo>
                  <a:pt x="3" y="41"/>
                  <a:pt x="8" y="51"/>
                  <a:pt x="12" y="55"/>
                </a:cubicBezTo>
                <a:close/>
                <a:moveTo>
                  <a:pt x="26" y="50"/>
                </a:moveTo>
                <a:cubicBezTo>
                  <a:pt x="27" y="51"/>
                  <a:pt x="29" y="51"/>
                  <a:pt x="31" y="51"/>
                </a:cubicBezTo>
                <a:cubicBezTo>
                  <a:pt x="36" y="51"/>
                  <a:pt x="40" y="49"/>
                  <a:pt x="43" y="46"/>
                </a:cubicBezTo>
                <a:cubicBezTo>
                  <a:pt x="45" y="46"/>
                  <a:pt x="47" y="46"/>
                  <a:pt x="50" y="46"/>
                </a:cubicBezTo>
                <a:cubicBezTo>
                  <a:pt x="55" y="50"/>
                  <a:pt x="58" y="61"/>
                  <a:pt x="57" y="68"/>
                </a:cubicBezTo>
                <a:cubicBezTo>
                  <a:pt x="40" y="68"/>
                  <a:pt x="22" y="68"/>
                  <a:pt x="5" y="68"/>
                </a:cubicBezTo>
                <a:cubicBezTo>
                  <a:pt x="5" y="64"/>
                  <a:pt x="5" y="59"/>
                  <a:pt x="7" y="54"/>
                </a:cubicBezTo>
                <a:cubicBezTo>
                  <a:pt x="8" y="55"/>
                  <a:pt x="10" y="56"/>
                  <a:pt x="11" y="57"/>
                </a:cubicBezTo>
                <a:cubicBezTo>
                  <a:pt x="13" y="59"/>
                  <a:pt x="15" y="59"/>
                  <a:pt x="18" y="58"/>
                </a:cubicBezTo>
                <a:cubicBezTo>
                  <a:pt x="18" y="58"/>
                  <a:pt x="18" y="58"/>
                  <a:pt x="18" y="58"/>
                </a:cubicBezTo>
                <a:cubicBezTo>
                  <a:pt x="18" y="58"/>
                  <a:pt x="18" y="58"/>
                  <a:pt x="18" y="58"/>
                </a:cubicBezTo>
                <a:cubicBezTo>
                  <a:pt x="21" y="57"/>
                  <a:pt x="23" y="55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52"/>
                  <a:pt x="26" y="51"/>
                  <a:pt x="26" y="50"/>
                </a:cubicBezTo>
                <a:close/>
                <a:moveTo>
                  <a:pt x="46" y="25"/>
                </a:moveTo>
                <a:cubicBezTo>
                  <a:pt x="45" y="25"/>
                  <a:pt x="44" y="25"/>
                  <a:pt x="44" y="25"/>
                </a:cubicBezTo>
                <a:cubicBezTo>
                  <a:pt x="43" y="24"/>
                  <a:pt x="43" y="23"/>
                  <a:pt x="43" y="22"/>
                </a:cubicBezTo>
                <a:cubicBezTo>
                  <a:pt x="37" y="23"/>
                  <a:pt x="30" y="23"/>
                  <a:pt x="22" y="21"/>
                </a:cubicBezTo>
                <a:cubicBezTo>
                  <a:pt x="21" y="22"/>
                  <a:pt x="20" y="24"/>
                  <a:pt x="19" y="25"/>
                </a:cubicBezTo>
                <a:cubicBezTo>
                  <a:pt x="19" y="25"/>
                  <a:pt x="18" y="25"/>
                  <a:pt x="17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7"/>
                  <a:pt x="16" y="28"/>
                  <a:pt x="16" y="29"/>
                </a:cubicBezTo>
                <a:cubicBezTo>
                  <a:pt x="17" y="30"/>
                  <a:pt x="17" y="30"/>
                  <a:pt x="18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2"/>
                  <a:pt x="19" y="32"/>
                  <a:pt x="19" y="32"/>
                </a:cubicBezTo>
                <a:cubicBezTo>
                  <a:pt x="20" y="35"/>
                  <a:pt x="21" y="38"/>
                  <a:pt x="24" y="40"/>
                </a:cubicBezTo>
                <a:cubicBezTo>
                  <a:pt x="26" y="42"/>
                  <a:pt x="29" y="43"/>
                  <a:pt x="31" y="43"/>
                </a:cubicBezTo>
                <a:cubicBezTo>
                  <a:pt x="34" y="43"/>
                  <a:pt x="37" y="42"/>
                  <a:pt x="39" y="40"/>
                </a:cubicBezTo>
                <a:cubicBezTo>
                  <a:pt x="41" y="38"/>
                  <a:pt x="43" y="35"/>
                  <a:pt x="44" y="32"/>
                </a:cubicBezTo>
                <a:cubicBezTo>
                  <a:pt x="44" y="31"/>
                  <a:pt x="44" y="31"/>
                  <a:pt x="44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0"/>
                  <a:pt x="46" y="30"/>
                  <a:pt x="46" y="29"/>
                </a:cubicBezTo>
                <a:cubicBezTo>
                  <a:pt x="46" y="28"/>
                  <a:pt x="47" y="27"/>
                  <a:pt x="47" y="25"/>
                </a:cubicBezTo>
                <a:cubicBezTo>
                  <a:pt x="46" y="25"/>
                  <a:pt x="46" y="25"/>
                  <a:pt x="46" y="25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32"/>
          <p:cNvSpPr>
            <a:spLocks noChangeAspect="1" noEditPoints="1"/>
          </p:cNvSpPr>
          <p:nvPr/>
        </p:nvSpPr>
        <p:spPr bwMode="auto">
          <a:xfrm>
            <a:off x="4933985" y="4525147"/>
            <a:ext cx="431534" cy="468000"/>
          </a:xfrm>
          <a:custGeom>
            <a:avLst/>
            <a:gdLst>
              <a:gd name="T0" fmla="*/ 57 w 60"/>
              <a:gd name="T1" fmla="*/ 41 h 65"/>
              <a:gd name="T2" fmla="*/ 59 w 60"/>
              <a:gd name="T3" fmla="*/ 38 h 65"/>
              <a:gd name="T4" fmla="*/ 57 w 60"/>
              <a:gd name="T5" fmla="*/ 33 h 65"/>
              <a:gd name="T6" fmla="*/ 49 w 60"/>
              <a:gd name="T7" fmla="*/ 29 h 65"/>
              <a:gd name="T8" fmla="*/ 44 w 60"/>
              <a:gd name="T9" fmla="*/ 31 h 65"/>
              <a:gd name="T10" fmla="*/ 43 w 60"/>
              <a:gd name="T11" fmla="*/ 34 h 65"/>
              <a:gd name="T12" fmla="*/ 57 w 60"/>
              <a:gd name="T13" fmla="*/ 41 h 65"/>
              <a:gd name="T14" fmla="*/ 3 w 60"/>
              <a:gd name="T15" fmla="*/ 39 h 65"/>
              <a:gd name="T16" fmla="*/ 16 w 60"/>
              <a:gd name="T17" fmla="*/ 34 h 65"/>
              <a:gd name="T18" fmla="*/ 19 w 60"/>
              <a:gd name="T19" fmla="*/ 31 h 65"/>
              <a:gd name="T20" fmla="*/ 26 w 60"/>
              <a:gd name="T21" fmla="*/ 45 h 65"/>
              <a:gd name="T22" fmla="*/ 32 w 60"/>
              <a:gd name="T23" fmla="*/ 31 h 65"/>
              <a:gd name="T24" fmla="*/ 35 w 60"/>
              <a:gd name="T25" fmla="*/ 34 h 65"/>
              <a:gd name="T26" fmla="*/ 37 w 60"/>
              <a:gd name="T27" fmla="*/ 35 h 65"/>
              <a:gd name="T28" fmla="*/ 37 w 60"/>
              <a:gd name="T29" fmla="*/ 36 h 65"/>
              <a:gd name="T30" fmla="*/ 30 w 60"/>
              <a:gd name="T31" fmla="*/ 50 h 65"/>
              <a:gd name="T32" fmla="*/ 31 w 60"/>
              <a:gd name="T33" fmla="*/ 58 h 65"/>
              <a:gd name="T34" fmla="*/ 1 w 60"/>
              <a:gd name="T35" fmla="*/ 58 h 65"/>
              <a:gd name="T36" fmla="*/ 3 w 60"/>
              <a:gd name="T37" fmla="*/ 39 h 65"/>
              <a:gd name="T38" fmla="*/ 16 w 60"/>
              <a:gd name="T39" fmla="*/ 22 h 65"/>
              <a:gd name="T40" fmla="*/ 17 w 60"/>
              <a:gd name="T41" fmla="*/ 11 h 65"/>
              <a:gd name="T42" fmla="*/ 34 w 60"/>
              <a:gd name="T43" fmla="*/ 11 h 65"/>
              <a:gd name="T44" fmla="*/ 35 w 60"/>
              <a:gd name="T45" fmla="*/ 22 h 65"/>
              <a:gd name="T46" fmla="*/ 38 w 60"/>
              <a:gd name="T47" fmla="*/ 18 h 65"/>
              <a:gd name="T48" fmla="*/ 37 w 60"/>
              <a:gd name="T49" fmla="*/ 6 h 65"/>
              <a:gd name="T50" fmla="*/ 15 w 60"/>
              <a:gd name="T51" fmla="*/ 5 h 65"/>
              <a:gd name="T52" fmla="*/ 13 w 60"/>
              <a:gd name="T53" fmla="*/ 20 h 65"/>
              <a:gd name="T54" fmla="*/ 16 w 60"/>
              <a:gd name="T55" fmla="*/ 22 h 65"/>
              <a:gd name="T56" fmla="*/ 46 w 60"/>
              <a:gd name="T57" fmla="*/ 37 h 65"/>
              <a:gd name="T58" fmla="*/ 53 w 60"/>
              <a:gd name="T59" fmla="*/ 41 h 65"/>
              <a:gd name="T60" fmla="*/ 56 w 60"/>
              <a:gd name="T61" fmla="*/ 43 h 65"/>
              <a:gd name="T62" fmla="*/ 49 w 60"/>
              <a:gd name="T63" fmla="*/ 57 h 65"/>
              <a:gd name="T64" fmla="*/ 45 w 60"/>
              <a:gd name="T65" fmla="*/ 55 h 65"/>
              <a:gd name="T66" fmla="*/ 39 w 60"/>
              <a:gd name="T67" fmla="*/ 53 h 65"/>
              <a:gd name="T68" fmla="*/ 44 w 60"/>
              <a:gd name="T69" fmla="*/ 43 h 65"/>
              <a:gd name="T70" fmla="*/ 43 w 60"/>
              <a:gd name="T71" fmla="*/ 42 h 65"/>
              <a:gd name="T72" fmla="*/ 37 w 60"/>
              <a:gd name="T73" fmla="*/ 52 h 65"/>
              <a:gd name="T74" fmla="*/ 34 w 60"/>
              <a:gd name="T75" fmla="*/ 50 h 65"/>
              <a:gd name="T76" fmla="*/ 42 w 60"/>
              <a:gd name="T77" fmla="*/ 35 h 65"/>
              <a:gd name="T78" fmla="*/ 46 w 60"/>
              <a:gd name="T79" fmla="*/ 37 h 65"/>
              <a:gd name="T80" fmla="*/ 35 w 60"/>
              <a:gd name="T81" fmla="*/ 57 h 65"/>
              <a:gd name="T82" fmla="*/ 35 w 60"/>
              <a:gd name="T83" fmla="*/ 64 h 65"/>
              <a:gd name="T84" fmla="*/ 38 w 60"/>
              <a:gd name="T85" fmla="*/ 65 h 65"/>
              <a:gd name="T86" fmla="*/ 44 w 60"/>
              <a:gd name="T87" fmla="*/ 62 h 65"/>
              <a:gd name="T88" fmla="*/ 35 w 60"/>
              <a:gd name="T89" fmla="*/ 5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65">
                <a:moveTo>
                  <a:pt x="57" y="41"/>
                </a:moveTo>
                <a:cubicBezTo>
                  <a:pt x="59" y="38"/>
                  <a:pt x="59" y="38"/>
                  <a:pt x="59" y="38"/>
                </a:cubicBezTo>
                <a:cubicBezTo>
                  <a:pt x="60" y="36"/>
                  <a:pt x="59" y="34"/>
                  <a:pt x="57" y="33"/>
                </a:cubicBezTo>
                <a:cubicBezTo>
                  <a:pt x="49" y="29"/>
                  <a:pt x="49" y="29"/>
                  <a:pt x="49" y="29"/>
                </a:cubicBezTo>
                <a:cubicBezTo>
                  <a:pt x="47" y="28"/>
                  <a:pt x="45" y="29"/>
                  <a:pt x="44" y="31"/>
                </a:cubicBezTo>
                <a:cubicBezTo>
                  <a:pt x="43" y="34"/>
                  <a:pt x="43" y="34"/>
                  <a:pt x="43" y="34"/>
                </a:cubicBezTo>
                <a:cubicBezTo>
                  <a:pt x="57" y="41"/>
                  <a:pt x="57" y="41"/>
                  <a:pt x="57" y="41"/>
                </a:cubicBezTo>
                <a:close/>
                <a:moveTo>
                  <a:pt x="3" y="39"/>
                </a:moveTo>
                <a:cubicBezTo>
                  <a:pt x="7" y="37"/>
                  <a:pt x="11" y="36"/>
                  <a:pt x="16" y="34"/>
                </a:cubicBezTo>
                <a:cubicBezTo>
                  <a:pt x="17" y="33"/>
                  <a:pt x="18" y="32"/>
                  <a:pt x="19" y="31"/>
                </a:cubicBezTo>
                <a:cubicBezTo>
                  <a:pt x="26" y="45"/>
                  <a:pt x="26" y="45"/>
                  <a:pt x="26" y="45"/>
                </a:cubicBezTo>
                <a:cubicBezTo>
                  <a:pt x="32" y="31"/>
                  <a:pt x="32" y="31"/>
                  <a:pt x="32" y="31"/>
                </a:cubicBezTo>
                <a:cubicBezTo>
                  <a:pt x="33" y="32"/>
                  <a:pt x="34" y="33"/>
                  <a:pt x="35" y="34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36"/>
                  <a:pt x="37" y="36"/>
                  <a:pt x="37" y="36"/>
                </a:cubicBezTo>
                <a:cubicBezTo>
                  <a:pt x="35" y="40"/>
                  <a:pt x="32" y="45"/>
                  <a:pt x="30" y="50"/>
                </a:cubicBezTo>
                <a:cubicBezTo>
                  <a:pt x="31" y="58"/>
                  <a:pt x="31" y="58"/>
                  <a:pt x="31" y="58"/>
                </a:cubicBezTo>
                <a:cubicBezTo>
                  <a:pt x="1" y="58"/>
                  <a:pt x="1" y="58"/>
                  <a:pt x="1" y="58"/>
                </a:cubicBezTo>
                <a:cubicBezTo>
                  <a:pt x="0" y="49"/>
                  <a:pt x="1" y="42"/>
                  <a:pt x="3" y="39"/>
                </a:cubicBezTo>
                <a:close/>
                <a:moveTo>
                  <a:pt x="16" y="22"/>
                </a:moveTo>
                <a:cubicBezTo>
                  <a:pt x="16" y="18"/>
                  <a:pt x="16" y="15"/>
                  <a:pt x="17" y="11"/>
                </a:cubicBezTo>
                <a:cubicBezTo>
                  <a:pt x="22" y="8"/>
                  <a:pt x="27" y="13"/>
                  <a:pt x="34" y="11"/>
                </a:cubicBezTo>
                <a:cubicBezTo>
                  <a:pt x="35" y="15"/>
                  <a:pt x="35" y="18"/>
                  <a:pt x="35" y="22"/>
                </a:cubicBezTo>
                <a:cubicBezTo>
                  <a:pt x="35" y="22"/>
                  <a:pt x="38" y="20"/>
                  <a:pt x="38" y="18"/>
                </a:cubicBezTo>
                <a:cubicBezTo>
                  <a:pt x="38" y="16"/>
                  <a:pt x="38" y="7"/>
                  <a:pt x="37" y="6"/>
                </a:cubicBezTo>
                <a:cubicBezTo>
                  <a:pt x="33" y="0"/>
                  <a:pt x="19" y="0"/>
                  <a:pt x="15" y="5"/>
                </a:cubicBezTo>
                <a:cubicBezTo>
                  <a:pt x="14" y="6"/>
                  <a:pt x="12" y="18"/>
                  <a:pt x="13" y="20"/>
                </a:cubicBezTo>
                <a:cubicBezTo>
                  <a:pt x="15" y="22"/>
                  <a:pt x="16" y="22"/>
                  <a:pt x="16" y="22"/>
                </a:cubicBezTo>
                <a:close/>
                <a:moveTo>
                  <a:pt x="46" y="37"/>
                </a:moveTo>
                <a:cubicBezTo>
                  <a:pt x="53" y="41"/>
                  <a:pt x="53" y="41"/>
                  <a:pt x="53" y="41"/>
                </a:cubicBezTo>
                <a:cubicBezTo>
                  <a:pt x="56" y="43"/>
                  <a:pt x="56" y="43"/>
                  <a:pt x="56" y="43"/>
                </a:cubicBezTo>
                <a:cubicBezTo>
                  <a:pt x="49" y="57"/>
                  <a:pt x="49" y="57"/>
                  <a:pt x="49" y="57"/>
                </a:cubicBezTo>
                <a:cubicBezTo>
                  <a:pt x="47" y="59"/>
                  <a:pt x="46" y="58"/>
                  <a:pt x="45" y="55"/>
                </a:cubicBezTo>
                <a:cubicBezTo>
                  <a:pt x="42" y="56"/>
                  <a:pt x="40" y="55"/>
                  <a:pt x="39" y="53"/>
                </a:cubicBezTo>
                <a:cubicBezTo>
                  <a:pt x="44" y="43"/>
                  <a:pt x="44" y="43"/>
                  <a:pt x="44" y="43"/>
                </a:cubicBezTo>
                <a:cubicBezTo>
                  <a:pt x="43" y="42"/>
                  <a:pt x="43" y="42"/>
                  <a:pt x="43" y="42"/>
                </a:cubicBezTo>
                <a:cubicBezTo>
                  <a:pt x="37" y="52"/>
                  <a:pt x="37" y="52"/>
                  <a:pt x="37" y="52"/>
                </a:cubicBezTo>
                <a:cubicBezTo>
                  <a:pt x="36" y="53"/>
                  <a:pt x="35" y="52"/>
                  <a:pt x="34" y="50"/>
                </a:cubicBezTo>
                <a:cubicBezTo>
                  <a:pt x="37" y="45"/>
                  <a:pt x="39" y="40"/>
                  <a:pt x="42" y="35"/>
                </a:cubicBezTo>
                <a:cubicBezTo>
                  <a:pt x="46" y="37"/>
                  <a:pt x="46" y="37"/>
                  <a:pt x="46" y="37"/>
                </a:cubicBezTo>
                <a:close/>
                <a:moveTo>
                  <a:pt x="35" y="57"/>
                </a:moveTo>
                <a:cubicBezTo>
                  <a:pt x="35" y="64"/>
                  <a:pt x="35" y="64"/>
                  <a:pt x="35" y="64"/>
                </a:cubicBezTo>
                <a:cubicBezTo>
                  <a:pt x="38" y="65"/>
                  <a:pt x="38" y="65"/>
                  <a:pt x="38" y="65"/>
                </a:cubicBezTo>
                <a:cubicBezTo>
                  <a:pt x="44" y="62"/>
                  <a:pt x="44" y="62"/>
                  <a:pt x="44" y="62"/>
                </a:cubicBezTo>
                <a:lnTo>
                  <a:pt x="35" y="57"/>
                </a:ln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34"/>
          <p:cNvSpPr>
            <a:spLocks noChangeAspect="1" noEditPoints="1"/>
          </p:cNvSpPr>
          <p:nvPr/>
        </p:nvSpPr>
        <p:spPr bwMode="auto">
          <a:xfrm>
            <a:off x="6756628" y="2279653"/>
            <a:ext cx="400336" cy="468000"/>
          </a:xfrm>
          <a:custGeom>
            <a:avLst/>
            <a:gdLst>
              <a:gd name="T0" fmla="*/ 12 w 60"/>
              <a:gd name="T1" fmla="*/ 27 h 70"/>
              <a:gd name="T2" fmla="*/ 22 w 60"/>
              <a:gd name="T3" fmla="*/ 37 h 70"/>
              <a:gd name="T4" fmla="*/ 22 w 60"/>
              <a:gd name="T5" fmla="*/ 37 h 70"/>
              <a:gd name="T6" fmla="*/ 20 w 60"/>
              <a:gd name="T7" fmla="*/ 33 h 70"/>
              <a:gd name="T8" fmla="*/ 18 w 60"/>
              <a:gd name="T9" fmla="*/ 17 h 70"/>
              <a:gd name="T10" fmla="*/ 18 w 60"/>
              <a:gd name="T11" fmla="*/ 17 h 70"/>
              <a:gd name="T12" fmla="*/ 20 w 60"/>
              <a:gd name="T13" fmla="*/ 18 h 70"/>
              <a:gd name="T14" fmla="*/ 20 w 60"/>
              <a:gd name="T15" fmla="*/ 18 h 70"/>
              <a:gd name="T16" fmla="*/ 23 w 60"/>
              <a:gd name="T17" fmla="*/ 19 h 70"/>
              <a:gd name="T18" fmla="*/ 23 w 60"/>
              <a:gd name="T19" fmla="*/ 19 h 70"/>
              <a:gd name="T20" fmla="*/ 34 w 60"/>
              <a:gd name="T21" fmla="*/ 21 h 70"/>
              <a:gd name="T22" fmla="*/ 34 w 60"/>
              <a:gd name="T23" fmla="*/ 21 h 70"/>
              <a:gd name="T24" fmla="*/ 35 w 60"/>
              <a:gd name="T25" fmla="*/ 21 h 70"/>
              <a:gd name="T26" fmla="*/ 35 w 60"/>
              <a:gd name="T27" fmla="*/ 21 h 70"/>
              <a:gd name="T28" fmla="*/ 38 w 60"/>
              <a:gd name="T29" fmla="*/ 21 h 70"/>
              <a:gd name="T30" fmla="*/ 38 w 60"/>
              <a:gd name="T31" fmla="*/ 21 h 70"/>
              <a:gd name="T32" fmla="*/ 40 w 60"/>
              <a:gd name="T33" fmla="*/ 21 h 70"/>
              <a:gd name="T34" fmla="*/ 40 w 60"/>
              <a:gd name="T35" fmla="*/ 21 h 70"/>
              <a:gd name="T36" fmla="*/ 42 w 60"/>
              <a:gd name="T37" fmla="*/ 21 h 70"/>
              <a:gd name="T38" fmla="*/ 42 w 60"/>
              <a:gd name="T39" fmla="*/ 21 h 70"/>
              <a:gd name="T40" fmla="*/ 43 w 60"/>
              <a:gd name="T41" fmla="*/ 21 h 70"/>
              <a:gd name="T42" fmla="*/ 43 w 60"/>
              <a:gd name="T43" fmla="*/ 21 h 70"/>
              <a:gd name="T44" fmla="*/ 41 w 60"/>
              <a:gd name="T45" fmla="*/ 33 h 70"/>
              <a:gd name="T46" fmla="*/ 38 w 60"/>
              <a:gd name="T47" fmla="*/ 38 h 70"/>
              <a:gd name="T48" fmla="*/ 48 w 60"/>
              <a:gd name="T49" fmla="*/ 27 h 70"/>
              <a:gd name="T50" fmla="*/ 44 w 60"/>
              <a:gd name="T51" fmla="*/ 7 h 70"/>
              <a:gd name="T52" fmla="*/ 17 w 60"/>
              <a:gd name="T53" fmla="*/ 6 h 70"/>
              <a:gd name="T54" fmla="*/ 12 w 60"/>
              <a:gd name="T55" fmla="*/ 27 h 70"/>
              <a:gd name="T56" fmla="*/ 2 w 60"/>
              <a:gd name="T57" fmla="*/ 50 h 70"/>
              <a:gd name="T58" fmla="*/ 16 w 60"/>
              <a:gd name="T59" fmla="*/ 45 h 70"/>
              <a:gd name="T60" fmla="*/ 19 w 60"/>
              <a:gd name="T61" fmla="*/ 45 h 70"/>
              <a:gd name="T62" fmla="*/ 28 w 60"/>
              <a:gd name="T63" fmla="*/ 50 h 70"/>
              <a:gd name="T64" fmla="*/ 31 w 60"/>
              <a:gd name="T65" fmla="*/ 64 h 70"/>
              <a:gd name="T66" fmla="*/ 31 w 60"/>
              <a:gd name="T67" fmla="*/ 51 h 70"/>
              <a:gd name="T68" fmla="*/ 31 w 60"/>
              <a:gd name="T69" fmla="*/ 51 h 70"/>
              <a:gd name="T70" fmla="*/ 42 w 60"/>
              <a:gd name="T71" fmla="*/ 45 h 70"/>
              <a:gd name="T72" fmla="*/ 45 w 60"/>
              <a:gd name="T73" fmla="*/ 45 h 70"/>
              <a:gd name="T74" fmla="*/ 57 w 60"/>
              <a:gd name="T75" fmla="*/ 48 h 70"/>
              <a:gd name="T76" fmla="*/ 60 w 60"/>
              <a:gd name="T77" fmla="*/ 70 h 70"/>
              <a:gd name="T78" fmla="*/ 0 w 60"/>
              <a:gd name="T79" fmla="*/ 70 h 70"/>
              <a:gd name="T80" fmla="*/ 2 w 60"/>
              <a:gd name="T81" fmla="*/ 50 h 70"/>
              <a:gd name="T82" fmla="*/ 34 w 60"/>
              <a:gd name="T83" fmla="*/ 53 h 70"/>
              <a:gd name="T84" fmla="*/ 33 w 60"/>
              <a:gd name="T85" fmla="*/ 54 h 70"/>
              <a:gd name="T86" fmla="*/ 34 w 60"/>
              <a:gd name="T87" fmla="*/ 56 h 70"/>
              <a:gd name="T88" fmla="*/ 35 w 60"/>
              <a:gd name="T89" fmla="*/ 54 h 70"/>
              <a:gd name="T90" fmla="*/ 34 w 60"/>
              <a:gd name="T91" fmla="*/ 53 h 70"/>
              <a:gd name="T92" fmla="*/ 34 w 60"/>
              <a:gd name="T93" fmla="*/ 59 h 70"/>
              <a:gd name="T94" fmla="*/ 33 w 60"/>
              <a:gd name="T95" fmla="*/ 61 h 70"/>
              <a:gd name="T96" fmla="*/ 34 w 60"/>
              <a:gd name="T97" fmla="*/ 62 h 70"/>
              <a:gd name="T98" fmla="*/ 35 w 60"/>
              <a:gd name="T99" fmla="*/ 61 h 70"/>
              <a:gd name="T100" fmla="*/ 34 w 60"/>
              <a:gd name="T101" fmla="*/ 5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0" h="70">
                <a:moveTo>
                  <a:pt x="12" y="27"/>
                </a:moveTo>
                <a:cubicBezTo>
                  <a:pt x="13" y="29"/>
                  <a:pt x="22" y="37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1" y="36"/>
                  <a:pt x="20" y="35"/>
                  <a:pt x="20" y="33"/>
                </a:cubicBezTo>
                <a:cubicBezTo>
                  <a:pt x="18" y="28"/>
                  <a:pt x="18" y="21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9" y="18"/>
                  <a:pt x="19" y="18"/>
                  <a:pt x="20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9"/>
                  <a:pt x="22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6" y="20"/>
                  <a:pt x="30" y="20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5" y="21"/>
                  <a:pt x="35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6" y="21"/>
                  <a:pt x="37" y="21"/>
                  <a:pt x="38" y="21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1"/>
                  <a:pt x="39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1" y="21"/>
                  <a:pt x="41" y="21"/>
                  <a:pt x="42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4"/>
                  <a:pt x="42" y="29"/>
                  <a:pt x="41" y="33"/>
                </a:cubicBezTo>
                <a:cubicBezTo>
                  <a:pt x="40" y="35"/>
                  <a:pt x="39" y="37"/>
                  <a:pt x="38" y="38"/>
                </a:cubicBezTo>
                <a:cubicBezTo>
                  <a:pt x="41" y="37"/>
                  <a:pt x="45" y="34"/>
                  <a:pt x="48" y="27"/>
                </a:cubicBezTo>
                <a:cubicBezTo>
                  <a:pt x="49" y="16"/>
                  <a:pt x="49" y="11"/>
                  <a:pt x="44" y="7"/>
                </a:cubicBezTo>
                <a:cubicBezTo>
                  <a:pt x="37" y="1"/>
                  <a:pt x="24" y="0"/>
                  <a:pt x="17" y="6"/>
                </a:cubicBezTo>
                <a:cubicBezTo>
                  <a:pt x="13" y="10"/>
                  <a:pt x="11" y="17"/>
                  <a:pt x="12" y="27"/>
                </a:cubicBezTo>
                <a:close/>
                <a:moveTo>
                  <a:pt x="2" y="50"/>
                </a:moveTo>
                <a:cubicBezTo>
                  <a:pt x="8" y="48"/>
                  <a:pt x="13" y="46"/>
                  <a:pt x="16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8"/>
                  <a:pt x="23" y="50"/>
                  <a:pt x="28" y="50"/>
                </a:cubicBezTo>
                <a:cubicBezTo>
                  <a:pt x="31" y="64"/>
                  <a:pt x="31" y="64"/>
                  <a:pt x="31" y="64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7" y="51"/>
                  <a:pt x="42" y="48"/>
                  <a:pt x="42" y="45"/>
                </a:cubicBezTo>
                <a:cubicBezTo>
                  <a:pt x="45" y="45"/>
                  <a:pt x="45" y="45"/>
                  <a:pt x="45" y="45"/>
                </a:cubicBezTo>
                <a:cubicBezTo>
                  <a:pt x="49" y="45"/>
                  <a:pt x="53" y="47"/>
                  <a:pt x="57" y="48"/>
                </a:cubicBezTo>
                <a:cubicBezTo>
                  <a:pt x="60" y="53"/>
                  <a:pt x="60" y="62"/>
                  <a:pt x="60" y="70"/>
                </a:cubicBezTo>
                <a:cubicBezTo>
                  <a:pt x="40" y="70"/>
                  <a:pt x="20" y="70"/>
                  <a:pt x="0" y="70"/>
                </a:cubicBezTo>
                <a:cubicBezTo>
                  <a:pt x="0" y="59"/>
                  <a:pt x="0" y="54"/>
                  <a:pt x="2" y="50"/>
                </a:cubicBezTo>
                <a:close/>
                <a:moveTo>
                  <a:pt x="34" y="53"/>
                </a:moveTo>
                <a:cubicBezTo>
                  <a:pt x="33" y="53"/>
                  <a:pt x="33" y="53"/>
                  <a:pt x="33" y="54"/>
                </a:cubicBezTo>
                <a:cubicBezTo>
                  <a:pt x="33" y="55"/>
                  <a:pt x="33" y="56"/>
                  <a:pt x="34" y="56"/>
                </a:cubicBezTo>
                <a:cubicBezTo>
                  <a:pt x="35" y="56"/>
                  <a:pt x="35" y="55"/>
                  <a:pt x="35" y="54"/>
                </a:cubicBezTo>
                <a:cubicBezTo>
                  <a:pt x="35" y="53"/>
                  <a:pt x="35" y="53"/>
                  <a:pt x="34" y="53"/>
                </a:cubicBezTo>
                <a:close/>
                <a:moveTo>
                  <a:pt x="34" y="59"/>
                </a:moveTo>
                <a:cubicBezTo>
                  <a:pt x="33" y="59"/>
                  <a:pt x="33" y="60"/>
                  <a:pt x="33" y="61"/>
                </a:cubicBezTo>
                <a:cubicBezTo>
                  <a:pt x="33" y="61"/>
                  <a:pt x="33" y="62"/>
                  <a:pt x="34" y="62"/>
                </a:cubicBezTo>
                <a:cubicBezTo>
                  <a:pt x="35" y="62"/>
                  <a:pt x="35" y="61"/>
                  <a:pt x="35" y="61"/>
                </a:cubicBezTo>
                <a:cubicBezTo>
                  <a:pt x="35" y="60"/>
                  <a:pt x="35" y="59"/>
                  <a:pt x="34" y="59"/>
                </a:cubicBezTo>
                <a:close/>
              </a:path>
            </a:pathLst>
          </a:custGeom>
          <a:solidFill>
            <a:srgbClr val="0057A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799308" y="27146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历年工作</a:t>
            </a:r>
            <a:endParaRPr lang="zh-CN" altLang="en-US" sz="3200" dirty="0">
              <a:solidFill>
                <a:schemeClr val="bg1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475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5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-0.30573 1.11111E-6 " pathEditMode="fixed" rAng="0" ptsTypes="AA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86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-0.15885 1.11111E-6 " pathEditMode="fixed" rAng="0" ptsTypes="AA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4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0.31263 1.11111E-6 " pathEditMode="fixed" rAng="0" ptsTypes="AA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2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0.15768 1.11111E-6 " pathEditMode="fixed" rAng="0" ptsTypes="AA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3" grpId="1" animBg="1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xmlns="" val="1283470071"/>
              </p:ext>
            </p:extLst>
          </p:nvPr>
        </p:nvGraphicFramePr>
        <p:xfrm>
          <a:off x="1101012" y="2015413"/>
          <a:ext cx="5131837" cy="3656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6923314" y="1759790"/>
            <a:ext cx="4005411" cy="3899140"/>
          </a:xfrm>
          <a:prstGeom prst="rect">
            <a:avLst/>
          </a:prstGeom>
          <a:solidFill>
            <a:schemeClr val="bg1">
              <a:alpha val="39000"/>
            </a:schemeClr>
          </a:solidFill>
          <a:ln w="53975">
            <a:solidFill>
              <a:schemeClr val="bg1">
                <a:alpha val="46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6578081" y="1759789"/>
            <a:ext cx="0" cy="400680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217859" y="2824720"/>
            <a:ext cx="341632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点击添加文本文字点击文本文字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文字点击文本文字</a:t>
            </a:r>
            <a:endParaRPr lang="zh-CN" altLang="en-US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文字点击文本文字</a:t>
            </a:r>
            <a:endParaRPr lang="en-US" altLang="zh-CN" dirty="0" smtClean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点击文本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点击文本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点击文本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点击文本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en-US" altLang="zh-CN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点击文本</a:t>
            </a:r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  <a:p>
            <a:r>
              <a:rPr lang="zh-CN" altLang="en-US" dirty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点击添加文本文字</a:t>
            </a:r>
            <a:r>
              <a:rPr lang="zh-CN" altLang="en-US" dirty="0" smtClean="0">
                <a:solidFill>
                  <a:srgbClr val="0057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点击文本文字</a:t>
            </a:r>
            <a:endParaRPr lang="en-US" altLang="zh-CN" dirty="0">
              <a:solidFill>
                <a:srgbClr val="0057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910357" y="211416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0057A6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点击添加标题</a:t>
            </a:r>
            <a:endParaRPr lang="zh-CN" altLang="en-US" sz="2400" dirty="0">
              <a:solidFill>
                <a:srgbClr val="0057A6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99308" y="271462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历年</a:t>
            </a:r>
            <a:r>
              <a:rPr lang="zh-CN" altLang="en-US" sz="3200" dirty="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业绩</a:t>
            </a:r>
          </a:p>
        </p:txBody>
      </p:sp>
    </p:spTree>
    <p:extLst>
      <p:ext uri="{BB962C8B-B14F-4D97-AF65-F5344CB8AC3E}">
        <p14:creationId xmlns:p14="http://schemas.microsoft.com/office/powerpoint/2010/main" xmlns="" val="675451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El"/>
        </p:bldSub>
      </p:bldGraphic>
      <p:bldP spid="3" grpId="0" animBg="1"/>
      <p:bldP spid="5" grpId="0"/>
      <p:bldP spid="6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0">
                <a:schemeClr val="bg2">
                  <a:lumMod val="50000"/>
                </a:schemeClr>
              </a:gs>
              <a:gs pos="0">
                <a:schemeClr val="tx1">
                  <a:lumMod val="65000"/>
                  <a:lumOff val="35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616890" y="3289534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点击添加文本文字点击添加文本文字</a:t>
            </a:r>
            <a:endParaRPr lang="en-US" altLang="zh-CN" sz="1800" dirty="0"/>
          </a:p>
          <a:p>
            <a:r>
              <a:rPr lang="zh-CN" altLang="en-US" sz="1800" dirty="0"/>
              <a:t>点击添加文本文字点击添加文本文字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994805" y="2685818"/>
            <a:ext cx="2000250" cy="427562"/>
            <a:chOff x="3000601" y="2685818"/>
            <a:chExt cx="2000250" cy="427562"/>
          </a:xfrm>
        </p:grpSpPr>
        <p:sp>
          <p:nvSpPr>
            <p:cNvPr id="4" name="圆角矩形 3"/>
            <p:cNvSpPr/>
            <p:nvPr/>
          </p:nvSpPr>
          <p:spPr>
            <a:xfrm>
              <a:off x="3000601" y="2685818"/>
              <a:ext cx="2000250" cy="427562"/>
            </a:xfrm>
            <a:prstGeom prst="roundRect">
              <a:avLst>
                <a:gd name="adj" fmla="val 4808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4659560" y="2752365"/>
              <a:ext cx="294468" cy="294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>
              <a:spLocks noChangeAspect="1"/>
            </p:cNvSpPr>
            <p:nvPr/>
          </p:nvSpPr>
          <p:spPr>
            <a:xfrm>
              <a:off x="4698794" y="2791599"/>
              <a:ext cx="216000" cy="216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177587" y="269954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ln w="0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317500" dist="152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添加文字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117070" y="325462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/>
              <a:t>点击添加文本文字点击添加文本文字</a:t>
            </a:r>
            <a:endParaRPr lang="en-US" altLang="zh-CN" sz="1800" dirty="0"/>
          </a:p>
          <a:p>
            <a:r>
              <a:rPr lang="zh-CN" altLang="en-US" sz="1800" dirty="0"/>
              <a:t>点击添加文本文字点击添加文本文字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616890" y="2685818"/>
            <a:ext cx="2000250" cy="427562"/>
            <a:chOff x="7534760" y="2685818"/>
            <a:chExt cx="2000250" cy="427562"/>
          </a:xfrm>
        </p:grpSpPr>
        <p:sp>
          <p:nvSpPr>
            <p:cNvPr id="10" name="圆角矩形 9"/>
            <p:cNvSpPr/>
            <p:nvPr/>
          </p:nvSpPr>
          <p:spPr>
            <a:xfrm>
              <a:off x="7534760" y="2685818"/>
              <a:ext cx="2000250" cy="427562"/>
            </a:xfrm>
            <a:prstGeom prst="roundRect">
              <a:avLst>
                <a:gd name="adj" fmla="val 48082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022283" y="269954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ln w="0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317500" dist="152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添加文字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7580728" y="2752365"/>
              <a:ext cx="294468" cy="2944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7619962" y="2791599"/>
              <a:ext cx="216000" cy="216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24111" y1="16097" x2="11778" y2="48290"/>
                        <a14:foregroundMark x1="18000" y1="26689" x2="13000" y2="38616"/>
                        <a14:foregroundMark x1="18556" y1="24604" x2="18556" y2="24604"/>
                        <a14:foregroundMark x1="61444" y1="29858" x2="66333" y2="38866"/>
                        <a14:foregroundMark x1="54111" y1="51960" x2="63000" y2="54962"/>
                        <a14:foregroundMark x1="77333" y1="20684" x2="80111" y2="21601"/>
                        <a14:foregroundMark x1="30444" y1="9758" x2="38444" y2="62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3797" y="1755000"/>
            <a:ext cx="2513093" cy="3348000"/>
          </a:xfrm>
          <a:prstGeom prst="rect">
            <a:avLst/>
          </a:prstGeom>
          <a:effectLst>
            <a:outerShdw blurRad="254000" dist="228600" dir="18900000" sy="23000" kx="-1200000" algn="b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76304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1" y="-1"/>
            <a:ext cx="12236335" cy="6866313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912522" y="626490"/>
            <a:ext cx="4560410" cy="1652954"/>
          </a:xfrm>
          <a:prstGeom prst="rect">
            <a:avLst/>
          </a:prstGeom>
          <a:solidFill>
            <a:srgbClr val="2F697F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950333" y="1341438"/>
            <a:ext cx="1559721" cy="4643437"/>
          </a:xfrm>
          <a:prstGeom prst="rect">
            <a:avLst/>
          </a:prstGeom>
          <a:solidFill>
            <a:srgbClr val="2F697F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8744989" y="1341438"/>
            <a:ext cx="0" cy="46434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9094123" y="2374007"/>
            <a:ext cx="681644" cy="681644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094123" y="3347289"/>
            <a:ext cx="681644" cy="681644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9094123" y="4320571"/>
            <a:ext cx="681644" cy="681644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9094123" y="5293851"/>
            <a:ext cx="681644" cy="681644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124900" y="24703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124900" y="345841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124900" y="44465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124900" y="54346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12" name="椭圆 11"/>
          <p:cNvSpPr/>
          <p:nvPr/>
        </p:nvSpPr>
        <p:spPr>
          <a:xfrm>
            <a:off x="9094123" y="1400725"/>
            <a:ext cx="681644" cy="681644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124900" y="15414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21132" y="82199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/>
              <a:t>添加文字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048551" y="1374483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点击添加文本文字点击添加文本文字</a:t>
            </a:r>
            <a:endParaRPr lang="en-US" altLang="zh-CN" dirty="0"/>
          </a:p>
          <a:p>
            <a:r>
              <a:rPr lang="zh-CN" altLang="en-US" dirty="0"/>
              <a:t>点击添加文本文字点击添加文本文字</a:t>
            </a:r>
          </a:p>
        </p:txBody>
      </p:sp>
    </p:spTree>
    <p:extLst>
      <p:ext uri="{BB962C8B-B14F-4D97-AF65-F5344CB8AC3E}">
        <p14:creationId xmlns:p14="http://schemas.microsoft.com/office/powerpoint/2010/main" xmlns="" val="2618939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81481E-6 L -0.05651 0.0025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  <p:bldP spid="12" grpId="1" animBg="1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95"/>
          <a:stretch/>
        </p:blipFill>
        <p:spPr>
          <a:xfrm>
            <a:off x="-96000" y="-93305"/>
            <a:ext cx="12322723" cy="6960636"/>
          </a:xfrm>
          <a:prstGeom prst="rect">
            <a:avLst/>
          </a:prstGeom>
          <a:noFill/>
        </p:spPr>
      </p:pic>
      <p:sp>
        <p:nvSpPr>
          <p:cNvPr id="17" name="矩形 16"/>
          <p:cNvSpPr/>
          <p:nvPr/>
        </p:nvSpPr>
        <p:spPr>
          <a:xfrm>
            <a:off x="3931042" y="1643831"/>
            <a:ext cx="4560410" cy="1652954"/>
          </a:xfrm>
          <a:prstGeom prst="rect">
            <a:avLst/>
          </a:prstGeom>
          <a:solidFill>
            <a:srgbClr val="454F36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950333" y="1341438"/>
            <a:ext cx="1559721" cy="4643437"/>
          </a:xfrm>
          <a:prstGeom prst="rect">
            <a:avLst/>
          </a:prstGeom>
          <a:solidFill>
            <a:srgbClr val="454F36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24900" y="24703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24900" y="345841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124900" y="44465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n w="0">
                  <a:solidFill>
                    <a:srgbClr val="FFEC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n w="0">
                  <a:noFill/>
                  <a:prstDash val="solid"/>
                </a:ln>
              </a:rPr>
              <a:t>添加文字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124900" y="54346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rgbClr val="FFEC00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添加文字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124900" y="15414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8744989" y="1341438"/>
            <a:ext cx="0" cy="46434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9094123" y="2374007"/>
            <a:ext cx="681644" cy="681644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094123" y="3347289"/>
            <a:ext cx="681644" cy="681644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094123" y="4320571"/>
            <a:ext cx="681644" cy="681644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094123" y="5293851"/>
            <a:ext cx="681644" cy="681644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094123" y="1400725"/>
            <a:ext cx="681644" cy="681644"/>
          </a:xfrm>
          <a:prstGeom prst="ellipse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851975" y="180056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184579" y="2337197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>
                <a:effectLst/>
              </a:rPr>
              <a:t>点击添加文本文字点击添加文本文字</a:t>
            </a:r>
            <a:endParaRPr lang="en-US" altLang="zh-CN" b="1" dirty="0">
              <a:effectLst/>
            </a:endParaRPr>
          </a:p>
          <a:p>
            <a:r>
              <a:rPr lang="zh-CN" altLang="en-US" b="1" dirty="0">
                <a:effectLst/>
              </a:rPr>
              <a:t>点击添加文本文字点击添加文本文字</a:t>
            </a:r>
          </a:p>
        </p:txBody>
      </p:sp>
    </p:spTree>
    <p:extLst>
      <p:ext uri="{BB962C8B-B14F-4D97-AF65-F5344CB8AC3E}">
        <p14:creationId xmlns:p14="http://schemas.microsoft.com/office/powerpoint/2010/main" xmlns="" val="741756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81481E-6 L -0.05651 0.0025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/>
      <p:bldP spid="9" grpId="0" animBg="1"/>
      <p:bldP spid="9" grpId="1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H="1">
            <a:off x="0" y="-18662"/>
            <a:ext cx="12237510" cy="6885993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912522" y="2578380"/>
            <a:ext cx="4560410" cy="1652954"/>
          </a:xfrm>
          <a:prstGeom prst="rect">
            <a:avLst/>
          </a:prstGeom>
          <a:solidFill>
            <a:srgbClr val="373735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950333" y="1341438"/>
            <a:ext cx="1559721" cy="4643437"/>
          </a:xfrm>
          <a:prstGeom prst="rect">
            <a:avLst/>
          </a:prstGeom>
          <a:solidFill>
            <a:srgbClr val="373735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24900" y="24703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24900" y="345841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124900" y="44465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124900" y="54346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124900" y="15414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8744989" y="1341438"/>
            <a:ext cx="0" cy="46434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9094123" y="2374007"/>
            <a:ext cx="681644" cy="681644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094123" y="3347289"/>
            <a:ext cx="681644" cy="681644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094123" y="4320571"/>
            <a:ext cx="681644" cy="681644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094123" y="5293851"/>
            <a:ext cx="681644" cy="681644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094123" y="1400725"/>
            <a:ext cx="681644" cy="681644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851975" y="276308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184579" y="3299725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点击添加文本文字点击添加文本文字</a:t>
            </a:r>
            <a:endParaRPr lang="en-US" altLang="zh-CN" dirty="0"/>
          </a:p>
          <a:p>
            <a:r>
              <a:rPr lang="zh-CN" altLang="en-US" dirty="0"/>
              <a:t>点击添加文本文字点击添加文本文字</a:t>
            </a:r>
          </a:p>
        </p:txBody>
      </p:sp>
    </p:spTree>
    <p:extLst>
      <p:ext uri="{BB962C8B-B14F-4D97-AF65-F5344CB8AC3E}">
        <p14:creationId xmlns:p14="http://schemas.microsoft.com/office/powerpoint/2010/main" xmlns="" val="20662511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1.48148E-6 L -0.05651 0.0025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" grpId="0"/>
      <p:bldP spid="10" grpId="0" animBg="1"/>
      <p:bldP spid="10" grpId="1" animBg="1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-55984" y="-108711"/>
            <a:ext cx="12247984" cy="691200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3912522" y="3563120"/>
            <a:ext cx="4560410" cy="1652954"/>
          </a:xfrm>
          <a:prstGeom prst="rect">
            <a:avLst/>
          </a:prstGeom>
          <a:solidFill>
            <a:srgbClr val="568CD2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950333" y="1341438"/>
            <a:ext cx="1559721" cy="4643437"/>
          </a:xfrm>
          <a:prstGeom prst="rect">
            <a:avLst/>
          </a:prstGeom>
          <a:solidFill>
            <a:srgbClr val="568CD2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F697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24900" y="24703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124900" y="345841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124900" y="44465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124900" y="54346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8744989" y="1341438"/>
            <a:ext cx="0" cy="46434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0124900" y="15414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851975" y="375769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添加文字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184579" y="429432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ln w="0">
                  <a:noFill/>
                  <a:prstDash val="solid"/>
                </a:ln>
                <a:solidFill>
                  <a:schemeClr val="bg1"/>
                </a:solidFill>
                <a:effectLst>
                  <a:outerShdw blurRad="317500" dist="1524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点击添加文本文字点击添加文本文字</a:t>
            </a:r>
            <a:endParaRPr lang="en-US" altLang="zh-CN" dirty="0"/>
          </a:p>
          <a:p>
            <a:r>
              <a:rPr lang="zh-CN" altLang="en-US" dirty="0"/>
              <a:t>点击添加文本文字点击添加文本文字</a:t>
            </a:r>
          </a:p>
        </p:txBody>
      </p:sp>
      <p:sp>
        <p:nvSpPr>
          <p:cNvPr id="11" name="椭圆 10"/>
          <p:cNvSpPr/>
          <p:nvPr/>
        </p:nvSpPr>
        <p:spPr>
          <a:xfrm>
            <a:off x="9094123" y="2374007"/>
            <a:ext cx="681644" cy="681644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094123" y="3347289"/>
            <a:ext cx="681644" cy="681644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9094123" y="4320571"/>
            <a:ext cx="681644" cy="681644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94123" y="5293851"/>
            <a:ext cx="681644" cy="681644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9094123" y="1400725"/>
            <a:ext cx="681644" cy="681644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545390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81481E-6 L -0.05651 0.0025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/>
      <p:bldP spid="9" grpId="0"/>
      <p:bldP spid="10" grpId="0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</TotalTime>
  <Words>1462</Words>
  <Application>Microsoft Office PowerPoint</Application>
  <PresentationFormat>自定义</PresentationFormat>
  <Paragraphs>154</Paragraphs>
  <Slides>16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魏继斌WEIJIBIN</dc:creator>
  <dc:description/>
  <cp:lastModifiedBy>Administrator</cp:lastModifiedBy>
  <cp:revision>149</cp:revision>
  <dcterms:created xsi:type="dcterms:W3CDTF">2014-06-30T07:07:43Z</dcterms:created>
  <dcterms:modified xsi:type="dcterms:W3CDTF">2015-03-02T02:08:16Z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第六次作业</vt:lpwstr>
  </property>
  <property fmtid="{D5CDD505-2E9C-101B-9397-08002B2CF9AE}" pid="3" name="SlideDescription">
    <vt:lpwstr/>
  </property>
</Properties>
</file>