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8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6" r:id="rId2"/>
    <p:sldId id="274" r:id="rId3"/>
    <p:sldId id="277" r:id="rId4"/>
    <p:sldId id="278" r:id="rId5"/>
    <p:sldId id="279" r:id="rId6"/>
    <p:sldId id="280" r:id="rId7"/>
    <p:sldId id="281" r:id="rId8"/>
    <p:sldId id="282" r:id="rId9"/>
    <p:sldId id="283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1D344"/>
    <a:srgbClr val="2DC531"/>
    <a:srgbClr val="6CA52D"/>
    <a:srgbClr val="78B832"/>
    <a:srgbClr val="76BDFF"/>
    <a:srgbClr val="B9EDFF"/>
    <a:srgbClr val="61D6FF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F78D46B-0DFF-498D-9484-9611B251E41E}" type="datetime1">
              <a:rPr lang="zh-CN" altLang="en-US"/>
              <a:pPr/>
              <a:t>2015/3/5</a:t>
            </a:fld>
            <a:endParaRPr lang="en-US" alt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a-DK" altLang="zh-CN" smtClean="0"/>
              <a:t>Click to edit Master text styles</a:t>
            </a:r>
          </a:p>
          <a:p>
            <a:pPr lvl="1"/>
            <a:r>
              <a:rPr lang="da-DK" altLang="zh-CN" smtClean="0"/>
              <a:t>Second level</a:t>
            </a:r>
          </a:p>
          <a:p>
            <a:pPr lvl="2"/>
            <a:r>
              <a:rPr lang="da-DK" altLang="zh-CN" smtClean="0"/>
              <a:t>Third level</a:t>
            </a:r>
          </a:p>
          <a:p>
            <a:pPr lvl="3"/>
            <a:r>
              <a:rPr lang="da-DK" altLang="zh-CN" smtClean="0"/>
              <a:t>Fourth level</a:t>
            </a:r>
          </a:p>
          <a:p>
            <a:pPr lvl="4"/>
            <a:r>
              <a:rPr lang="da-DK" altLang="zh-CN" smtClean="0"/>
              <a:t>Fifth level</a:t>
            </a:r>
            <a:endParaRPr lang="en-US" altLang="zh-CN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9A52E5-F260-4DEE-8340-754ADF4F1D5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7813078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pitchFamily="-10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C33E3A1-3272-4933-A304-D5A25C8495E4}" type="slidenum">
              <a:rPr lang="zh-CN" altLang="en-US"/>
              <a:pPr/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050683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 smtClean="0"/>
          </a:p>
        </p:txBody>
      </p:sp>
      <p:sp>
        <p:nvSpPr>
          <p:cNvPr id="1843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0B164EA-38A9-484D-8FAC-558D9409EB71}" type="slidenum">
              <a:rPr lang="zh-CN" altLang="en-US" sz="1200"/>
              <a:pPr algn="r"/>
              <a:t>3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xmlns="" val="3500199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 smtClean="0"/>
          </a:p>
        </p:txBody>
      </p:sp>
      <p:sp>
        <p:nvSpPr>
          <p:cNvPr id="2048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9602B61-6269-41A5-B351-A8F3AD060013}" type="slidenum">
              <a:rPr lang="zh-CN" altLang="en-US" sz="1200"/>
              <a:pPr algn="r"/>
              <a:t>4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xmlns="" val="3429579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 smtClean="0"/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0B3560C-750B-4358-A788-437DE8E68195}" type="slidenum">
              <a:rPr lang="zh-CN" altLang="en-US" sz="1200"/>
              <a:pPr algn="r"/>
              <a:t>5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xmlns="" val="4015904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 smtClean="0"/>
          </a:p>
        </p:txBody>
      </p:sp>
      <p:sp>
        <p:nvSpPr>
          <p:cNvPr id="2457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D413961-8945-4FE1-9361-2B6CA140248C}" type="slidenum">
              <a:rPr lang="zh-CN" altLang="en-US" sz="1200"/>
              <a:pPr algn="r"/>
              <a:t>6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xmlns="" val="130691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 smtClean="0"/>
          </a:p>
        </p:txBody>
      </p:sp>
      <p:sp>
        <p:nvSpPr>
          <p:cNvPr id="2662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7ABA3F0-9EE1-433B-B8A9-2DC9E46084FD}" type="slidenum">
              <a:rPr lang="zh-CN" altLang="en-US" sz="1200"/>
              <a:pPr algn="r"/>
              <a:t>7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xmlns="" val="40579659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 smtClean="0"/>
          </a:p>
        </p:txBody>
      </p:sp>
      <p:sp>
        <p:nvSpPr>
          <p:cNvPr id="2867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6005DED-997E-4A5D-BC9B-B4532C4B6D4D}" type="slidenum">
              <a:rPr lang="zh-CN" altLang="en-US" sz="1200"/>
              <a:pPr algn="r"/>
              <a:t>8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xmlns="" val="11599176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 smtClean="0"/>
          </a:p>
        </p:txBody>
      </p:sp>
      <p:sp>
        <p:nvSpPr>
          <p:cNvPr id="3072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BBCA7FC-7BB1-4BFF-8793-085EF973018A}" type="slidenum">
              <a:rPr lang="zh-CN" altLang="en-US" sz="1200"/>
              <a:pPr algn="r"/>
              <a:t>9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xmlns="" val="1689189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60B17D-7DFD-4725-B97E-B198ADC7119C}" type="datetime1">
              <a:rPr lang="zh-CN" altLang="en-US"/>
              <a:pPr/>
              <a:t>2015/3/5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2E5976-BB81-4D44-9919-F3BE7BBF90C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1E854C-1FA0-4A11-B607-4726F7805EB7}" type="datetime1">
              <a:rPr lang="zh-CN" altLang="en-US"/>
              <a:pPr/>
              <a:t>2015/3/5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D4B04C-5FBC-425D-BA66-218D99C9E14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175420-E563-4C6D-A280-5C5FA78F9D17}" type="datetime1">
              <a:rPr lang="zh-CN" altLang="en-US"/>
              <a:pPr/>
              <a:t>2015/3/5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9B50E4-DA98-47F4-9FB0-19D547A1324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63B9F3-C201-47C1-A98D-12FAB7BB5B43}" type="datetime1">
              <a:rPr lang="zh-CN" altLang="en-US"/>
              <a:pPr/>
              <a:t>2015/3/5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B756A-5494-4470-B4D3-3D54EE00677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856983-B644-4433-8BBB-3BB5C7B7053D}" type="datetime1">
              <a:rPr lang="zh-CN" altLang="en-US"/>
              <a:pPr/>
              <a:t>2015/3/5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66291A-38FE-4076-89C2-8783162157F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178239-5DB0-444B-9045-AC879A8D585D}" type="datetime1">
              <a:rPr lang="zh-CN" altLang="en-US"/>
              <a:pPr/>
              <a:t>2015/3/5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90D55-88CD-4409-A083-BF0F6DE5702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8E8DF4-50B7-416A-9A93-0F96BF6B3AD4}" type="datetime1">
              <a:rPr lang="zh-CN" altLang="en-US"/>
              <a:pPr/>
              <a:t>2015/3/5</a:t>
            </a:fld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FCF12-D849-453A-AB2A-0C53DDEA109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C1D745-443E-4515-9975-7E15027A9B80}" type="datetime1">
              <a:rPr lang="zh-CN" altLang="en-US"/>
              <a:pPr/>
              <a:t>2015/3/5</a:t>
            </a:fld>
            <a:endParaRPr lang="en-US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23A3F2-1867-4B10-AF52-CCA85B16CC3D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BE3999-A1E0-4CF4-B3F7-402333AC2521}" type="datetime1">
              <a:rPr lang="zh-CN" altLang="en-US"/>
              <a:pPr/>
              <a:t>2015/3/5</a:t>
            </a:fld>
            <a:endParaRPr lang="en-US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7DCA0-D690-4EF2-A194-D8DE4884719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6631B1-2803-428E-B54A-5C699548165E}" type="datetime1">
              <a:rPr lang="zh-CN" altLang="en-US"/>
              <a:pPr/>
              <a:t>2015/3/5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2CCD1-1C39-47EE-AA57-4CED3CF4225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EDE3CE-90BB-42CC-9026-7B90AE04F81B}" type="datetime1">
              <a:rPr lang="zh-CN" altLang="en-US"/>
              <a:pPr/>
              <a:t>2015/3/5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8B6753-E92E-4C5A-B4CD-4E0C315715B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3E27B79-761D-499E-90C6-B80D2AEB5D82}" type="datetime1">
              <a:rPr lang="zh-CN" altLang="en-US"/>
              <a:pPr/>
              <a:t>2015/3/5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E1018C4A-3A32-4A05-AC5D-8750736C4E5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pitchFamily="-109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MS PGothic" pitchFamily="34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MS PGothic" pitchFamily="34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MS PGothic" pitchFamily="34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MS PGothic" pitchFamily="34" charset="-128"/>
          <a:cs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pitchFamily="-109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notesSlide" Target="../notesSlides/notesSlide3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slideLayout" Target="../slideLayouts/slideLayout7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hyperlink" Target="http://slideshop.com/products_menu/subscription_plan?utm_source=freeslides&amp;utm_medium=freeslides&amp;utm_campaign=fssubscription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shop.com/products_menu/subscription_plan?utm_source=freeslides&amp;utm_medium=freeslides&amp;utm_campaign=fssubscriptio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7" descr="Photoxpress_2228654"/>
          <p:cNvPicPr>
            <a:picLocks noChangeAspect="1" noChangeArrowheads="1"/>
          </p:cNvPicPr>
          <p:nvPr/>
        </p:nvPicPr>
        <p:blipFill>
          <a:blip r:embed="rId2" cstate="print"/>
          <a:srcRect t="16281" b="1718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18"/>
          <p:cNvSpPr txBox="1">
            <a:spLocks noChangeArrowheads="1"/>
          </p:cNvSpPr>
          <p:nvPr/>
        </p:nvSpPr>
        <p:spPr bwMode="auto">
          <a:xfrm>
            <a:off x="2362200" y="2590800"/>
            <a:ext cx="457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竞聘报告大标题</a:t>
            </a:r>
            <a:endParaRPr lang="zh-CN" altLang="en-US" sz="4400">
              <a:solidFill>
                <a:srgbClr val="FF0000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4339" name="TextBox 18"/>
          <p:cNvSpPr txBox="1">
            <a:spLocks noChangeArrowheads="1"/>
          </p:cNvSpPr>
          <p:nvPr/>
        </p:nvSpPr>
        <p:spPr bwMode="auto">
          <a:xfrm>
            <a:off x="3200400" y="32766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rgbClr val="2DC531"/>
                </a:solidFill>
                <a:latin typeface="微软雅黑"/>
                <a:ea typeface="微软雅黑"/>
                <a:cs typeface="微软雅黑"/>
              </a:rPr>
              <a:t>——</a:t>
            </a:r>
            <a:r>
              <a:rPr lang="zh-CN" altLang="en-US" sz="2400">
                <a:solidFill>
                  <a:srgbClr val="2DC531"/>
                </a:solidFill>
                <a:latin typeface="微软雅黑"/>
                <a:ea typeface="微软雅黑"/>
                <a:cs typeface="微软雅黑"/>
              </a:rPr>
              <a:t>报告小标题</a:t>
            </a:r>
          </a:p>
        </p:txBody>
      </p:sp>
      <p:sp>
        <p:nvSpPr>
          <p:cNvPr id="14340" name="TextBox 18"/>
          <p:cNvSpPr txBox="1">
            <a:spLocks noChangeArrowheads="1"/>
          </p:cNvSpPr>
          <p:nvPr/>
        </p:nvSpPr>
        <p:spPr bwMode="auto">
          <a:xfrm>
            <a:off x="5410200" y="4724400"/>
            <a:ext cx="327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竞聘岗位：***</a:t>
            </a:r>
          </a:p>
          <a:p>
            <a:r>
              <a:rPr lang="zh-CN" altLang="en-US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竞聘人：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 bwMode="auto">
          <a:xfrm>
            <a:off x="0" y="4419600"/>
            <a:ext cx="9144000" cy="18478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609600" y="990600"/>
            <a:ext cx="762000" cy="763588"/>
          </a:xfrm>
          <a:prstGeom prst="rect">
            <a:avLst/>
          </a:prstGeom>
          <a:gradFill rotWithShape="1">
            <a:gsLst>
              <a:gs pos="0">
                <a:srgbClr val="00355C"/>
              </a:gs>
              <a:gs pos="100000">
                <a:srgbClr val="0070C0"/>
              </a:gs>
            </a:gsLst>
            <a:lin ang="252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609600" y="2057400"/>
            <a:ext cx="762000" cy="763588"/>
          </a:xfrm>
          <a:prstGeom prst="rect">
            <a:avLst/>
          </a:prstGeom>
          <a:gradFill rotWithShape="1">
            <a:gsLst>
              <a:gs pos="0">
                <a:srgbClr val="0070C0"/>
              </a:gs>
              <a:gs pos="100000">
                <a:srgbClr val="00B0F0"/>
              </a:gs>
            </a:gsLst>
            <a:lin ang="252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</a:p>
        </p:txBody>
      </p: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609600" y="3124200"/>
            <a:ext cx="762000" cy="763588"/>
          </a:xfrm>
          <a:prstGeom prst="rect">
            <a:avLst/>
          </a:prstGeom>
          <a:gradFill rotWithShape="1">
            <a:gsLst>
              <a:gs pos="0">
                <a:srgbClr val="43AEFF"/>
              </a:gs>
              <a:gs pos="64999">
                <a:srgbClr val="9FD6FF"/>
              </a:gs>
              <a:gs pos="100000">
                <a:srgbClr val="9FD6FF"/>
              </a:gs>
            </a:gsLst>
            <a:lin ang="252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</a:p>
        </p:txBody>
      </p:sp>
      <p:sp>
        <p:nvSpPr>
          <p:cNvPr id="15367" name="Rektangel 54"/>
          <p:cNvSpPr>
            <a:spLocks noChangeArrowheads="1"/>
          </p:cNvSpPr>
          <p:nvPr/>
        </p:nvSpPr>
        <p:spPr bwMode="auto">
          <a:xfrm>
            <a:off x="1371600" y="1014413"/>
            <a:ext cx="2209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zh-CN" altLang="en-US" sz="1400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竞聘人主要工作经历、成功经验</a:t>
            </a:r>
            <a:r>
              <a:rPr lang="en-US" altLang="zh-CN" sz="1400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介绍</a:t>
            </a:r>
            <a:endParaRPr lang="zh-CN" sz="1400">
              <a:solidFill>
                <a:srgbClr val="080808"/>
              </a:solidFill>
              <a:latin typeface="微软雅黑"/>
              <a:ea typeface="微软雅黑"/>
              <a:cs typeface="Arial" charset="0"/>
            </a:endParaRPr>
          </a:p>
        </p:txBody>
      </p:sp>
      <p:sp>
        <p:nvSpPr>
          <p:cNvPr id="15368" name="Rektangel 54"/>
          <p:cNvSpPr>
            <a:spLocks noChangeArrowheads="1"/>
          </p:cNvSpPr>
          <p:nvPr/>
        </p:nvSpPr>
        <p:spPr bwMode="auto">
          <a:xfrm>
            <a:off x="1371600" y="2057400"/>
            <a:ext cx="2209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zh-CN" altLang="en-US" sz="1400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竞聘人对竞聘岗位的认识、岗位未来策划</a:t>
            </a:r>
            <a:r>
              <a:rPr lang="zh-CN" sz="1400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 </a:t>
            </a:r>
          </a:p>
        </p:txBody>
      </p:sp>
      <p:sp>
        <p:nvSpPr>
          <p:cNvPr id="15369" name="Rektangel 54"/>
          <p:cNvSpPr>
            <a:spLocks noChangeArrowheads="1"/>
          </p:cNvSpPr>
          <p:nvPr/>
        </p:nvSpPr>
        <p:spPr bwMode="auto">
          <a:xfrm>
            <a:off x="1371600" y="3124200"/>
            <a:ext cx="2209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zh-CN" altLang="en-US" sz="1400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竞聘人的自身优劣势分析</a:t>
            </a:r>
            <a:r>
              <a:rPr lang="zh-CN" sz="1400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 </a:t>
            </a:r>
          </a:p>
        </p:txBody>
      </p:sp>
      <p:sp>
        <p:nvSpPr>
          <p:cNvPr id="45" name="Rectangle 44"/>
          <p:cNvSpPr>
            <a:spLocks noChangeArrowheads="1"/>
          </p:cNvSpPr>
          <p:nvPr/>
        </p:nvSpPr>
        <p:spPr bwMode="auto">
          <a:xfrm>
            <a:off x="609600" y="4191000"/>
            <a:ext cx="762000" cy="763588"/>
          </a:xfrm>
          <a:prstGeom prst="rect">
            <a:avLst/>
          </a:prstGeom>
          <a:gradFill rotWithShape="1">
            <a:gsLst>
              <a:gs pos="0">
                <a:srgbClr val="61D6FF"/>
              </a:gs>
              <a:gs pos="14999">
                <a:srgbClr val="61D6FF"/>
              </a:gs>
              <a:gs pos="100000">
                <a:srgbClr val="B9EDFF"/>
              </a:gs>
            </a:gsLst>
            <a:lin ang="252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609600" y="5257800"/>
            <a:ext cx="762000" cy="763588"/>
          </a:xfrm>
          <a:prstGeom prst="rect">
            <a:avLst/>
          </a:prstGeom>
          <a:gradFill rotWithShape="1">
            <a:gsLst>
              <a:gs pos="0">
                <a:srgbClr val="326609"/>
              </a:gs>
              <a:gs pos="14999">
                <a:srgbClr val="326609"/>
              </a:gs>
              <a:gs pos="100000">
                <a:srgbClr val="64D011"/>
              </a:gs>
            </a:gsLst>
            <a:lin ang="252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</a:p>
        </p:txBody>
      </p:sp>
      <p:sp>
        <p:nvSpPr>
          <p:cNvPr id="15372" name="Rektangel 54"/>
          <p:cNvSpPr>
            <a:spLocks noChangeArrowheads="1"/>
          </p:cNvSpPr>
          <p:nvPr/>
        </p:nvSpPr>
        <p:spPr bwMode="auto">
          <a:xfrm>
            <a:off x="1371600" y="4191000"/>
            <a:ext cx="2209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altLang="zh-CN" sz="1400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2011</a:t>
            </a:r>
            <a:r>
              <a:rPr lang="zh-CN" altLang="en-US" sz="1400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年的工作目标及落实策略</a:t>
            </a:r>
            <a:r>
              <a:rPr lang="zh-CN" sz="1400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 </a:t>
            </a:r>
          </a:p>
        </p:txBody>
      </p:sp>
      <p:sp>
        <p:nvSpPr>
          <p:cNvPr id="15373" name="Rektangel 54"/>
          <p:cNvSpPr>
            <a:spLocks noChangeArrowheads="1"/>
          </p:cNvSpPr>
          <p:nvPr/>
        </p:nvSpPr>
        <p:spPr bwMode="auto">
          <a:xfrm>
            <a:off x="1371600" y="5257800"/>
            <a:ext cx="2209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zh-CN" altLang="en-US" sz="1400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结束语</a:t>
            </a:r>
            <a:endParaRPr lang="zh-CN" sz="1400">
              <a:solidFill>
                <a:srgbClr val="080808"/>
              </a:solidFill>
              <a:latin typeface="微软雅黑"/>
              <a:ea typeface="微软雅黑"/>
              <a:cs typeface="Arial" charset="0"/>
            </a:endParaRPr>
          </a:p>
        </p:txBody>
      </p:sp>
      <p:sp>
        <p:nvSpPr>
          <p:cNvPr id="15374" name="TextBox 18"/>
          <p:cNvSpPr txBox="1">
            <a:spLocks noChangeArrowheads="1"/>
          </p:cNvSpPr>
          <p:nvPr/>
        </p:nvSpPr>
        <p:spPr bwMode="auto">
          <a:xfrm>
            <a:off x="228600" y="163513"/>
            <a:ext cx="2286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>
                <a:latin typeface="微软雅黑"/>
                <a:ea typeface="微软雅黑"/>
                <a:cs typeface="微软雅黑"/>
              </a:rPr>
              <a:t>报告目录</a:t>
            </a:r>
            <a:endParaRPr lang="zh-CN" altLang="en-US">
              <a:latin typeface="微软雅黑"/>
              <a:ea typeface="微软雅黑"/>
              <a:cs typeface="微软雅黑"/>
            </a:endParaRPr>
          </a:p>
        </p:txBody>
      </p:sp>
      <p:grpSp>
        <p:nvGrpSpPr>
          <p:cNvPr id="15375" name="Group 73"/>
          <p:cNvGrpSpPr>
            <a:grpSpLocks/>
          </p:cNvGrpSpPr>
          <p:nvPr/>
        </p:nvGrpSpPr>
        <p:grpSpPr bwMode="auto">
          <a:xfrm>
            <a:off x="4267200" y="1957388"/>
            <a:ext cx="3713163" cy="3883025"/>
            <a:chOff x="4267200" y="1957233"/>
            <a:chExt cx="3713163" cy="3883181"/>
          </a:xfrm>
        </p:grpSpPr>
        <p:sp>
          <p:nvSpPr>
            <p:cNvPr id="59" name="Ellipse 15"/>
            <p:cNvSpPr/>
            <p:nvPr/>
          </p:nvSpPr>
          <p:spPr bwMode="auto">
            <a:xfrm>
              <a:off x="4598413" y="5397232"/>
              <a:ext cx="3050736" cy="443182"/>
            </a:xfrm>
            <a:prstGeom prst="ellipse">
              <a:avLst/>
            </a:prstGeom>
            <a:gradFill flip="none" rotWithShape="1">
              <a:gsLst>
                <a:gs pos="24000">
                  <a:sysClr val="windowText" lastClr="000000">
                    <a:alpha val="44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da-DK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379" name="Freeform 65"/>
            <p:cNvSpPr>
              <a:spLocks/>
            </p:cNvSpPr>
            <p:nvPr/>
          </p:nvSpPr>
          <p:spPr bwMode="auto">
            <a:xfrm>
              <a:off x="4267200" y="3746819"/>
              <a:ext cx="3713163" cy="1915198"/>
            </a:xfrm>
            <a:custGeom>
              <a:avLst/>
              <a:gdLst>
                <a:gd name="T0" fmla="*/ 2147483647 w 1266"/>
                <a:gd name="T1" fmla="*/ 2147483647 h 653"/>
                <a:gd name="T2" fmla="*/ 2147483647 w 1266"/>
                <a:gd name="T3" fmla="*/ 0 h 653"/>
                <a:gd name="T4" fmla="*/ 2147483647 w 1266"/>
                <a:gd name="T5" fmla="*/ 2147483647 h 653"/>
                <a:gd name="T6" fmla="*/ 2147483647 w 1266"/>
                <a:gd name="T7" fmla="*/ 2147483647 h 653"/>
                <a:gd name="T8" fmla="*/ 2147483647 w 1266"/>
                <a:gd name="T9" fmla="*/ 2147483647 h 653"/>
                <a:gd name="T10" fmla="*/ 2147483647 w 1266"/>
                <a:gd name="T11" fmla="*/ 2147483647 h 653"/>
                <a:gd name="T12" fmla="*/ 2147483647 w 1266"/>
                <a:gd name="T13" fmla="*/ 2147483647 h 653"/>
                <a:gd name="T14" fmla="*/ 2147483647 w 1266"/>
                <a:gd name="T15" fmla="*/ 2147483647 h 653"/>
                <a:gd name="T16" fmla="*/ 2147483647 w 1266"/>
                <a:gd name="T17" fmla="*/ 2147483647 h 653"/>
                <a:gd name="T18" fmla="*/ 2147483647 w 1266"/>
                <a:gd name="T19" fmla="*/ 2147483647 h 653"/>
                <a:gd name="T20" fmla="*/ 2147483647 w 1266"/>
                <a:gd name="T21" fmla="*/ 2147483647 h 653"/>
                <a:gd name="T22" fmla="*/ 2147483647 w 1266"/>
                <a:gd name="T23" fmla="*/ 2147483647 h 653"/>
                <a:gd name="T24" fmla="*/ 2147483647 w 1266"/>
                <a:gd name="T25" fmla="*/ 2147483647 h 653"/>
                <a:gd name="T26" fmla="*/ 2147483647 w 1266"/>
                <a:gd name="T27" fmla="*/ 2147483647 h 653"/>
                <a:gd name="T28" fmla="*/ 2147483647 w 1266"/>
                <a:gd name="T29" fmla="*/ 2147483647 h 653"/>
                <a:gd name="T30" fmla="*/ 2147483647 w 1266"/>
                <a:gd name="T31" fmla="*/ 2147483647 h 653"/>
                <a:gd name="T32" fmla="*/ 2147483647 w 1266"/>
                <a:gd name="T33" fmla="*/ 2147483647 h 653"/>
                <a:gd name="T34" fmla="*/ 2147483647 w 1266"/>
                <a:gd name="T35" fmla="*/ 2147483647 h 653"/>
                <a:gd name="T36" fmla="*/ 2147483647 w 1266"/>
                <a:gd name="T37" fmla="*/ 2147483647 h 653"/>
                <a:gd name="T38" fmla="*/ 2147483647 w 1266"/>
                <a:gd name="T39" fmla="*/ 2147483647 h 653"/>
                <a:gd name="T40" fmla="*/ 2147483647 w 1266"/>
                <a:gd name="T41" fmla="*/ 2147483647 h 653"/>
                <a:gd name="T42" fmla="*/ 0 w 1266"/>
                <a:gd name="T43" fmla="*/ 2147483647 h 653"/>
                <a:gd name="T44" fmla="*/ 0 w 1266"/>
                <a:gd name="T45" fmla="*/ 2147483647 h 653"/>
                <a:gd name="T46" fmla="*/ 0 w 1266"/>
                <a:gd name="T47" fmla="*/ 2147483647 h 653"/>
                <a:gd name="T48" fmla="*/ 0 w 1266"/>
                <a:gd name="T49" fmla="*/ 2147483647 h 653"/>
                <a:gd name="T50" fmla="*/ 2147483647 w 1266"/>
                <a:gd name="T51" fmla="*/ 2147483647 h 653"/>
                <a:gd name="T52" fmla="*/ 2147483647 w 1266"/>
                <a:gd name="T53" fmla="*/ 2147483647 h 653"/>
                <a:gd name="T54" fmla="*/ 2147483647 w 1266"/>
                <a:gd name="T55" fmla="*/ 2147483647 h 653"/>
                <a:gd name="T56" fmla="*/ 2147483647 w 1266"/>
                <a:gd name="T57" fmla="*/ 2147483647 h 653"/>
                <a:gd name="T58" fmla="*/ 2147483647 w 1266"/>
                <a:gd name="T59" fmla="*/ 2147483647 h 653"/>
                <a:gd name="T60" fmla="*/ 2147483647 w 1266"/>
                <a:gd name="T61" fmla="*/ 2147483647 h 653"/>
                <a:gd name="T62" fmla="*/ 2147483647 w 1266"/>
                <a:gd name="T63" fmla="*/ 2147483647 h 653"/>
                <a:gd name="T64" fmla="*/ 2147483647 w 1266"/>
                <a:gd name="T65" fmla="*/ 2147483647 h 653"/>
                <a:gd name="T66" fmla="*/ 2147483647 w 1266"/>
                <a:gd name="T67" fmla="*/ 2147483647 h 653"/>
                <a:gd name="T68" fmla="*/ 2147483647 w 1266"/>
                <a:gd name="T69" fmla="*/ 2147483647 h 653"/>
                <a:gd name="T70" fmla="*/ 2147483647 w 1266"/>
                <a:gd name="T71" fmla="*/ 2147483647 h 653"/>
                <a:gd name="T72" fmla="*/ 2147483647 w 1266"/>
                <a:gd name="T73" fmla="*/ 2147483647 h 653"/>
                <a:gd name="T74" fmla="*/ 2147483647 w 1266"/>
                <a:gd name="T75" fmla="*/ 2147483647 h 653"/>
                <a:gd name="T76" fmla="*/ 2147483647 w 1266"/>
                <a:gd name="T77" fmla="*/ 2147483647 h 653"/>
                <a:gd name="T78" fmla="*/ 2147483647 w 1266"/>
                <a:gd name="T79" fmla="*/ 2147483647 h 653"/>
                <a:gd name="T80" fmla="*/ 2147483647 w 1266"/>
                <a:gd name="T81" fmla="*/ 2147483647 h 653"/>
                <a:gd name="T82" fmla="*/ 2147483647 w 1266"/>
                <a:gd name="T83" fmla="*/ 2147483647 h 653"/>
                <a:gd name="T84" fmla="*/ 2147483647 w 1266"/>
                <a:gd name="T85" fmla="*/ 2147483647 h 653"/>
                <a:gd name="T86" fmla="*/ 2147483647 w 1266"/>
                <a:gd name="T87" fmla="*/ 2147483647 h 653"/>
                <a:gd name="T88" fmla="*/ 2147483647 w 1266"/>
                <a:gd name="T89" fmla="*/ 2147483647 h 653"/>
                <a:gd name="T90" fmla="*/ 2147483647 w 1266"/>
                <a:gd name="T91" fmla="*/ 2147483647 h 653"/>
                <a:gd name="T92" fmla="*/ 2147483647 w 1266"/>
                <a:gd name="T93" fmla="*/ 2147483647 h 653"/>
                <a:gd name="T94" fmla="*/ 2147483647 w 1266"/>
                <a:gd name="T95" fmla="*/ 2147483647 h 653"/>
                <a:gd name="T96" fmla="*/ 2147483647 w 1266"/>
                <a:gd name="T97" fmla="*/ 2147483647 h 653"/>
                <a:gd name="T98" fmla="*/ 2147483647 w 1266"/>
                <a:gd name="T99" fmla="*/ 2147483647 h 653"/>
                <a:gd name="T100" fmla="*/ 2147483647 w 1266"/>
                <a:gd name="T101" fmla="*/ 2147483647 h 653"/>
                <a:gd name="T102" fmla="*/ 2147483647 w 1266"/>
                <a:gd name="T103" fmla="*/ 2147483647 h 653"/>
                <a:gd name="T104" fmla="*/ 2147483647 w 1266"/>
                <a:gd name="T105" fmla="*/ 2147483647 h 653"/>
                <a:gd name="T106" fmla="*/ 2147483647 w 1266"/>
                <a:gd name="T107" fmla="*/ 2147483647 h 653"/>
                <a:gd name="T108" fmla="*/ 2147483647 w 1266"/>
                <a:gd name="T109" fmla="*/ 2147483647 h 653"/>
                <a:gd name="T110" fmla="*/ 2147483647 w 1266"/>
                <a:gd name="T111" fmla="*/ 2147483647 h 653"/>
                <a:gd name="T112" fmla="*/ 2147483647 w 1266"/>
                <a:gd name="T113" fmla="*/ 2147483647 h 653"/>
                <a:gd name="T114" fmla="*/ 2147483647 w 1266"/>
                <a:gd name="T115" fmla="*/ 2147483647 h 653"/>
                <a:gd name="T116" fmla="*/ 2147483647 w 1266"/>
                <a:gd name="T117" fmla="*/ 2147483647 h 653"/>
                <a:gd name="T118" fmla="*/ 2147483647 w 1266"/>
                <a:gd name="T119" fmla="*/ 2147483647 h 653"/>
                <a:gd name="T120" fmla="*/ 2147483647 w 1266"/>
                <a:gd name="T121" fmla="*/ 2147483647 h 6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66"/>
                <a:gd name="T184" fmla="*/ 0 h 653"/>
                <a:gd name="T185" fmla="*/ 1266 w 1266"/>
                <a:gd name="T186" fmla="*/ 653 h 65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66" h="653">
                  <a:moveTo>
                    <a:pt x="1266" y="20"/>
                  </a:moveTo>
                  <a:lnTo>
                    <a:pt x="1266" y="20"/>
                  </a:lnTo>
                  <a:lnTo>
                    <a:pt x="1264" y="0"/>
                  </a:lnTo>
                  <a:lnTo>
                    <a:pt x="1263" y="7"/>
                  </a:lnTo>
                  <a:lnTo>
                    <a:pt x="1259" y="14"/>
                  </a:lnTo>
                  <a:lnTo>
                    <a:pt x="1253" y="20"/>
                  </a:lnTo>
                  <a:lnTo>
                    <a:pt x="1248" y="26"/>
                  </a:lnTo>
                  <a:lnTo>
                    <a:pt x="1231" y="38"/>
                  </a:lnTo>
                  <a:lnTo>
                    <a:pt x="1209" y="51"/>
                  </a:lnTo>
                  <a:lnTo>
                    <a:pt x="1181" y="63"/>
                  </a:lnTo>
                  <a:lnTo>
                    <a:pt x="1148" y="72"/>
                  </a:lnTo>
                  <a:lnTo>
                    <a:pt x="1113" y="83"/>
                  </a:lnTo>
                  <a:lnTo>
                    <a:pt x="1072" y="92"/>
                  </a:lnTo>
                  <a:lnTo>
                    <a:pt x="1027" y="100"/>
                  </a:lnTo>
                  <a:lnTo>
                    <a:pt x="979" y="107"/>
                  </a:lnTo>
                  <a:lnTo>
                    <a:pt x="927" y="114"/>
                  </a:lnTo>
                  <a:lnTo>
                    <a:pt x="874" y="118"/>
                  </a:lnTo>
                  <a:lnTo>
                    <a:pt x="816" y="124"/>
                  </a:lnTo>
                  <a:lnTo>
                    <a:pt x="757" y="127"/>
                  </a:lnTo>
                  <a:lnTo>
                    <a:pt x="696" y="129"/>
                  </a:lnTo>
                  <a:lnTo>
                    <a:pt x="633" y="129"/>
                  </a:lnTo>
                  <a:lnTo>
                    <a:pt x="570" y="129"/>
                  </a:lnTo>
                  <a:lnTo>
                    <a:pt x="509" y="127"/>
                  </a:lnTo>
                  <a:lnTo>
                    <a:pt x="450" y="124"/>
                  </a:lnTo>
                  <a:lnTo>
                    <a:pt x="392" y="120"/>
                  </a:lnTo>
                  <a:lnTo>
                    <a:pt x="339" y="114"/>
                  </a:lnTo>
                  <a:lnTo>
                    <a:pt x="289" y="107"/>
                  </a:lnTo>
                  <a:lnTo>
                    <a:pt x="240" y="100"/>
                  </a:lnTo>
                  <a:lnTo>
                    <a:pt x="196" y="92"/>
                  </a:lnTo>
                  <a:lnTo>
                    <a:pt x="155" y="83"/>
                  </a:lnTo>
                  <a:lnTo>
                    <a:pt x="118" y="74"/>
                  </a:lnTo>
                  <a:lnTo>
                    <a:pt x="87" y="63"/>
                  </a:lnTo>
                  <a:lnTo>
                    <a:pt x="59" y="51"/>
                  </a:lnTo>
                  <a:lnTo>
                    <a:pt x="37" y="38"/>
                  </a:lnTo>
                  <a:lnTo>
                    <a:pt x="18" y="27"/>
                  </a:lnTo>
                  <a:lnTo>
                    <a:pt x="13" y="20"/>
                  </a:lnTo>
                  <a:lnTo>
                    <a:pt x="7" y="14"/>
                  </a:lnTo>
                  <a:lnTo>
                    <a:pt x="3" y="7"/>
                  </a:lnTo>
                  <a:lnTo>
                    <a:pt x="2" y="1"/>
                  </a:lnTo>
                  <a:lnTo>
                    <a:pt x="0" y="20"/>
                  </a:lnTo>
                  <a:lnTo>
                    <a:pt x="2" y="53"/>
                  </a:lnTo>
                  <a:lnTo>
                    <a:pt x="3" y="85"/>
                  </a:lnTo>
                  <a:lnTo>
                    <a:pt x="7" y="116"/>
                  </a:lnTo>
                  <a:lnTo>
                    <a:pt x="13" y="148"/>
                  </a:lnTo>
                  <a:lnTo>
                    <a:pt x="20" y="179"/>
                  </a:lnTo>
                  <a:lnTo>
                    <a:pt x="29" y="209"/>
                  </a:lnTo>
                  <a:lnTo>
                    <a:pt x="39" y="238"/>
                  </a:lnTo>
                  <a:lnTo>
                    <a:pt x="50" y="266"/>
                  </a:lnTo>
                  <a:lnTo>
                    <a:pt x="63" y="294"/>
                  </a:lnTo>
                  <a:lnTo>
                    <a:pt x="77" y="322"/>
                  </a:lnTo>
                  <a:lnTo>
                    <a:pt x="92" y="348"/>
                  </a:lnTo>
                  <a:lnTo>
                    <a:pt x="109" y="374"/>
                  </a:lnTo>
                  <a:lnTo>
                    <a:pt x="126" y="400"/>
                  </a:lnTo>
                  <a:lnTo>
                    <a:pt x="144" y="424"/>
                  </a:lnTo>
                  <a:lnTo>
                    <a:pt x="165" y="446"/>
                  </a:lnTo>
                  <a:lnTo>
                    <a:pt x="185" y="468"/>
                  </a:lnTo>
                  <a:lnTo>
                    <a:pt x="207" y="488"/>
                  </a:lnTo>
                  <a:lnTo>
                    <a:pt x="231" y="509"/>
                  </a:lnTo>
                  <a:lnTo>
                    <a:pt x="255" y="527"/>
                  </a:lnTo>
                  <a:lnTo>
                    <a:pt x="279" y="544"/>
                  </a:lnTo>
                  <a:lnTo>
                    <a:pt x="305" y="561"/>
                  </a:lnTo>
                  <a:lnTo>
                    <a:pt x="331" y="577"/>
                  </a:lnTo>
                  <a:lnTo>
                    <a:pt x="359" y="590"/>
                  </a:lnTo>
                  <a:lnTo>
                    <a:pt x="387" y="603"/>
                  </a:lnTo>
                  <a:lnTo>
                    <a:pt x="416" y="614"/>
                  </a:lnTo>
                  <a:lnTo>
                    <a:pt x="444" y="624"/>
                  </a:lnTo>
                  <a:lnTo>
                    <a:pt x="476" y="633"/>
                  </a:lnTo>
                  <a:lnTo>
                    <a:pt x="505" y="640"/>
                  </a:lnTo>
                  <a:lnTo>
                    <a:pt x="537" y="646"/>
                  </a:lnTo>
                  <a:lnTo>
                    <a:pt x="568" y="650"/>
                  </a:lnTo>
                  <a:lnTo>
                    <a:pt x="600" y="651"/>
                  </a:lnTo>
                  <a:lnTo>
                    <a:pt x="633" y="653"/>
                  </a:lnTo>
                  <a:lnTo>
                    <a:pt x="666" y="651"/>
                  </a:lnTo>
                  <a:lnTo>
                    <a:pt x="698" y="650"/>
                  </a:lnTo>
                  <a:lnTo>
                    <a:pt x="729" y="646"/>
                  </a:lnTo>
                  <a:lnTo>
                    <a:pt x="761" y="640"/>
                  </a:lnTo>
                  <a:lnTo>
                    <a:pt x="790" y="633"/>
                  </a:lnTo>
                  <a:lnTo>
                    <a:pt x="822" y="624"/>
                  </a:lnTo>
                  <a:lnTo>
                    <a:pt x="850" y="614"/>
                  </a:lnTo>
                  <a:lnTo>
                    <a:pt x="879" y="603"/>
                  </a:lnTo>
                  <a:lnTo>
                    <a:pt x="907" y="590"/>
                  </a:lnTo>
                  <a:lnTo>
                    <a:pt x="935" y="577"/>
                  </a:lnTo>
                  <a:lnTo>
                    <a:pt x="961" y="561"/>
                  </a:lnTo>
                  <a:lnTo>
                    <a:pt x="987" y="544"/>
                  </a:lnTo>
                  <a:lnTo>
                    <a:pt x="1011" y="527"/>
                  </a:lnTo>
                  <a:lnTo>
                    <a:pt x="1035" y="509"/>
                  </a:lnTo>
                  <a:lnTo>
                    <a:pt x="1059" y="488"/>
                  </a:lnTo>
                  <a:lnTo>
                    <a:pt x="1081" y="468"/>
                  </a:lnTo>
                  <a:lnTo>
                    <a:pt x="1101" y="446"/>
                  </a:lnTo>
                  <a:lnTo>
                    <a:pt x="1122" y="424"/>
                  </a:lnTo>
                  <a:lnTo>
                    <a:pt x="1140" y="400"/>
                  </a:lnTo>
                  <a:lnTo>
                    <a:pt x="1157" y="374"/>
                  </a:lnTo>
                  <a:lnTo>
                    <a:pt x="1174" y="348"/>
                  </a:lnTo>
                  <a:lnTo>
                    <a:pt x="1189" y="322"/>
                  </a:lnTo>
                  <a:lnTo>
                    <a:pt x="1203" y="294"/>
                  </a:lnTo>
                  <a:lnTo>
                    <a:pt x="1216" y="266"/>
                  </a:lnTo>
                  <a:lnTo>
                    <a:pt x="1227" y="238"/>
                  </a:lnTo>
                  <a:lnTo>
                    <a:pt x="1237" y="209"/>
                  </a:lnTo>
                  <a:lnTo>
                    <a:pt x="1246" y="179"/>
                  </a:lnTo>
                  <a:lnTo>
                    <a:pt x="1253" y="148"/>
                  </a:lnTo>
                  <a:lnTo>
                    <a:pt x="1259" y="116"/>
                  </a:lnTo>
                  <a:lnTo>
                    <a:pt x="1263" y="85"/>
                  </a:lnTo>
                  <a:lnTo>
                    <a:pt x="1264" y="53"/>
                  </a:lnTo>
                  <a:lnTo>
                    <a:pt x="1266" y="20"/>
                  </a:lnTo>
                  <a:close/>
                </a:path>
              </a:pathLst>
            </a:custGeom>
            <a:gradFill rotWithShape="0">
              <a:gsLst>
                <a:gs pos="0">
                  <a:srgbClr val="00B0F0"/>
                </a:gs>
                <a:gs pos="9000">
                  <a:srgbClr val="00B0F0"/>
                </a:gs>
                <a:gs pos="100000">
                  <a:srgbClr val="0070C0"/>
                </a:gs>
              </a:gsLst>
              <a:lin ang="540000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0" name="Freeform 66"/>
            <p:cNvSpPr>
              <a:spLocks/>
            </p:cNvSpPr>
            <p:nvPr/>
          </p:nvSpPr>
          <p:spPr bwMode="auto">
            <a:xfrm>
              <a:off x="4273066" y="3339144"/>
              <a:ext cx="3701431" cy="786023"/>
            </a:xfrm>
            <a:custGeom>
              <a:avLst/>
              <a:gdLst>
                <a:gd name="T0" fmla="*/ 2147483647 w 1262"/>
                <a:gd name="T1" fmla="*/ 2147483647 h 268"/>
                <a:gd name="T2" fmla="*/ 2147483647 w 1262"/>
                <a:gd name="T3" fmla="*/ 2147483647 h 268"/>
                <a:gd name="T4" fmla="*/ 2147483647 w 1262"/>
                <a:gd name="T5" fmla="*/ 2147483647 h 268"/>
                <a:gd name="T6" fmla="*/ 2147483647 w 1262"/>
                <a:gd name="T7" fmla="*/ 2147483647 h 268"/>
                <a:gd name="T8" fmla="*/ 2147483647 w 1262"/>
                <a:gd name="T9" fmla="*/ 2147483647 h 268"/>
                <a:gd name="T10" fmla="*/ 2147483647 w 1262"/>
                <a:gd name="T11" fmla="*/ 2147483647 h 268"/>
                <a:gd name="T12" fmla="*/ 2147483647 w 1262"/>
                <a:gd name="T13" fmla="*/ 2147483647 h 268"/>
                <a:gd name="T14" fmla="*/ 2147483647 w 1262"/>
                <a:gd name="T15" fmla="*/ 2147483647 h 268"/>
                <a:gd name="T16" fmla="*/ 2147483647 w 1262"/>
                <a:gd name="T17" fmla="*/ 0 h 268"/>
                <a:gd name="T18" fmla="*/ 2147483647 w 1262"/>
                <a:gd name="T19" fmla="*/ 0 h 268"/>
                <a:gd name="T20" fmla="*/ 2147483647 w 1262"/>
                <a:gd name="T21" fmla="*/ 2147483647 h 268"/>
                <a:gd name="T22" fmla="*/ 2147483647 w 1262"/>
                <a:gd name="T23" fmla="*/ 2147483647 h 268"/>
                <a:gd name="T24" fmla="*/ 2147483647 w 1262"/>
                <a:gd name="T25" fmla="*/ 2147483647 h 268"/>
                <a:gd name="T26" fmla="*/ 2147483647 w 1262"/>
                <a:gd name="T27" fmla="*/ 2147483647 h 268"/>
                <a:gd name="T28" fmla="*/ 2147483647 w 1262"/>
                <a:gd name="T29" fmla="*/ 2147483647 h 268"/>
                <a:gd name="T30" fmla="*/ 2147483647 w 1262"/>
                <a:gd name="T31" fmla="*/ 2147483647 h 268"/>
                <a:gd name="T32" fmla="*/ 2147483647 w 1262"/>
                <a:gd name="T33" fmla="*/ 2147483647 h 268"/>
                <a:gd name="T34" fmla="*/ 2147483647 w 1262"/>
                <a:gd name="T35" fmla="*/ 2147483647 h 268"/>
                <a:gd name="T36" fmla="*/ 0 w 1262"/>
                <a:gd name="T37" fmla="*/ 2147483647 h 268"/>
                <a:gd name="T38" fmla="*/ 2147483647 w 1262"/>
                <a:gd name="T39" fmla="*/ 2147483647 h 268"/>
                <a:gd name="T40" fmla="*/ 2147483647 w 1262"/>
                <a:gd name="T41" fmla="*/ 2147483647 h 268"/>
                <a:gd name="T42" fmla="*/ 2147483647 w 1262"/>
                <a:gd name="T43" fmla="*/ 2147483647 h 268"/>
                <a:gd name="T44" fmla="*/ 2147483647 w 1262"/>
                <a:gd name="T45" fmla="*/ 2147483647 h 268"/>
                <a:gd name="T46" fmla="*/ 2147483647 w 1262"/>
                <a:gd name="T47" fmla="*/ 2147483647 h 268"/>
                <a:gd name="T48" fmla="*/ 2147483647 w 1262"/>
                <a:gd name="T49" fmla="*/ 2147483647 h 268"/>
                <a:gd name="T50" fmla="*/ 2147483647 w 1262"/>
                <a:gd name="T51" fmla="*/ 2147483647 h 268"/>
                <a:gd name="T52" fmla="*/ 2147483647 w 1262"/>
                <a:gd name="T53" fmla="*/ 2147483647 h 268"/>
                <a:gd name="T54" fmla="*/ 2147483647 w 1262"/>
                <a:gd name="T55" fmla="*/ 2147483647 h 268"/>
                <a:gd name="T56" fmla="*/ 2147483647 w 1262"/>
                <a:gd name="T57" fmla="*/ 2147483647 h 268"/>
                <a:gd name="T58" fmla="*/ 2147483647 w 1262"/>
                <a:gd name="T59" fmla="*/ 2147483647 h 268"/>
                <a:gd name="T60" fmla="*/ 2147483647 w 1262"/>
                <a:gd name="T61" fmla="*/ 2147483647 h 268"/>
                <a:gd name="T62" fmla="*/ 2147483647 w 1262"/>
                <a:gd name="T63" fmla="*/ 2147483647 h 268"/>
                <a:gd name="T64" fmla="*/ 2147483647 w 1262"/>
                <a:gd name="T65" fmla="*/ 2147483647 h 268"/>
                <a:gd name="T66" fmla="*/ 2147483647 w 1262"/>
                <a:gd name="T67" fmla="*/ 2147483647 h 268"/>
                <a:gd name="T68" fmla="*/ 2147483647 w 1262"/>
                <a:gd name="T69" fmla="*/ 2147483647 h 268"/>
                <a:gd name="T70" fmla="*/ 2147483647 w 1262"/>
                <a:gd name="T71" fmla="*/ 2147483647 h 268"/>
                <a:gd name="T72" fmla="*/ 2147483647 w 1262"/>
                <a:gd name="T73" fmla="*/ 2147483647 h 268"/>
                <a:gd name="T74" fmla="*/ 2147483647 w 1262"/>
                <a:gd name="T75" fmla="*/ 2147483647 h 268"/>
                <a:gd name="T76" fmla="*/ 2147483647 w 1262"/>
                <a:gd name="T77" fmla="*/ 2147483647 h 26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62"/>
                <a:gd name="T118" fmla="*/ 0 h 268"/>
                <a:gd name="T119" fmla="*/ 1262 w 1262"/>
                <a:gd name="T120" fmla="*/ 268 h 26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62" h="268">
                  <a:moveTo>
                    <a:pt x="1261" y="126"/>
                  </a:moveTo>
                  <a:lnTo>
                    <a:pt x="1261" y="126"/>
                  </a:lnTo>
                  <a:lnTo>
                    <a:pt x="1255" y="113"/>
                  </a:lnTo>
                  <a:lnTo>
                    <a:pt x="1246" y="102"/>
                  </a:lnTo>
                  <a:lnTo>
                    <a:pt x="1237" y="94"/>
                  </a:lnTo>
                  <a:lnTo>
                    <a:pt x="1225" y="87"/>
                  </a:lnTo>
                  <a:lnTo>
                    <a:pt x="1198" y="74"/>
                  </a:lnTo>
                  <a:lnTo>
                    <a:pt x="1161" y="61"/>
                  </a:lnTo>
                  <a:lnTo>
                    <a:pt x="1118" y="48"/>
                  </a:lnTo>
                  <a:lnTo>
                    <a:pt x="1072" y="37"/>
                  </a:lnTo>
                  <a:lnTo>
                    <a:pt x="1020" y="27"/>
                  </a:lnTo>
                  <a:lnTo>
                    <a:pt x="964" y="20"/>
                  </a:lnTo>
                  <a:lnTo>
                    <a:pt x="905" y="13"/>
                  </a:lnTo>
                  <a:lnTo>
                    <a:pt x="840" y="7"/>
                  </a:lnTo>
                  <a:lnTo>
                    <a:pt x="774" y="3"/>
                  </a:lnTo>
                  <a:lnTo>
                    <a:pt x="703" y="0"/>
                  </a:lnTo>
                  <a:lnTo>
                    <a:pt x="631" y="0"/>
                  </a:lnTo>
                  <a:lnTo>
                    <a:pt x="550" y="0"/>
                  </a:lnTo>
                  <a:lnTo>
                    <a:pt x="470" y="3"/>
                  </a:lnTo>
                  <a:lnTo>
                    <a:pt x="396" y="9"/>
                  </a:lnTo>
                  <a:lnTo>
                    <a:pt x="325" y="16"/>
                  </a:lnTo>
                  <a:lnTo>
                    <a:pt x="261" y="26"/>
                  </a:lnTo>
                  <a:lnTo>
                    <a:pt x="200" y="35"/>
                  </a:lnTo>
                  <a:lnTo>
                    <a:pt x="148" y="48"/>
                  </a:lnTo>
                  <a:lnTo>
                    <a:pt x="101" y="61"/>
                  </a:lnTo>
                  <a:lnTo>
                    <a:pt x="74" y="70"/>
                  </a:lnTo>
                  <a:lnTo>
                    <a:pt x="50" y="81"/>
                  </a:lnTo>
                  <a:lnTo>
                    <a:pt x="31" y="90"/>
                  </a:lnTo>
                  <a:lnTo>
                    <a:pt x="16" y="102"/>
                  </a:lnTo>
                  <a:lnTo>
                    <a:pt x="9" y="111"/>
                  </a:lnTo>
                  <a:lnTo>
                    <a:pt x="3" y="120"/>
                  </a:lnTo>
                  <a:lnTo>
                    <a:pt x="0" y="140"/>
                  </a:lnTo>
                  <a:lnTo>
                    <a:pt x="1" y="146"/>
                  </a:lnTo>
                  <a:lnTo>
                    <a:pt x="5" y="153"/>
                  </a:lnTo>
                  <a:lnTo>
                    <a:pt x="11" y="159"/>
                  </a:lnTo>
                  <a:lnTo>
                    <a:pt x="16" y="166"/>
                  </a:lnTo>
                  <a:lnTo>
                    <a:pt x="35" y="177"/>
                  </a:lnTo>
                  <a:lnTo>
                    <a:pt x="57" y="190"/>
                  </a:lnTo>
                  <a:lnTo>
                    <a:pt x="85" y="202"/>
                  </a:lnTo>
                  <a:lnTo>
                    <a:pt x="116" y="213"/>
                  </a:lnTo>
                  <a:lnTo>
                    <a:pt x="153" y="222"/>
                  </a:lnTo>
                  <a:lnTo>
                    <a:pt x="194" y="231"/>
                  </a:lnTo>
                  <a:lnTo>
                    <a:pt x="238" y="239"/>
                  </a:lnTo>
                  <a:lnTo>
                    <a:pt x="287" y="246"/>
                  </a:lnTo>
                  <a:lnTo>
                    <a:pt x="337" y="253"/>
                  </a:lnTo>
                  <a:lnTo>
                    <a:pt x="390" y="259"/>
                  </a:lnTo>
                  <a:lnTo>
                    <a:pt x="448" y="263"/>
                  </a:lnTo>
                  <a:lnTo>
                    <a:pt x="507" y="266"/>
                  </a:lnTo>
                  <a:lnTo>
                    <a:pt x="568" y="268"/>
                  </a:lnTo>
                  <a:lnTo>
                    <a:pt x="631" y="268"/>
                  </a:lnTo>
                  <a:lnTo>
                    <a:pt x="694" y="268"/>
                  </a:lnTo>
                  <a:lnTo>
                    <a:pt x="755" y="266"/>
                  </a:lnTo>
                  <a:lnTo>
                    <a:pt x="814" y="263"/>
                  </a:lnTo>
                  <a:lnTo>
                    <a:pt x="872" y="257"/>
                  </a:lnTo>
                  <a:lnTo>
                    <a:pt x="925" y="253"/>
                  </a:lnTo>
                  <a:lnTo>
                    <a:pt x="977" y="246"/>
                  </a:lnTo>
                  <a:lnTo>
                    <a:pt x="1025" y="239"/>
                  </a:lnTo>
                  <a:lnTo>
                    <a:pt x="1070" y="231"/>
                  </a:lnTo>
                  <a:lnTo>
                    <a:pt x="1111" y="222"/>
                  </a:lnTo>
                  <a:lnTo>
                    <a:pt x="1146" y="211"/>
                  </a:lnTo>
                  <a:lnTo>
                    <a:pt x="1179" y="202"/>
                  </a:lnTo>
                  <a:lnTo>
                    <a:pt x="1207" y="190"/>
                  </a:lnTo>
                  <a:lnTo>
                    <a:pt x="1229" y="177"/>
                  </a:lnTo>
                  <a:lnTo>
                    <a:pt x="1246" y="165"/>
                  </a:lnTo>
                  <a:lnTo>
                    <a:pt x="1251" y="159"/>
                  </a:lnTo>
                  <a:lnTo>
                    <a:pt x="1257" y="153"/>
                  </a:lnTo>
                  <a:lnTo>
                    <a:pt x="1261" y="146"/>
                  </a:lnTo>
                  <a:lnTo>
                    <a:pt x="1262" y="139"/>
                  </a:lnTo>
                  <a:lnTo>
                    <a:pt x="1261" y="126"/>
                  </a:lnTo>
                  <a:close/>
                </a:path>
              </a:pathLst>
            </a:custGeom>
            <a:gradFill rotWithShape="0">
              <a:gsLst>
                <a:gs pos="0">
                  <a:srgbClr val="43AEFF"/>
                </a:gs>
                <a:gs pos="63000">
                  <a:srgbClr val="9FD6FF"/>
                </a:gs>
                <a:gs pos="100000">
                  <a:srgbClr val="9FD6FF"/>
                </a:gs>
              </a:gsLst>
              <a:lin ang="2100000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1" name="Freeform 67"/>
            <p:cNvSpPr>
              <a:spLocks/>
            </p:cNvSpPr>
            <p:nvPr/>
          </p:nvSpPr>
          <p:spPr bwMode="auto">
            <a:xfrm>
              <a:off x="4402138" y="3392489"/>
              <a:ext cx="3443287" cy="647700"/>
            </a:xfrm>
            <a:custGeom>
              <a:avLst/>
              <a:gdLst>
                <a:gd name="T0" fmla="*/ 2147483647 w 1174"/>
                <a:gd name="T1" fmla="*/ 0 h 221"/>
                <a:gd name="T2" fmla="*/ 2147483647 w 1174"/>
                <a:gd name="T3" fmla="*/ 0 h 221"/>
                <a:gd name="T4" fmla="*/ 2147483647 w 1174"/>
                <a:gd name="T5" fmla="*/ 2147483647 h 221"/>
                <a:gd name="T6" fmla="*/ 2147483647 w 1174"/>
                <a:gd name="T7" fmla="*/ 2147483647 h 221"/>
                <a:gd name="T8" fmla="*/ 2147483647 w 1174"/>
                <a:gd name="T9" fmla="*/ 2147483647 h 221"/>
                <a:gd name="T10" fmla="*/ 2147483647 w 1174"/>
                <a:gd name="T11" fmla="*/ 2147483647 h 221"/>
                <a:gd name="T12" fmla="*/ 2147483647 w 1174"/>
                <a:gd name="T13" fmla="*/ 2147483647 h 221"/>
                <a:gd name="T14" fmla="*/ 2147483647 w 1174"/>
                <a:gd name="T15" fmla="*/ 2147483647 h 221"/>
                <a:gd name="T16" fmla="*/ 2147483647 w 1174"/>
                <a:gd name="T17" fmla="*/ 2147483647 h 221"/>
                <a:gd name="T18" fmla="*/ 2147483647 w 1174"/>
                <a:gd name="T19" fmla="*/ 2147483647 h 221"/>
                <a:gd name="T20" fmla="*/ 2147483647 w 1174"/>
                <a:gd name="T21" fmla="*/ 2147483647 h 221"/>
                <a:gd name="T22" fmla="*/ 2147483647 w 1174"/>
                <a:gd name="T23" fmla="*/ 2147483647 h 221"/>
                <a:gd name="T24" fmla="*/ 2147483647 w 1174"/>
                <a:gd name="T25" fmla="*/ 2147483647 h 221"/>
                <a:gd name="T26" fmla="*/ 2147483647 w 1174"/>
                <a:gd name="T27" fmla="*/ 2147483647 h 221"/>
                <a:gd name="T28" fmla="*/ 2147483647 w 1174"/>
                <a:gd name="T29" fmla="*/ 2147483647 h 221"/>
                <a:gd name="T30" fmla="*/ 2147483647 w 1174"/>
                <a:gd name="T31" fmla="*/ 2147483647 h 221"/>
                <a:gd name="T32" fmla="*/ 2147483647 w 1174"/>
                <a:gd name="T33" fmla="*/ 2147483647 h 221"/>
                <a:gd name="T34" fmla="*/ 2147483647 w 1174"/>
                <a:gd name="T35" fmla="*/ 2147483647 h 221"/>
                <a:gd name="T36" fmla="*/ 2147483647 w 1174"/>
                <a:gd name="T37" fmla="*/ 2147483647 h 221"/>
                <a:gd name="T38" fmla="*/ 2147483647 w 1174"/>
                <a:gd name="T39" fmla="*/ 2147483647 h 221"/>
                <a:gd name="T40" fmla="*/ 0 w 1174"/>
                <a:gd name="T41" fmla="*/ 0 h 221"/>
                <a:gd name="T42" fmla="*/ 0 w 1174"/>
                <a:gd name="T43" fmla="*/ 0 h 221"/>
                <a:gd name="T44" fmla="*/ 0 w 1174"/>
                <a:gd name="T45" fmla="*/ 2147483647 h 221"/>
                <a:gd name="T46" fmla="*/ 0 w 1174"/>
                <a:gd name="T47" fmla="*/ 2147483647 h 221"/>
                <a:gd name="T48" fmla="*/ 0 w 1174"/>
                <a:gd name="T49" fmla="*/ 2147483647 h 221"/>
                <a:gd name="T50" fmla="*/ 0 w 1174"/>
                <a:gd name="T51" fmla="*/ 2147483647 h 221"/>
                <a:gd name="T52" fmla="*/ 2147483647 w 1174"/>
                <a:gd name="T53" fmla="*/ 2147483647 h 221"/>
                <a:gd name="T54" fmla="*/ 2147483647 w 1174"/>
                <a:gd name="T55" fmla="*/ 2147483647 h 221"/>
                <a:gd name="T56" fmla="*/ 2147483647 w 1174"/>
                <a:gd name="T57" fmla="*/ 2147483647 h 221"/>
                <a:gd name="T58" fmla="*/ 2147483647 w 1174"/>
                <a:gd name="T59" fmla="*/ 2147483647 h 221"/>
                <a:gd name="T60" fmla="*/ 2147483647 w 1174"/>
                <a:gd name="T61" fmla="*/ 2147483647 h 221"/>
                <a:gd name="T62" fmla="*/ 2147483647 w 1174"/>
                <a:gd name="T63" fmla="*/ 2147483647 h 221"/>
                <a:gd name="T64" fmla="*/ 2147483647 w 1174"/>
                <a:gd name="T65" fmla="*/ 2147483647 h 221"/>
                <a:gd name="T66" fmla="*/ 2147483647 w 1174"/>
                <a:gd name="T67" fmla="*/ 2147483647 h 221"/>
                <a:gd name="T68" fmla="*/ 2147483647 w 1174"/>
                <a:gd name="T69" fmla="*/ 2147483647 h 221"/>
                <a:gd name="T70" fmla="*/ 2147483647 w 1174"/>
                <a:gd name="T71" fmla="*/ 2147483647 h 221"/>
                <a:gd name="T72" fmla="*/ 2147483647 w 1174"/>
                <a:gd name="T73" fmla="*/ 2147483647 h 221"/>
                <a:gd name="T74" fmla="*/ 2147483647 w 1174"/>
                <a:gd name="T75" fmla="*/ 2147483647 h 221"/>
                <a:gd name="T76" fmla="*/ 2147483647 w 1174"/>
                <a:gd name="T77" fmla="*/ 2147483647 h 221"/>
                <a:gd name="T78" fmla="*/ 2147483647 w 1174"/>
                <a:gd name="T79" fmla="*/ 2147483647 h 221"/>
                <a:gd name="T80" fmla="*/ 2147483647 w 1174"/>
                <a:gd name="T81" fmla="*/ 2147483647 h 221"/>
                <a:gd name="T82" fmla="*/ 2147483647 w 1174"/>
                <a:gd name="T83" fmla="*/ 2147483647 h 221"/>
                <a:gd name="T84" fmla="*/ 2147483647 w 1174"/>
                <a:gd name="T85" fmla="*/ 2147483647 h 221"/>
                <a:gd name="T86" fmla="*/ 2147483647 w 1174"/>
                <a:gd name="T87" fmla="*/ 2147483647 h 221"/>
                <a:gd name="T88" fmla="*/ 2147483647 w 1174"/>
                <a:gd name="T89" fmla="*/ 2147483647 h 221"/>
                <a:gd name="T90" fmla="*/ 2147483647 w 1174"/>
                <a:gd name="T91" fmla="*/ 2147483647 h 221"/>
                <a:gd name="T92" fmla="*/ 2147483647 w 1174"/>
                <a:gd name="T93" fmla="*/ 2147483647 h 221"/>
                <a:gd name="T94" fmla="*/ 2147483647 w 1174"/>
                <a:gd name="T95" fmla="*/ 0 h 22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74"/>
                <a:gd name="T145" fmla="*/ 0 h 221"/>
                <a:gd name="T146" fmla="*/ 1174 w 1174"/>
                <a:gd name="T147" fmla="*/ 221 h 22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74" h="221">
                  <a:moveTo>
                    <a:pt x="1174" y="0"/>
                  </a:moveTo>
                  <a:lnTo>
                    <a:pt x="1174" y="0"/>
                  </a:lnTo>
                  <a:lnTo>
                    <a:pt x="1172" y="6"/>
                  </a:lnTo>
                  <a:lnTo>
                    <a:pt x="1168" y="13"/>
                  </a:lnTo>
                  <a:lnTo>
                    <a:pt x="1165" y="19"/>
                  </a:lnTo>
                  <a:lnTo>
                    <a:pt x="1159" y="24"/>
                  </a:lnTo>
                  <a:lnTo>
                    <a:pt x="1144" y="35"/>
                  </a:lnTo>
                  <a:lnTo>
                    <a:pt x="1124" y="47"/>
                  </a:lnTo>
                  <a:lnTo>
                    <a:pt x="1098" y="58"/>
                  </a:lnTo>
                  <a:lnTo>
                    <a:pt x="1068" y="67"/>
                  </a:lnTo>
                  <a:lnTo>
                    <a:pt x="1035" y="76"/>
                  </a:lnTo>
                  <a:lnTo>
                    <a:pt x="998" y="85"/>
                  </a:lnTo>
                  <a:lnTo>
                    <a:pt x="955" y="93"/>
                  </a:lnTo>
                  <a:lnTo>
                    <a:pt x="911" y="100"/>
                  </a:lnTo>
                  <a:lnTo>
                    <a:pt x="863" y="106"/>
                  </a:lnTo>
                  <a:lnTo>
                    <a:pt x="813" y="111"/>
                  </a:lnTo>
                  <a:lnTo>
                    <a:pt x="759" y="115"/>
                  </a:lnTo>
                  <a:lnTo>
                    <a:pt x="704" y="117"/>
                  </a:lnTo>
                  <a:lnTo>
                    <a:pt x="646" y="119"/>
                  </a:lnTo>
                  <a:lnTo>
                    <a:pt x="587" y="121"/>
                  </a:lnTo>
                  <a:lnTo>
                    <a:pt x="528" y="119"/>
                  </a:lnTo>
                  <a:lnTo>
                    <a:pt x="470" y="117"/>
                  </a:lnTo>
                  <a:lnTo>
                    <a:pt x="415" y="115"/>
                  </a:lnTo>
                  <a:lnTo>
                    <a:pt x="361" y="111"/>
                  </a:lnTo>
                  <a:lnTo>
                    <a:pt x="311" y="106"/>
                  </a:lnTo>
                  <a:lnTo>
                    <a:pt x="263" y="100"/>
                  </a:lnTo>
                  <a:lnTo>
                    <a:pt x="219" y="93"/>
                  </a:lnTo>
                  <a:lnTo>
                    <a:pt x="176" y="85"/>
                  </a:lnTo>
                  <a:lnTo>
                    <a:pt x="139" y="76"/>
                  </a:lnTo>
                  <a:lnTo>
                    <a:pt x="106" y="67"/>
                  </a:lnTo>
                  <a:lnTo>
                    <a:pt x="76" y="58"/>
                  </a:lnTo>
                  <a:lnTo>
                    <a:pt x="50" y="47"/>
                  </a:lnTo>
                  <a:lnTo>
                    <a:pt x="30" y="35"/>
                  </a:lnTo>
                  <a:lnTo>
                    <a:pt x="15" y="24"/>
                  </a:lnTo>
                  <a:lnTo>
                    <a:pt x="9" y="19"/>
                  </a:lnTo>
                  <a:lnTo>
                    <a:pt x="6" y="13"/>
                  </a:lnTo>
                  <a:lnTo>
                    <a:pt x="2" y="6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80"/>
                  </a:lnTo>
                  <a:lnTo>
                    <a:pt x="0" y="84"/>
                  </a:lnTo>
                  <a:lnTo>
                    <a:pt x="2" y="93"/>
                  </a:lnTo>
                  <a:lnTo>
                    <a:pt x="6" y="100"/>
                  </a:lnTo>
                  <a:lnTo>
                    <a:pt x="9" y="108"/>
                  </a:lnTo>
                  <a:lnTo>
                    <a:pt x="17" y="115"/>
                  </a:lnTo>
                  <a:lnTo>
                    <a:pt x="24" y="122"/>
                  </a:lnTo>
                  <a:lnTo>
                    <a:pt x="33" y="130"/>
                  </a:lnTo>
                  <a:lnTo>
                    <a:pt x="56" y="145"/>
                  </a:lnTo>
                  <a:lnTo>
                    <a:pt x="83" y="156"/>
                  </a:lnTo>
                  <a:lnTo>
                    <a:pt x="115" y="167"/>
                  </a:lnTo>
                  <a:lnTo>
                    <a:pt x="150" y="178"/>
                  </a:lnTo>
                  <a:lnTo>
                    <a:pt x="189" y="187"/>
                  </a:lnTo>
                  <a:lnTo>
                    <a:pt x="231" y="195"/>
                  </a:lnTo>
                  <a:lnTo>
                    <a:pt x="278" y="202"/>
                  </a:lnTo>
                  <a:lnTo>
                    <a:pt x="324" y="208"/>
                  </a:lnTo>
                  <a:lnTo>
                    <a:pt x="374" y="213"/>
                  </a:lnTo>
                  <a:lnTo>
                    <a:pt x="426" y="217"/>
                  </a:lnTo>
                  <a:lnTo>
                    <a:pt x="480" y="219"/>
                  </a:lnTo>
                  <a:lnTo>
                    <a:pt x="587" y="221"/>
                  </a:lnTo>
                  <a:lnTo>
                    <a:pt x="694" y="219"/>
                  </a:lnTo>
                  <a:lnTo>
                    <a:pt x="748" y="217"/>
                  </a:lnTo>
                  <a:lnTo>
                    <a:pt x="800" y="213"/>
                  </a:lnTo>
                  <a:lnTo>
                    <a:pt x="850" y="208"/>
                  </a:lnTo>
                  <a:lnTo>
                    <a:pt x="896" y="202"/>
                  </a:lnTo>
                  <a:lnTo>
                    <a:pt x="943" y="195"/>
                  </a:lnTo>
                  <a:lnTo>
                    <a:pt x="985" y="187"/>
                  </a:lnTo>
                  <a:lnTo>
                    <a:pt x="1024" y="178"/>
                  </a:lnTo>
                  <a:lnTo>
                    <a:pt x="1059" y="167"/>
                  </a:lnTo>
                  <a:lnTo>
                    <a:pt x="1093" y="156"/>
                  </a:lnTo>
                  <a:lnTo>
                    <a:pt x="1118" y="145"/>
                  </a:lnTo>
                  <a:lnTo>
                    <a:pt x="1141" y="130"/>
                  </a:lnTo>
                  <a:lnTo>
                    <a:pt x="1150" y="122"/>
                  </a:lnTo>
                  <a:lnTo>
                    <a:pt x="1157" y="115"/>
                  </a:lnTo>
                  <a:lnTo>
                    <a:pt x="1165" y="108"/>
                  </a:lnTo>
                  <a:lnTo>
                    <a:pt x="1168" y="100"/>
                  </a:lnTo>
                  <a:lnTo>
                    <a:pt x="1172" y="93"/>
                  </a:lnTo>
                  <a:lnTo>
                    <a:pt x="1174" y="84"/>
                  </a:lnTo>
                  <a:lnTo>
                    <a:pt x="1174" y="80"/>
                  </a:lnTo>
                  <a:lnTo>
                    <a:pt x="1174" y="6"/>
                  </a:lnTo>
                  <a:lnTo>
                    <a:pt x="1174" y="0"/>
                  </a:lnTo>
                  <a:close/>
                </a:path>
              </a:pathLst>
            </a:custGeom>
            <a:gradFill rotWithShape="1">
              <a:gsLst>
                <a:gs pos="0">
                  <a:srgbClr val="326609"/>
                </a:gs>
                <a:gs pos="50000">
                  <a:srgbClr val="64D011"/>
                </a:gs>
                <a:gs pos="100000">
                  <a:srgbClr val="326609"/>
                </a:gs>
              </a:gsLst>
              <a:lin ang="2100000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2" name="Freeform 68"/>
            <p:cNvSpPr>
              <a:spLocks/>
            </p:cNvSpPr>
            <p:nvPr/>
          </p:nvSpPr>
          <p:spPr bwMode="auto">
            <a:xfrm>
              <a:off x="4402138" y="3022601"/>
              <a:ext cx="3443287" cy="723900"/>
            </a:xfrm>
            <a:custGeom>
              <a:avLst/>
              <a:gdLst>
                <a:gd name="T0" fmla="*/ 2147483647 w 1174"/>
                <a:gd name="T1" fmla="*/ 2147483647 h 247"/>
                <a:gd name="T2" fmla="*/ 2147483647 w 1174"/>
                <a:gd name="T3" fmla="*/ 2147483647 h 247"/>
                <a:gd name="T4" fmla="*/ 2147483647 w 1174"/>
                <a:gd name="T5" fmla="*/ 2147483647 h 247"/>
                <a:gd name="T6" fmla="*/ 2147483647 w 1174"/>
                <a:gd name="T7" fmla="*/ 2147483647 h 247"/>
                <a:gd name="T8" fmla="*/ 2147483647 w 1174"/>
                <a:gd name="T9" fmla="*/ 2147483647 h 247"/>
                <a:gd name="T10" fmla="*/ 2147483647 w 1174"/>
                <a:gd name="T11" fmla="*/ 2147483647 h 247"/>
                <a:gd name="T12" fmla="*/ 2147483647 w 1174"/>
                <a:gd name="T13" fmla="*/ 2147483647 h 247"/>
                <a:gd name="T14" fmla="*/ 2147483647 w 1174"/>
                <a:gd name="T15" fmla="*/ 2147483647 h 247"/>
                <a:gd name="T16" fmla="*/ 2147483647 w 1174"/>
                <a:gd name="T17" fmla="*/ 2147483647 h 247"/>
                <a:gd name="T18" fmla="*/ 2147483647 w 1174"/>
                <a:gd name="T19" fmla="*/ 2147483647 h 247"/>
                <a:gd name="T20" fmla="*/ 2147483647 w 1174"/>
                <a:gd name="T21" fmla="*/ 2147483647 h 247"/>
                <a:gd name="T22" fmla="*/ 2147483647 w 1174"/>
                <a:gd name="T23" fmla="*/ 2147483647 h 247"/>
                <a:gd name="T24" fmla="*/ 2147483647 w 1174"/>
                <a:gd name="T25" fmla="*/ 2147483647 h 247"/>
                <a:gd name="T26" fmla="*/ 2147483647 w 1174"/>
                <a:gd name="T27" fmla="*/ 2147483647 h 247"/>
                <a:gd name="T28" fmla="*/ 2147483647 w 1174"/>
                <a:gd name="T29" fmla="*/ 2147483647 h 247"/>
                <a:gd name="T30" fmla="*/ 2147483647 w 1174"/>
                <a:gd name="T31" fmla="*/ 2147483647 h 247"/>
                <a:gd name="T32" fmla="*/ 2147483647 w 1174"/>
                <a:gd name="T33" fmla="*/ 2147483647 h 247"/>
                <a:gd name="T34" fmla="*/ 2147483647 w 1174"/>
                <a:gd name="T35" fmla="*/ 2147483647 h 247"/>
                <a:gd name="T36" fmla="*/ 2147483647 w 1174"/>
                <a:gd name="T37" fmla="*/ 0 h 247"/>
                <a:gd name="T38" fmla="*/ 2147483647 w 1174"/>
                <a:gd name="T39" fmla="*/ 2147483647 h 247"/>
                <a:gd name="T40" fmla="*/ 2147483647 w 1174"/>
                <a:gd name="T41" fmla="*/ 2147483647 h 247"/>
                <a:gd name="T42" fmla="*/ 2147483647 w 1174"/>
                <a:gd name="T43" fmla="*/ 2147483647 h 247"/>
                <a:gd name="T44" fmla="*/ 2147483647 w 1174"/>
                <a:gd name="T45" fmla="*/ 2147483647 h 247"/>
                <a:gd name="T46" fmla="*/ 2147483647 w 1174"/>
                <a:gd name="T47" fmla="*/ 2147483647 h 247"/>
                <a:gd name="T48" fmla="*/ 2147483647 w 1174"/>
                <a:gd name="T49" fmla="*/ 2147483647 h 247"/>
                <a:gd name="T50" fmla="*/ 2147483647 w 1174"/>
                <a:gd name="T51" fmla="*/ 2147483647 h 247"/>
                <a:gd name="T52" fmla="*/ 0 w 1174"/>
                <a:gd name="T53" fmla="*/ 2147483647 h 247"/>
                <a:gd name="T54" fmla="*/ 2147483647 w 1174"/>
                <a:gd name="T55" fmla="*/ 2147483647 h 247"/>
                <a:gd name="T56" fmla="*/ 2147483647 w 1174"/>
                <a:gd name="T57" fmla="*/ 2147483647 h 247"/>
                <a:gd name="T58" fmla="*/ 2147483647 w 1174"/>
                <a:gd name="T59" fmla="*/ 2147483647 h 247"/>
                <a:gd name="T60" fmla="*/ 2147483647 w 1174"/>
                <a:gd name="T61" fmla="*/ 2147483647 h 247"/>
                <a:gd name="T62" fmla="*/ 2147483647 w 1174"/>
                <a:gd name="T63" fmla="*/ 2147483647 h 247"/>
                <a:gd name="T64" fmla="*/ 2147483647 w 1174"/>
                <a:gd name="T65" fmla="*/ 2147483647 h 247"/>
                <a:gd name="T66" fmla="*/ 2147483647 w 1174"/>
                <a:gd name="T67" fmla="*/ 2147483647 h 247"/>
                <a:gd name="T68" fmla="*/ 2147483647 w 1174"/>
                <a:gd name="T69" fmla="*/ 2147483647 h 247"/>
                <a:gd name="T70" fmla="*/ 2147483647 w 1174"/>
                <a:gd name="T71" fmla="*/ 2147483647 h 247"/>
                <a:gd name="T72" fmla="*/ 2147483647 w 1174"/>
                <a:gd name="T73" fmla="*/ 2147483647 h 24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174"/>
                <a:gd name="T112" fmla="*/ 0 h 247"/>
                <a:gd name="T113" fmla="*/ 1174 w 1174"/>
                <a:gd name="T114" fmla="*/ 247 h 24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174" h="247">
                  <a:moveTo>
                    <a:pt x="587" y="247"/>
                  </a:moveTo>
                  <a:lnTo>
                    <a:pt x="587" y="247"/>
                  </a:lnTo>
                  <a:lnTo>
                    <a:pt x="646" y="245"/>
                  </a:lnTo>
                  <a:lnTo>
                    <a:pt x="704" y="243"/>
                  </a:lnTo>
                  <a:lnTo>
                    <a:pt x="759" y="241"/>
                  </a:lnTo>
                  <a:lnTo>
                    <a:pt x="813" y="237"/>
                  </a:lnTo>
                  <a:lnTo>
                    <a:pt x="863" y="232"/>
                  </a:lnTo>
                  <a:lnTo>
                    <a:pt x="911" y="226"/>
                  </a:lnTo>
                  <a:lnTo>
                    <a:pt x="955" y="219"/>
                  </a:lnTo>
                  <a:lnTo>
                    <a:pt x="998" y="211"/>
                  </a:lnTo>
                  <a:lnTo>
                    <a:pt x="1035" y="202"/>
                  </a:lnTo>
                  <a:lnTo>
                    <a:pt x="1068" y="193"/>
                  </a:lnTo>
                  <a:lnTo>
                    <a:pt x="1098" y="184"/>
                  </a:lnTo>
                  <a:lnTo>
                    <a:pt x="1124" y="173"/>
                  </a:lnTo>
                  <a:lnTo>
                    <a:pt x="1144" y="161"/>
                  </a:lnTo>
                  <a:lnTo>
                    <a:pt x="1159" y="150"/>
                  </a:lnTo>
                  <a:lnTo>
                    <a:pt x="1165" y="145"/>
                  </a:lnTo>
                  <a:lnTo>
                    <a:pt x="1168" y="139"/>
                  </a:lnTo>
                  <a:lnTo>
                    <a:pt x="1172" y="132"/>
                  </a:lnTo>
                  <a:lnTo>
                    <a:pt x="1174" y="126"/>
                  </a:lnTo>
                  <a:lnTo>
                    <a:pt x="1172" y="119"/>
                  </a:lnTo>
                  <a:lnTo>
                    <a:pt x="1168" y="110"/>
                  </a:lnTo>
                  <a:lnTo>
                    <a:pt x="1165" y="102"/>
                  </a:lnTo>
                  <a:lnTo>
                    <a:pt x="1157" y="95"/>
                  </a:lnTo>
                  <a:lnTo>
                    <a:pt x="1144" y="85"/>
                  </a:lnTo>
                  <a:lnTo>
                    <a:pt x="1128" y="74"/>
                  </a:lnTo>
                  <a:lnTo>
                    <a:pt x="1105" y="67"/>
                  </a:lnTo>
                  <a:lnTo>
                    <a:pt x="1081" y="58"/>
                  </a:lnTo>
                  <a:lnTo>
                    <a:pt x="1054" y="48"/>
                  </a:lnTo>
                  <a:lnTo>
                    <a:pt x="1024" y="41"/>
                  </a:lnTo>
                  <a:lnTo>
                    <a:pt x="954" y="28"/>
                  </a:lnTo>
                  <a:lnTo>
                    <a:pt x="874" y="17"/>
                  </a:lnTo>
                  <a:lnTo>
                    <a:pt x="785" y="8"/>
                  </a:lnTo>
                  <a:lnTo>
                    <a:pt x="689" y="2"/>
                  </a:lnTo>
                  <a:lnTo>
                    <a:pt x="587" y="0"/>
                  </a:lnTo>
                  <a:lnTo>
                    <a:pt x="485" y="2"/>
                  </a:lnTo>
                  <a:lnTo>
                    <a:pt x="389" y="8"/>
                  </a:lnTo>
                  <a:lnTo>
                    <a:pt x="300" y="17"/>
                  </a:lnTo>
                  <a:lnTo>
                    <a:pt x="220" y="28"/>
                  </a:lnTo>
                  <a:lnTo>
                    <a:pt x="150" y="41"/>
                  </a:lnTo>
                  <a:lnTo>
                    <a:pt x="120" y="48"/>
                  </a:lnTo>
                  <a:lnTo>
                    <a:pt x="93" y="58"/>
                  </a:lnTo>
                  <a:lnTo>
                    <a:pt x="69" y="67"/>
                  </a:lnTo>
                  <a:lnTo>
                    <a:pt x="46" y="74"/>
                  </a:lnTo>
                  <a:lnTo>
                    <a:pt x="30" y="85"/>
                  </a:lnTo>
                  <a:lnTo>
                    <a:pt x="17" y="95"/>
                  </a:lnTo>
                  <a:lnTo>
                    <a:pt x="9" y="102"/>
                  </a:lnTo>
                  <a:lnTo>
                    <a:pt x="6" y="110"/>
                  </a:lnTo>
                  <a:lnTo>
                    <a:pt x="2" y="119"/>
                  </a:lnTo>
                  <a:lnTo>
                    <a:pt x="0" y="126"/>
                  </a:lnTo>
                  <a:lnTo>
                    <a:pt x="2" y="132"/>
                  </a:lnTo>
                  <a:lnTo>
                    <a:pt x="6" y="139"/>
                  </a:lnTo>
                  <a:lnTo>
                    <a:pt x="9" y="145"/>
                  </a:lnTo>
                  <a:lnTo>
                    <a:pt x="15" y="150"/>
                  </a:lnTo>
                  <a:lnTo>
                    <a:pt x="30" y="161"/>
                  </a:lnTo>
                  <a:lnTo>
                    <a:pt x="50" y="173"/>
                  </a:lnTo>
                  <a:lnTo>
                    <a:pt x="76" y="184"/>
                  </a:lnTo>
                  <a:lnTo>
                    <a:pt x="106" y="193"/>
                  </a:lnTo>
                  <a:lnTo>
                    <a:pt x="139" y="202"/>
                  </a:lnTo>
                  <a:lnTo>
                    <a:pt x="176" y="211"/>
                  </a:lnTo>
                  <a:lnTo>
                    <a:pt x="219" y="219"/>
                  </a:lnTo>
                  <a:lnTo>
                    <a:pt x="263" y="226"/>
                  </a:lnTo>
                  <a:lnTo>
                    <a:pt x="311" y="232"/>
                  </a:lnTo>
                  <a:lnTo>
                    <a:pt x="361" y="237"/>
                  </a:lnTo>
                  <a:lnTo>
                    <a:pt x="415" y="241"/>
                  </a:lnTo>
                  <a:lnTo>
                    <a:pt x="470" y="243"/>
                  </a:lnTo>
                  <a:lnTo>
                    <a:pt x="528" y="245"/>
                  </a:lnTo>
                  <a:lnTo>
                    <a:pt x="587" y="247"/>
                  </a:lnTo>
                  <a:close/>
                </a:path>
              </a:pathLst>
            </a:custGeom>
            <a:solidFill>
              <a:srgbClr val="32660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3" name="Freeform 69"/>
            <p:cNvSpPr>
              <a:spLocks/>
            </p:cNvSpPr>
            <p:nvPr/>
          </p:nvSpPr>
          <p:spPr bwMode="auto">
            <a:xfrm>
              <a:off x="4586288" y="3186113"/>
              <a:ext cx="3074987" cy="484188"/>
            </a:xfrm>
            <a:custGeom>
              <a:avLst/>
              <a:gdLst>
                <a:gd name="T0" fmla="*/ 2147483647 w 1048"/>
                <a:gd name="T1" fmla="*/ 0 h 165"/>
                <a:gd name="T2" fmla="*/ 2147483647 w 1048"/>
                <a:gd name="T3" fmla="*/ 0 h 165"/>
                <a:gd name="T4" fmla="*/ 2147483647 w 1048"/>
                <a:gd name="T5" fmla="*/ 2147483647 h 165"/>
                <a:gd name="T6" fmla="*/ 2147483647 w 1048"/>
                <a:gd name="T7" fmla="*/ 2147483647 h 165"/>
                <a:gd name="T8" fmla="*/ 2147483647 w 1048"/>
                <a:gd name="T9" fmla="*/ 2147483647 h 165"/>
                <a:gd name="T10" fmla="*/ 2147483647 w 1048"/>
                <a:gd name="T11" fmla="*/ 2147483647 h 165"/>
                <a:gd name="T12" fmla="*/ 2147483647 w 1048"/>
                <a:gd name="T13" fmla="*/ 2147483647 h 165"/>
                <a:gd name="T14" fmla="*/ 2147483647 w 1048"/>
                <a:gd name="T15" fmla="*/ 2147483647 h 165"/>
                <a:gd name="T16" fmla="*/ 2147483647 w 1048"/>
                <a:gd name="T17" fmla="*/ 2147483647 h 165"/>
                <a:gd name="T18" fmla="*/ 2147483647 w 1048"/>
                <a:gd name="T19" fmla="*/ 2147483647 h 165"/>
                <a:gd name="T20" fmla="*/ 2147483647 w 1048"/>
                <a:gd name="T21" fmla="*/ 2147483647 h 165"/>
                <a:gd name="T22" fmla="*/ 2147483647 w 1048"/>
                <a:gd name="T23" fmla="*/ 2147483647 h 165"/>
                <a:gd name="T24" fmla="*/ 2147483647 w 1048"/>
                <a:gd name="T25" fmla="*/ 2147483647 h 165"/>
                <a:gd name="T26" fmla="*/ 2147483647 w 1048"/>
                <a:gd name="T27" fmla="*/ 2147483647 h 165"/>
                <a:gd name="T28" fmla="*/ 2147483647 w 1048"/>
                <a:gd name="T29" fmla="*/ 2147483647 h 165"/>
                <a:gd name="T30" fmla="*/ 0 w 1048"/>
                <a:gd name="T31" fmla="*/ 0 h 165"/>
                <a:gd name="T32" fmla="*/ 0 w 1048"/>
                <a:gd name="T33" fmla="*/ 0 h 165"/>
                <a:gd name="T34" fmla="*/ 0 w 1048"/>
                <a:gd name="T35" fmla="*/ 2147483647 h 165"/>
                <a:gd name="T36" fmla="*/ 0 w 1048"/>
                <a:gd name="T37" fmla="*/ 2147483647 h 165"/>
                <a:gd name="T38" fmla="*/ 0 w 1048"/>
                <a:gd name="T39" fmla="*/ 2147483647 h 165"/>
                <a:gd name="T40" fmla="*/ 0 w 1048"/>
                <a:gd name="T41" fmla="*/ 2147483647 h 165"/>
                <a:gd name="T42" fmla="*/ 2147483647 w 1048"/>
                <a:gd name="T43" fmla="*/ 2147483647 h 165"/>
                <a:gd name="T44" fmla="*/ 2147483647 w 1048"/>
                <a:gd name="T45" fmla="*/ 2147483647 h 165"/>
                <a:gd name="T46" fmla="*/ 2147483647 w 1048"/>
                <a:gd name="T47" fmla="*/ 2147483647 h 165"/>
                <a:gd name="T48" fmla="*/ 2147483647 w 1048"/>
                <a:gd name="T49" fmla="*/ 2147483647 h 165"/>
                <a:gd name="T50" fmla="*/ 2147483647 w 1048"/>
                <a:gd name="T51" fmla="*/ 2147483647 h 165"/>
                <a:gd name="T52" fmla="*/ 2147483647 w 1048"/>
                <a:gd name="T53" fmla="*/ 2147483647 h 165"/>
                <a:gd name="T54" fmla="*/ 2147483647 w 1048"/>
                <a:gd name="T55" fmla="*/ 2147483647 h 165"/>
                <a:gd name="T56" fmla="*/ 2147483647 w 1048"/>
                <a:gd name="T57" fmla="*/ 2147483647 h 165"/>
                <a:gd name="T58" fmla="*/ 2147483647 w 1048"/>
                <a:gd name="T59" fmla="*/ 2147483647 h 165"/>
                <a:gd name="T60" fmla="*/ 2147483647 w 1048"/>
                <a:gd name="T61" fmla="*/ 2147483647 h 165"/>
                <a:gd name="T62" fmla="*/ 2147483647 w 1048"/>
                <a:gd name="T63" fmla="*/ 2147483647 h 165"/>
                <a:gd name="T64" fmla="*/ 2147483647 w 1048"/>
                <a:gd name="T65" fmla="*/ 2147483647 h 165"/>
                <a:gd name="T66" fmla="*/ 2147483647 w 1048"/>
                <a:gd name="T67" fmla="*/ 2147483647 h 165"/>
                <a:gd name="T68" fmla="*/ 2147483647 w 1048"/>
                <a:gd name="T69" fmla="*/ 2147483647 h 165"/>
                <a:gd name="T70" fmla="*/ 2147483647 w 1048"/>
                <a:gd name="T71" fmla="*/ 2147483647 h 165"/>
                <a:gd name="T72" fmla="*/ 2147483647 w 1048"/>
                <a:gd name="T73" fmla="*/ 2147483647 h 165"/>
                <a:gd name="T74" fmla="*/ 2147483647 w 1048"/>
                <a:gd name="T75" fmla="*/ 2147483647 h 165"/>
                <a:gd name="T76" fmla="*/ 2147483647 w 1048"/>
                <a:gd name="T77" fmla="*/ 2147483647 h 165"/>
                <a:gd name="T78" fmla="*/ 2147483647 w 1048"/>
                <a:gd name="T79" fmla="*/ 0 h 16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48"/>
                <a:gd name="T121" fmla="*/ 0 h 165"/>
                <a:gd name="T122" fmla="*/ 1048 w 1048"/>
                <a:gd name="T123" fmla="*/ 165 h 16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48" h="165">
                  <a:moveTo>
                    <a:pt x="1048" y="0"/>
                  </a:moveTo>
                  <a:lnTo>
                    <a:pt x="1048" y="0"/>
                  </a:lnTo>
                  <a:lnTo>
                    <a:pt x="1046" y="4"/>
                  </a:lnTo>
                  <a:lnTo>
                    <a:pt x="1044" y="9"/>
                  </a:lnTo>
                  <a:lnTo>
                    <a:pt x="1035" y="17"/>
                  </a:lnTo>
                  <a:lnTo>
                    <a:pt x="1022" y="26"/>
                  </a:lnTo>
                  <a:lnTo>
                    <a:pt x="1004" y="33"/>
                  </a:lnTo>
                  <a:lnTo>
                    <a:pt x="981" y="42"/>
                  </a:lnTo>
                  <a:lnTo>
                    <a:pt x="955" y="50"/>
                  </a:lnTo>
                  <a:lnTo>
                    <a:pt x="924" y="55"/>
                  </a:lnTo>
                  <a:lnTo>
                    <a:pt x="891" y="63"/>
                  </a:lnTo>
                  <a:lnTo>
                    <a:pt x="813" y="74"/>
                  </a:lnTo>
                  <a:lnTo>
                    <a:pt x="726" y="81"/>
                  </a:lnTo>
                  <a:lnTo>
                    <a:pt x="628" y="87"/>
                  </a:lnTo>
                  <a:lnTo>
                    <a:pt x="524" y="89"/>
                  </a:lnTo>
                  <a:lnTo>
                    <a:pt x="420" y="87"/>
                  </a:lnTo>
                  <a:lnTo>
                    <a:pt x="322" y="81"/>
                  </a:lnTo>
                  <a:lnTo>
                    <a:pt x="235" y="74"/>
                  </a:lnTo>
                  <a:lnTo>
                    <a:pt x="157" y="63"/>
                  </a:lnTo>
                  <a:lnTo>
                    <a:pt x="124" y="55"/>
                  </a:lnTo>
                  <a:lnTo>
                    <a:pt x="93" y="50"/>
                  </a:lnTo>
                  <a:lnTo>
                    <a:pt x="67" y="42"/>
                  </a:lnTo>
                  <a:lnTo>
                    <a:pt x="44" y="33"/>
                  </a:lnTo>
                  <a:lnTo>
                    <a:pt x="26" y="26"/>
                  </a:lnTo>
                  <a:lnTo>
                    <a:pt x="13" y="17"/>
                  </a:lnTo>
                  <a:lnTo>
                    <a:pt x="4" y="9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57"/>
                  </a:lnTo>
                  <a:lnTo>
                    <a:pt x="0" y="61"/>
                  </a:lnTo>
                  <a:lnTo>
                    <a:pt x="2" y="68"/>
                  </a:lnTo>
                  <a:lnTo>
                    <a:pt x="4" y="74"/>
                  </a:lnTo>
                  <a:lnTo>
                    <a:pt x="9" y="79"/>
                  </a:lnTo>
                  <a:lnTo>
                    <a:pt x="15" y="85"/>
                  </a:lnTo>
                  <a:lnTo>
                    <a:pt x="30" y="96"/>
                  </a:lnTo>
                  <a:lnTo>
                    <a:pt x="48" y="107"/>
                  </a:lnTo>
                  <a:lnTo>
                    <a:pt x="72" y="117"/>
                  </a:lnTo>
                  <a:lnTo>
                    <a:pt x="102" y="124"/>
                  </a:lnTo>
                  <a:lnTo>
                    <a:pt x="133" y="131"/>
                  </a:lnTo>
                  <a:lnTo>
                    <a:pt x="168" y="139"/>
                  </a:lnTo>
                  <a:lnTo>
                    <a:pt x="206" y="144"/>
                  </a:lnTo>
                  <a:lnTo>
                    <a:pt x="246" y="150"/>
                  </a:lnTo>
                  <a:lnTo>
                    <a:pt x="335" y="157"/>
                  </a:lnTo>
                  <a:lnTo>
                    <a:pt x="428" y="163"/>
                  </a:lnTo>
                  <a:lnTo>
                    <a:pt x="524" y="165"/>
                  </a:lnTo>
                  <a:lnTo>
                    <a:pt x="620" y="163"/>
                  </a:lnTo>
                  <a:lnTo>
                    <a:pt x="713" y="157"/>
                  </a:lnTo>
                  <a:lnTo>
                    <a:pt x="802" y="150"/>
                  </a:lnTo>
                  <a:lnTo>
                    <a:pt x="843" y="144"/>
                  </a:lnTo>
                  <a:lnTo>
                    <a:pt x="880" y="139"/>
                  </a:lnTo>
                  <a:lnTo>
                    <a:pt x="915" y="131"/>
                  </a:lnTo>
                  <a:lnTo>
                    <a:pt x="946" y="124"/>
                  </a:lnTo>
                  <a:lnTo>
                    <a:pt x="976" y="117"/>
                  </a:lnTo>
                  <a:lnTo>
                    <a:pt x="1000" y="107"/>
                  </a:lnTo>
                  <a:lnTo>
                    <a:pt x="1018" y="96"/>
                  </a:lnTo>
                  <a:lnTo>
                    <a:pt x="1033" y="85"/>
                  </a:lnTo>
                  <a:lnTo>
                    <a:pt x="1039" y="79"/>
                  </a:lnTo>
                  <a:lnTo>
                    <a:pt x="1044" y="74"/>
                  </a:lnTo>
                  <a:lnTo>
                    <a:pt x="1046" y="68"/>
                  </a:lnTo>
                  <a:lnTo>
                    <a:pt x="1048" y="61"/>
                  </a:lnTo>
                  <a:lnTo>
                    <a:pt x="1048" y="57"/>
                  </a:lnTo>
                  <a:lnTo>
                    <a:pt x="1048" y="4"/>
                  </a:lnTo>
                  <a:lnTo>
                    <a:pt x="1048" y="0"/>
                  </a:lnTo>
                  <a:close/>
                </a:path>
              </a:pathLst>
            </a:custGeom>
            <a:gradFill rotWithShape="1">
              <a:gsLst>
                <a:gs pos="0">
                  <a:srgbClr val="61D6FF"/>
                </a:gs>
                <a:gs pos="50000">
                  <a:srgbClr val="B9EDFF"/>
                </a:gs>
                <a:gs pos="100000">
                  <a:srgbClr val="61D6FF"/>
                </a:gs>
              </a:gsLst>
              <a:lin ang="2100000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4" name="Freeform 70"/>
            <p:cNvSpPr>
              <a:spLocks/>
            </p:cNvSpPr>
            <p:nvPr/>
          </p:nvSpPr>
          <p:spPr bwMode="auto">
            <a:xfrm>
              <a:off x="4586288" y="2908301"/>
              <a:ext cx="3074987" cy="539750"/>
            </a:xfrm>
            <a:custGeom>
              <a:avLst/>
              <a:gdLst>
                <a:gd name="T0" fmla="*/ 2147483647 w 1048"/>
                <a:gd name="T1" fmla="*/ 2147483647 h 184"/>
                <a:gd name="T2" fmla="*/ 2147483647 w 1048"/>
                <a:gd name="T3" fmla="*/ 2147483647 h 184"/>
                <a:gd name="T4" fmla="*/ 2147483647 w 1048"/>
                <a:gd name="T5" fmla="*/ 2147483647 h 184"/>
                <a:gd name="T6" fmla="*/ 2147483647 w 1048"/>
                <a:gd name="T7" fmla="*/ 2147483647 h 184"/>
                <a:gd name="T8" fmla="*/ 2147483647 w 1048"/>
                <a:gd name="T9" fmla="*/ 2147483647 h 184"/>
                <a:gd name="T10" fmla="*/ 2147483647 w 1048"/>
                <a:gd name="T11" fmla="*/ 2147483647 h 184"/>
                <a:gd name="T12" fmla="*/ 2147483647 w 1048"/>
                <a:gd name="T13" fmla="*/ 2147483647 h 184"/>
                <a:gd name="T14" fmla="*/ 2147483647 w 1048"/>
                <a:gd name="T15" fmla="*/ 2147483647 h 184"/>
                <a:gd name="T16" fmla="*/ 2147483647 w 1048"/>
                <a:gd name="T17" fmla="*/ 2147483647 h 184"/>
                <a:gd name="T18" fmla="*/ 2147483647 w 1048"/>
                <a:gd name="T19" fmla="*/ 2147483647 h 184"/>
                <a:gd name="T20" fmla="*/ 2147483647 w 1048"/>
                <a:gd name="T21" fmla="*/ 2147483647 h 184"/>
                <a:gd name="T22" fmla="*/ 2147483647 w 1048"/>
                <a:gd name="T23" fmla="*/ 2147483647 h 184"/>
                <a:gd name="T24" fmla="*/ 2147483647 w 1048"/>
                <a:gd name="T25" fmla="*/ 2147483647 h 184"/>
                <a:gd name="T26" fmla="*/ 2147483647 w 1048"/>
                <a:gd name="T27" fmla="*/ 2147483647 h 184"/>
                <a:gd name="T28" fmla="*/ 2147483647 w 1048"/>
                <a:gd name="T29" fmla="*/ 2147483647 h 184"/>
                <a:gd name="T30" fmla="*/ 2147483647 w 1048"/>
                <a:gd name="T31" fmla="*/ 2147483647 h 184"/>
                <a:gd name="T32" fmla="*/ 2147483647 w 1048"/>
                <a:gd name="T33" fmla="*/ 2147483647 h 184"/>
                <a:gd name="T34" fmla="*/ 2147483647 w 1048"/>
                <a:gd name="T35" fmla="*/ 2147483647 h 184"/>
                <a:gd name="T36" fmla="*/ 2147483647 w 1048"/>
                <a:gd name="T37" fmla="*/ 2147483647 h 184"/>
                <a:gd name="T38" fmla="*/ 2147483647 w 1048"/>
                <a:gd name="T39" fmla="*/ 2147483647 h 184"/>
                <a:gd name="T40" fmla="*/ 2147483647 w 1048"/>
                <a:gd name="T41" fmla="*/ 2147483647 h 184"/>
                <a:gd name="T42" fmla="*/ 2147483647 w 1048"/>
                <a:gd name="T43" fmla="*/ 2147483647 h 184"/>
                <a:gd name="T44" fmla="*/ 2147483647 w 1048"/>
                <a:gd name="T45" fmla="*/ 2147483647 h 184"/>
                <a:gd name="T46" fmla="*/ 2147483647 w 1048"/>
                <a:gd name="T47" fmla="*/ 2147483647 h 184"/>
                <a:gd name="T48" fmla="*/ 2147483647 w 1048"/>
                <a:gd name="T49" fmla="*/ 2147483647 h 184"/>
                <a:gd name="T50" fmla="*/ 2147483647 w 1048"/>
                <a:gd name="T51" fmla="*/ 2147483647 h 184"/>
                <a:gd name="T52" fmla="*/ 2147483647 w 1048"/>
                <a:gd name="T53" fmla="*/ 2147483647 h 184"/>
                <a:gd name="T54" fmla="*/ 2147483647 w 1048"/>
                <a:gd name="T55" fmla="*/ 2147483647 h 184"/>
                <a:gd name="T56" fmla="*/ 2147483647 w 1048"/>
                <a:gd name="T57" fmla="*/ 2147483647 h 184"/>
                <a:gd name="T58" fmla="*/ 2147483647 w 1048"/>
                <a:gd name="T59" fmla="*/ 0 h 184"/>
                <a:gd name="T60" fmla="*/ 2147483647 w 1048"/>
                <a:gd name="T61" fmla="*/ 0 h 184"/>
                <a:gd name="T62" fmla="*/ 2147483647 w 1048"/>
                <a:gd name="T63" fmla="*/ 2147483647 h 184"/>
                <a:gd name="T64" fmla="*/ 2147483647 w 1048"/>
                <a:gd name="T65" fmla="*/ 2147483647 h 184"/>
                <a:gd name="T66" fmla="*/ 2147483647 w 1048"/>
                <a:gd name="T67" fmla="*/ 2147483647 h 184"/>
                <a:gd name="T68" fmla="*/ 2147483647 w 1048"/>
                <a:gd name="T69" fmla="*/ 2147483647 h 184"/>
                <a:gd name="T70" fmla="*/ 2147483647 w 1048"/>
                <a:gd name="T71" fmla="*/ 2147483647 h 184"/>
                <a:gd name="T72" fmla="*/ 2147483647 w 1048"/>
                <a:gd name="T73" fmla="*/ 2147483647 h 184"/>
                <a:gd name="T74" fmla="*/ 2147483647 w 1048"/>
                <a:gd name="T75" fmla="*/ 2147483647 h 184"/>
                <a:gd name="T76" fmla="*/ 2147483647 w 1048"/>
                <a:gd name="T77" fmla="*/ 2147483647 h 184"/>
                <a:gd name="T78" fmla="*/ 2147483647 w 1048"/>
                <a:gd name="T79" fmla="*/ 2147483647 h 184"/>
                <a:gd name="T80" fmla="*/ 2147483647 w 1048"/>
                <a:gd name="T81" fmla="*/ 2147483647 h 184"/>
                <a:gd name="T82" fmla="*/ 2147483647 w 1048"/>
                <a:gd name="T83" fmla="*/ 2147483647 h 184"/>
                <a:gd name="T84" fmla="*/ 2147483647 w 1048"/>
                <a:gd name="T85" fmla="*/ 2147483647 h 184"/>
                <a:gd name="T86" fmla="*/ 2147483647 w 1048"/>
                <a:gd name="T87" fmla="*/ 2147483647 h 184"/>
                <a:gd name="T88" fmla="*/ 0 w 1048"/>
                <a:gd name="T89" fmla="*/ 2147483647 h 184"/>
                <a:gd name="T90" fmla="*/ 0 w 1048"/>
                <a:gd name="T91" fmla="*/ 2147483647 h 184"/>
                <a:gd name="T92" fmla="*/ 2147483647 w 1048"/>
                <a:gd name="T93" fmla="*/ 2147483647 h 184"/>
                <a:gd name="T94" fmla="*/ 2147483647 w 1048"/>
                <a:gd name="T95" fmla="*/ 2147483647 h 184"/>
                <a:gd name="T96" fmla="*/ 2147483647 w 1048"/>
                <a:gd name="T97" fmla="*/ 2147483647 h 184"/>
                <a:gd name="T98" fmla="*/ 2147483647 w 1048"/>
                <a:gd name="T99" fmla="*/ 2147483647 h 184"/>
                <a:gd name="T100" fmla="*/ 2147483647 w 1048"/>
                <a:gd name="T101" fmla="*/ 2147483647 h 184"/>
                <a:gd name="T102" fmla="*/ 2147483647 w 1048"/>
                <a:gd name="T103" fmla="*/ 2147483647 h 184"/>
                <a:gd name="T104" fmla="*/ 2147483647 w 1048"/>
                <a:gd name="T105" fmla="*/ 2147483647 h 184"/>
                <a:gd name="T106" fmla="*/ 2147483647 w 1048"/>
                <a:gd name="T107" fmla="*/ 2147483647 h 184"/>
                <a:gd name="T108" fmla="*/ 2147483647 w 1048"/>
                <a:gd name="T109" fmla="*/ 2147483647 h 184"/>
                <a:gd name="T110" fmla="*/ 2147483647 w 1048"/>
                <a:gd name="T111" fmla="*/ 2147483647 h 184"/>
                <a:gd name="T112" fmla="*/ 2147483647 w 1048"/>
                <a:gd name="T113" fmla="*/ 2147483647 h 184"/>
                <a:gd name="T114" fmla="*/ 2147483647 w 1048"/>
                <a:gd name="T115" fmla="*/ 2147483647 h 184"/>
                <a:gd name="T116" fmla="*/ 2147483647 w 1048"/>
                <a:gd name="T117" fmla="*/ 2147483647 h 184"/>
                <a:gd name="T118" fmla="*/ 2147483647 w 1048"/>
                <a:gd name="T119" fmla="*/ 2147483647 h 18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48"/>
                <a:gd name="T181" fmla="*/ 0 h 184"/>
                <a:gd name="T182" fmla="*/ 1048 w 1048"/>
                <a:gd name="T183" fmla="*/ 184 h 18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48" h="184">
                  <a:moveTo>
                    <a:pt x="524" y="184"/>
                  </a:moveTo>
                  <a:lnTo>
                    <a:pt x="524" y="184"/>
                  </a:lnTo>
                  <a:lnTo>
                    <a:pt x="628" y="182"/>
                  </a:lnTo>
                  <a:lnTo>
                    <a:pt x="726" y="176"/>
                  </a:lnTo>
                  <a:lnTo>
                    <a:pt x="813" y="169"/>
                  </a:lnTo>
                  <a:lnTo>
                    <a:pt x="891" y="158"/>
                  </a:lnTo>
                  <a:lnTo>
                    <a:pt x="924" y="150"/>
                  </a:lnTo>
                  <a:lnTo>
                    <a:pt x="955" y="145"/>
                  </a:lnTo>
                  <a:lnTo>
                    <a:pt x="981" y="137"/>
                  </a:lnTo>
                  <a:lnTo>
                    <a:pt x="1004" y="128"/>
                  </a:lnTo>
                  <a:lnTo>
                    <a:pt x="1022" y="121"/>
                  </a:lnTo>
                  <a:lnTo>
                    <a:pt x="1035" y="112"/>
                  </a:lnTo>
                  <a:lnTo>
                    <a:pt x="1044" y="104"/>
                  </a:lnTo>
                  <a:lnTo>
                    <a:pt x="1046" y="99"/>
                  </a:lnTo>
                  <a:lnTo>
                    <a:pt x="1048" y="95"/>
                  </a:lnTo>
                  <a:lnTo>
                    <a:pt x="1046" y="87"/>
                  </a:lnTo>
                  <a:lnTo>
                    <a:pt x="1044" y="82"/>
                  </a:lnTo>
                  <a:lnTo>
                    <a:pt x="1035" y="71"/>
                  </a:lnTo>
                  <a:lnTo>
                    <a:pt x="1022" y="63"/>
                  </a:lnTo>
                  <a:lnTo>
                    <a:pt x="1007" y="56"/>
                  </a:lnTo>
                  <a:lnTo>
                    <a:pt x="989" y="49"/>
                  </a:lnTo>
                  <a:lnTo>
                    <a:pt x="967" y="43"/>
                  </a:lnTo>
                  <a:lnTo>
                    <a:pt x="915" y="30"/>
                  </a:lnTo>
                  <a:lnTo>
                    <a:pt x="852" y="21"/>
                  </a:lnTo>
                  <a:lnTo>
                    <a:pt x="780" y="12"/>
                  </a:lnTo>
                  <a:lnTo>
                    <a:pt x="700" y="6"/>
                  </a:lnTo>
                  <a:lnTo>
                    <a:pt x="615" y="2"/>
                  </a:lnTo>
                  <a:lnTo>
                    <a:pt x="524" y="0"/>
                  </a:lnTo>
                  <a:lnTo>
                    <a:pt x="433" y="2"/>
                  </a:lnTo>
                  <a:lnTo>
                    <a:pt x="348" y="6"/>
                  </a:lnTo>
                  <a:lnTo>
                    <a:pt x="268" y="12"/>
                  </a:lnTo>
                  <a:lnTo>
                    <a:pt x="196" y="21"/>
                  </a:lnTo>
                  <a:lnTo>
                    <a:pt x="133" y="30"/>
                  </a:lnTo>
                  <a:lnTo>
                    <a:pt x="81" y="43"/>
                  </a:lnTo>
                  <a:lnTo>
                    <a:pt x="59" y="49"/>
                  </a:lnTo>
                  <a:lnTo>
                    <a:pt x="41" y="56"/>
                  </a:lnTo>
                  <a:lnTo>
                    <a:pt x="26" y="63"/>
                  </a:lnTo>
                  <a:lnTo>
                    <a:pt x="15" y="71"/>
                  </a:lnTo>
                  <a:lnTo>
                    <a:pt x="4" y="82"/>
                  </a:lnTo>
                  <a:lnTo>
                    <a:pt x="2" y="87"/>
                  </a:lnTo>
                  <a:lnTo>
                    <a:pt x="0" y="95"/>
                  </a:lnTo>
                  <a:lnTo>
                    <a:pt x="2" y="99"/>
                  </a:lnTo>
                  <a:lnTo>
                    <a:pt x="4" y="104"/>
                  </a:lnTo>
                  <a:lnTo>
                    <a:pt x="13" y="112"/>
                  </a:lnTo>
                  <a:lnTo>
                    <a:pt x="26" y="121"/>
                  </a:lnTo>
                  <a:lnTo>
                    <a:pt x="44" y="128"/>
                  </a:lnTo>
                  <a:lnTo>
                    <a:pt x="67" y="137"/>
                  </a:lnTo>
                  <a:lnTo>
                    <a:pt x="93" y="145"/>
                  </a:lnTo>
                  <a:lnTo>
                    <a:pt x="124" y="150"/>
                  </a:lnTo>
                  <a:lnTo>
                    <a:pt x="157" y="158"/>
                  </a:lnTo>
                  <a:lnTo>
                    <a:pt x="235" y="169"/>
                  </a:lnTo>
                  <a:lnTo>
                    <a:pt x="322" y="176"/>
                  </a:lnTo>
                  <a:lnTo>
                    <a:pt x="420" y="182"/>
                  </a:lnTo>
                  <a:lnTo>
                    <a:pt x="524" y="184"/>
                  </a:lnTo>
                  <a:close/>
                </a:path>
              </a:pathLst>
            </a:custGeom>
            <a:solidFill>
              <a:srgbClr val="61D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5" name="Freeform 71"/>
            <p:cNvSpPr>
              <a:spLocks/>
            </p:cNvSpPr>
            <p:nvPr/>
          </p:nvSpPr>
          <p:spPr bwMode="auto">
            <a:xfrm>
              <a:off x="4738688" y="2963863"/>
              <a:ext cx="2770187" cy="395287"/>
            </a:xfrm>
            <a:custGeom>
              <a:avLst/>
              <a:gdLst>
                <a:gd name="T0" fmla="*/ 2147483647 w 944"/>
                <a:gd name="T1" fmla="*/ 0 h 135"/>
                <a:gd name="T2" fmla="*/ 2147483647 w 944"/>
                <a:gd name="T3" fmla="*/ 0 h 135"/>
                <a:gd name="T4" fmla="*/ 2147483647 w 944"/>
                <a:gd name="T5" fmla="*/ 2147483647 h 135"/>
                <a:gd name="T6" fmla="*/ 2147483647 w 944"/>
                <a:gd name="T7" fmla="*/ 2147483647 h 135"/>
                <a:gd name="T8" fmla="*/ 2147483647 w 944"/>
                <a:gd name="T9" fmla="*/ 2147483647 h 135"/>
                <a:gd name="T10" fmla="*/ 2147483647 w 944"/>
                <a:gd name="T11" fmla="*/ 2147483647 h 135"/>
                <a:gd name="T12" fmla="*/ 2147483647 w 944"/>
                <a:gd name="T13" fmla="*/ 2147483647 h 135"/>
                <a:gd name="T14" fmla="*/ 2147483647 w 944"/>
                <a:gd name="T15" fmla="*/ 2147483647 h 135"/>
                <a:gd name="T16" fmla="*/ 2147483647 w 944"/>
                <a:gd name="T17" fmla="*/ 2147483647 h 135"/>
                <a:gd name="T18" fmla="*/ 2147483647 w 944"/>
                <a:gd name="T19" fmla="*/ 2147483647 h 135"/>
                <a:gd name="T20" fmla="*/ 2147483647 w 944"/>
                <a:gd name="T21" fmla="*/ 2147483647 h 135"/>
                <a:gd name="T22" fmla="*/ 2147483647 w 944"/>
                <a:gd name="T23" fmla="*/ 2147483647 h 135"/>
                <a:gd name="T24" fmla="*/ 2147483647 w 944"/>
                <a:gd name="T25" fmla="*/ 2147483647 h 135"/>
                <a:gd name="T26" fmla="*/ 2147483647 w 944"/>
                <a:gd name="T27" fmla="*/ 0 h 135"/>
                <a:gd name="T28" fmla="*/ 0 w 944"/>
                <a:gd name="T29" fmla="*/ 0 h 135"/>
                <a:gd name="T30" fmla="*/ 0 w 944"/>
                <a:gd name="T31" fmla="*/ 2147483647 h 135"/>
                <a:gd name="T32" fmla="*/ 0 w 944"/>
                <a:gd name="T33" fmla="*/ 2147483647 h 135"/>
                <a:gd name="T34" fmla="*/ 0 w 944"/>
                <a:gd name="T35" fmla="*/ 2147483647 h 135"/>
                <a:gd name="T36" fmla="*/ 2147483647 w 944"/>
                <a:gd name="T37" fmla="*/ 2147483647 h 135"/>
                <a:gd name="T38" fmla="*/ 2147483647 w 944"/>
                <a:gd name="T39" fmla="*/ 2147483647 h 135"/>
                <a:gd name="T40" fmla="*/ 2147483647 w 944"/>
                <a:gd name="T41" fmla="*/ 2147483647 h 135"/>
                <a:gd name="T42" fmla="*/ 2147483647 w 944"/>
                <a:gd name="T43" fmla="*/ 2147483647 h 135"/>
                <a:gd name="T44" fmla="*/ 2147483647 w 944"/>
                <a:gd name="T45" fmla="*/ 2147483647 h 135"/>
                <a:gd name="T46" fmla="*/ 2147483647 w 944"/>
                <a:gd name="T47" fmla="*/ 2147483647 h 135"/>
                <a:gd name="T48" fmla="*/ 2147483647 w 944"/>
                <a:gd name="T49" fmla="*/ 2147483647 h 135"/>
                <a:gd name="T50" fmla="*/ 2147483647 w 944"/>
                <a:gd name="T51" fmla="*/ 2147483647 h 135"/>
                <a:gd name="T52" fmla="*/ 2147483647 w 944"/>
                <a:gd name="T53" fmla="*/ 2147483647 h 135"/>
                <a:gd name="T54" fmla="*/ 2147483647 w 944"/>
                <a:gd name="T55" fmla="*/ 2147483647 h 135"/>
                <a:gd name="T56" fmla="*/ 2147483647 w 944"/>
                <a:gd name="T57" fmla="*/ 2147483647 h 135"/>
                <a:gd name="T58" fmla="*/ 2147483647 w 944"/>
                <a:gd name="T59" fmla="*/ 2147483647 h 135"/>
                <a:gd name="T60" fmla="*/ 2147483647 w 944"/>
                <a:gd name="T61" fmla="*/ 2147483647 h 135"/>
                <a:gd name="T62" fmla="*/ 2147483647 w 944"/>
                <a:gd name="T63" fmla="*/ 2147483647 h 135"/>
                <a:gd name="T64" fmla="*/ 2147483647 w 944"/>
                <a:gd name="T65" fmla="*/ 2147483647 h 135"/>
                <a:gd name="T66" fmla="*/ 2147483647 w 944"/>
                <a:gd name="T67" fmla="*/ 2147483647 h 135"/>
                <a:gd name="T68" fmla="*/ 2147483647 w 944"/>
                <a:gd name="T69" fmla="*/ 2147483647 h 135"/>
                <a:gd name="T70" fmla="*/ 2147483647 w 944"/>
                <a:gd name="T71" fmla="*/ 0 h 13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44"/>
                <a:gd name="T109" fmla="*/ 0 h 135"/>
                <a:gd name="T110" fmla="*/ 944 w 944"/>
                <a:gd name="T111" fmla="*/ 135 h 13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44" h="135">
                  <a:moveTo>
                    <a:pt x="942" y="0"/>
                  </a:moveTo>
                  <a:lnTo>
                    <a:pt x="942" y="0"/>
                  </a:lnTo>
                  <a:lnTo>
                    <a:pt x="940" y="7"/>
                  </a:lnTo>
                  <a:lnTo>
                    <a:pt x="931" y="15"/>
                  </a:lnTo>
                  <a:lnTo>
                    <a:pt x="920" y="22"/>
                  </a:lnTo>
                  <a:lnTo>
                    <a:pt x="903" y="28"/>
                  </a:lnTo>
                  <a:lnTo>
                    <a:pt x="883" y="35"/>
                  </a:lnTo>
                  <a:lnTo>
                    <a:pt x="859" y="41"/>
                  </a:lnTo>
                  <a:lnTo>
                    <a:pt x="802" y="52"/>
                  </a:lnTo>
                  <a:lnTo>
                    <a:pt x="733" y="61"/>
                  </a:lnTo>
                  <a:lnTo>
                    <a:pt x="653" y="67"/>
                  </a:lnTo>
                  <a:lnTo>
                    <a:pt x="566" y="70"/>
                  </a:lnTo>
                  <a:lnTo>
                    <a:pt x="472" y="72"/>
                  </a:lnTo>
                  <a:lnTo>
                    <a:pt x="378" y="70"/>
                  </a:lnTo>
                  <a:lnTo>
                    <a:pt x="291" y="67"/>
                  </a:lnTo>
                  <a:lnTo>
                    <a:pt x="211" y="61"/>
                  </a:lnTo>
                  <a:lnTo>
                    <a:pt x="142" y="52"/>
                  </a:lnTo>
                  <a:lnTo>
                    <a:pt x="85" y="41"/>
                  </a:lnTo>
                  <a:lnTo>
                    <a:pt x="61" y="35"/>
                  </a:lnTo>
                  <a:lnTo>
                    <a:pt x="41" y="28"/>
                  </a:lnTo>
                  <a:lnTo>
                    <a:pt x="24" y="22"/>
                  </a:lnTo>
                  <a:lnTo>
                    <a:pt x="13" y="15"/>
                  </a:lnTo>
                  <a:lnTo>
                    <a:pt x="4" y="7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2" y="50"/>
                  </a:lnTo>
                  <a:lnTo>
                    <a:pt x="2" y="55"/>
                  </a:lnTo>
                  <a:lnTo>
                    <a:pt x="5" y="61"/>
                  </a:lnTo>
                  <a:lnTo>
                    <a:pt x="13" y="70"/>
                  </a:lnTo>
                  <a:lnTo>
                    <a:pt x="28" y="80"/>
                  </a:lnTo>
                  <a:lnTo>
                    <a:pt x="44" y="87"/>
                  </a:lnTo>
                  <a:lnTo>
                    <a:pt x="66" y="94"/>
                  </a:lnTo>
                  <a:lnTo>
                    <a:pt x="92" y="102"/>
                  </a:lnTo>
                  <a:lnTo>
                    <a:pt x="120" y="107"/>
                  </a:lnTo>
                  <a:lnTo>
                    <a:pt x="152" y="113"/>
                  </a:lnTo>
                  <a:lnTo>
                    <a:pt x="224" y="122"/>
                  </a:lnTo>
                  <a:lnTo>
                    <a:pt x="302" y="130"/>
                  </a:lnTo>
                  <a:lnTo>
                    <a:pt x="385" y="133"/>
                  </a:lnTo>
                  <a:lnTo>
                    <a:pt x="472" y="135"/>
                  </a:lnTo>
                  <a:lnTo>
                    <a:pt x="559" y="133"/>
                  </a:lnTo>
                  <a:lnTo>
                    <a:pt x="642" y="130"/>
                  </a:lnTo>
                  <a:lnTo>
                    <a:pt x="720" y="122"/>
                  </a:lnTo>
                  <a:lnTo>
                    <a:pt x="792" y="113"/>
                  </a:lnTo>
                  <a:lnTo>
                    <a:pt x="824" y="107"/>
                  </a:lnTo>
                  <a:lnTo>
                    <a:pt x="852" y="102"/>
                  </a:lnTo>
                  <a:lnTo>
                    <a:pt x="878" y="94"/>
                  </a:lnTo>
                  <a:lnTo>
                    <a:pt x="900" y="87"/>
                  </a:lnTo>
                  <a:lnTo>
                    <a:pt x="916" y="80"/>
                  </a:lnTo>
                  <a:lnTo>
                    <a:pt x="931" y="70"/>
                  </a:lnTo>
                  <a:lnTo>
                    <a:pt x="939" y="61"/>
                  </a:lnTo>
                  <a:lnTo>
                    <a:pt x="942" y="55"/>
                  </a:lnTo>
                  <a:lnTo>
                    <a:pt x="942" y="50"/>
                  </a:lnTo>
                  <a:lnTo>
                    <a:pt x="944" y="50"/>
                  </a:lnTo>
                  <a:lnTo>
                    <a:pt x="944" y="48"/>
                  </a:lnTo>
                  <a:lnTo>
                    <a:pt x="944" y="4"/>
                  </a:lnTo>
                  <a:lnTo>
                    <a:pt x="944" y="0"/>
                  </a:lnTo>
                  <a:lnTo>
                    <a:pt x="942" y="0"/>
                  </a:lnTo>
                  <a:close/>
                </a:path>
              </a:pathLst>
            </a:custGeom>
            <a:gradFill rotWithShape="1">
              <a:gsLst>
                <a:gs pos="0">
                  <a:srgbClr val="43AEFF"/>
                </a:gs>
                <a:gs pos="50000">
                  <a:srgbClr val="9FD6FF"/>
                </a:gs>
                <a:gs pos="100000">
                  <a:srgbClr val="43AEFF"/>
                </a:gs>
              </a:gsLst>
              <a:lin ang="2100000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6" name="Freeform 72"/>
            <p:cNvSpPr>
              <a:spLocks/>
            </p:cNvSpPr>
            <p:nvPr/>
          </p:nvSpPr>
          <p:spPr bwMode="auto">
            <a:xfrm>
              <a:off x="4745038" y="2735263"/>
              <a:ext cx="2757487" cy="439739"/>
            </a:xfrm>
            <a:custGeom>
              <a:avLst/>
              <a:gdLst>
                <a:gd name="T0" fmla="*/ 2147483647 w 940"/>
                <a:gd name="T1" fmla="*/ 2147483647 h 150"/>
                <a:gd name="T2" fmla="*/ 2147483647 w 940"/>
                <a:gd name="T3" fmla="*/ 2147483647 h 150"/>
                <a:gd name="T4" fmla="*/ 2147483647 w 940"/>
                <a:gd name="T5" fmla="*/ 2147483647 h 150"/>
                <a:gd name="T6" fmla="*/ 2147483647 w 940"/>
                <a:gd name="T7" fmla="*/ 2147483647 h 150"/>
                <a:gd name="T8" fmla="*/ 2147483647 w 940"/>
                <a:gd name="T9" fmla="*/ 2147483647 h 150"/>
                <a:gd name="T10" fmla="*/ 2147483647 w 940"/>
                <a:gd name="T11" fmla="*/ 2147483647 h 150"/>
                <a:gd name="T12" fmla="*/ 2147483647 w 940"/>
                <a:gd name="T13" fmla="*/ 2147483647 h 150"/>
                <a:gd name="T14" fmla="*/ 2147483647 w 940"/>
                <a:gd name="T15" fmla="*/ 2147483647 h 150"/>
                <a:gd name="T16" fmla="*/ 2147483647 w 940"/>
                <a:gd name="T17" fmla="*/ 2147483647 h 150"/>
                <a:gd name="T18" fmla="*/ 2147483647 w 940"/>
                <a:gd name="T19" fmla="*/ 2147483647 h 150"/>
                <a:gd name="T20" fmla="*/ 2147483647 w 940"/>
                <a:gd name="T21" fmla="*/ 2147483647 h 150"/>
                <a:gd name="T22" fmla="*/ 2147483647 w 940"/>
                <a:gd name="T23" fmla="*/ 2147483647 h 150"/>
                <a:gd name="T24" fmla="*/ 2147483647 w 940"/>
                <a:gd name="T25" fmla="*/ 2147483647 h 150"/>
                <a:gd name="T26" fmla="*/ 2147483647 w 940"/>
                <a:gd name="T27" fmla="*/ 2147483647 h 150"/>
                <a:gd name="T28" fmla="*/ 2147483647 w 940"/>
                <a:gd name="T29" fmla="*/ 2147483647 h 150"/>
                <a:gd name="T30" fmla="*/ 2147483647 w 940"/>
                <a:gd name="T31" fmla="*/ 2147483647 h 150"/>
                <a:gd name="T32" fmla="*/ 2147483647 w 940"/>
                <a:gd name="T33" fmla="*/ 2147483647 h 150"/>
                <a:gd name="T34" fmla="*/ 2147483647 w 940"/>
                <a:gd name="T35" fmla="*/ 2147483647 h 150"/>
                <a:gd name="T36" fmla="*/ 2147483647 w 940"/>
                <a:gd name="T37" fmla="*/ 2147483647 h 150"/>
                <a:gd name="T38" fmla="*/ 2147483647 w 940"/>
                <a:gd name="T39" fmla="*/ 2147483647 h 150"/>
                <a:gd name="T40" fmla="*/ 2147483647 w 940"/>
                <a:gd name="T41" fmla="*/ 2147483647 h 150"/>
                <a:gd name="T42" fmla="*/ 2147483647 w 940"/>
                <a:gd name="T43" fmla="*/ 2147483647 h 150"/>
                <a:gd name="T44" fmla="*/ 2147483647 w 940"/>
                <a:gd name="T45" fmla="*/ 2147483647 h 150"/>
                <a:gd name="T46" fmla="*/ 2147483647 w 940"/>
                <a:gd name="T47" fmla="*/ 2147483647 h 150"/>
                <a:gd name="T48" fmla="*/ 2147483647 w 940"/>
                <a:gd name="T49" fmla="*/ 2147483647 h 150"/>
                <a:gd name="T50" fmla="*/ 2147483647 w 940"/>
                <a:gd name="T51" fmla="*/ 2147483647 h 150"/>
                <a:gd name="T52" fmla="*/ 2147483647 w 940"/>
                <a:gd name="T53" fmla="*/ 0 h 150"/>
                <a:gd name="T54" fmla="*/ 2147483647 w 940"/>
                <a:gd name="T55" fmla="*/ 0 h 150"/>
                <a:gd name="T56" fmla="*/ 2147483647 w 940"/>
                <a:gd name="T57" fmla="*/ 2147483647 h 150"/>
                <a:gd name="T58" fmla="*/ 2147483647 w 940"/>
                <a:gd name="T59" fmla="*/ 2147483647 h 150"/>
                <a:gd name="T60" fmla="*/ 2147483647 w 940"/>
                <a:gd name="T61" fmla="*/ 2147483647 h 150"/>
                <a:gd name="T62" fmla="*/ 2147483647 w 940"/>
                <a:gd name="T63" fmla="*/ 2147483647 h 150"/>
                <a:gd name="T64" fmla="*/ 2147483647 w 940"/>
                <a:gd name="T65" fmla="*/ 2147483647 h 150"/>
                <a:gd name="T66" fmla="*/ 2147483647 w 940"/>
                <a:gd name="T67" fmla="*/ 2147483647 h 150"/>
                <a:gd name="T68" fmla="*/ 2147483647 w 940"/>
                <a:gd name="T69" fmla="*/ 2147483647 h 150"/>
                <a:gd name="T70" fmla="*/ 2147483647 w 940"/>
                <a:gd name="T71" fmla="*/ 2147483647 h 150"/>
                <a:gd name="T72" fmla="*/ 2147483647 w 940"/>
                <a:gd name="T73" fmla="*/ 2147483647 h 150"/>
                <a:gd name="T74" fmla="*/ 2147483647 w 940"/>
                <a:gd name="T75" fmla="*/ 2147483647 h 150"/>
                <a:gd name="T76" fmla="*/ 2147483647 w 940"/>
                <a:gd name="T77" fmla="*/ 2147483647 h 150"/>
                <a:gd name="T78" fmla="*/ 0 w 940"/>
                <a:gd name="T79" fmla="*/ 2147483647 h 150"/>
                <a:gd name="T80" fmla="*/ 0 w 940"/>
                <a:gd name="T81" fmla="*/ 2147483647 h 150"/>
                <a:gd name="T82" fmla="*/ 0 w 940"/>
                <a:gd name="T83" fmla="*/ 2147483647 h 150"/>
                <a:gd name="T84" fmla="*/ 2147483647 w 940"/>
                <a:gd name="T85" fmla="*/ 2147483647 h 150"/>
                <a:gd name="T86" fmla="*/ 2147483647 w 940"/>
                <a:gd name="T87" fmla="*/ 2147483647 h 150"/>
                <a:gd name="T88" fmla="*/ 2147483647 w 940"/>
                <a:gd name="T89" fmla="*/ 2147483647 h 150"/>
                <a:gd name="T90" fmla="*/ 2147483647 w 940"/>
                <a:gd name="T91" fmla="*/ 2147483647 h 150"/>
                <a:gd name="T92" fmla="*/ 2147483647 w 940"/>
                <a:gd name="T93" fmla="*/ 2147483647 h 150"/>
                <a:gd name="T94" fmla="*/ 2147483647 w 940"/>
                <a:gd name="T95" fmla="*/ 2147483647 h 150"/>
                <a:gd name="T96" fmla="*/ 2147483647 w 940"/>
                <a:gd name="T97" fmla="*/ 2147483647 h 150"/>
                <a:gd name="T98" fmla="*/ 2147483647 w 940"/>
                <a:gd name="T99" fmla="*/ 2147483647 h 150"/>
                <a:gd name="T100" fmla="*/ 2147483647 w 940"/>
                <a:gd name="T101" fmla="*/ 2147483647 h 150"/>
                <a:gd name="T102" fmla="*/ 2147483647 w 940"/>
                <a:gd name="T103" fmla="*/ 2147483647 h 150"/>
                <a:gd name="T104" fmla="*/ 2147483647 w 940"/>
                <a:gd name="T105" fmla="*/ 2147483647 h 150"/>
                <a:gd name="T106" fmla="*/ 2147483647 w 940"/>
                <a:gd name="T107" fmla="*/ 2147483647 h 15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940"/>
                <a:gd name="T163" fmla="*/ 0 h 150"/>
                <a:gd name="T164" fmla="*/ 940 w 940"/>
                <a:gd name="T165" fmla="*/ 150 h 15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940" h="150">
                  <a:moveTo>
                    <a:pt x="470" y="150"/>
                  </a:moveTo>
                  <a:lnTo>
                    <a:pt x="470" y="150"/>
                  </a:lnTo>
                  <a:lnTo>
                    <a:pt x="564" y="148"/>
                  </a:lnTo>
                  <a:lnTo>
                    <a:pt x="651" y="145"/>
                  </a:lnTo>
                  <a:lnTo>
                    <a:pt x="731" y="139"/>
                  </a:lnTo>
                  <a:lnTo>
                    <a:pt x="800" y="130"/>
                  </a:lnTo>
                  <a:lnTo>
                    <a:pt x="857" y="119"/>
                  </a:lnTo>
                  <a:lnTo>
                    <a:pt x="881" y="113"/>
                  </a:lnTo>
                  <a:lnTo>
                    <a:pt x="901" y="106"/>
                  </a:lnTo>
                  <a:lnTo>
                    <a:pt x="918" y="100"/>
                  </a:lnTo>
                  <a:lnTo>
                    <a:pt x="929" y="93"/>
                  </a:lnTo>
                  <a:lnTo>
                    <a:pt x="938" y="85"/>
                  </a:lnTo>
                  <a:lnTo>
                    <a:pt x="940" y="78"/>
                  </a:lnTo>
                  <a:lnTo>
                    <a:pt x="940" y="72"/>
                  </a:lnTo>
                  <a:lnTo>
                    <a:pt x="937" y="67"/>
                  </a:lnTo>
                  <a:lnTo>
                    <a:pt x="929" y="59"/>
                  </a:lnTo>
                  <a:lnTo>
                    <a:pt x="918" y="52"/>
                  </a:lnTo>
                  <a:lnTo>
                    <a:pt x="903" y="46"/>
                  </a:lnTo>
                  <a:lnTo>
                    <a:pt x="868" y="35"/>
                  </a:lnTo>
                  <a:lnTo>
                    <a:pt x="820" y="26"/>
                  </a:lnTo>
                  <a:lnTo>
                    <a:pt x="764" y="17"/>
                  </a:lnTo>
                  <a:lnTo>
                    <a:pt x="700" y="11"/>
                  </a:lnTo>
                  <a:lnTo>
                    <a:pt x="629" y="6"/>
                  </a:lnTo>
                  <a:lnTo>
                    <a:pt x="551" y="2"/>
                  </a:lnTo>
                  <a:lnTo>
                    <a:pt x="470" y="0"/>
                  </a:lnTo>
                  <a:lnTo>
                    <a:pt x="389" y="2"/>
                  </a:lnTo>
                  <a:lnTo>
                    <a:pt x="311" y="6"/>
                  </a:lnTo>
                  <a:lnTo>
                    <a:pt x="240" y="11"/>
                  </a:lnTo>
                  <a:lnTo>
                    <a:pt x="176" y="17"/>
                  </a:lnTo>
                  <a:lnTo>
                    <a:pt x="120" y="26"/>
                  </a:lnTo>
                  <a:lnTo>
                    <a:pt x="72" y="35"/>
                  </a:lnTo>
                  <a:lnTo>
                    <a:pt x="37" y="46"/>
                  </a:lnTo>
                  <a:lnTo>
                    <a:pt x="22" y="52"/>
                  </a:lnTo>
                  <a:lnTo>
                    <a:pt x="11" y="59"/>
                  </a:lnTo>
                  <a:lnTo>
                    <a:pt x="3" y="67"/>
                  </a:lnTo>
                  <a:lnTo>
                    <a:pt x="0" y="72"/>
                  </a:lnTo>
                  <a:lnTo>
                    <a:pt x="0" y="78"/>
                  </a:lnTo>
                  <a:lnTo>
                    <a:pt x="2" y="85"/>
                  </a:lnTo>
                  <a:lnTo>
                    <a:pt x="11" y="93"/>
                  </a:lnTo>
                  <a:lnTo>
                    <a:pt x="22" y="100"/>
                  </a:lnTo>
                  <a:lnTo>
                    <a:pt x="39" y="106"/>
                  </a:lnTo>
                  <a:lnTo>
                    <a:pt x="59" y="113"/>
                  </a:lnTo>
                  <a:lnTo>
                    <a:pt x="83" y="119"/>
                  </a:lnTo>
                  <a:lnTo>
                    <a:pt x="140" y="130"/>
                  </a:lnTo>
                  <a:lnTo>
                    <a:pt x="209" y="139"/>
                  </a:lnTo>
                  <a:lnTo>
                    <a:pt x="289" y="145"/>
                  </a:lnTo>
                  <a:lnTo>
                    <a:pt x="376" y="148"/>
                  </a:lnTo>
                  <a:lnTo>
                    <a:pt x="470" y="150"/>
                  </a:lnTo>
                  <a:close/>
                </a:path>
              </a:pathLst>
            </a:custGeom>
            <a:solidFill>
              <a:srgbClr val="43AE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7" name="Freeform 73"/>
            <p:cNvSpPr>
              <a:spLocks/>
            </p:cNvSpPr>
            <p:nvPr/>
          </p:nvSpPr>
          <p:spPr bwMode="auto">
            <a:xfrm>
              <a:off x="4911725" y="2805112"/>
              <a:ext cx="2424113" cy="293687"/>
            </a:xfrm>
            <a:custGeom>
              <a:avLst/>
              <a:gdLst>
                <a:gd name="T0" fmla="*/ 2147483647 w 826"/>
                <a:gd name="T1" fmla="*/ 0 h 100"/>
                <a:gd name="T2" fmla="*/ 2147483647 w 826"/>
                <a:gd name="T3" fmla="*/ 0 h 100"/>
                <a:gd name="T4" fmla="*/ 2147483647 w 826"/>
                <a:gd name="T5" fmla="*/ 2147483647 h 100"/>
                <a:gd name="T6" fmla="*/ 2147483647 w 826"/>
                <a:gd name="T7" fmla="*/ 2147483647 h 100"/>
                <a:gd name="T8" fmla="*/ 2147483647 w 826"/>
                <a:gd name="T9" fmla="*/ 2147483647 h 100"/>
                <a:gd name="T10" fmla="*/ 2147483647 w 826"/>
                <a:gd name="T11" fmla="*/ 2147483647 h 100"/>
                <a:gd name="T12" fmla="*/ 2147483647 w 826"/>
                <a:gd name="T13" fmla="*/ 2147483647 h 100"/>
                <a:gd name="T14" fmla="*/ 2147483647 w 826"/>
                <a:gd name="T15" fmla="*/ 2147483647 h 100"/>
                <a:gd name="T16" fmla="*/ 2147483647 w 826"/>
                <a:gd name="T17" fmla="*/ 2147483647 h 100"/>
                <a:gd name="T18" fmla="*/ 2147483647 w 826"/>
                <a:gd name="T19" fmla="*/ 2147483647 h 100"/>
                <a:gd name="T20" fmla="*/ 2147483647 w 826"/>
                <a:gd name="T21" fmla="*/ 2147483647 h 100"/>
                <a:gd name="T22" fmla="*/ 2147483647 w 826"/>
                <a:gd name="T23" fmla="*/ 2147483647 h 100"/>
                <a:gd name="T24" fmla="*/ 2147483647 w 826"/>
                <a:gd name="T25" fmla="*/ 0 h 100"/>
                <a:gd name="T26" fmla="*/ 0 w 826"/>
                <a:gd name="T27" fmla="*/ 0 h 100"/>
                <a:gd name="T28" fmla="*/ 0 w 826"/>
                <a:gd name="T29" fmla="*/ 2147483647 h 100"/>
                <a:gd name="T30" fmla="*/ 0 w 826"/>
                <a:gd name="T31" fmla="*/ 2147483647 h 100"/>
                <a:gd name="T32" fmla="*/ 0 w 826"/>
                <a:gd name="T33" fmla="*/ 2147483647 h 100"/>
                <a:gd name="T34" fmla="*/ 0 w 826"/>
                <a:gd name="T35" fmla="*/ 2147483647 h 100"/>
                <a:gd name="T36" fmla="*/ 2147483647 w 826"/>
                <a:gd name="T37" fmla="*/ 2147483647 h 100"/>
                <a:gd name="T38" fmla="*/ 2147483647 w 826"/>
                <a:gd name="T39" fmla="*/ 2147483647 h 100"/>
                <a:gd name="T40" fmla="*/ 2147483647 w 826"/>
                <a:gd name="T41" fmla="*/ 2147483647 h 100"/>
                <a:gd name="T42" fmla="*/ 2147483647 w 826"/>
                <a:gd name="T43" fmla="*/ 2147483647 h 100"/>
                <a:gd name="T44" fmla="*/ 2147483647 w 826"/>
                <a:gd name="T45" fmla="*/ 2147483647 h 100"/>
                <a:gd name="T46" fmla="*/ 2147483647 w 826"/>
                <a:gd name="T47" fmla="*/ 2147483647 h 100"/>
                <a:gd name="T48" fmla="*/ 2147483647 w 826"/>
                <a:gd name="T49" fmla="*/ 2147483647 h 100"/>
                <a:gd name="T50" fmla="*/ 2147483647 w 826"/>
                <a:gd name="T51" fmla="*/ 2147483647 h 100"/>
                <a:gd name="T52" fmla="*/ 2147483647 w 826"/>
                <a:gd name="T53" fmla="*/ 2147483647 h 100"/>
                <a:gd name="T54" fmla="*/ 2147483647 w 826"/>
                <a:gd name="T55" fmla="*/ 2147483647 h 100"/>
                <a:gd name="T56" fmla="*/ 2147483647 w 826"/>
                <a:gd name="T57" fmla="*/ 2147483647 h 100"/>
                <a:gd name="T58" fmla="*/ 2147483647 w 826"/>
                <a:gd name="T59" fmla="*/ 2147483647 h 100"/>
                <a:gd name="T60" fmla="*/ 2147483647 w 826"/>
                <a:gd name="T61" fmla="*/ 2147483647 h 100"/>
                <a:gd name="T62" fmla="*/ 2147483647 w 826"/>
                <a:gd name="T63" fmla="*/ 2147483647 h 100"/>
                <a:gd name="T64" fmla="*/ 2147483647 w 826"/>
                <a:gd name="T65" fmla="*/ 0 h 1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26"/>
                <a:gd name="T100" fmla="*/ 0 h 100"/>
                <a:gd name="T101" fmla="*/ 826 w 826"/>
                <a:gd name="T102" fmla="*/ 100 h 10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26" h="100">
                  <a:moveTo>
                    <a:pt x="826" y="0"/>
                  </a:moveTo>
                  <a:lnTo>
                    <a:pt x="826" y="0"/>
                  </a:lnTo>
                  <a:lnTo>
                    <a:pt x="824" y="0"/>
                  </a:lnTo>
                  <a:lnTo>
                    <a:pt x="822" y="6"/>
                  </a:lnTo>
                  <a:lnTo>
                    <a:pt x="815" y="9"/>
                  </a:lnTo>
                  <a:lnTo>
                    <a:pt x="804" y="15"/>
                  </a:lnTo>
                  <a:lnTo>
                    <a:pt x="791" y="21"/>
                  </a:lnTo>
                  <a:lnTo>
                    <a:pt x="752" y="30"/>
                  </a:lnTo>
                  <a:lnTo>
                    <a:pt x="702" y="37"/>
                  </a:lnTo>
                  <a:lnTo>
                    <a:pt x="641" y="45"/>
                  </a:lnTo>
                  <a:lnTo>
                    <a:pt x="572" y="50"/>
                  </a:lnTo>
                  <a:lnTo>
                    <a:pt x="494" y="52"/>
                  </a:lnTo>
                  <a:lnTo>
                    <a:pt x="413" y="54"/>
                  </a:lnTo>
                  <a:lnTo>
                    <a:pt x="332" y="52"/>
                  </a:lnTo>
                  <a:lnTo>
                    <a:pt x="256" y="50"/>
                  </a:lnTo>
                  <a:lnTo>
                    <a:pt x="185" y="45"/>
                  </a:lnTo>
                  <a:lnTo>
                    <a:pt x="124" y="37"/>
                  </a:lnTo>
                  <a:lnTo>
                    <a:pt x="74" y="30"/>
                  </a:lnTo>
                  <a:lnTo>
                    <a:pt x="35" y="21"/>
                  </a:lnTo>
                  <a:lnTo>
                    <a:pt x="22" y="15"/>
                  </a:lnTo>
                  <a:lnTo>
                    <a:pt x="11" y="9"/>
                  </a:lnTo>
                  <a:lnTo>
                    <a:pt x="4" y="6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35"/>
                  </a:lnTo>
                  <a:lnTo>
                    <a:pt x="0" y="37"/>
                  </a:lnTo>
                  <a:lnTo>
                    <a:pt x="4" y="45"/>
                  </a:lnTo>
                  <a:lnTo>
                    <a:pt x="13" y="52"/>
                  </a:lnTo>
                  <a:lnTo>
                    <a:pt x="24" y="58"/>
                  </a:lnTo>
                  <a:lnTo>
                    <a:pt x="39" y="65"/>
                  </a:lnTo>
                  <a:lnTo>
                    <a:pt x="59" y="71"/>
                  </a:lnTo>
                  <a:lnTo>
                    <a:pt x="82" y="74"/>
                  </a:lnTo>
                  <a:lnTo>
                    <a:pt x="133" y="84"/>
                  </a:lnTo>
                  <a:lnTo>
                    <a:pt x="194" y="91"/>
                  </a:lnTo>
                  <a:lnTo>
                    <a:pt x="265" y="95"/>
                  </a:lnTo>
                  <a:lnTo>
                    <a:pt x="337" y="98"/>
                  </a:lnTo>
                  <a:lnTo>
                    <a:pt x="413" y="100"/>
                  </a:lnTo>
                  <a:lnTo>
                    <a:pt x="489" y="98"/>
                  </a:lnTo>
                  <a:lnTo>
                    <a:pt x="561" y="95"/>
                  </a:lnTo>
                  <a:lnTo>
                    <a:pt x="632" y="91"/>
                  </a:lnTo>
                  <a:lnTo>
                    <a:pt x="693" y="84"/>
                  </a:lnTo>
                  <a:lnTo>
                    <a:pt x="744" y="74"/>
                  </a:lnTo>
                  <a:lnTo>
                    <a:pt x="767" y="71"/>
                  </a:lnTo>
                  <a:lnTo>
                    <a:pt x="787" y="65"/>
                  </a:lnTo>
                  <a:lnTo>
                    <a:pt x="802" y="58"/>
                  </a:lnTo>
                  <a:lnTo>
                    <a:pt x="813" y="52"/>
                  </a:lnTo>
                  <a:lnTo>
                    <a:pt x="822" y="45"/>
                  </a:lnTo>
                  <a:lnTo>
                    <a:pt x="826" y="37"/>
                  </a:lnTo>
                  <a:lnTo>
                    <a:pt x="826" y="35"/>
                  </a:lnTo>
                  <a:lnTo>
                    <a:pt x="826" y="2"/>
                  </a:lnTo>
                  <a:lnTo>
                    <a:pt x="826" y="0"/>
                  </a:lnTo>
                  <a:close/>
                </a:path>
              </a:pathLst>
            </a:custGeom>
            <a:gradFill rotWithShape="1">
              <a:gsLst>
                <a:gs pos="0">
                  <a:srgbClr val="0070C0"/>
                </a:gs>
                <a:gs pos="51000">
                  <a:srgbClr val="00B0F0"/>
                </a:gs>
                <a:gs pos="100000">
                  <a:srgbClr val="0070C0"/>
                </a:gs>
              </a:gsLst>
              <a:lin ang="2100000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8" name="Freeform 74"/>
            <p:cNvSpPr>
              <a:spLocks/>
            </p:cNvSpPr>
            <p:nvPr/>
          </p:nvSpPr>
          <p:spPr bwMode="auto">
            <a:xfrm>
              <a:off x="4918075" y="2638426"/>
              <a:ext cx="2411413" cy="325437"/>
            </a:xfrm>
            <a:custGeom>
              <a:avLst/>
              <a:gdLst>
                <a:gd name="T0" fmla="*/ 2147483647 w 822"/>
                <a:gd name="T1" fmla="*/ 2147483647 h 111"/>
                <a:gd name="T2" fmla="*/ 2147483647 w 822"/>
                <a:gd name="T3" fmla="*/ 2147483647 h 111"/>
                <a:gd name="T4" fmla="*/ 2147483647 w 822"/>
                <a:gd name="T5" fmla="*/ 2147483647 h 111"/>
                <a:gd name="T6" fmla="*/ 2147483647 w 822"/>
                <a:gd name="T7" fmla="*/ 2147483647 h 111"/>
                <a:gd name="T8" fmla="*/ 2147483647 w 822"/>
                <a:gd name="T9" fmla="*/ 2147483647 h 111"/>
                <a:gd name="T10" fmla="*/ 2147483647 w 822"/>
                <a:gd name="T11" fmla="*/ 2147483647 h 111"/>
                <a:gd name="T12" fmla="*/ 2147483647 w 822"/>
                <a:gd name="T13" fmla="*/ 2147483647 h 111"/>
                <a:gd name="T14" fmla="*/ 2147483647 w 822"/>
                <a:gd name="T15" fmla="*/ 2147483647 h 111"/>
                <a:gd name="T16" fmla="*/ 2147483647 w 822"/>
                <a:gd name="T17" fmla="*/ 2147483647 h 111"/>
                <a:gd name="T18" fmla="*/ 2147483647 w 822"/>
                <a:gd name="T19" fmla="*/ 2147483647 h 111"/>
                <a:gd name="T20" fmla="*/ 2147483647 w 822"/>
                <a:gd name="T21" fmla="*/ 2147483647 h 111"/>
                <a:gd name="T22" fmla="*/ 2147483647 w 822"/>
                <a:gd name="T23" fmla="*/ 2147483647 h 111"/>
                <a:gd name="T24" fmla="*/ 2147483647 w 822"/>
                <a:gd name="T25" fmla="*/ 2147483647 h 111"/>
                <a:gd name="T26" fmla="*/ 2147483647 w 822"/>
                <a:gd name="T27" fmla="*/ 2147483647 h 111"/>
                <a:gd name="T28" fmla="*/ 2147483647 w 822"/>
                <a:gd name="T29" fmla="*/ 2147483647 h 111"/>
                <a:gd name="T30" fmla="*/ 2147483647 w 822"/>
                <a:gd name="T31" fmla="*/ 2147483647 h 111"/>
                <a:gd name="T32" fmla="*/ 2147483647 w 822"/>
                <a:gd name="T33" fmla="*/ 2147483647 h 111"/>
                <a:gd name="T34" fmla="*/ 2147483647 w 822"/>
                <a:gd name="T35" fmla="*/ 2147483647 h 111"/>
                <a:gd name="T36" fmla="*/ 2147483647 w 822"/>
                <a:gd name="T37" fmla="*/ 2147483647 h 111"/>
                <a:gd name="T38" fmla="*/ 2147483647 w 822"/>
                <a:gd name="T39" fmla="*/ 2147483647 h 111"/>
                <a:gd name="T40" fmla="*/ 2147483647 w 822"/>
                <a:gd name="T41" fmla="*/ 2147483647 h 111"/>
                <a:gd name="T42" fmla="*/ 2147483647 w 822"/>
                <a:gd name="T43" fmla="*/ 2147483647 h 111"/>
                <a:gd name="T44" fmla="*/ 2147483647 w 822"/>
                <a:gd name="T45" fmla="*/ 2147483647 h 111"/>
                <a:gd name="T46" fmla="*/ 2147483647 w 822"/>
                <a:gd name="T47" fmla="*/ 0 h 111"/>
                <a:gd name="T48" fmla="*/ 2147483647 w 822"/>
                <a:gd name="T49" fmla="*/ 0 h 111"/>
                <a:gd name="T50" fmla="*/ 2147483647 w 822"/>
                <a:gd name="T51" fmla="*/ 0 h 111"/>
                <a:gd name="T52" fmla="*/ 2147483647 w 822"/>
                <a:gd name="T53" fmla="*/ 0 h 111"/>
                <a:gd name="T54" fmla="*/ 2147483647 w 822"/>
                <a:gd name="T55" fmla="*/ 2147483647 h 111"/>
                <a:gd name="T56" fmla="*/ 2147483647 w 822"/>
                <a:gd name="T57" fmla="*/ 2147483647 h 111"/>
                <a:gd name="T58" fmla="*/ 2147483647 w 822"/>
                <a:gd name="T59" fmla="*/ 2147483647 h 111"/>
                <a:gd name="T60" fmla="*/ 2147483647 w 822"/>
                <a:gd name="T61" fmla="*/ 2147483647 h 111"/>
                <a:gd name="T62" fmla="*/ 2147483647 w 822"/>
                <a:gd name="T63" fmla="*/ 2147483647 h 111"/>
                <a:gd name="T64" fmla="*/ 2147483647 w 822"/>
                <a:gd name="T65" fmla="*/ 2147483647 h 111"/>
                <a:gd name="T66" fmla="*/ 2147483647 w 822"/>
                <a:gd name="T67" fmla="*/ 2147483647 h 111"/>
                <a:gd name="T68" fmla="*/ 2147483647 w 822"/>
                <a:gd name="T69" fmla="*/ 2147483647 h 111"/>
                <a:gd name="T70" fmla="*/ 2147483647 w 822"/>
                <a:gd name="T71" fmla="*/ 2147483647 h 111"/>
                <a:gd name="T72" fmla="*/ 2147483647 w 822"/>
                <a:gd name="T73" fmla="*/ 2147483647 h 111"/>
                <a:gd name="T74" fmla="*/ 0 w 822"/>
                <a:gd name="T75" fmla="*/ 2147483647 h 111"/>
                <a:gd name="T76" fmla="*/ 0 w 822"/>
                <a:gd name="T77" fmla="*/ 2147483647 h 111"/>
                <a:gd name="T78" fmla="*/ 2147483647 w 822"/>
                <a:gd name="T79" fmla="*/ 2147483647 h 111"/>
                <a:gd name="T80" fmla="*/ 2147483647 w 822"/>
                <a:gd name="T81" fmla="*/ 2147483647 h 111"/>
                <a:gd name="T82" fmla="*/ 2147483647 w 822"/>
                <a:gd name="T83" fmla="*/ 2147483647 h 111"/>
                <a:gd name="T84" fmla="*/ 2147483647 w 822"/>
                <a:gd name="T85" fmla="*/ 2147483647 h 111"/>
                <a:gd name="T86" fmla="*/ 2147483647 w 822"/>
                <a:gd name="T87" fmla="*/ 2147483647 h 111"/>
                <a:gd name="T88" fmla="*/ 2147483647 w 822"/>
                <a:gd name="T89" fmla="*/ 2147483647 h 111"/>
                <a:gd name="T90" fmla="*/ 2147483647 w 822"/>
                <a:gd name="T91" fmla="*/ 2147483647 h 111"/>
                <a:gd name="T92" fmla="*/ 2147483647 w 822"/>
                <a:gd name="T93" fmla="*/ 2147483647 h 111"/>
                <a:gd name="T94" fmla="*/ 2147483647 w 822"/>
                <a:gd name="T95" fmla="*/ 2147483647 h 111"/>
                <a:gd name="T96" fmla="*/ 2147483647 w 822"/>
                <a:gd name="T97" fmla="*/ 2147483647 h 111"/>
                <a:gd name="T98" fmla="*/ 2147483647 w 822"/>
                <a:gd name="T99" fmla="*/ 2147483647 h 11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822"/>
                <a:gd name="T151" fmla="*/ 0 h 111"/>
                <a:gd name="T152" fmla="*/ 822 w 822"/>
                <a:gd name="T153" fmla="*/ 111 h 11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822" h="111">
                  <a:moveTo>
                    <a:pt x="411" y="111"/>
                  </a:moveTo>
                  <a:lnTo>
                    <a:pt x="411" y="111"/>
                  </a:lnTo>
                  <a:lnTo>
                    <a:pt x="492" y="109"/>
                  </a:lnTo>
                  <a:lnTo>
                    <a:pt x="570" y="107"/>
                  </a:lnTo>
                  <a:lnTo>
                    <a:pt x="639" y="102"/>
                  </a:lnTo>
                  <a:lnTo>
                    <a:pt x="700" y="94"/>
                  </a:lnTo>
                  <a:lnTo>
                    <a:pt x="750" y="87"/>
                  </a:lnTo>
                  <a:lnTo>
                    <a:pt x="789" y="78"/>
                  </a:lnTo>
                  <a:lnTo>
                    <a:pt x="802" y="72"/>
                  </a:lnTo>
                  <a:lnTo>
                    <a:pt x="813" y="66"/>
                  </a:lnTo>
                  <a:lnTo>
                    <a:pt x="820" y="63"/>
                  </a:lnTo>
                  <a:lnTo>
                    <a:pt x="822" y="57"/>
                  </a:lnTo>
                  <a:lnTo>
                    <a:pt x="820" y="50"/>
                  </a:lnTo>
                  <a:lnTo>
                    <a:pt x="813" y="42"/>
                  </a:lnTo>
                  <a:lnTo>
                    <a:pt x="802" y="37"/>
                  </a:lnTo>
                  <a:lnTo>
                    <a:pt x="791" y="33"/>
                  </a:lnTo>
                  <a:lnTo>
                    <a:pt x="759" y="26"/>
                  </a:lnTo>
                  <a:lnTo>
                    <a:pt x="718" y="18"/>
                  </a:lnTo>
                  <a:lnTo>
                    <a:pt x="668" y="11"/>
                  </a:lnTo>
                  <a:lnTo>
                    <a:pt x="613" y="7"/>
                  </a:lnTo>
                  <a:lnTo>
                    <a:pt x="550" y="4"/>
                  </a:lnTo>
                  <a:lnTo>
                    <a:pt x="483" y="0"/>
                  </a:lnTo>
                  <a:lnTo>
                    <a:pt x="411" y="0"/>
                  </a:lnTo>
                  <a:lnTo>
                    <a:pt x="339" y="0"/>
                  </a:lnTo>
                  <a:lnTo>
                    <a:pt x="272" y="4"/>
                  </a:lnTo>
                  <a:lnTo>
                    <a:pt x="209" y="7"/>
                  </a:lnTo>
                  <a:lnTo>
                    <a:pt x="154" y="11"/>
                  </a:lnTo>
                  <a:lnTo>
                    <a:pt x="105" y="18"/>
                  </a:lnTo>
                  <a:lnTo>
                    <a:pt x="63" y="26"/>
                  </a:lnTo>
                  <a:lnTo>
                    <a:pt x="31" y="33"/>
                  </a:lnTo>
                  <a:lnTo>
                    <a:pt x="20" y="37"/>
                  </a:lnTo>
                  <a:lnTo>
                    <a:pt x="9" y="42"/>
                  </a:lnTo>
                  <a:lnTo>
                    <a:pt x="2" y="50"/>
                  </a:lnTo>
                  <a:lnTo>
                    <a:pt x="0" y="57"/>
                  </a:lnTo>
                  <a:lnTo>
                    <a:pt x="2" y="63"/>
                  </a:lnTo>
                  <a:lnTo>
                    <a:pt x="9" y="66"/>
                  </a:lnTo>
                  <a:lnTo>
                    <a:pt x="20" y="72"/>
                  </a:lnTo>
                  <a:lnTo>
                    <a:pt x="33" y="78"/>
                  </a:lnTo>
                  <a:lnTo>
                    <a:pt x="72" y="87"/>
                  </a:lnTo>
                  <a:lnTo>
                    <a:pt x="122" y="94"/>
                  </a:lnTo>
                  <a:lnTo>
                    <a:pt x="183" y="102"/>
                  </a:lnTo>
                  <a:lnTo>
                    <a:pt x="254" y="107"/>
                  </a:lnTo>
                  <a:lnTo>
                    <a:pt x="330" y="109"/>
                  </a:lnTo>
                  <a:lnTo>
                    <a:pt x="411" y="111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9" name="Freeform 75"/>
            <p:cNvSpPr>
              <a:spLocks/>
            </p:cNvSpPr>
            <p:nvPr/>
          </p:nvSpPr>
          <p:spPr bwMode="auto">
            <a:xfrm>
              <a:off x="5076825" y="2644776"/>
              <a:ext cx="2093913" cy="222250"/>
            </a:xfrm>
            <a:custGeom>
              <a:avLst/>
              <a:gdLst>
                <a:gd name="T0" fmla="*/ 2147483647 w 714"/>
                <a:gd name="T1" fmla="*/ 0 h 76"/>
                <a:gd name="T2" fmla="*/ 2147483647 w 714"/>
                <a:gd name="T3" fmla="*/ 0 h 76"/>
                <a:gd name="T4" fmla="*/ 2147483647 w 714"/>
                <a:gd name="T5" fmla="*/ 2147483647 h 76"/>
                <a:gd name="T6" fmla="*/ 2147483647 w 714"/>
                <a:gd name="T7" fmla="*/ 2147483647 h 76"/>
                <a:gd name="T8" fmla="*/ 2147483647 w 714"/>
                <a:gd name="T9" fmla="*/ 2147483647 h 76"/>
                <a:gd name="T10" fmla="*/ 2147483647 w 714"/>
                <a:gd name="T11" fmla="*/ 2147483647 h 76"/>
                <a:gd name="T12" fmla="*/ 2147483647 w 714"/>
                <a:gd name="T13" fmla="*/ 2147483647 h 76"/>
                <a:gd name="T14" fmla="*/ 2147483647 w 714"/>
                <a:gd name="T15" fmla="*/ 2147483647 h 76"/>
                <a:gd name="T16" fmla="*/ 2147483647 w 714"/>
                <a:gd name="T17" fmla="*/ 2147483647 h 76"/>
                <a:gd name="T18" fmla="*/ 2147483647 w 714"/>
                <a:gd name="T19" fmla="*/ 2147483647 h 76"/>
                <a:gd name="T20" fmla="*/ 2147483647 w 714"/>
                <a:gd name="T21" fmla="*/ 2147483647 h 76"/>
                <a:gd name="T22" fmla="*/ 2147483647 w 714"/>
                <a:gd name="T23" fmla="*/ 2147483647 h 76"/>
                <a:gd name="T24" fmla="*/ 0 w 714"/>
                <a:gd name="T25" fmla="*/ 0 h 76"/>
                <a:gd name="T26" fmla="*/ 0 w 714"/>
                <a:gd name="T27" fmla="*/ 0 h 76"/>
                <a:gd name="T28" fmla="*/ 0 w 714"/>
                <a:gd name="T29" fmla="*/ 2147483647 h 76"/>
                <a:gd name="T30" fmla="*/ 0 w 714"/>
                <a:gd name="T31" fmla="*/ 2147483647 h 76"/>
                <a:gd name="T32" fmla="*/ 0 w 714"/>
                <a:gd name="T33" fmla="*/ 2147483647 h 76"/>
                <a:gd name="T34" fmla="*/ 0 w 714"/>
                <a:gd name="T35" fmla="*/ 2147483647 h 76"/>
                <a:gd name="T36" fmla="*/ 2147483647 w 714"/>
                <a:gd name="T37" fmla="*/ 2147483647 h 76"/>
                <a:gd name="T38" fmla="*/ 2147483647 w 714"/>
                <a:gd name="T39" fmla="*/ 2147483647 h 76"/>
                <a:gd name="T40" fmla="*/ 2147483647 w 714"/>
                <a:gd name="T41" fmla="*/ 2147483647 h 76"/>
                <a:gd name="T42" fmla="*/ 2147483647 w 714"/>
                <a:gd name="T43" fmla="*/ 2147483647 h 76"/>
                <a:gd name="T44" fmla="*/ 2147483647 w 714"/>
                <a:gd name="T45" fmla="*/ 2147483647 h 76"/>
                <a:gd name="T46" fmla="*/ 2147483647 w 714"/>
                <a:gd name="T47" fmla="*/ 2147483647 h 76"/>
                <a:gd name="T48" fmla="*/ 2147483647 w 714"/>
                <a:gd name="T49" fmla="*/ 2147483647 h 76"/>
                <a:gd name="T50" fmla="*/ 2147483647 w 714"/>
                <a:gd name="T51" fmla="*/ 2147483647 h 76"/>
                <a:gd name="T52" fmla="*/ 2147483647 w 714"/>
                <a:gd name="T53" fmla="*/ 2147483647 h 76"/>
                <a:gd name="T54" fmla="*/ 2147483647 w 714"/>
                <a:gd name="T55" fmla="*/ 2147483647 h 76"/>
                <a:gd name="T56" fmla="*/ 2147483647 w 714"/>
                <a:gd name="T57" fmla="*/ 2147483647 h 76"/>
                <a:gd name="T58" fmla="*/ 2147483647 w 714"/>
                <a:gd name="T59" fmla="*/ 2147483647 h 76"/>
                <a:gd name="T60" fmla="*/ 2147483647 w 714"/>
                <a:gd name="T61" fmla="*/ 2147483647 h 76"/>
                <a:gd name="T62" fmla="*/ 2147483647 w 714"/>
                <a:gd name="T63" fmla="*/ 0 h 7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14"/>
                <a:gd name="T97" fmla="*/ 0 h 76"/>
                <a:gd name="T98" fmla="*/ 714 w 714"/>
                <a:gd name="T99" fmla="*/ 76 h 7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14" h="76">
                  <a:moveTo>
                    <a:pt x="714" y="0"/>
                  </a:moveTo>
                  <a:lnTo>
                    <a:pt x="714" y="0"/>
                  </a:lnTo>
                  <a:lnTo>
                    <a:pt x="713" y="4"/>
                  </a:lnTo>
                  <a:lnTo>
                    <a:pt x="705" y="7"/>
                  </a:lnTo>
                  <a:lnTo>
                    <a:pt x="696" y="11"/>
                  </a:lnTo>
                  <a:lnTo>
                    <a:pt x="685" y="15"/>
                  </a:lnTo>
                  <a:lnTo>
                    <a:pt x="651" y="22"/>
                  </a:lnTo>
                  <a:lnTo>
                    <a:pt x="607" y="30"/>
                  </a:lnTo>
                  <a:lnTo>
                    <a:pt x="555" y="33"/>
                  </a:lnTo>
                  <a:lnTo>
                    <a:pt x="494" y="37"/>
                  </a:lnTo>
                  <a:lnTo>
                    <a:pt x="427" y="41"/>
                  </a:lnTo>
                  <a:lnTo>
                    <a:pt x="357" y="41"/>
                  </a:lnTo>
                  <a:lnTo>
                    <a:pt x="287" y="41"/>
                  </a:lnTo>
                  <a:lnTo>
                    <a:pt x="220" y="37"/>
                  </a:lnTo>
                  <a:lnTo>
                    <a:pt x="159" y="33"/>
                  </a:lnTo>
                  <a:lnTo>
                    <a:pt x="107" y="30"/>
                  </a:lnTo>
                  <a:lnTo>
                    <a:pt x="63" y="22"/>
                  </a:lnTo>
                  <a:lnTo>
                    <a:pt x="29" y="15"/>
                  </a:lnTo>
                  <a:lnTo>
                    <a:pt x="18" y="11"/>
                  </a:lnTo>
                  <a:lnTo>
                    <a:pt x="9" y="7"/>
                  </a:lnTo>
                  <a:lnTo>
                    <a:pt x="1" y="4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8"/>
                  </a:lnTo>
                  <a:lnTo>
                    <a:pt x="3" y="33"/>
                  </a:lnTo>
                  <a:lnTo>
                    <a:pt x="9" y="39"/>
                  </a:lnTo>
                  <a:lnTo>
                    <a:pt x="20" y="45"/>
                  </a:lnTo>
                  <a:lnTo>
                    <a:pt x="33" y="50"/>
                  </a:lnTo>
                  <a:lnTo>
                    <a:pt x="68" y="57"/>
                  </a:lnTo>
                  <a:lnTo>
                    <a:pt x="114" y="65"/>
                  </a:lnTo>
                  <a:lnTo>
                    <a:pt x="168" y="70"/>
                  </a:lnTo>
                  <a:lnTo>
                    <a:pt x="227" y="74"/>
                  </a:lnTo>
                  <a:lnTo>
                    <a:pt x="292" y="76"/>
                  </a:lnTo>
                  <a:lnTo>
                    <a:pt x="357" y="76"/>
                  </a:lnTo>
                  <a:lnTo>
                    <a:pt x="422" y="76"/>
                  </a:lnTo>
                  <a:lnTo>
                    <a:pt x="487" y="74"/>
                  </a:lnTo>
                  <a:lnTo>
                    <a:pt x="546" y="70"/>
                  </a:lnTo>
                  <a:lnTo>
                    <a:pt x="600" y="65"/>
                  </a:lnTo>
                  <a:lnTo>
                    <a:pt x="646" y="57"/>
                  </a:lnTo>
                  <a:lnTo>
                    <a:pt x="681" y="50"/>
                  </a:lnTo>
                  <a:lnTo>
                    <a:pt x="694" y="45"/>
                  </a:lnTo>
                  <a:lnTo>
                    <a:pt x="705" y="39"/>
                  </a:lnTo>
                  <a:lnTo>
                    <a:pt x="711" y="33"/>
                  </a:lnTo>
                  <a:lnTo>
                    <a:pt x="714" y="28"/>
                  </a:lnTo>
                  <a:lnTo>
                    <a:pt x="714" y="2"/>
                  </a:lnTo>
                  <a:lnTo>
                    <a:pt x="714" y="0"/>
                  </a:lnTo>
                  <a:close/>
                </a:path>
              </a:pathLst>
            </a:custGeom>
            <a:gradFill rotWithShape="1">
              <a:gsLst>
                <a:gs pos="0">
                  <a:srgbClr val="00355C"/>
                </a:gs>
                <a:gs pos="50000">
                  <a:srgbClr val="0070C0"/>
                </a:gs>
                <a:gs pos="100000">
                  <a:srgbClr val="00355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0" name="Freeform 76"/>
            <p:cNvSpPr>
              <a:spLocks/>
            </p:cNvSpPr>
            <p:nvPr/>
          </p:nvSpPr>
          <p:spPr bwMode="auto">
            <a:xfrm>
              <a:off x="5076825" y="2514600"/>
              <a:ext cx="2093913" cy="249238"/>
            </a:xfrm>
            <a:custGeom>
              <a:avLst/>
              <a:gdLst>
                <a:gd name="T0" fmla="*/ 2147483647 w 714"/>
                <a:gd name="T1" fmla="*/ 2147483647 h 85"/>
                <a:gd name="T2" fmla="*/ 2147483647 w 714"/>
                <a:gd name="T3" fmla="*/ 2147483647 h 85"/>
                <a:gd name="T4" fmla="*/ 2147483647 w 714"/>
                <a:gd name="T5" fmla="*/ 2147483647 h 85"/>
                <a:gd name="T6" fmla="*/ 2147483647 w 714"/>
                <a:gd name="T7" fmla="*/ 2147483647 h 85"/>
                <a:gd name="T8" fmla="*/ 2147483647 w 714"/>
                <a:gd name="T9" fmla="*/ 2147483647 h 85"/>
                <a:gd name="T10" fmla="*/ 2147483647 w 714"/>
                <a:gd name="T11" fmla="*/ 2147483647 h 85"/>
                <a:gd name="T12" fmla="*/ 2147483647 w 714"/>
                <a:gd name="T13" fmla="*/ 2147483647 h 85"/>
                <a:gd name="T14" fmla="*/ 2147483647 w 714"/>
                <a:gd name="T15" fmla="*/ 2147483647 h 85"/>
                <a:gd name="T16" fmla="*/ 2147483647 w 714"/>
                <a:gd name="T17" fmla="*/ 2147483647 h 85"/>
                <a:gd name="T18" fmla="*/ 2147483647 w 714"/>
                <a:gd name="T19" fmla="*/ 2147483647 h 85"/>
                <a:gd name="T20" fmla="*/ 2147483647 w 714"/>
                <a:gd name="T21" fmla="*/ 2147483647 h 85"/>
                <a:gd name="T22" fmla="*/ 2147483647 w 714"/>
                <a:gd name="T23" fmla="*/ 2147483647 h 85"/>
                <a:gd name="T24" fmla="*/ 2147483647 w 714"/>
                <a:gd name="T25" fmla="*/ 2147483647 h 85"/>
                <a:gd name="T26" fmla="*/ 2147483647 w 714"/>
                <a:gd name="T27" fmla="*/ 2147483647 h 85"/>
                <a:gd name="T28" fmla="*/ 2147483647 w 714"/>
                <a:gd name="T29" fmla="*/ 2147483647 h 85"/>
                <a:gd name="T30" fmla="*/ 2147483647 w 714"/>
                <a:gd name="T31" fmla="*/ 2147483647 h 85"/>
                <a:gd name="T32" fmla="*/ 2147483647 w 714"/>
                <a:gd name="T33" fmla="*/ 2147483647 h 85"/>
                <a:gd name="T34" fmla="*/ 2147483647 w 714"/>
                <a:gd name="T35" fmla="*/ 2147483647 h 85"/>
                <a:gd name="T36" fmla="*/ 2147483647 w 714"/>
                <a:gd name="T37" fmla="*/ 2147483647 h 85"/>
                <a:gd name="T38" fmla="*/ 2147483647 w 714"/>
                <a:gd name="T39" fmla="*/ 2147483647 h 85"/>
                <a:gd name="T40" fmla="*/ 2147483647 w 714"/>
                <a:gd name="T41" fmla="*/ 2147483647 h 85"/>
                <a:gd name="T42" fmla="*/ 2147483647 w 714"/>
                <a:gd name="T43" fmla="*/ 2147483647 h 85"/>
                <a:gd name="T44" fmla="*/ 2147483647 w 714"/>
                <a:gd name="T45" fmla="*/ 0 h 85"/>
                <a:gd name="T46" fmla="*/ 2147483647 w 714"/>
                <a:gd name="T47" fmla="*/ 0 h 85"/>
                <a:gd name="T48" fmla="*/ 2147483647 w 714"/>
                <a:gd name="T49" fmla="*/ 0 h 85"/>
                <a:gd name="T50" fmla="*/ 2147483647 w 714"/>
                <a:gd name="T51" fmla="*/ 0 h 85"/>
                <a:gd name="T52" fmla="*/ 2147483647 w 714"/>
                <a:gd name="T53" fmla="*/ 2147483647 h 85"/>
                <a:gd name="T54" fmla="*/ 2147483647 w 714"/>
                <a:gd name="T55" fmla="*/ 2147483647 h 85"/>
                <a:gd name="T56" fmla="*/ 2147483647 w 714"/>
                <a:gd name="T57" fmla="*/ 2147483647 h 85"/>
                <a:gd name="T58" fmla="*/ 2147483647 w 714"/>
                <a:gd name="T59" fmla="*/ 2147483647 h 85"/>
                <a:gd name="T60" fmla="*/ 2147483647 w 714"/>
                <a:gd name="T61" fmla="*/ 2147483647 h 85"/>
                <a:gd name="T62" fmla="*/ 2147483647 w 714"/>
                <a:gd name="T63" fmla="*/ 2147483647 h 85"/>
                <a:gd name="T64" fmla="*/ 2147483647 w 714"/>
                <a:gd name="T65" fmla="*/ 2147483647 h 85"/>
                <a:gd name="T66" fmla="*/ 2147483647 w 714"/>
                <a:gd name="T67" fmla="*/ 2147483647 h 85"/>
                <a:gd name="T68" fmla="*/ 2147483647 w 714"/>
                <a:gd name="T69" fmla="*/ 2147483647 h 85"/>
                <a:gd name="T70" fmla="*/ 0 w 714"/>
                <a:gd name="T71" fmla="*/ 2147483647 h 85"/>
                <a:gd name="T72" fmla="*/ 0 w 714"/>
                <a:gd name="T73" fmla="*/ 2147483647 h 85"/>
                <a:gd name="T74" fmla="*/ 2147483647 w 714"/>
                <a:gd name="T75" fmla="*/ 2147483647 h 85"/>
                <a:gd name="T76" fmla="*/ 2147483647 w 714"/>
                <a:gd name="T77" fmla="*/ 2147483647 h 85"/>
                <a:gd name="T78" fmla="*/ 2147483647 w 714"/>
                <a:gd name="T79" fmla="*/ 2147483647 h 85"/>
                <a:gd name="T80" fmla="*/ 2147483647 w 714"/>
                <a:gd name="T81" fmla="*/ 2147483647 h 85"/>
                <a:gd name="T82" fmla="*/ 2147483647 w 714"/>
                <a:gd name="T83" fmla="*/ 2147483647 h 85"/>
                <a:gd name="T84" fmla="*/ 2147483647 w 714"/>
                <a:gd name="T85" fmla="*/ 2147483647 h 85"/>
                <a:gd name="T86" fmla="*/ 2147483647 w 714"/>
                <a:gd name="T87" fmla="*/ 2147483647 h 85"/>
                <a:gd name="T88" fmla="*/ 2147483647 w 714"/>
                <a:gd name="T89" fmla="*/ 2147483647 h 85"/>
                <a:gd name="T90" fmla="*/ 2147483647 w 714"/>
                <a:gd name="T91" fmla="*/ 2147483647 h 85"/>
                <a:gd name="T92" fmla="*/ 2147483647 w 714"/>
                <a:gd name="T93" fmla="*/ 2147483647 h 85"/>
                <a:gd name="T94" fmla="*/ 2147483647 w 714"/>
                <a:gd name="T95" fmla="*/ 2147483647 h 8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14"/>
                <a:gd name="T145" fmla="*/ 0 h 85"/>
                <a:gd name="T146" fmla="*/ 714 w 714"/>
                <a:gd name="T147" fmla="*/ 85 h 8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14" h="85">
                  <a:moveTo>
                    <a:pt x="357" y="85"/>
                  </a:moveTo>
                  <a:lnTo>
                    <a:pt x="357" y="85"/>
                  </a:lnTo>
                  <a:lnTo>
                    <a:pt x="427" y="85"/>
                  </a:lnTo>
                  <a:lnTo>
                    <a:pt x="494" y="81"/>
                  </a:lnTo>
                  <a:lnTo>
                    <a:pt x="555" y="77"/>
                  </a:lnTo>
                  <a:lnTo>
                    <a:pt x="607" y="74"/>
                  </a:lnTo>
                  <a:lnTo>
                    <a:pt x="651" y="66"/>
                  </a:lnTo>
                  <a:lnTo>
                    <a:pt x="685" y="59"/>
                  </a:lnTo>
                  <a:lnTo>
                    <a:pt x="696" y="55"/>
                  </a:lnTo>
                  <a:lnTo>
                    <a:pt x="705" y="51"/>
                  </a:lnTo>
                  <a:lnTo>
                    <a:pt x="713" y="48"/>
                  </a:lnTo>
                  <a:lnTo>
                    <a:pt x="714" y="44"/>
                  </a:lnTo>
                  <a:lnTo>
                    <a:pt x="711" y="39"/>
                  </a:lnTo>
                  <a:lnTo>
                    <a:pt x="705" y="33"/>
                  </a:lnTo>
                  <a:lnTo>
                    <a:pt x="687" y="26"/>
                  </a:lnTo>
                  <a:lnTo>
                    <a:pt x="659" y="20"/>
                  </a:lnTo>
                  <a:lnTo>
                    <a:pt x="624" y="14"/>
                  </a:lnTo>
                  <a:lnTo>
                    <a:pt x="581" y="9"/>
                  </a:lnTo>
                  <a:lnTo>
                    <a:pt x="531" y="5"/>
                  </a:lnTo>
                  <a:lnTo>
                    <a:pt x="477" y="1"/>
                  </a:lnTo>
                  <a:lnTo>
                    <a:pt x="418" y="0"/>
                  </a:lnTo>
                  <a:lnTo>
                    <a:pt x="357" y="0"/>
                  </a:lnTo>
                  <a:lnTo>
                    <a:pt x="296" y="0"/>
                  </a:lnTo>
                  <a:lnTo>
                    <a:pt x="237" y="1"/>
                  </a:lnTo>
                  <a:lnTo>
                    <a:pt x="183" y="5"/>
                  </a:lnTo>
                  <a:lnTo>
                    <a:pt x="133" y="9"/>
                  </a:lnTo>
                  <a:lnTo>
                    <a:pt x="90" y="14"/>
                  </a:lnTo>
                  <a:lnTo>
                    <a:pt x="55" y="20"/>
                  </a:lnTo>
                  <a:lnTo>
                    <a:pt x="27" y="26"/>
                  </a:lnTo>
                  <a:lnTo>
                    <a:pt x="9" y="33"/>
                  </a:lnTo>
                  <a:lnTo>
                    <a:pt x="3" y="39"/>
                  </a:lnTo>
                  <a:lnTo>
                    <a:pt x="0" y="44"/>
                  </a:lnTo>
                  <a:lnTo>
                    <a:pt x="1" y="48"/>
                  </a:lnTo>
                  <a:lnTo>
                    <a:pt x="9" y="51"/>
                  </a:lnTo>
                  <a:lnTo>
                    <a:pt x="18" y="55"/>
                  </a:lnTo>
                  <a:lnTo>
                    <a:pt x="29" y="59"/>
                  </a:lnTo>
                  <a:lnTo>
                    <a:pt x="63" y="66"/>
                  </a:lnTo>
                  <a:lnTo>
                    <a:pt x="107" y="74"/>
                  </a:lnTo>
                  <a:lnTo>
                    <a:pt x="159" y="77"/>
                  </a:lnTo>
                  <a:lnTo>
                    <a:pt x="220" y="81"/>
                  </a:lnTo>
                  <a:lnTo>
                    <a:pt x="287" y="85"/>
                  </a:lnTo>
                  <a:lnTo>
                    <a:pt x="357" y="85"/>
                  </a:lnTo>
                  <a:close/>
                </a:path>
              </a:pathLst>
            </a:custGeom>
            <a:solidFill>
              <a:srgbClr val="0035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1" name="Freeform 77"/>
            <p:cNvSpPr>
              <a:spLocks/>
            </p:cNvSpPr>
            <p:nvPr/>
          </p:nvSpPr>
          <p:spPr bwMode="auto">
            <a:xfrm>
              <a:off x="5510787" y="1957233"/>
              <a:ext cx="1225989" cy="709767"/>
            </a:xfrm>
            <a:custGeom>
              <a:avLst/>
              <a:gdLst>
                <a:gd name="T0" fmla="*/ 2147483647 w 418"/>
                <a:gd name="T1" fmla="*/ 2147483647 h 242"/>
                <a:gd name="T2" fmla="*/ 2147483647 w 418"/>
                <a:gd name="T3" fmla="*/ 2147483647 h 242"/>
                <a:gd name="T4" fmla="*/ 2147483647 w 418"/>
                <a:gd name="T5" fmla="*/ 2147483647 h 242"/>
                <a:gd name="T6" fmla="*/ 2147483647 w 418"/>
                <a:gd name="T7" fmla="*/ 2147483647 h 242"/>
                <a:gd name="T8" fmla="*/ 2147483647 w 418"/>
                <a:gd name="T9" fmla="*/ 2147483647 h 242"/>
                <a:gd name="T10" fmla="*/ 2147483647 w 418"/>
                <a:gd name="T11" fmla="*/ 2147483647 h 242"/>
                <a:gd name="T12" fmla="*/ 2147483647 w 418"/>
                <a:gd name="T13" fmla="*/ 2147483647 h 242"/>
                <a:gd name="T14" fmla="*/ 2147483647 w 418"/>
                <a:gd name="T15" fmla="*/ 2147483647 h 242"/>
                <a:gd name="T16" fmla="*/ 2147483647 w 418"/>
                <a:gd name="T17" fmla="*/ 2147483647 h 242"/>
                <a:gd name="T18" fmla="*/ 2147483647 w 418"/>
                <a:gd name="T19" fmla="*/ 2147483647 h 242"/>
                <a:gd name="T20" fmla="*/ 2147483647 w 418"/>
                <a:gd name="T21" fmla="*/ 0 h 242"/>
                <a:gd name="T22" fmla="*/ 2147483647 w 418"/>
                <a:gd name="T23" fmla="*/ 2147483647 h 242"/>
                <a:gd name="T24" fmla="*/ 2147483647 w 418"/>
                <a:gd name="T25" fmla="*/ 2147483647 h 242"/>
                <a:gd name="T26" fmla="*/ 2147483647 w 418"/>
                <a:gd name="T27" fmla="*/ 2147483647 h 242"/>
                <a:gd name="T28" fmla="*/ 2147483647 w 418"/>
                <a:gd name="T29" fmla="*/ 2147483647 h 242"/>
                <a:gd name="T30" fmla="*/ 2147483647 w 418"/>
                <a:gd name="T31" fmla="*/ 2147483647 h 242"/>
                <a:gd name="T32" fmla="*/ 2147483647 w 418"/>
                <a:gd name="T33" fmla="*/ 2147483647 h 242"/>
                <a:gd name="T34" fmla="*/ 2147483647 w 418"/>
                <a:gd name="T35" fmla="*/ 2147483647 h 242"/>
                <a:gd name="T36" fmla="*/ 0 w 418"/>
                <a:gd name="T37" fmla="*/ 2147483647 h 242"/>
                <a:gd name="T38" fmla="*/ 0 w 418"/>
                <a:gd name="T39" fmla="*/ 2147483647 h 242"/>
                <a:gd name="T40" fmla="*/ 0 w 418"/>
                <a:gd name="T41" fmla="*/ 2147483647 h 242"/>
                <a:gd name="T42" fmla="*/ 0 w 418"/>
                <a:gd name="T43" fmla="*/ 2147483647 h 242"/>
                <a:gd name="T44" fmla="*/ 2147483647 w 418"/>
                <a:gd name="T45" fmla="*/ 2147483647 h 242"/>
                <a:gd name="T46" fmla="*/ 2147483647 w 418"/>
                <a:gd name="T47" fmla="*/ 2147483647 h 242"/>
                <a:gd name="T48" fmla="*/ 2147483647 w 418"/>
                <a:gd name="T49" fmla="*/ 2147483647 h 242"/>
                <a:gd name="T50" fmla="*/ 2147483647 w 418"/>
                <a:gd name="T51" fmla="*/ 2147483647 h 242"/>
                <a:gd name="T52" fmla="*/ 2147483647 w 418"/>
                <a:gd name="T53" fmla="*/ 2147483647 h 242"/>
                <a:gd name="T54" fmla="*/ 2147483647 w 418"/>
                <a:gd name="T55" fmla="*/ 2147483647 h 242"/>
                <a:gd name="T56" fmla="*/ 2147483647 w 418"/>
                <a:gd name="T57" fmla="*/ 2147483647 h 242"/>
                <a:gd name="T58" fmla="*/ 2147483647 w 418"/>
                <a:gd name="T59" fmla="*/ 2147483647 h 242"/>
                <a:gd name="T60" fmla="*/ 2147483647 w 418"/>
                <a:gd name="T61" fmla="*/ 2147483647 h 242"/>
                <a:gd name="T62" fmla="*/ 2147483647 w 418"/>
                <a:gd name="T63" fmla="*/ 2147483647 h 242"/>
                <a:gd name="T64" fmla="*/ 2147483647 w 418"/>
                <a:gd name="T65" fmla="*/ 2147483647 h 242"/>
                <a:gd name="T66" fmla="*/ 2147483647 w 418"/>
                <a:gd name="T67" fmla="*/ 2147483647 h 24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18"/>
                <a:gd name="T103" fmla="*/ 0 h 242"/>
                <a:gd name="T104" fmla="*/ 418 w 418"/>
                <a:gd name="T105" fmla="*/ 242 h 24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18" h="242">
                  <a:moveTo>
                    <a:pt x="418" y="207"/>
                  </a:moveTo>
                  <a:lnTo>
                    <a:pt x="418" y="207"/>
                  </a:lnTo>
                  <a:lnTo>
                    <a:pt x="416" y="185"/>
                  </a:lnTo>
                  <a:lnTo>
                    <a:pt x="413" y="165"/>
                  </a:lnTo>
                  <a:lnTo>
                    <a:pt x="407" y="146"/>
                  </a:lnTo>
                  <a:lnTo>
                    <a:pt x="402" y="126"/>
                  </a:lnTo>
                  <a:lnTo>
                    <a:pt x="392" y="109"/>
                  </a:lnTo>
                  <a:lnTo>
                    <a:pt x="381" y="90"/>
                  </a:lnTo>
                  <a:lnTo>
                    <a:pt x="370" y="76"/>
                  </a:lnTo>
                  <a:lnTo>
                    <a:pt x="355" y="61"/>
                  </a:lnTo>
                  <a:lnTo>
                    <a:pt x="340" y="46"/>
                  </a:lnTo>
                  <a:lnTo>
                    <a:pt x="326" y="35"/>
                  </a:lnTo>
                  <a:lnTo>
                    <a:pt x="309" y="24"/>
                  </a:lnTo>
                  <a:lnTo>
                    <a:pt x="290" y="16"/>
                  </a:lnTo>
                  <a:lnTo>
                    <a:pt x="270" y="9"/>
                  </a:lnTo>
                  <a:lnTo>
                    <a:pt x="252" y="3"/>
                  </a:lnTo>
                  <a:lnTo>
                    <a:pt x="229" y="2"/>
                  </a:lnTo>
                  <a:lnTo>
                    <a:pt x="209" y="0"/>
                  </a:lnTo>
                  <a:lnTo>
                    <a:pt x="189" y="2"/>
                  </a:lnTo>
                  <a:lnTo>
                    <a:pt x="166" y="3"/>
                  </a:lnTo>
                  <a:lnTo>
                    <a:pt x="148" y="9"/>
                  </a:lnTo>
                  <a:lnTo>
                    <a:pt x="128" y="16"/>
                  </a:lnTo>
                  <a:lnTo>
                    <a:pt x="109" y="24"/>
                  </a:lnTo>
                  <a:lnTo>
                    <a:pt x="92" y="35"/>
                  </a:lnTo>
                  <a:lnTo>
                    <a:pt x="78" y="46"/>
                  </a:lnTo>
                  <a:lnTo>
                    <a:pt x="63" y="61"/>
                  </a:lnTo>
                  <a:lnTo>
                    <a:pt x="48" y="76"/>
                  </a:lnTo>
                  <a:lnTo>
                    <a:pt x="37" y="90"/>
                  </a:lnTo>
                  <a:lnTo>
                    <a:pt x="26" y="109"/>
                  </a:lnTo>
                  <a:lnTo>
                    <a:pt x="16" y="126"/>
                  </a:lnTo>
                  <a:lnTo>
                    <a:pt x="11" y="146"/>
                  </a:lnTo>
                  <a:lnTo>
                    <a:pt x="5" y="165"/>
                  </a:lnTo>
                  <a:lnTo>
                    <a:pt x="2" y="185"/>
                  </a:lnTo>
                  <a:lnTo>
                    <a:pt x="0" y="207"/>
                  </a:lnTo>
                  <a:lnTo>
                    <a:pt x="0" y="209"/>
                  </a:lnTo>
                  <a:lnTo>
                    <a:pt x="2" y="211"/>
                  </a:lnTo>
                  <a:lnTo>
                    <a:pt x="5" y="215"/>
                  </a:lnTo>
                  <a:lnTo>
                    <a:pt x="18" y="222"/>
                  </a:lnTo>
                  <a:lnTo>
                    <a:pt x="39" y="228"/>
                  </a:lnTo>
                  <a:lnTo>
                    <a:pt x="65" y="233"/>
                  </a:lnTo>
                  <a:lnTo>
                    <a:pt x="94" y="237"/>
                  </a:lnTo>
                  <a:lnTo>
                    <a:pt x="129" y="240"/>
                  </a:lnTo>
                  <a:lnTo>
                    <a:pt x="168" y="242"/>
                  </a:lnTo>
                  <a:lnTo>
                    <a:pt x="209" y="242"/>
                  </a:lnTo>
                  <a:lnTo>
                    <a:pt x="250" y="242"/>
                  </a:lnTo>
                  <a:lnTo>
                    <a:pt x="289" y="240"/>
                  </a:lnTo>
                  <a:lnTo>
                    <a:pt x="324" y="237"/>
                  </a:lnTo>
                  <a:lnTo>
                    <a:pt x="353" y="233"/>
                  </a:lnTo>
                  <a:lnTo>
                    <a:pt x="379" y="228"/>
                  </a:lnTo>
                  <a:lnTo>
                    <a:pt x="400" y="222"/>
                  </a:lnTo>
                  <a:lnTo>
                    <a:pt x="413" y="215"/>
                  </a:lnTo>
                  <a:lnTo>
                    <a:pt x="416" y="211"/>
                  </a:lnTo>
                  <a:lnTo>
                    <a:pt x="418" y="209"/>
                  </a:lnTo>
                  <a:lnTo>
                    <a:pt x="418" y="207"/>
                  </a:lnTo>
                  <a:close/>
                </a:path>
              </a:pathLst>
            </a:custGeom>
            <a:gradFill rotWithShape="0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zh-CN" altLang="en-US">
                  <a:solidFill>
                    <a:schemeClr val="bg1"/>
                  </a:solidFill>
                  <a:latin typeface="微软雅黑"/>
                  <a:ea typeface="微软雅黑"/>
                  <a:cs typeface="微软雅黑"/>
                </a:rPr>
                <a:t>竞聘</a:t>
              </a:r>
            </a:p>
            <a:p>
              <a:pPr algn="ctr"/>
              <a:r>
                <a:rPr lang="zh-CN" altLang="en-US">
                  <a:solidFill>
                    <a:schemeClr val="bg1"/>
                  </a:solidFill>
                  <a:latin typeface="微软雅黑"/>
                  <a:ea typeface="微软雅黑"/>
                  <a:cs typeface="微软雅黑"/>
                </a:rPr>
                <a:t>岗位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 bwMode="auto">
          <a:xfrm>
            <a:off x="0" y="4419600"/>
            <a:ext cx="9144000" cy="18478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609600" y="990600"/>
            <a:ext cx="762000" cy="763588"/>
          </a:xfrm>
          <a:prstGeom prst="rect">
            <a:avLst/>
          </a:prstGeom>
          <a:gradFill rotWithShape="1">
            <a:gsLst>
              <a:gs pos="0">
                <a:srgbClr val="00355C"/>
              </a:gs>
              <a:gs pos="100000">
                <a:srgbClr val="0070C0"/>
              </a:gs>
            </a:gsLst>
            <a:lin ang="252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</a:p>
        </p:txBody>
      </p:sp>
      <p:sp>
        <p:nvSpPr>
          <p:cNvPr id="17413" name="Rektangel 54"/>
          <p:cNvSpPr>
            <a:spLocks noChangeArrowheads="1"/>
          </p:cNvSpPr>
          <p:nvPr/>
        </p:nvSpPr>
        <p:spPr bwMode="auto">
          <a:xfrm>
            <a:off x="1371600" y="1014413"/>
            <a:ext cx="2209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zh-CN" altLang="en-US" sz="1400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竞聘人主要工作经历、成功经验</a:t>
            </a:r>
            <a:r>
              <a:rPr lang="en-US" altLang="zh-CN" sz="1400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介绍</a:t>
            </a:r>
            <a:endParaRPr lang="zh-CN" sz="1400">
              <a:solidFill>
                <a:srgbClr val="080808"/>
              </a:solidFill>
              <a:latin typeface="微软雅黑"/>
              <a:ea typeface="微软雅黑"/>
              <a:cs typeface="Arial" charset="0"/>
            </a:endParaRPr>
          </a:p>
        </p:txBody>
      </p:sp>
      <p:sp>
        <p:nvSpPr>
          <p:cNvPr id="109" name="Rectangle 135"/>
          <p:cNvSpPr>
            <a:spLocks noChangeArrowheads="1"/>
          </p:cNvSpPr>
          <p:nvPr/>
        </p:nvSpPr>
        <p:spPr bwMode="auto">
          <a:xfrm>
            <a:off x="390525" y="3800475"/>
            <a:ext cx="8366125" cy="320675"/>
          </a:xfrm>
          <a:prstGeom prst="rect">
            <a:avLst/>
          </a:prstGeom>
          <a:gradFill rotWithShape="1">
            <a:gsLst>
              <a:gs pos="0">
                <a:schemeClr val="accent1">
                  <a:lumMod val="10000"/>
                </a:schemeClr>
              </a:gs>
              <a:gs pos="100000">
                <a:schemeClr val="tx2"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457200">
              <a:defRPr/>
            </a:pPr>
            <a:endParaRPr lang="zh-CN" altLang="zh-CN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415" name="Gruppe 107"/>
          <p:cNvGrpSpPr>
            <a:grpSpLocks/>
          </p:cNvGrpSpPr>
          <p:nvPr/>
        </p:nvGrpSpPr>
        <p:grpSpPr bwMode="auto">
          <a:xfrm>
            <a:off x="381000" y="3500438"/>
            <a:ext cx="8582025" cy="457200"/>
            <a:chOff x="282575" y="3461036"/>
            <a:chExt cx="8582155" cy="457200"/>
          </a:xfrm>
        </p:grpSpPr>
        <p:sp>
          <p:nvSpPr>
            <p:cNvPr id="17428" name="Pentagon 104"/>
            <p:cNvSpPr>
              <a:spLocks noChangeArrowheads="1"/>
            </p:cNvSpPr>
            <p:nvPr/>
          </p:nvSpPr>
          <p:spPr bwMode="auto">
            <a:xfrm>
              <a:off x="7370870" y="3461036"/>
              <a:ext cx="1457347" cy="457200"/>
            </a:xfrm>
            <a:prstGeom prst="homePlate">
              <a:avLst>
                <a:gd name="adj" fmla="val 40317"/>
              </a:avLst>
            </a:prstGeom>
            <a:gradFill rotWithShape="1">
              <a:gsLst>
                <a:gs pos="0">
                  <a:srgbClr val="C0FF4D"/>
                </a:gs>
                <a:gs pos="100000">
                  <a:srgbClr val="A4D329"/>
                </a:gs>
              </a:gsLst>
              <a:lin ang="5400000" scaled="1"/>
            </a:gradFill>
            <a:ln w="19050">
              <a:solidFill>
                <a:srgbClr val="92D050"/>
              </a:solidFill>
              <a:round/>
              <a:headEnd/>
              <a:tailEnd/>
            </a:ln>
          </p:spPr>
          <p:txBody>
            <a:bodyPr anchor="ctr"/>
            <a:lstStyle/>
            <a:p>
              <a:pPr indent="-342900" algn="ctr">
                <a:buFont typeface="Calibri" pitchFamily="34" charset="0"/>
                <a:buAutoNum type="arabicPeriod"/>
              </a:pPr>
              <a:endParaRPr lang="zh-CN" altLang="zh-CN" noProof="1">
                <a:latin typeface="微软雅黑"/>
                <a:ea typeface="微软雅黑"/>
                <a:cs typeface="微软雅黑"/>
              </a:endParaRPr>
            </a:p>
          </p:txBody>
        </p:sp>
        <p:grpSp>
          <p:nvGrpSpPr>
            <p:cNvPr id="17429" name="Gruppe 62"/>
            <p:cNvGrpSpPr>
              <a:grpSpLocks/>
            </p:cNvGrpSpPr>
            <p:nvPr/>
          </p:nvGrpSpPr>
          <p:grpSpPr bwMode="auto">
            <a:xfrm>
              <a:off x="282575" y="3461036"/>
              <a:ext cx="7213730" cy="457200"/>
              <a:chOff x="282575" y="3462341"/>
              <a:chExt cx="7213730" cy="457200"/>
            </a:xfrm>
          </p:grpSpPr>
          <p:grpSp>
            <p:nvGrpSpPr>
              <p:cNvPr id="17431" name="Gruppe 75"/>
              <p:cNvGrpSpPr>
                <a:grpSpLocks/>
              </p:cNvGrpSpPr>
              <p:nvPr/>
            </p:nvGrpSpPr>
            <p:grpSpPr bwMode="auto">
              <a:xfrm>
                <a:off x="282575" y="3462341"/>
                <a:ext cx="7080380" cy="457200"/>
                <a:chOff x="272143" y="2949958"/>
                <a:chExt cx="8556211" cy="457921"/>
              </a:xfrm>
            </p:grpSpPr>
            <p:sp>
              <p:nvSpPr>
                <p:cNvPr id="17437" name="Rectangle 445"/>
                <p:cNvSpPr>
                  <a:spLocks noChangeArrowheads="1"/>
                </p:cNvSpPr>
                <p:nvPr/>
              </p:nvSpPr>
              <p:spPr bwMode="auto">
                <a:xfrm>
                  <a:off x="1985299" y="2949958"/>
                  <a:ext cx="1707400" cy="457921"/>
                </a:xfrm>
                <a:prstGeom prst="rect">
                  <a:avLst/>
                </a:prstGeom>
                <a:gradFill rotWithShape="1">
                  <a:gsLst>
                    <a:gs pos="0">
                      <a:srgbClr val="C0FF4D"/>
                    </a:gs>
                    <a:gs pos="100000">
                      <a:srgbClr val="A4D329"/>
                    </a:gs>
                  </a:gsLst>
                  <a:lin ang="5400000" scaled="1"/>
                </a:gradFill>
                <a:ln w="19050">
                  <a:solidFill>
                    <a:srgbClr val="92D05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indent="-342900" algn="ctr"/>
                  <a:endParaRPr lang="zh-CN" altLang="zh-CN" noProof="1">
                    <a:latin typeface="微软雅黑"/>
                    <a:ea typeface="微软雅黑"/>
                    <a:cs typeface="微软雅黑"/>
                  </a:endParaRPr>
                </a:p>
              </p:txBody>
            </p:sp>
            <p:sp>
              <p:nvSpPr>
                <p:cNvPr id="17438" name="Rectangle 446"/>
                <p:cNvSpPr>
                  <a:spLocks noChangeArrowheads="1"/>
                </p:cNvSpPr>
                <p:nvPr/>
              </p:nvSpPr>
              <p:spPr bwMode="auto">
                <a:xfrm>
                  <a:off x="3694616" y="2949958"/>
                  <a:ext cx="1709319" cy="457921"/>
                </a:xfrm>
                <a:prstGeom prst="rect">
                  <a:avLst/>
                </a:prstGeom>
                <a:gradFill rotWithShape="1">
                  <a:gsLst>
                    <a:gs pos="0">
                      <a:srgbClr val="C0FF4D"/>
                    </a:gs>
                    <a:gs pos="100000">
                      <a:srgbClr val="A4D329"/>
                    </a:gs>
                  </a:gsLst>
                  <a:lin ang="5400000" scaled="1"/>
                </a:gradFill>
                <a:ln w="19050">
                  <a:solidFill>
                    <a:srgbClr val="92D05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indent="-342900" algn="ctr"/>
                  <a:endParaRPr lang="zh-CN" altLang="zh-CN" noProof="1">
                    <a:latin typeface="微软雅黑"/>
                    <a:ea typeface="微软雅黑"/>
                    <a:cs typeface="微软雅黑"/>
                  </a:endParaRPr>
                </a:p>
              </p:txBody>
            </p:sp>
            <p:sp>
              <p:nvSpPr>
                <p:cNvPr id="17439" name="Rectangle 447"/>
                <p:cNvSpPr>
                  <a:spLocks noChangeArrowheads="1"/>
                </p:cNvSpPr>
                <p:nvPr/>
              </p:nvSpPr>
              <p:spPr bwMode="auto">
                <a:xfrm>
                  <a:off x="5405853" y="2949958"/>
                  <a:ext cx="1709319" cy="457921"/>
                </a:xfrm>
                <a:prstGeom prst="rect">
                  <a:avLst/>
                </a:prstGeom>
                <a:gradFill rotWithShape="1">
                  <a:gsLst>
                    <a:gs pos="0">
                      <a:srgbClr val="C0FF4D"/>
                    </a:gs>
                    <a:gs pos="100000">
                      <a:srgbClr val="A4D329"/>
                    </a:gs>
                  </a:gsLst>
                  <a:lin ang="5400000" scaled="1"/>
                </a:gradFill>
                <a:ln w="19050">
                  <a:solidFill>
                    <a:srgbClr val="92D05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indent="-342900" algn="ctr"/>
                  <a:endParaRPr lang="zh-CN" altLang="zh-CN" noProof="1">
                    <a:latin typeface="微软雅黑"/>
                    <a:ea typeface="微软雅黑"/>
                    <a:cs typeface="微软雅黑"/>
                  </a:endParaRPr>
                </a:p>
              </p:txBody>
            </p:sp>
            <p:sp>
              <p:nvSpPr>
                <p:cNvPr id="17440" name="Rectangle 448"/>
                <p:cNvSpPr>
                  <a:spLocks noChangeArrowheads="1"/>
                </p:cNvSpPr>
                <p:nvPr/>
              </p:nvSpPr>
              <p:spPr bwMode="auto">
                <a:xfrm>
                  <a:off x="7119009" y="2949958"/>
                  <a:ext cx="1709318" cy="457921"/>
                </a:xfrm>
                <a:prstGeom prst="rect">
                  <a:avLst/>
                </a:prstGeom>
                <a:gradFill rotWithShape="1">
                  <a:gsLst>
                    <a:gs pos="0">
                      <a:srgbClr val="C0FF4D"/>
                    </a:gs>
                    <a:gs pos="100000">
                      <a:srgbClr val="A4D329"/>
                    </a:gs>
                  </a:gsLst>
                  <a:lin ang="5400000" scaled="1"/>
                </a:gradFill>
                <a:ln w="19050">
                  <a:solidFill>
                    <a:srgbClr val="92D05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indent="-342900" algn="ctr"/>
                  <a:endParaRPr lang="zh-CN" altLang="zh-CN" noProof="1">
                    <a:latin typeface="微软雅黑"/>
                    <a:ea typeface="微软雅黑"/>
                    <a:cs typeface="微软雅黑"/>
                  </a:endParaRPr>
                </a:p>
              </p:txBody>
            </p:sp>
            <p:sp>
              <p:nvSpPr>
                <p:cNvPr id="17441" name="Rectangle 445"/>
                <p:cNvSpPr>
                  <a:spLocks noChangeArrowheads="1"/>
                </p:cNvSpPr>
                <p:nvPr/>
              </p:nvSpPr>
              <p:spPr bwMode="auto">
                <a:xfrm>
                  <a:off x="272143" y="2949958"/>
                  <a:ext cx="1707400" cy="457921"/>
                </a:xfrm>
                <a:prstGeom prst="rect">
                  <a:avLst/>
                </a:prstGeom>
                <a:gradFill rotWithShape="1">
                  <a:gsLst>
                    <a:gs pos="0">
                      <a:srgbClr val="C0FF4D"/>
                    </a:gs>
                    <a:gs pos="100000">
                      <a:srgbClr val="A4D329"/>
                    </a:gs>
                  </a:gsLst>
                  <a:lin ang="5400000" scaled="1"/>
                </a:gradFill>
                <a:ln w="19050">
                  <a:solidFill>
                    <a:srgbClr val="92D05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indent="-342900" algn="ctr"/>
                  <a:endParaRPr lang="zh-CN" altLang="zh-CN" noProof="1">
                    <a:latin typeface="微软雅黑"/>
                    <a:ea typeface="微软雅黑"/>
                    <a:cs typeface="微软雅黑"/>
                  </a:endParaRPr>
                </a:p>
              </p:txBody>
            </p:sp>
          </p:grpSp>
          <p:sp>
            <p:nvSpPr>
              <p:cNvPr id="17432" name="Rectangle 445"/>
              <p:cNvSpPr>
                <a:spLocks noChangeArrowheads="1"/>
              </p:cNvSpPr>
              <p:nvPr/>
            </p:nvSpPr>
            <p:spPr bwMode="auto">
              <a:xfrm>
                <a:off x="1833586" y="3556003"/>
                <a:ext cx="1412896" cy="300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indent="-342900" algn="ctr"/>
                <a:r>
                  <a:rPr lang="zh-CN" altLang="zh-CN" noProof="1">
                    <a:latin typeface="微软雅黑"/>
                    <a:ea typeface="微软雅黑"/>
                    <a:cs typeface="微软雅黑"/>
                  </a:rPr>
                  <a:t>2008</a:t>
                </a:r>
              </a:p>
            </p:txBody>
          </p:sp>
          <p:sp>
            <p:nvSpPr>
              <p:cNvPr id="17433" name="Rectangle 446"/>
              <p:cNvSpPr>
                <a:spLocks noChangeArrowheads="1"/>
              </p:cNvSpPr>
              <p:nvPr/>
            </p:nvSpPr>
            <p:spPr bwMode="auto">
              <a:xfrm>
                <a:off x="3248070" y="3556003"/>
                <a:ext cx="1414484" cy="300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indent="-342900" algn="ctr"/>
                <a:r>
                  <a:rPr lang="zh-CN" altLang="zh-CN" noProof="1">
                    <a:latin typeface="微软雅黑"/>
                    <a:ea typeface="微软雅黑"/>
                    <a:cs typeface="微软雅黑"/>
                  </a:rPr>
                  <a:t>2009</a:t>
                </a:r>
              </a:p>
            </p:txBody>
          </p:sp>
          <p:sp>
            <p:nvSpPr>
              <p:cNvPr id="17434" name="Rectangle 447"/>
              <p:cNvSpPr>
                <a:spLocks noChangeArrowheads="1"/>
              </p:cNvSpPr>
              <p:nvPr/>
            </p:nvSpPr>
            <p:spPr bwMode="auto">
              <a:xfrm>
                <a:off x="4664141" y="3556003"/>
                <a:ext cx="1414484" cy="300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indent="-342900" algn="ctr"/>
                <a:r>
                  <a:rPr lang="zh-CN" altLang="zh-CN" noProof="1">
                    <a:latin typeface="微软雅黑"/>
                    <a:ea typeface="微软雅黑"/>
                    <a:cs typeface="微软雅黑"/>
                  </a:rPr>
                  <a:t>2010</a:t>
                </a:r>
              </a:p>
            </p:txBody>
          </p:sp>
          <p:sp>
            <p:nvSpPr>
              <p:cNvPr id="17435" name="Rectangle 448"/>
              <p:cNvSpPr>
                <a:spLocks noChangeArrowheads="1"/>
              </p:cNvSpPr>
              <p:nvPr/>
            </p:nvSpPr>
            <p:spPr bwMode="auto">
              <a:xfrm>
                <a:off x="6081801" y="3556003"/>
                <a:ext cx="1414483" cy="300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indent="-342900" algn="ctr"/>
                <a:r>
                  <a:rPr lang="zh-CN" altLang="zh-CN" noProof="1">
                    <a:latin typeface="微软雅黑"/>
                    <a:ea typeface="微软雅黑"/>
                    <a:cs typeface="微软雅黑"/>
                  </a:rPr>
                  <a:t>2011</a:t>
                </a:r>
              </a:p>
            </p:txBody>
          </p:sp>
          <p:sp>
            <p:nvSpPr>
              <p:cNvPr id="17436" name="Rectangle 445"/>
              <p:cNvSpPr>
                <a:spLocks noChangeArrowheads="1"/>
              </p:cNvSpPr>
              <p:nvPr/>
            </p:nvSpPr>
            <p:spPr bwMode="auto">
              <a:xfrm>
                <a:off x="409577" y="3556003"/>
                <a:ext cx="1412896" cy="300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indent="-342900" algn="ctr"/>
                <a:r>
                  <a:rPr lang="zh-CN" altLang="zh-CN" noProof="1">
                    <a:latin typeface="微软雅黑"/>
                    <a:ea typeface="微软雅黑"/>
                    <a:cs typeface="微软雅黑"/>
                  </a:rPr>
                  <a:t>2007</a:t>
                </a:r>
              </a:p>
            </p:txBody>
          </p:sp>
        </p:grpSp>
        <p:sp>
          <p:nvSpPr>
            <p:cNvPr id="17430" name="Rectangle 448"/>
            <p:cNvSpPr>
              <a:spLocks noChangeArrowheads="1"/>
            </p:cNvSpPr>
            <p:nvPr/>
          </p:nvSpPr>
          <p:spPr bwMode="auto">
            <a:xfrm>
              <a:off x="7450247" y="3556286"/>
              <a:ext cx="1414483" cy="300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indent="-342900" algn="ctr"/>
              <a:r>
                <a:rPr lang="zh-CN" altLang="zh-CN" noProof="1">
                  <a:latin typeface="微软雅黑"/>
                  <a:ea typeface="微软雅黑"/>
                  <a:cs typeface="微软雅黑"/>
                </a:rPr>
                <a:t>2012</a:t>
              </a:r>
            </a:p>
          </p:txBody>
        </p:sp>
      </p:grpSp>
      <p:sp>
        <p:nvSpPr>
          <p:cNvPr id="17416" name="Rektangel 82"/>
          <p:cNvSpPr>
            <a:spLocks noChangeArrowheads="1"/>
          </p:cNvSpPr>
          <p:nvPr/>
        </p:nvSpPr>
        <p:spPr bwMode="auto">
          <a:xfrm>
            <a:off x="419100" y="2020888"/>
            <a:ext cx="19542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zh-CN" altLang="en-US" sz="1400" b="1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内容****</a:t>
            </a:r>
            <a:endParaRPr lang="zh-CN" sz="1400">
              <a:solidFill>
                <a:srgbClr val="080808"/>
              </a:solidFill>
              <a:latin typeface="微软雅黑"/>
              <a:ea typeface="微软雅黑"/>
              <a:cs typeface="Arial" charset="0"/>
            </a:endParaRPr>
          </a:p>
        </p:txBody>
      </p:sp>
      <p:sp>
        <p:nvSpPr>
          <p:cNvPr id="91" name="Nedadgående pil 90"/>
          <p:cNvSpPr>
            <a:spLocks noChangeArrowheads="1"/>
          </p:cNvSpPr>
          <p:nvPr/>
        </p:nvSpPr>
        <p:spPr bwMode="auto">
          <a:xfrm>
            <a:off x="1012825" y="3044825"/>
            <a:ext cx="250825" cy="538163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 indent="-342900" algn="ctr" defTabSz="457200">
              <a:buFont typeface="Calibri" pitchFamily="34" charset="0"/>
              <a:buAutoNum type="arabicPeriod"/>
              <a:defRPr/>
            </a:pPr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18" name="Rektangel 91"/>
          <p:cNvSpPr>
            <a:spLocks noChangeArrowheads="1"/>
          </p:cNvSpPr>
          <p:nvPr/>
        </p:nvSpPr>
        <p:spPr bwMode="auto">
          <a:xfrm>
            <a:off x="2944813" y="2020888"/>
            <a:ext cx="19542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zh-CN" altLang="en-US" sz="1400" b="1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内容***</a:t>
            </a:r>
            <a:endParaRPr lang="zh-CN" sz="1400">
              <a:solidFill>
                <a:srgbClr val="080808"/>
              </a:solidFill>
              <a:latin typeface="微软雅黑"/>
              <a:ea typeface="微软雅黑"/>
              <a:cs typeface="Arial" charset="0"/>
            </a:endParaRPr>
          </a:p>
        </p:txBody>
      </p:sp>
      <p:sp>
        <p:nvSpPr>
          <p:cNvPr id="93" name="Nedadgående pil 92"/>
          <p:cNvSpPr>
            <a:spLocks noChangeArrowheads="1"/>
          </p:cNvSpPr>
          <p:nvPr/>
        </p:nvSpPr>
        <p:spPr bwMode="auto">
          <a:xfrm>
            <a:off x="3636963" y="3044825"/>
            <a:ext cx="249237" cy="538163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 indent="-342900" algn="ctr" defTabSz="457200">
              <a:buFont typeface="Calibri" pitchFamily="34" charset="0"/>
              <a:buAutoNum type="arabicPeriod"/>
              <a:defRPr/>
            </a:pPr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20" name="Rektangel 93"/>
          <p:cNvSpPr>
            <a:spLocks noChangeArrowheads="1"/>
          </p:cNvSpPr>
          <p:nvPr/>
        </p:nvSpPr>
        <p:spPr bwMode="auto">
          <a:xfrm>
            <a:off x="5753100" y="1987550"/>
            <a:ext cx="19542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zh-CN" altLang="en-US" sz="1400" b="1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内容***</a:t>
            </a:r>
            <a:endParaRPr lang="zh-CN" sz="1400">
              <a:solidFill>
                <a:srgbClr val="080808"/>
              </a:solidFill>
              <a:latin typeface="微软雅黑"/>
              <a:ea typeface="微软雅黑"/>
              <a:cs typeface="Arial" charset="0"/>
            </a:endParaRPr>
          </a:p>
        </p:txBody>
      </p:sp>
      <p:sp>
        <p:nvSpPr>
          <p:cNvPr id="95" name="Nedadgående pil 94"/>
          <p:cNvSpPr>
            <a:spLocks noChangeArrowheads="1"/>
          </p:cNvSpPr>
          <p:nvPr/>
        </p:nvSpPr>
        <p:spPr bwMode="auto">
          <a:xfrm>
            <a:off x="6445250" y="3011488"/>
            <a:ext cx="249238" cy="538162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8"/>
              </a:srgbClr>
            </a:outerShdw>
          </a:effectLst>
        </p:spPr>
        <p:txBody>
          <a:bodyPr anchor="ctr"/>
          <a:lstStyle/>
          <a:p>
            <a:pPr indent="-342900" algn="ctr" defTabSz="457200">
              <a:buFont typeface="Calibri" pitchFamily="34" charset="0"/>
              <a:buAutoNum type="arabicPeriod"/>
              <a:defRPr/>
            </a:pPr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22" name="Rektangel 95"/>
          <p:cNvSpPr>
            <a:spLocks noChangeArrowheads="1"/>
          </p:cNvSpPr>
          <p:nvPr/>
        </p:nvSpPr>
        <p:spPr bwMode="auto">
          <a:xfrm>
            <a:off x="1484313" y="4473575"/>
            <a:ext cx="19542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zh-CN" altLang="en-US" sz="1400" b="1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内容***</a:t>
            </a:r>
            <a:endParaRPr lang="zh-CN" sz="1400">
              <a:solidFill>
                <a:srgbClr val="080808"/>
              </a:solidFill>
              <a:latin typeface="微软雅黑"/>
              <a:ea typeface="微软雅黑"/>
              <a:cs typeface="Arial" charset="0"/>
            </a:endParaRPr>
          </a:p>
        </p:txBody>
      </p:sp>
      <p:sp>
        <p:nvSpPr>
          <p:cNvPr id="97" name="Nedadgående pil 96"/>
          <p:cNvSpPr>
            <a:spLocks noChangeArrowheads="1"/>
          </p:cNvSpPr>
          <p:nvPr/>
        </p:nvSpPr>
        <p:spPr bwMode="auto">
          <a:xfrm rot="10800000">
            <a:off x="2263775" y="3865563"/>
            <a:ext cx="249238" cy="538162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dist="38100" dir="5400000" algn="t" rotWithShape="0">
              <a:srgbClr val="808080">
                <a:alpha val="39998"/>
              </a:srgbClr>
            </a:outerShdw>
          </a:effectLst>
        </p:spPr>
        <p:txBody>
          <a:bodyPr rot="10800000" anchor="ctr"/>
          <a:lstStyle/>
          <a:p>
            <a:pPr indent="-342900" algn="ctr" defTabSz="457200">
              <a:buFont typeface="Calibri" pitchFamily="34" charset="0"/>
              <a:buAutoNum type="arabicPeriod"/>
              <a:defRPr/>
            </a:pPr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24" name="Rektangel 98"/>
          <p:cNvSpPr>
            <a:spLocks noChangeArrowheads="1"/>
          </p:cNvSpPr>
          <p:nvPr/>
        </p:nvSpPr>
        <p:spPr bwMode="auto">
          <a:xfrm>
            <a:off x="4303713" y="4495800"/>
            <a:ext cx="19542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zh-CN" altLang="en-US" sz="1400" b="1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内容***</a:t>
            </a:r>
            <a:endParaRPr lang="zh-CN" sz="1400">
              <a:solidFill>
                <a:srgbClr val="080808"/>
              </a:solidFill>
              <a:latin typeface="微软雅黑"/>
              <a:ea typeface="微软雅黑"/>
              <a:cs typeface="Arial" charset="0"/>
            </a:endParaRPr>
          </a:p>
        </p:txBody>
      </p:sp>
      <p:sp>
        <p:nvSpPr>
          <p:cNvPr id="100" name="Nedadgående pil 99"/>
          <p:cNvSpPr>
            <a:spLocks noChangeArrowheads="1"/>
          </p:cNvSpPr>
          <p:nvPr/>
        </p:nvSpPr>
        <p:spPr bwMode="auto">
          <a:xfrm rot="10800000">
            <a:off x="5083175" y="3886200"/>
            <a:ext cx="249238" cy="538163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dist="38100" dir="5400000" algn="t" rotWithShape="0">
              <a:srgbClr val="808080">
                <a:alpha val="39998"/>
              </a:srgbClr>
            </a:outerShdw>
          </a:effectLst>
        </p:spPr>
        <p:txBody>
          <a:bodyPr rot="10800000" anchor="ctr"/>
          <a:lstStyle/>
          <a:p>
            <a:pPr indent="-342900" algn="ctr" defTabSz="457200">
              <a:buFont typeface="Calibri" pitchFamily="34" charset="0"/>
              <a:buAutoNum type="arabicPeriod"/>
              <a:defRPr/>
            </a:pPr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26" name="Rektangel 100"/>
          <p:cNvSpPr>
            <a:spLocks noChangeArrowheads="1"/>
          </p:cNvSpPr>
          <p:nvPr/>
        </p:nvSpPr>
        <p:spPr bwMode="auto">
          <a:xfrm>
            <a:off x="6970713" y="4478338"/>
            <a:ext cx="19542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zh-CN" altLang="en-US" sz="1400" b="1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内容****</a:t>
            </a:r>
            <a:endParaRPr lang="zh-CN" sz="1400">
              <a:solidFill>
                <a:srgbClr val="080808"/>
              </a:solidFill>
              <a:latin typeface="微软雅黑"/>
              <a:ea typeface="微软雅黑"/>
              <a:cs typeface="Arial" charset="0"/>
            </a:endParaRPr>
          </a:p>
        </p:txBody>
      </p:sp>
      <p:sp>
        <p:nvSpPr>
          <p:cNvPr id="41" name="Nedadgående pil 40"/>
          <p:cNvSpPr>
            <a:spLocks noChangeArrowheads="1"/>
          </p:cNvSpPr>
          <p:nvPr/>
        </p:nvSpPr>
        <p:spPr bwMode="auto">
          <a:xfrm rot="10800000">
            <a:off x="7750175" y="3868738"/>
            <a:ext cx="249238" cy="538162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B0036"/>
              </a:gs>
              <a:gs pos="100000">
                <a:srgbClr val="C00000"/>
              </a:gs>
            </a:gsLst>
            <a:lin ang="5400000" scaled="1"/>
          </a:gradFill>
          <a:ln w="9525">
            <a:solidFill>
              <a:srgbClr val="C00000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</p:spPr>
        <p:txBody>
          <a:bodyPr rot="10800000" anchor="ctr"/>
          <a:lstStyle/>
          <a:p>
            <a:pPr indent="-342900" algn="ctr" defTabSz="457200">
              <a:buFont typeface="Calibri" pitchFamily="34" charset="0"/>
              <a:buAutoNum type="arabicPeriod"/>
              <a:defRPr/>
            </a:pPr>
            <a:endParaRPr lang="zh-CN" noProof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 bwMode="auto">
          <a:xfrm>
            <a:off x="0" y="4419600"/>
            <a:ext cx="9144000" cy="18478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609600" y="836613"/>
            <a:ext cx="762000" cy="763587"/>
          </a:xfrm>
          <a:prstGeom prst="rect">
            <a:avLst/>
          </a:prstGeom>
          <a:gradFill rotWithShape="1">
            <a:gsLst>
              <a:gs pos="0">
                <a:srgbClr val="0070C0"/>
              </a:gs>
              <a:gs pos="100000">
                <a:srgbClr val="00B0F0"/>
              </a:gs>
            </a:gsLst>
            <a:lin ang="252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</a:p>
        </p:txBody>
      </p:sp>
      <p:sp>
        <p:nvSpPr>
          <p:cNvPr id="19461" name="Rektangel 54"/>
          <p:cNvSpPr>
            <a:spLocks noChangeArrowheads="1"/>
          </p:cNvSpPr>
          <p:nvPr/>
        </p:nvSpPr>
        <p:spPr bwMode="auto">
          <a:xfrm>
            <a:off x="1371600" y="836613"/>
            <a:ext cx="2209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zh-CN" altLang="en-US" sz="1400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竞聘人对竞聘岗位的认识、岗位未来策划</a:t>
            </a:r>
            <a:r>
              <a:rPr lang="zh-CN" sz="1400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 </a:t>
            </a:r>
          </a:p>
        </p:txBody>
      </p:sp>
      <p:sp>
        <p:nvSpPr>
          <p:cNvPr id="19462" name="AutoShape 3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8313" y="2254250"/>
            <a:ext cx="8243887" cy="969963"/>
          </a:xfrm>
          <a:prstGeom prst="triangle">
            <a:avLst>
              <a:gd name="adj" fmla="val 50000"/>
            </a:avLst>
          </a:prstGeom>
          <a:solidFill>
            <a:srgbClr val="FFDB4C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Ctr="1"/>
          <a:lstStyle/>
          <a:p>
            <a:pPr algn="ctr" defTabSz="995363" eaLnBrk="0" hangingPunct="0"/>
            <a:endParaRPr lang="zh-CN" altLang="zh-CN" sz="1200" b="1">
              <a:solidFill>
                <a:srgbClr val="000000"/>
              </a:solidFill>
              <a:latin typeface="微软雅黑"/>
              <a:ea typeface="微软雅黑"/>
              <a:cs typeface="Arial" charset="0"/>
            </a:endParaRPr>
          </a:p>
        </p:txBody>
      </p:sp>
      <p:sp>
        <p:nvSpPr>
          <p:cNvPr id="19463" name="Rectangle 35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611188" y="4186238"/>
            <a:ext cx="1512887" cy="2009775"/>
          </a:xfrm>
          <a:prstGeom prst="rect">
            <a:avLst/>
          </a:prstGeom>
          <a:solidFill>
            <a:srgbClr val="F8F8F8"/>
          </a:solidFill>
          <a:ln w="9525">
            <a:noFill/>
            <a:miter lim="800000"/>
            <a:headEnd/>
            <a:tailEnd/>
          </a:ln>
        </p:spPr>
        <p:txBody>
          <a:bodyPr lIns="72000" tIns="252000" rIns="0" bIns="72000"/>
          <a:lstStyle/>
          <a:p>
            <a:pPr marL="92075" indent="-92075" defTabSz="995363" eaLnBrk="0" hangingPunct="0"/>
            <a:r>
              <a:rPr lang="zh-CN" altLang="en-US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内容阐述</a:t>
            </a:r>
          </a:p>
        </p:txBody>
      </p:sp>
      <p:sp>
        <p:nvSpPr>
          <p:cNvPr id="19464" name="Rectangle 36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565150" y="3351213"/>
            <a:ext cx="1558925" cy="1079500"/>
          </a:xfrm>
          <a:prstGeom prst="rect">
            <a:avLst/>
          </a:prstGeom>
          <a:solidFill>
            <a:srgbClr val="FFDB4C"/>
          </a:solidFill>
          <a:ln w="9525">
            <a:noFill/>
            <a:miter lim="800000"/>
            <a:headEnd/>
            <a:tailEnd/>
          </a:ln>
        </p:spPr>
        <p:txBody>
          <a:bodyPr wrap="none" lIns="36000" tIns="36000" rIns="36000" bIns="36000" anchor="ctr"/>
          <a:lstStyle/>
          <a:p>
            <a:pPr algn="ctr" defTabSz="995363" eaLnBrk="0" hangingPunct="0"/>
            <a:r>
              <a:rPr lang="zh-CN" altLang="en-US" sz="1200" b="1">
                <a:solidFill>
                  <a:srgbClr val="000000"/>
                </a:solidFill>
                <a:latin typeface="微软雅黑"/>
                <a:ea typeface="微软雅黑"/>
                <a:cs typeface="Arial" charset="0"/>
              </a:rPr>
              <a:t>认识一</a:t>
            </a:r>
          </a:p>
        </p:txBody>
      </p:sp>
      <p:sp>
        <p:nvSpPr>
          <p:cNvPr id="19465" name="AutoShape 37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528638" y="4297363"/>
            <a:ext cx="1592262" cy="144462"/>
          </a:xfrm>
          <a:prstGeom prst="triangle">
            <a:avLst>
              <a:gd name="adj" fmla="val 50000"/>
            </a:avLst>
          </a:prstGeom>
          <a:solidFill>
            <a:srgbClr val="F8F8F8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19466" name="Oval 38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636588" y="3470275"/>
            <a:ext cx="250825" cy="252413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FFFF"/>
            </a:solidFill>
            <a:round/>
            <a:headEnd/>
            <a:tailEnd/>
          </a:ln>
        </p:spPr>
        <p:txBody>
          <a:bodyPr wrap="none" lIns="36000" tIns="36000" rIns="36000" bIns="36000" anchor="ctr"/>
          <a:lstStyle/>
          <a:p>
            <a:pPr algn="ctr" defTabSz="995363" eaLnBrk="0" hangingPunct="0"/>
            <a:r>
              <a:rPr lang="en-US" altLang="zh-CN" sz="1000" b="1">
                <a:solidFill>
                  <a:srgbClr val="FFFFFF"/>
                </a:solidFill>
                <a:latin typeface="微软雅黑"/>
                <a:ea typeface="微软雅黑"/>
                <a:cs typeface="Arial" charset="0"/>
              </a:rPr>
              <a:t>I</a:t>
            </a:r>
          </a:p>
        </p:txBody>
      </p:sp>
      <p:sp>
        <p:nvSpPr>
          <p:cNvPr id="19467" name="Rectangle 39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63563" y="3344863"/>
            <a:ext cx="1560512" cy="2844800"/>
          </a:xfrm>
          <a:prstGeom prst="rect">
            <a:avLst/>
          </a:prstGeom>
          <a:noFill/>
          <a:ln w="12700" algn="ctr">
            <a:solidFill>
              <a:srgbClr val="292929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19468" name="Rectangle 40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2171700" y="4186238"/>
            <a:ext cx="1727200" cy="1741487"/>
          </a:xfrm>
          <a:prstGeom prst="rect">
            <a:avLst/>
          </a:prstGeom>
          <a:solidFill>
            <a:srgbClr val="F8F8F8"/>
          </a:solidFill>
          <a:ln w="9525">
            <a:noFill/>
            <a:miter lim="800000"/>
            <a:headEnd/>
            <a:tailEnd/>
          </a:ln>
        </p:spPr>
        <p:txBody>
          <a:bodyPr lIns="72000" tIns="252000" rIns="72000" bIns="72000"/>
          <a:lstStyle/>
          <a:p>
            <a:pPr marL="177800" indent="-177800" defTabSz="995363"/>
            <a:r>
              <a:rPr lang="zh-CN" altLang="en-US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内容阐述</a:t>
            </a:r>
          </a:p>
        </p:txBody>
      </p:sp>
      <p:sp>
        <p:nvSpPr>
          <p:cNvPr id="19469" name="Rectangle 41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2198688" y="3351213"/>
            <a:ext cx="1549400" cy="1079500"/>
          </a:xfrm>
          <a:prstGeom prst="rect">
            <a:avLst/>
          </a:prstGeom>
          <a:solidFill>
            <a:srgbClr val="FFDB4C"/>
          </a:solidFill>
          <a:ln w="9525">
            <a:noFill/>
            <a:miter lim="800000"/>
            <a:headEnd/>
            <a:tailEnd/>
          </a:ln>
        </p:spPr>
        <p:txBody>
          <a:bodyPr wrap="none" lIns="36000" tIns="36000" rIns="36000" bIns="36000" anchor="ctr"/>
          <a:lstStyle/>
          <a:p>
            <a:pPr algn="ctr" defTabSz="995363" eaLnBrk="0" hangingPunct="0"/>
            <a:r>
              <a:rPr lang="zh-CN" altLang="en-US" sz="1200" b="1">
                <a:solidFill>
                  <a:srgbClr val="000000"/>
                </a:solidFill>
                <a:latin typeface="微软雅黑"/>
                <a:ea typeface="微软雅黑"/>
                <a:cs typeface="Arial" charset="0"/>
              </a:rPr>
              <a:t>认识二</a:t>
            </a:r>
            <a:endParaRPr lang="zh-CN" altLang="en-US" sz="1200">
              <a:solidFill>
                <a:srgbClr val="000000"/>
              </a:solidFill>
              <a:latin typeface="微软雅黑"/>
              <a:ea typeface="微软雅黑"/>
              <a:cs typeface="Arial" charset="0"/>
            </a:endParaRPr>
          </a:p>
        </p:txBody>
      </p:sp>
      <p:sp>
        <p:nvSpPr>
          <p:cNvPr id="19470" name="Oval 42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2268538" y="3470275"/>
            <a:ext cx="252412" cy="252413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FFFF"/>
            </a:solidFill>
            <a:round/>
            <a:headEnd/>
            <a:tailEnd/>
          </a:ln>
        </p:spPr>
        <p:txBody>
          <a:bodyPr wrap="none" lIns="36000" tIns="36000" rIns="36000" bIns="36000" anchor="ctr"/>
          <a:lstStyle/>
          <a:p>
            <a:pPr algn="ctr" defTabSz="995363" eaLnBrk="0" hangingPunct="0"/>
            <a:r>
              <a:rPr lang="en-US" altLang="zh-CN" sz="1000" b="1">
                <a:solidFill>
                  <a:srgbClr val="FFFFFF"/>
                </a:solidFill>
                <a:latin typeface="微软雅黑"/>
                <a:ea typeface="微软雅黑"/>
                <a:cs typeface="Arial" charset="0"/>
              </a:rPr>
              <a:t>II</a:t>
            </a:r>
          </a:p>
        </p:txBody>
      </p:sp>
      <p:sp>
        <p:nvSpPr>
          <p:cNvPr id="19471" name="AutoShape 43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2208213" y="4297363"/>
            <a:ext cx="1592262" cy="144462"/>
          </a:xfrm>
          <a:prstGeom prst="triangle">
            <a:avLst>
              <a:gd name="adj" fmla="val 50000"/>
            </a:avLst>
          </a:prstGeom>
          <a:solidFill>
            <a:srgbClr val="F8F8F8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19472" name="Rectangle 44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195513" y="3344863"/>
            <a:ext cx="1560512" cy="2844800"/>
          </a:xfrm>
          <a:prstGeom prst="rect">
            <a:avLst/>
          </a:prstGeom>
          <a:noFill/>
          <a:ln w="12700" algn="ctr">
            <a:solidFill>
              <a:srgbClr val="292929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19473" name="Rectangle 45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3841750" y="4186238"/>
            <a:ext cx="1598613" cy="1800225"/>
          </a:xfrm>
          <a:prstGeom prst="rect">
            <a:avLst/>
          </a:prstGeom>
          <a:solidFill>
            <a:srgbClr val="F8F8F8"/>
          </a:solidFill>
          <a:ln w="9525">
            <a:noFill/>
            <a:miter lim="800000"/>
            <a:headEnd/>
            <a:tailEnd/>
          </a:ln>
        </p:spPr>
        <p:txBody>
          <a:bodyPr lIns="72000" tIns="252000" rIns="72000" bIns="72000"/>
          <a:lstStyle/>
          <a:p>
            <a:pPr marL="177800" indent="-177800" defTabSz="995363"/>
            <a:r>
              <a:rPr lang="zh-CN" altLang="en-US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内容阐述</a:t>
            </a:r>
          </a:p>
        </p:txBody>
      </p:sp>
      <p:sp>
        <p:nvSpPr>
          <p:cNvPr id="19474" name="Rectangle 46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3806825" y="3351213"/>
            <a:ext cx="1570038" cy="1079500"/>
          </a:xfrm>
          <a:prstGeom prst="rect">
            <a:avLst/>
          </a:prstGeom>
          <a:solidFill>
            <a:srgbClr val="FFDB4C"/>
          </a:solidFill>
          <a:ln w="9525">
            <a:noFill/>
            <a:miter lim="800000"/>
            <a:headEnd/>
            <a:tailEnd/>
          </a:ln>
        </p:spPr>
        <p:txBody>
          <a:bodyPr wrap="none" lIns="36000" tIns="36000" rIns="36000" bIns="36000" anchor="ctr"/>
          <a:lstStyle/>
          <a:p>
            <a:pPr algn="ctr" defTabSz="995363" eaLnBrk="0" hangingPunct="0"/>
            <a:r>
              <a:rPr lang="zh-CN" altLang="en-US" sz="1200" b="1">
                <a:solidFill>
                  <a:srgbClr val="000000"/>
                </a:solidFill>
                <a:latin typeface="微软雅黑"/>
                <a:ea typeface="微软雅黑"/>
                <a:cs typeface="Arial" charset="0"/>
              </a:rPr>
              <a:t>认识三</a:t>
            </a:r>
          </a:p>
        </p:txBody>
      </p:sp>
      <p:sp>
        <p:nvSpPr>
          <p:cNvPr id="19475" name="Oval 47"/>
          <p:cNvSpPr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3890963" y="3470275"/>
            <a:ext cx="252412" cy="252413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FFFF"/>
            </a:solidFill>
            <a:round/>
            <a:headEnd/>
            <a:tailEnd/>
          </a:ln>
        </p:spPr>
        <p:txBody>
          <a:bodyPr wrap="none" lIns="36000" tIns="36000" rIns="36000" bIns="36000" anchor="ctr"/>
          <a:lstStyle/>
          <a:p>
            <a:pPr algn="ctr" defTabSz="995363" eaLnBrk="0" hangingPunct="0"/>
            <a:r>
              <a:rPr lang="en-US" altLang="zh-CN" sz="1000" b="1">
                <a:solidFill>
                  <a:srgbClr val="FFFFFF"/>
                </a:solidFill>
                <a:latin typeface="微软雅黑"/>
                <a:ea typeface="微软雅黑"/>
                <a:cs typeface="Arial" charset="0"/>
              </a:rPr>
              <a:t>III</a:t>
            </a:r>
          </a:p>
        </p:txBody>
      </p:sp>
      <p:sp>
        <p:nvSpPr>
          <p:cNvPr id="19476" name="AutoShape 48"/>
          <p:cNvSpPr>
            <a:spLocks noChangeArrowheads="1"/>
          </p:cNvSpPr>
          <p:nvPr>
            <p:custDataLst>
              <p:tags r:id="rId15"/>
            </p:custDataLst>
          </p:nvPr>
        </p:nvSpPr>
        <p:spPr bwMode="gray">
          <a:xfrm>
            <a:off x="3806825" y="4297363"/>
            <a:ext cx="1592263" cy="144462"/>
          </a:xfrm>
          <a:prstGeom prst="triangle">
            <a:avLst>
              <a:gd name="adj" fmla="val 50000"/>
            </a:avLst>
          </a:prstGeom>
          <a:solidFill>
            <a:srgbClr val="F8F8F8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19477" name="Rectangle 49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3817938" y="3344863"/>
            <a:ext cx="1560512" cy="2844800"/>
          </a:xfrm>
          <a:prstGeom prst="rect">
            <a:avLst/>
          </a:prstGeom>
          <a:noFill/>
          <a:ln w="12700" algn="ctr">
            <a:solidFill>
              <a:srgbClr val="292929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19478" name="Rectangle 50"/>
          <p:cNvSpPr>
            <a:spLocks noChangeArrowheads="1"/>
          </p:cNvSpPr>
          <p:nvPr>
            <p:custDataLst>
              <p:tags r:id="rId17"/>
            </p:custDataLst>
          </p:nvPr>
        </p:nvSpPr>
        <p:spPr bwMode="gray">
          <a:xfrm>
            <a:off x="5422900" y="4186238"/>
            <a:ext cx="1655763" cy="1871662"/>
          </a:xfrm>
          <a:prstGeom prst="rect">
            <a:avLst/>
          </a:prstGeom>
          <a:solidFill>
            <a:srgbClr val="F8F8F8"/>
          </a:solidFill>
          <a:ln w="9525">
            <a:noFill/>
            <a:miter lim="800000"/>
            <a:headEnd/>
            <a:tailEnd/>
          </a:ln>
        </p:spPr>
        <p:txBody>
          <a:bodyPr lIns="72000" tIns="252000" rIns="72000" bIns="72000"/>
          <a:lstStyle/>
          <a:p>
            <a:pPr marL="177800" indent="-177800" defTabSz="995363"/>
            <a:r>
              <a:rPr lang="zh-CN" altLang="en-US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内容阐述</a:t>
            </a:r>
          </a:p>
        </p:txBody>
      </p:sp>
      <p:sp>
        <p:nvSpPr>
          <p:cNvPr id="19479" name="Rectangle 51"/>
          <p:cNvSpPr>
            <a:spLocks noChangeArrowheads="1"/>
          </p:cNvSpPr>
          <p:nvPr>
            <p:custDataLst>
              <p:tags r:id="rId18"/>
            </p:custDataLst>
          </p:nvPr>
        </p:nvSpPr>
        <p:spPr bwMode="gray">
          <a:xfrm>
            <a:off x="5446713" y="3351213"/>
            <a:ext cx="1557337" cy="1079500"/>
          </a:xfrm>
          <a:prstGeom prst="rect">
            <a:avLst/>
          </a:prstGeom>
          <a:solidFill>
            <a:srgbClr val="FFDB4C"/>
          </a:solidFill>
          <a:ln w="9525">
            <a:noFill/>
            <a:miter lim="800000"/>
            <a:headEnd/>
            <a:tailEnd/>
          </a:ln>
        </p:spPr>
        <p:txBody>
          <a:bodyPr wrap="none" lIns="36000" tIns="36000" rIns="36000" bIns="36000" anchor="ctr"/>
          <a:lstStyle/>
          <a:p>
            <a:pPr algn="ctr" defTabSz="995363" eaLnBrk="0" hangingPunct="0"/>
            <a:r>
              <a:rPr lang="zh-CN" altLang="en-US" sz="1200" b="1">
                <a:solidFill>
                  <a:srgbClr val="000000"/>
                </a:solidFill>
                <a:latin typeface="微软雅黑"/>
                <a:ea typeface="微软雅黑"/>
                <a:cs typeface="Arial" charset="0"/>
              </a:rPr>
              <a:t>认识四</a:t>
            </a:r>
          </a:p>
        </p:txBody>
      </p:sp>
      <p:sp>
        <p:nvSpPr>
          <p:cNvPr id="19480" name="Oval 52"/>
          <p:cNvSpPr>
            <a:spLocks noChangeArrowheads="1"/>
          </p:cNvSpPr>
          <p:nvPr>
            <p:custDataLst>
              <p:tags r:id="rId19"/>
            </p:custDataLst>
          </p:nvPr>
        </p:nvSpPr>
        <p:spPr bwMode="gray">
          <a:xfrm>
            <a:off x="5499100" y="3470275"/>
            <a:ext cx="252413" cy="252413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FFFF"/>
            </a:solidFill>
            <a:round/>
            <a:headEnd/>
            <a:tailEnd/>
          </a:ln>
        </p:spPr>
        <p:txBody>
          <a:bodyPr wrap="none" lIns="36000" tIns="36000" rIns="36000" bIns="36000" anchor="ctr"/>
          <a:lstStyle/>
          <a:p>
            <a:pPr algn="ctr" defTabSz="995363" eaLnBrk="0" hangingPunct="0"/>
            <a:r>
              <a:rPr lang="en-US" altLang="zh-CN" sz="1000" b="1">
                <a:solidFill>
                  <a:srgbClr val="FFFFFF"/>
                </a:solidFill>
                <a:latin typeface="微软雅黑"/>
                <a:ea typeface="微软雅黑"/>
                <a:cs typeface="Arial" charset="0"/>
              </a:rPr>
              <a:t>IV</a:t>
            </a:r>
          </a:p>
        </p:txBody>
      </p:sp>
      <p:sp>
        <p:nvSpPr>
          <p:cNvPr id="19481" name="AutoShape 53"/>
          <p:cNvSpPr>
            <a:spLocks noChangeArrowheads="1"/>
          </p:cNvSpPr>
          <p:nvPr>
            <p:custDataLst>
              <p:tags r:id="rId20"/>
            </p:custDataLst>
          </p:nvPr>
        </p:nvSpPr>
        <p:spPr bwMode="gray">
          <a:xfrm>
            <a:off x="5427663" y="4297363"/>
            <a:ext cx="1592262" cy="144462"/>
          </a:xfrm>
          <a:prstGeom prst="triangle">
            <a:avLst>
              <a:gd name="adj" fmla="val 50000"/>
            </a:avLst>
          </a:prstGeom>
          <a:solidFill>
            <a:srgbClr val="F8F8F8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19482" name="Rectangle 54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5449888" y="3344863"/>
            <a:ext cx="1560512" cy="2844800"/>
          </a:xfrm>
          <a:prstGeom prst="rect">
            <a:avLst/>
          </a:prstGeom>
          <a:noFill/>
          <a:ln w="12700" algn="ctr">
            <a:solidFill>
              <a:srgbClr val="292929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19483" name="Rectangle 55"/>
          <p:cNvSpPr>
            <a:spLocks noChangeArrowheads="1"/>
          </p:cNvSpPr>
          <p:nvPr>
            <p:custDataLst>
              <p:tags r:id="rId22"/>
            </p:custDataLst>
          </p:nvPr>
        </p:nvSpPr>
        <p:spPr bwMode="gray">
          <a:xfrm>
            <a:off x="7058025" y="4186238"/>
            <a:ext cx="1727200" cy="1800225"/>
          </a:xfrm>
          <a:prstGeom prst="rect">
            <a:avLst/>
          </a:prstGeom>
          <a:solidFill>
            <a:srgbClr val="F8F8F8"/>
          </a:solidFill>
          <a:ln w="9525">
            <a:noFill/>
            <a:miter lim="800000"/>
            <a:headEnd/>
            <a:tailEnd/>
          </a:ln>
        </p:spPr>
        <p:txBody>
          <a:bodyPr lIns="72000" tIns="252000" rIns="72000" bIns="72000"/>
          <a:lstStyle/>
          <a:p>
            <a:pPr marL="177800" indent="-177800" defTabSz="995363"/>
            <a:r>
              <a:rPr lang="zh-CN" altLang="en-US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内容阐述</a:t>
            </a:r>
            <a:endParaRPr lang="zh-CN" altLang="en-US" sz="1200">
              <a:solidFill>
                <a:srgbClr val="000000"/>
              </a:solidFill>
              <a:latin typeface="微软雅黑"/>
              <a:ea typeface="微软雅黑"/>
              <a:cs typeface="Arial" charset="0"/>
            </a:endParaRPr>
          </a:p>
          <a:p>
            <a:pPr marL="177800" indent="-177800" defTabSz="995363" eaLnBrk="0" hangingPunct="0">
              <a:spcAft>
                <a:spcPct val="20000"/>
              </a:spcAft>
              <a:buFontTx/>
              <a:buChar char="•"/>
            </a:pPr>
            <a:endParaRPr lang="en-US" altLang="zh-CN" sz="1200">
              <a:solidFill>
                <a:srgbClr val="000000"/>
              </a:solidFill>
              <a:latin typeface="微软雅黑"/>
              <a:ea typeface="微软雅黑"/>
              <a:cs typeface="Arial" charset="0"/>
            </a:endParaRPr>
          </a:p>
        </p:txBody>
      </p:sp>
      <p:sp>
        <p:nvSpPr>
          <p:cNvPr id="19484" name="Rectangle 56"/>
          <p:cNvSpPr>
            <a:spLocks noChangeArrowheads="1"/>
          </p:cNvSpPr>
          <p:nvPr>
            <p:custDataLst>
              <p:tags r:id="rId23"/>
            </p:custDataLst>
          </p:nvPr>
        </p:nvSpPr>
        <p:spPr bwMode="gray">
          <a:xfrm>
            <a:off x="7078663" y="3351213"/>
            <a:ext cx="1557337" cy="1079500"/>
          </a:xfrm>
          <a:prstGeom prst="rect">
            <a:avLst/>
          </a:prstGeom>
          <a:solidFill>
            <a:srgbClr val="FFDB4C"/>
          </a:solidFill>
          <a:ln w="9525">
            <a:noFill/>
            <a:miter lim="800000"/>
            <a:headEnd/>
            <a:tailEnd/>
          </a:ln>
        </p:spPr>
        <p:txBody>
          <a:bodyPr wrap="none" lIns="36000" tIns="36000" rIns="36000" bIns="36000" anchor="ctr"/>
          <a:lstStyle/>
          <a:p>
            <a:pPr algn="ctr" defTabSz="995363" eaLnBrk="0" hangingPunct="0"/>
            <a:r>
              <a:rPr lang="zh-CN" altLang="en-US" sz="1200" b="1">
                <a:solidFill>
                  <a:srgbClr val="000000"/>
                </a:solidFill>
                <a:latin typeface="微软雅黑"/>
                <a:ea typeface="微软雅黑"/>
                <a:cs typeface="Arial" charset="0"/>
              </a:rPr>
              <a:t>认识五</a:t>
            </a:r>
          </a:p>
        </p:txBody>
      </p:sp>
      <p:sp>
        <p:nvSpPr>
          <p:cNvPr id="19485" name="Oval 57"/>
          <p:cNvSpPr>
            <a:spLocks noChangeArrowheads="1"/>
          </p:cNvSpPr>
          <p:nvPr>
            <p:custDataLst>
              <p:tags r:id="rId24"/>
            </p:custDataLst>
          </p:nvPr>
        </p:nvSpPr>
        <p:spPr bwMode="gray">
          <a:xfrm>
            <a:off x="7131050" y="3470275"/>
            <a:ext cx="252413" cy="252413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FFFF"/>
            </a:solidFill>
            <a:round/>
            <a:headEnd/>
            <a:tailEnd/>
          </a:ln>
        </p:spPr>
        <p:txBody>
          <a:bodyPr wrap="none" lIns="36000" tIns="36000" rIns="36000" bIns="36000" anchor="ctr"/>
          <a:lstStyle/>
          <a:p>
            <a:pPr algn="ctr" defTabSz="995363" eaLnBrk="0" hangingPunct="0"/>
            <a:r>
              <a:rPr lang="en-US" altLang="zh-CN" sz="1000" b="1">
                <a:solidFill>
                  <a:srgbClr val="FFFFFF"/>
                </a:solidFill>
                <a:latin typeface="微软雅黑"/>
                <a:ea typeface="微软雅黑"/>
                <a:cs typeface="Arial" charset="0"/>
              </a:rPr>
              <a:t>V</a:t>
            </a:r>
          </a:p>
        </p:txBody>
      </p:sp>
      <p:sp>
        <p:nvSpPr>
          <p:cNvPr id="19486" name="AutoShape 58"/>
          <p:cNvSpPr>
            <a:spLocks noChangeArrowheads="1"/>
          </p:cNvSpPr>
          <p:nvPr>
            <p:custDataLst>
              <p:tags r:id="rId25"/>
            </p:custDataLst>
          </p:nvPr>
        </p:nvSpPr>
        <p:spPr bwMode="gray">
          <a:xfrm>
            <a:off x="7059613" y="4297363"/>
            <a:ext cx="1592262" cy="144462"/>
          </a:xfrm>
          <a:prstGeom prst="triangle">
            <a:avLst>
              <a:gd name="adj" fmla="val 50000"/>
            </a:avLst>
          </a:prstGeom>
          <a:solidFill>
            <a:srgbClr val="F8F8F8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19487" name="Rectangle 59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7081838" y="3344863"/>
            <a:ext cx="1560512" cy="2844800"/>
          </a:xfrm>
          <a:prstGeom prst="rect">
            <a:avLst/>
          </a:prstGeom>
          <a:noFill/>
          <a:ln w="12700" algn="ctr">
            <a:solidFill>
              <a:srgbClr val="292929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19488" name="Rectangle 60"/>
          <p:cNvSpPr>
            <a:spLocks noChangeArrowheads="1"/>
          </p:cNvSpPr>
          <p:nvPr>
            <p:custDataLst>
              <p:tags r:id="rId27"/>
            </p:custDataLst>
          </p:nvPr>
        </p:nvSpPr>
        <p:spPr bwMode="gray">
          <a:xfrm>
            <a:off x="495300" y="3309938"/>
            <a:ext cx="8208963" cy="2938462"/>
          </a:xfrm>
          <a:prstGeom prst="rect">
            <a:avLst/>
          </a:prstGeom>
          <a:noFill/>
          <a:ln w="38100" algn="ctr">
            <a:solidFill>
              <a:srgbClr val="FFCC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zh-CN" altLang="en-US"/>
          </a:p>
        </p:txBody>
      </p:sp>
      <p:sp>
        <p:nvSpPr>
          <p:cNvPr id="24" name="Rounded Rectangle 23">
            <a:hlinkClick r:id="rId30"/>
          </p:cNvPr>
          <p:cNvSpPr>
            <a:spLocks noChangeArrowheads="1"/>
          </p:cNvSpPr>
          <p:nvPr/>
        </p:nvSpPr>
        <p:spPr bwMode="auto">
          <a:xfrm>
            <a:off x="2667000" y="1752600"/>
            <a:ext cx="3817938" cy="4191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B050"/>
              </a:gs>
              <a:gs pos="100000">
                <a:srgbClr val="41D344"/>
              </a:gs>
            </a:gsLst>
            <a:lin ang="5400000" scaled="1"/>
          </a:gradFill>
          <a:ln w="12700">
            <a:solidFill>
              <a:schemeClr val="bg1"/>
            </a:solidFill>
            <a:round/>
            <a:headEnd/>
            <a:tailEnd/>
          </a:ln>
          <a:effectLst>
            <a:outerShdw dist="38100" dir="2700000" algn="tl" rotWithShape="0">
              <a:schemeClr val="bg1">
                <a:alpha val="39999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zh-CN" altLang="en-US" b="1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对竞聘岗位的认识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 bwMode="auto">
          <a:xfrm>
            <a:off x="0" y="4419600"/>
            <a:ext cx="9144000" cy="18478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609600" y="836613"/>
            <a:ext cx="762000" cy="763587"/>
          </a:xfrm>
          <a:prstGeom prst="rect">
            <a:avLst/>
          </a:prstGeom>
          <a:gradFill rotWithShape="1">
            <a:gsLst>
              <a:gs pos="0">
                <a:srgbClr val="0070C0"/>
              </a:gs>
              <a:gs pos="100000">
                <a:srgbClr val="00B0F0"/>
              </a:gs>
            </a:gsLst>
            <a:lin ang="252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</a:p>
        </p:txBody>
      </p:sp>
      <p:sp>
        <p:nvSpPr>
          <p:cNvPr id="21509" name="Rektangel 54"/>
          <p:cNvSpPr>
            <a:spLocks noChangeArrowheads="1"/>
          </p:cNvSpPr>
          <p:nvPr/>
        </p:nvSpPr>
        <p:spPr bwMode="auto">
          <a:xfrm>
            <a:off x="1371600" y="836613"/>
            <a:ext cx="2209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zh-CN" altLang="en-US" sz="1400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竞聘人对竞聘岗位的认识、岗位未来策划</a:t>
            </a:r>
            <a:r>
              <a:rPr lang="zh-CN" sz="1400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 </a:t>
            </a:r>
          </a:p>
        </p:txBody>
      </p:sp>
      <p:sp>
        <p:nvSpPr>
          <p:cNvPr id="24" name="Rounded Rectangle 23">
            <a:hlinkClick r:id="rId3"/>
          </p:cNvPr>
          <p:cNvSpPr>
            <a:spLocks noChangeArrowheads="1"/>
          </p:cNvSpPr>
          <p:nvPr/>
        </p:nvSpPr>
        <p:spPr bwMode="auto">
          <a:xfrm>
            <a:off x="2667000" y="1752600"/>
            <a:ext cx="3817938" cy="4191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B050"/>
              </a:gs>
              <a:gs pos="100000">
                <a:srgbClr val="41D344"/>
              </a:gs>
            </a:gsLst>
            <a:lin ang="5400000" scaled="1"/>
          </a:gradFill>
          <a:ln w="12700">
            <a:solidFill>
              <a:schemeClr val="bg1"/>
            </a:solidFill>
            <a:round/>
            <a:headEnd/>
            <a:tailEnd/>
          </a:ln>
          <a:effectLst>
            <a:outerShdw dist="38100" dir="2700000" algn="tl" rotWithShape="0">
              <a:schemeClr val="bg1">
                <a:alpha val="39999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对竞聘岗位的工作策划</a:t>
            </a:r>
          </a:p>
        </p:txBody>
      </p:sp>
      <p:grpSp>
        <p:nvGrpSpPr>
          <p:cNvPr id="21511" name="Group 35"/>
          <p:cNvGrpSpPr>
            <a:grpSpLocks/>
          </p:cNvGrpSpPr>
          <p:nvPr/>
        </p:nvGrpSpPr>
        <p:grpSpPr bwMode="auto">
          <a:xfrm>
            <a:off x="2517775" y="2555875"/>
            <a:ext cx="4283075" cy="3387725"/>
            <a:chOff x="1225" y="1142"/>
            <a:chExt cx="3404" cy="2691"/>
          </a:xfrm>
        </p:grpSpPr>
        <p:sp>
          <p:nvSpPr>
            <p:cNvPr id="21542" name="Oval 36"/>
            <p:cNvSpPr>
              <a:spLocks noChangeArrowheads="1"/>
            </p:cNvSpPr>
            <p:nvPr/>
          </p:nvSpPr>
          <p:spPr bwMode="auto">
            <a:xfrm flipV="1">
              <a:off x="1225" y="3345"/>
              <a:ext cx="3404" cy="488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1543" name="Group 37"/>
            <p:cNvGrpSpPr>
              <a:grpSpLocks/>
            </p:cNvGrpSpPr>
            <p:nvPr/>
          </p:nvGrpSpPr>
          <p:grpSpPr bwMode="auto">
            <a:xfrm>
              <a:off x="1622" y="1142"/>
              <a:ext cx="2603" cy="2531"/>
              <a:chOff x="1575" y="1019"/>
              <a:chExt cx="2603" cy="2531"/>
            </a:xfrm>
          </p:grpSpPr>
          <p:sp>
            <p:nvSpPr>
              <p:cNvPr id="21544" name="Oval 38"/>
              <p:cNvSpPr>
                <a:spLocks noChangeArrowheads="1"/>
              </p:cNvSpPr>
              <p:nvPr/>
            </p:nvSpPr>
            <p:spPr bwMode="gray">
              <a:xfrm>
                <a:off x="1575" y="1019"/>
                <a:ext cx="2603" cy="252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1545" name="AutoShape 39"/>
              <p:cNvSpPr>
                <a:spLocks noChangeArrowheads="1"/>
              </p:cNvSpPr>
              <p:nvPr/>
            </p:nvSpPr>
            <p:spPr bwMode="auto">
              <a:xfrm rot="-5400000">
                <a:off x="2245" y="1631"/>
                <a:ext cx="1265" cy="2574"/>
              </a:xfrm>
              <a:prstGeom prst="moon">
                <a:avLst>
                  <a:gd name="adj" fmla="val 20722"/>
                </a:avLst>
              </a:prstGeom>
              <a:gradFill rotWithShape="1">
                <a:gsLst>
                  <a:gs pos="0">
                    <a:srgbClr val="C1C1C1">
                      <a:alpha val="37999"/>
                    </a:srgbClr>
                  </a:gs>
                  <a:gs pos="100000">
                    <a:srgbClr val="EAEAEA">
                      <a:alpha val="65999"/>
                    </a:srgbClr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cs typeface="微软雅黑"/>
                </a:endParaRPr>
              </a:p>
            </p:txBody>
          </p:sp>
        </p:grpSp>
      </p:grpSp>
      <p:grpSp>
        <p:nvGrpSpPr>
          <p:cNvPr id="21512" name="Group 40"/>
          <p:cNvGrpSpPr>
            <a:grpSpLocks/>
          </p:cNvGrpSpPr>
          <p:nvPr/>
        </p:nvGrpSpPr>
        <p:grpSpPr bwMode="auto">
          <a:xfrm>
            <a:off x="1130300" y="2730500"/>
            <a:ext cx="2493963" cy="673100"/>
            <a:chOff x="1066" y="1389"/>
            <a:chExt cx="1497" cy="424"/>
          </a:xfrm>
        </p:grpSpPr>
        <p:sp>
          <p:nvSpPr>
            <p:cNvPr id="21540" name="AutoShape 41"/>
            <p:cNvSpPr>
              <a:spLocks noChangeArrowheads="1"/>
            </p:cNvSpPr>
            <p:nvPr/>
          </p:nvSpPr>
          <p:spPr bwMode="auto">
            <a:xfrm rot="10800000">
              <a:off x="1079" y="1677"/>
              <a:ext cx="1484" cy="136"/>
            </a:xfrm>
            <a:custGeom>
              <a:avLst/>
              <a:gdLst>
                <a:gd name="T0" fmla="*/ 1439 w 21600"/>
                <a:gd name="T1" fmla="*/ 68 h 21600"/>
                <a:gd name="T2" fmla="*/ 742 w 21600"/>
                <a:gd name="T3" fmla="*/ 136 h 21600"/>
                <a:gd name="T4" fmla="*/ 45 w 21600"/>
                <a:gd name="T5" fmla="*/ 68 h 21600"/>
                <a:gd name="T6" fmla="*/ 74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460 w 21600"/>
                <a:gd name="T13" fmla="*/ 2382 h 21600"/>
                <a:gd name="T14" fmla="*/ 19140 w 21600"/>
                <a:gd name="T15" fmla="*/ 1921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314" y="21600"/>
                  </a:lnTo>
                  <a:lnTo>
                    <a:pt x="2028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1">
                    <a:alpha val="79999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41" name="AutoShape 42"/>
            <p:cNvSpPr>
              <a:spLocks noChangeArrowheads="1"/>
            </p:cNvSpPr>
            <p:nvPr/>
          </p:nvSpPr>
          <p:spPr bwMode="auto">
            <a:xfrm>
              <a:off x="1066" y="1389"/>
              <a:ext cx="1494" cy="3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DDDDD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rgbClr val="858585"/>
              </a:prstShdw>
            </a:effectLst>
          </p:spPr>
          <p:txBody>
            <a:bodyPr wrap="none" anchor="ctr"/>
            <a:lstStyle/>
            <a:p>
              <a:r>
                <a:rPr lang="en-US" altLang="zh-CN" sz="1600" b="1">
                  <a:latin typeface="微软雅黑"/>
                  <a:ea typeface="微软雅黑"/>
                  <a:cs typeface="微软雅黑"/>
                </a:rPr>
                <a:t>XXXXXXXX</a:t>
              </a:r>
            </a:p>
          </p:txBody>
        </p:sp>
      </p:grpSp>
      <p:grpSp>
        <p:nvGrpSpPr>
          <p:cNvPr id="21513" name="Group 43"/>
          <p:cNvGrpSpPr>
            <a:grpSpLocks/>
          </p:cNvGrpSpPr>
          <p:nvPr/>
        </p:nvGrpSpPr>
        <p:grpSpPr bwMode="auto">
          <a:xfrm>
            <a:off x="5651500" y="2730500"/>
            <a:ext cx="2536825" cy="673100"/>
            <a:chOff x="3015" y="1324"/>
            <a:chExt cx="1860" cy="424"/>
          </a:xfrm>
        </p:grpSpPr>
        <p:sp>
          <p:nvSpPr>
            <p:cNvPr id="21538" name="AutoShape 44"/>
            <p:cNvSpPr>
              <a:spLocks noChangeArrowheads="1"/>
            </p:cNvSpPr>
            <p:nvPr/>
          </p:nvSpPr>
          <p:spPr bwMode="auto">
            <a:xfrm rot="10800000">
              <a:off x="3031" y="1612"/>
              <a:ext cx="1844" cy="136"/>
            </a:xfrm>
            <a:custGeom>
              <a:avLst/>
              <a:gdLst>
                <a:gd name="T0" fmla="*/ 1788 w 21600"/>
                <a:gd name="T1" fmla="*/ 68 h 21600"/>
                <a:gd name="T2" fmla="*/ 922 w 21600"/>
                <a:gd name="T3" fmla="*/ 136 h 21600"/>
                <a:gd name="T4" fmla="*/ 56 w 21600"/>
                <a:gd name="T5" fmla="*/ 68 h 21600"/>
                <a:gd name="T6" fmla="*/ 92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460 w 21600"/>
                <a:gd name="T13" fmla="*/ 2382 h 21600"/>
                <a:gd name="T14" fmla="*/ 19140 w 21600"/>
                <a:gd name="T15" fmla="*/ 1921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314" y="21600"/>
                  </a:lnTo>
                  <a:lnTo>
                    <a:pt x="2028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1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39" name="AutoShape 45"/>
            <p:cNvSpPr>
              <a:spLocks noChangeArrowheads="1"/>
            </p:cNvSpPr>
            <p:nvPr/>
          </p:nvSpPr>
          <p:spPr bwMode="auto">
            <a:xfrm>
              <a:off x="3015" y="1324"/>
              <a:ext cx="1856" cy="3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r>
                <a:rPr lang="en-US" altLang="zh-CN" sz="1600" b="1">
                  <a:solidFill>
                    <a:schemeClr val="bg1"/>
                  </a:solidFill>
                  <a:latin typeface="微软雅黑"/>
                  <a:ea typeface="微软雅黑"/>
                  <a:cs typeface="微软雅黑"/>
                </a:rPr>
                <a:t>XXXXXXXX</a:t>
              </a:r>
            </a:p>
          </p:txBody>
        </p:sp>
      </p:grpSp>
      <p:pic>
        <p:nvPicPr>
          <p:cNvPr id="21514" name="Picture 46" descr="Arrow U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5625" y="2716213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15" name="Group 47"/>
          <p:cNvGrpSpPr>
            <a:grpSpLocks/>
          </p:cNvGrpSpPr>
          <p:nvPr/>
        </p:nvGrpSpPr>
        <p:grpSpPr bwMode="auto">
          <a:xfrm>
            <a:off x="1130300" y="3946525"/>
            <a:ext cx="2493963" cy="673100"/>
            <a:chOff x="1066" y="1389"/>
            <a:chExt cx="1497" cy="424"/>
          </a:xfrm>
        </p:grpSpPr>
        <p:sp>
          <p:nvSpPr>
            <p:cNvPr id="21536" name="AutoShape 48"/>
            <p:cNvSpPr>
              <a:spLocks noChangeArrowheads="1"/>
            </p:cNvSpPr>
            <p:nvPr/>
          </p:nvSpPr>
          <p:spPr bwMode="auto">
            <a:xfrm rot="10800000">
              <a:off x="1079" y="1677"/>
              <a:ext cx="1484" cy="136"/>
            </a:xfrm>
            <a:custGeom>
              <a:avLst/>
              <a:gdLst>
                <a:gd name="T0" fmla="*/ 1439 w 21600"/>
                <a:gd name="T1" fmla="*/ 68 h 21600"/>
                <a:gd name="T2" fmla="*/ 742 w 21600"/>
                <a:gd name="T3" fmla="*/ 136 h 21600"/>
                <a:gd name="T4" fmla="*/ 45 w 21600"/>
                <a:gd name="T5" fmla="*/ 68 h 21600"/>
                <a:gd name="T6" fmla="*/ 74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460 w 21600"/>
                <a:gd name="T13" fmla="*/ 2382 h 21600"/>
                <a:gd name="T14" fmla="*/ 19140 w 21600"/>
                <a:gd name="T15" fmla="*/ 1921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314" y="21600"/>
                  </a:lnTo>
                  <a:lnTo>
                    <a:pt x="2028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1">
                    <a:alpha val="79999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37" name="AutoShape 49"/>
            <p:cNvSpPr>
              <a:spLocks noChangeArrowheads="1"/>
            </p:cNvSpPr>
            <p:nvPr/>
          </p:nvSpPr>
          <p:spPr bwMode="auto">
            <a:xfrm>
              <a:off x="1066" y="1389"/>
              <a:ext cx="1494" cy="3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DDDDD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rgbClr val="858585"/>
              </a:prstShdw>
            </a:effectLst>
          </p:spPr>
          <p:txBody>
            <a:bodyPr wrap="none" anchor="ctr"/>
            <a:lstStyle/>
            <a:p>
              <a:r>
                <a:rPr lang="en-US" altLang="zh-CN" b="1">
                  <a:latin typeface="微软雅黑"/>
                  <a:ea typeface="微软雅黑"/>
                  <a:cs typeface="微软雅黑"/>
                </a:rPr>
                <a:t>XXXXXXXX</a:t>
              </a:r>
            </a:p>
          </p:txBody>
        </p:sp>
      </p:grpSp>
      <p:grpSp>
        <p:nvGrpSpPr>
          <p:cNvPr id="21516" name="Group 50"/>
          <p:cNvGrpSpPr>
            <a:grpSpLocks/>
          </p:cNvGrpSpPr>
          <p:nvPr/>
        </p:nvGrpSpPr>
        <p:grpSpPr bwMode="auto">
          <a:xfrm>
            <a:off x="5651500" y="3946525"/>
            <a:ext cx="2536825" cy="673100"/>
            <a:chOff x="3015" y="1324"/>
            <a:chExt cx="1860" cy="424"/>
          </a:xfrm>
        </p:grpSpPr>
        <p:sp>
          <p:nvSpPr>
            <p:cNvPr id="21534" name="AutoShape 51"/>
            <p:cNvSpPr>
              <a:spLocks noChangeArrowheads="1"/>
            </p:cNvSpPr>
            <p:nvPr/>
          </p:nvSpPr>
          <p:spPr bwMode="auto">
            <a:xfrm rot="10800000">
              <a:off x="3031" y="1612"/>
              <a:ext cx="1844" cy="136"/>
            </a:xfrm>
            <a:custGeom>
              <a:avLst/>
              <a:gdLst>
                <a:gd name="T0" fmla="*/ 1788 w 21600"/>
                <a:gd name="T1" fmla="*/ 68 h 21600"/>
                <a:gd name="T2" fmla="*/ 922 w 21600"/>
                <a:gd name="T3" fmla="*/ 136 h 21600"/>
                <a:gd name="T4" fmla="*/ 56 w 21600"/>
                <a:gd name="T5" fmla="*/ 68 h 21600"/>
                <a:gd name="T6" fmla="*/ 92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460 w 21600"/>
                <a:gd name="T13" fmla="*/ 2382 h 21600"/>
                <a:gd name="T14" fmla="*/ 19140 w 21600"/>
                <a:gd name="T15" fmla="*/ 1921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314" y="21600"/>
                  </a:lnTo>
                  <a:lnTo>
                    <a:pt x="2028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1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35" name="AutoShape 52"/>
            <p:cNvSpPr>
              <a:spLocks noChangeArrowheads="1"/>
            </p:cNvSpPr>
            <p:nvPr/>
          </p:nvSpPr>
          <p:spPr bwMode="auto">
            <a:xfrm>
              <a:off x="3015" y="1324"/>
              <a:ext cx="1856" cy="3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r>
                <a:rPr lang="en-US" altLang="zh-CN" b="1">
                  <a:solidFill>
                    <a:schemeClr val="bg1"/>
                  </a:solidFill>
                  <a:latin typeface="微软雅黑"/>
                  <a:ea typeface="微软雅黑"/>
                  <a:cs typeface="微软雅黑"/>
                </a:rPr>
                <a:t>XXXXXXXX</a:t>
              </a:r>
            </a:p>
          </p:txBody>
        </p:sp>
      </p:grpSp>
      <p:pic>
        <p:nvPicPr>
          <p:cNvPr id="21517" name="Picture 53" descr="Arrow U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5625" y="3932238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18" name="Group 54"/>
          <p:cNvGrpSpPr>
            <a:grpSpLocks/>
          </p:cNvGrpSpPr>
          <p:nvPr/>
        </p:nvGrpSpPr>
        <p:grpSpPr bwMode="auto">
          <a:xfrm>
            <a:off x="1130300" y="5170488"/>
            <a:ext cx="2493963" cy="673100"/>
            <a:chOff x="1066" y="1389"/>
            <a:chExt cx="1497" cy="424"/>
          </a:xfrm>
        </p:grpSpPr>
        <p:sp>
          <p:nvSpPr>
            <p:cNvPr id="21532" name="AutoShape 55"/>
            <p:cNvSpPr>
              <a:spLocks noChangeArrowheads="1"/>
            </p:cNvSpPr>
            <p:nvPr/>
          </p:nvSpPr>
          <p:spPr bwMode="auto">
            <a:xfrm rot="10800000">
              <a:off x="1079" y="1677"/>
              <a:ext cx="1484" cy="136"/>
            </a:xfrm>
            <a:custGeom>
              <a:avLst/>
              <a:gdLst>
                <a:gd name="T0" fmla="*/ 1439 w 21600"/>
                <a:gd name="T1" fmla="*/ 68 h 21600"/>
                <a:gd name="T2" fmla="*/ 742 w 21600"/>
                <a:gd name="T3" fmla="*/ 136 h 21600"/>
                <a:gd name="T4" fmla="*/ 45 w 21600"/>
                <a:gd name="T5" fmla="*/ 68 h 21600"/>
                <a:gd name="T6" fmla="*/ 74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460 w 21600"/>
                <a:gd name="T13" fmla="*/ 2382 h 21600"/>
                <a:gd name="T14" fmla="*/ 19140 w 21600"/>
                <a:gd name="T15" fmla="*/ 1921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314" y="21600"/>
                  </a:lnTo>
                  <a:lnTo>
                    <a:pt x="2028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1">
                    <a:alpha val="79999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33" name="AutoShape 56"/>
            <p:cNvSpPr>
              <a:spLocks noChangeArrowheads="1"/>
            </p:cNvSpPr>
            <p:nvPr/>
          </p:nvSpPr>
          <p:spPr bwMode="auto">
            <a:xfrm>
              <a:off x="1066" y="1389"/>
              <a:ext cx="1494" cy="3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DDDDD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rgbClr val="858585"/>
              </a:prstShdw>
            </a:effectLst>
          </p:spPr>
          <p:txBody>
            <a:bodyPr wrap="none" anchor="ctr"/>
            <a:lstStyle/>
            <a:p>
              <a:r>
                <a:rPr lang="en-US" altLang="zh-CN" b="1">
                  <a:latin typeface="微软雅黑"/>
                  <a:ea typeface="微软雅黑"/>
                  <a:cs typeface="微软雅黑"/>
                </a:rPr>
                <a:t>XXXXXXXX</a:t>
              </a:r>
            </a:p>
          </p:txBody>
        </p:sp>
      </p:grpSp>
      <p:grpSp>
        <p:nvGrpSpPr>
          <p:cNvPr id="21519" name="Group 57"/>
          <p:cNvGrpSpPr>
            <a:grpSpLocks/>
          </p:cNvGrpSpPr>
          <p:nvPr/>
        </p:nvGrpSpPr>
        <p:grpSpPr bwMode="auto">
          <a:xfrm>
            <a:off x="5651500" y="5170488"/>
            <a:ext cx="2536825" cy="673100"/>
            <a:chOff x="3015" y="1324"/>
            <a:chExt cx="1860" cy="424"/>
          </a:xfrm>
        </p:grpSpPr>
        <p:sp>
          <p:nvSpPr>
            <p:cNvPr id="21530" name="AutoShape 58"/>
            <p:cNvSpPr>
              <a:spLocks noChangeArrowheads="1"/>
            </p:cNvSpPr>
            <p:nvPr/>
          </p:nvSpPr>
          <p:spPr bwMode="auto">
            <a:xfrm rot="10800000">
              <a:off x="3031" y="1612"/>
              <a:ext cx="1844" cy="136"/>
            </a:xfrm>
            <a:custGeom>
              <a:avLst/>
              <a:gdLst>
                <a:gd name="T0" fmla="*/ 1788 w 21600"/>
                <a:gd name="T1" fmla="*/ 68 h 21600"/>
                <a:gd name="T2" fmla="*/ 922 w 21600"/>
                <a:gd name="T3" fmla="*/ 136 h 21600"/>
                <a:gd name="T4" fmla="*/ 56 w 21600"/>
                <a:gd name="T5" fmla="*/ 68 h 21600"/>
                <a:gd name="T6" fmla="*/ 92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460 w 21600"/>
                <a:gd name="T13" fmla="*/ 2382 h 21600"/>
                <a:gd name="T14" fmla="*/ 19140 w 21600"/>
                <a:gd name="T15" fmla="*/ 1921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314" y="21600"/>
                  </a:lnTo>
                  <a:lnTo>
                    <a:pt x="2028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1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31" name="AutoShape 59"/>
            <p:cNvSpPr>
              <a:spLocks noChangeArrowheads="1"/>
            </p:cNvSpPr>
            <p:nvPr/>
          </p:nvSpPr>
          <p:spPr bwMode="auto">
            <a:xfrm>
              <a:off x="3015" y="1324"/>
              <a:ext cx="1856" cy="3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r>
                <a:rPr lang="en-US" altLang="zh-CN" b="1">
                  <a:solidFill>
                    <a:schemeClr val="bg1"/>
                  </a:solidFill>
                  <a:latin typeface="微软雅黑"/>
                  <a:ea typeface="微软雅黑"/>
                  <a:cs typeface="微软雅黑"/>
                </a:rPr>
                <a:t>XXXXXXXX</a:t>
              </a:r>
            </a:p>
          </p:txBody>
        </p:sp>
      </p:grpSp>
      <p:pic>
        <p:nvPicPr>
          <p:cNvPr id="21520" name="Picture 60" descr="Arrow U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5625" y="51562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21" name="Group 61"/>
          <p:cNvGrpSpPr>
            <a:grpSpLocks/>
          </p:cNvGrpSpPr>
          <p:nvPr/>
        </p:nvGrpSpPr>
        <p:grpSpPr bwMode="auto">
          <a:xfrm>
            <a:off x="3933825" y="3775075"/>
            <a:ext cx="1450975" cy="971550"/>
            <a:chOff x="881" y="2024"/>
            <a:chExt cx="588" cy="486"/>
          </a:xfrm>
        </p:grpSpPr>
        <p:sp>
          <p:nvSpPr>
            <p:cNvPr id="21528" name="WordArt 62"/>
            <p:cNvSpPr>
              <a:spLocks noChangeArrowheads="1" noChangeShapeType="1" noTextEdit="1"/>
            </p:cNvSpPr>
            <p:nvPr/>
          </p:nvSpPr>
          <p:spPr bwMode="auto">
            <a:xfrm>
              <a:off x="881" y="2024"/>
              <a:ext cx="588" cy="2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b="1" kern="10">
                  <a:ln w="6350">
                    <a:solidFill>
                      <a:srgbClr val="CC000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EE0000"/>
                      </a:gs>
                      <a:gs pos="100000">
                        <a:srgbClr val="9A0000"/>
                      </a:gs>
                    </a:gsLst>
                    <a:lin ang="5400000" scaled="1"/>
                  </a:gradFill>
                  <a:ea typeface="微软雅黑"/>
                </a:rPr>
                <a:t>未来策划</a:t>
              </a:r>
            </a:p>
          </p:txBody>
        </p:sp>
        <p:sp>
          <p:nvSpPr>
            <p:cNvPr id="21529" name="WordArt 63"/>
            <p:cNvSpPr>
              <a:spLocks noChangeArrowheads="1" noChangeShapeType="1" noTextEdit="1"/>
            </p:cNvSpPr>
            <p:nvPr/>
          </p:nvSpPr>
          <p:spPr bwMode="auto">
            <a:xfrm flipV="1">
              <a:off x="881" y="2326"/>
              <a:ext cx="588" cy="18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b="1" kern="10">
                  <a:ln w="9525">
                    <a:noFill/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FF0000">
                          <a:alpha val="0"/>
                        </a:srgbClr>
                      </a:gs>
                      <a:gs pos="100000">
                        <a:srgbClr val="760000">
                          <a:alpha val="25000"/>
                        </a:srgbClr>
                      </a:gs>
                    </a:gsLst>
                    <a:lin ang="5400000" scaled="1"/>
                  </a:gradFill>
                  <a:ea typeface="微软雅黑"/>
                </a:rPr>
                <a:t>矛盾</a:t>
              </a:r>
            </a:p>
          </p:txBody>
        </p:sp>
      </p:grpSp>
      <p:pic>
        <p:nvPicPr>
          <p:cNvPr id="21522" name="Picture 64" descr="Arrow Up"/>
          <p:cNvPicPr>
            <a:picLocks noChangeAspect="1" noChangeArrowheads="1"/>
          </p:cNvPicPr>
          <p:nvPr/>
        </p:nvPicPr>
        <p:blipFill>
          <a:blip r:embed="rId5" cstate="print">
            <a:lum contrast="12000"/>
            <a:grayscl/>
          </a:blip>
          <a:srcRect/>
          <a:stretch>
            <a:fillRect/>
          </a:stretch>
        </p:blipFill>
        <p:spPr bwMode="auto">
          <a:xfrm>
            <a:off x="8172450" y="2716213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3" name="Picture 65" descr="Arrow Up"/>
          <p:cNvPicPr>
            <a:picLocks noChangeAspect="1" noChangeArrowheads="1"/>
          </p:cNvPicPr>
          <p:nvPr/>
        </p:nvPicPr>
        <p:blipFill>
          <a:blip r:embed="rId5" cstate="print">
            <a:lum contrast="12000"/>
            <a:grayscl/>
          </a:blip>
          <a:srcRect/>
          <a:stretch>
            <a:fillRect/>
          </a:stretch>
        </p:blipFill>
        <p:spPr bwMode="auto">
          <a:xfrm>
            <a:off x="8172450" y="3932238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4" name="Picture 66" descr="Arrow Up"/>
          <p:cNvPicPr>
            <a:picLocks noChangeAspect="1" noChangeArrowheads="1"/>
          </p:cNvPicPr>
          <p:nvPr/>
        </p:nvPicPr>
        <p:blipFill>
          <a:blip r:embed="rId5" cstate="print">
            <a:lum contrast="12000"/>
            <a:grayscl/>
          </a:blip>
          <a:srcRect/>
          <a:stretch>
            <a:fillRect/>
          </a:stretch>
        </p:blipFill>
        <p:spPr bwMode="auto">
          <a:xfrm>
            <a:off x="8172450" y="51562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25" name="Group 67"/>
          <p:cNvGrpSpPr>
            <a:grpSpLocks/>
          </p:cNvGrpSpPr>
          <p:nvPr/>
        </p:nvGrpSpPr>
        <p:grpSpPr bwMode="auto">
          <a:xfrm rot="5400000">
            <a:off x="2997200" y="2952751"/>
            <a:ext cx="3324225" cy="2406650"/>
            <a:chOff x="1669" y="1775"/>
            <a:chExt cx="1483" cy="1073"/>
          </a:xfrm>
        </p:grpSpPr>
        <p:sp>
          <p:nvSpPr>
            <p:cNvPr id="30788" name="AutoShape 68"/>
            <p:cNvSpPr>
              <a:spLocks noChangeArrowheads="1"/>
            </p:cNvSpPr>
            <p:nvPr/>
          </p:nvSpPr>
          <p:spPr bwMode="invGray">
            <a:xfrm rot="23400000">
              <a:off x="2151" y="1775"/>
              <a:ext cx="1001" cy="1073"/>
            </a:xfrm>
            <a:custGeom>
              <a:avLst/>
              <a:gdLst>
                <a:gd name="G0" fmla="+- 61148 0 0"/>
                <a:gd name="G1" fmla="+- -5891861 0 0"/>
                <a:gd name="G2" fmla="+- 61148 0 -5891861"/>
                <a:gd name="G3" fmla="+- 10800 0 0"/>
                <a:gd name="G4" fmla="+- 0 0 61148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799 0 0"/>
                <a:gd name="G9" fmla="+- 0 0 -5891861"/>
                <a:gd name="G10" fmla="+- 7799 0 2700"/>
                <a:gd name="G11" fmla="cos G10 61148"/>
                <a:gd name="G12" fmla="sin G10 61148"/>
                <a:gd name="G13" fmla="cos 13500 61148"/>
                <a:gd name="G14" fmla="sin 13500 61148"/>
                <a:gd name="G15" fmla="+- G11 10800 0"/>
                <a:gd name="G16" fmla="+- G12 10800 0"/>
                <a:gd name="G17" fmla="+- G13 10800 0"/>
                <a:gd name="G18" fmla="+- G14 10800 0"/>
                <a:gd name="G19" fmla="*/ 7799 1 2"/>
                <a:gd name="G20" fmla="+- G19 5400 0"/>
                <a:gd name="G21" fmla="cos G20 61148"/>
                <a:gd name="G22" fmla="sin G20 61148"/>
                <a:gd name="G23" fmla="+- G21 10800 0"/>
                <a:gd name="G24" fmla="+- G12 G23 G22"/>
                <a:gd name="G25" fmla="+- G22 G23 G11"/>
                <a:gd name="G26" fmla="cos 10800 61148"/>
                <a:gd name="G27" fmla="sin 10800 61148"/>
                <a:gd name="G28" fmla="cos 7799 61148"/>
                <a:gd name="G29" fmla="sin 7799 61148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891861"/>
                <a:gd name="G36" fmla="sin G34 -5891861"/>
                <a:gd name="G37" fmla="+/ -5891861 61148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799 G39"/>
                <a:gd name="G43" fmla="sin 779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8505 w 21600"/>
                <a:gd name="T5" fmla="*/ 3232 h 21600"/>
                <a:gd name="T6" fmla="*/ 10815 w 21600"/>
                <a:gd name="T7" fmla="*/ 1500 h 21600"/>
                <a:gd name="T8" fmla="*/ 16364 w 21600"/>
                <a:gd name="T9" fmla="*/ 5335 h 21600"/>
                <a:gd name="T10" fmla="*/ 24298 w 21600"/>
                <a:gd name="T11" fmla="*/ 11019 h 21600"/>
                <a:gd name="T12" fmla="*/ 20030 w 21600"/>
                <a:gd name="T13" fmla="*/ 15151 h 21600"/>
                <a:gd name="T14" fmla="*/ 15898 w 21600"/>
                <a:gd name="T15" fmla="*/ 1088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597" y="10926"/>
                  </a:moveTo>
                  <a:cubicBezTo>
                    <a:pt x="18598" y="10884"/>
                    <a:pt x="18599" y="10842"/>
                    <a:pt x="18599" y="10800"/>
                  </a:cubicBezTo>
                  <a:cubicBezTo>
                    <a:pt x="18599" y="6497"/>
                    <a:pt x="15115" y="3008"/>
                    <a:pt x="10813" y="3001"/>
                  </a:cubicBezTo>
                  <a:lnTo>
                    <a:pt x="10818" y="0"/>
                  </a:lnTo>
                  <a:cubicBezTo>
                    <a:pt x="16775" y="10"/>
                    <a:pt x="21600" y="4842"/>
                    <a:pt x="21600" y="10800"/>
                  </a:cubicBezTo>
                  <a:cubicBezTo>
                    <a:pt x="21600" y="10858"/>
                    <a:pt x="21599" y="10917"/>
                    <a:pt x="21598" y="10975"/>
                  </a:cubicBezTo>
                  <a:lnTo>
                    <a:pt x="24298" y="11019"/>
                  </a:lnTo>
                  <a:lnTo>
                    <a:pt x="20030" y="15151"/>
                  </a:lnTo>
                  <a:lnTo>
                    <a:pt x="15898" y="10883"/>
                  </a:lnTo>
                  <a:lnTo>
                    <a:pt x="18597" y="10926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0"/>
                    <a:invGamma/>
                    <a:alpha val="0"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ＭＳ Ｐゴシック" pitchFamily="34" charset="-128"/>
              </a:endParaRPr>
            </a:p>
          </p:txBody>
        </p:sp>
        <p:sp>
          <p:nvSpPr>
            <p:cNvPr id="30789" name="AutoShape 69"/>
            <p:cNvSpPr>
              <a:spLocks noChangeArrowheads="1"/>
            </p:cNvSpPr>
            <p:nvPr/>
          </p:nvSpPr>
          <p:spPr bwMode="invGray">
            <a:xfrm rot="34200000">
              <a:off x="1669" y="1775"/>
              <a:ext cx="1001" cy="1073"/>
            </a:xfrm>
            <a:custGeom>
              <a:avLst/>
              <a:gdLst>
                <a:gd name="G0" fmla="+- 61148 0 0"/>
                <a:gd name="G1" fmla="+- -5891861 0 0"/>
                <a:gd name="G2" fmla="+- 61148 0 -5891861"/>
                <a:gd name="G3" fmla="+- 10800 0 0"/>
                <a:gd name="G4" fmla="+- 0 0 61148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799 0 0"/>
                <a:gd name="G9" fmla="+- 0 0 -5891861"/>
                <a:gd name="G10" fmla="+- 7799 0 2700"/>
                <a:gd name="G11" fmla="cos G10 61148"/>
                <a:gd name="G12" fmla="sin G10 61148"/>
                <a:gd name="G13" fmla="cos 13500 61148"/>
                <a:gd name="G14" fmla="sin 13500 61148"/>
                <a:gd name="G15" fmla="+- G11 10800 0"/>
                <a:gd name="G16" fmla="+- G12 10800 0"/>
                <a:gd name="G17" fmla="+- G13 10800 0"/>
                <a:gd name="G18" fmla="+- G14 10800 0"/>
                <a:gd name="G19" fmla="*/ 7799 1 2"/>
                <a:gd name="G20" fmla="+- G19 5400 0"/>
                <a:gd name="G21" fmla="cos G20 61148"/>
                <a:gd name="G22" fmla="sin G20 61148"/>
                <a:gd name="G23" fmla="+- G21 10800 0"/>
                <a:gd name="G24" fmla="+- G12 G23 G22"/>
                <a:gd name="G25" fmla="+- G22 G23 G11"/>
                <a:gd name="G26" fmla="cos 10800 61148"/>
                <a:gd name="G27" fmla="sin 10800 61148"/>
                <a:gd name="G28" fmla="cos 7799 61148"/>
                <a:gd name="G29" fmla="sin 7799 61148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891861"/>
                <a:gd name="G36" fmla="sin G34 -5891861"/>
                <a:gd name="G37" fmla="+/ -5891861 61148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799 G39"/>
                <a:gd name="G43" fmla="sin 779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8505 w 21600"/>
                <a:gd name="T5" fmla="*/ 3232 h 21600"/>
                <a:gd name="T6" fmla="*/ 10815 w 21600"/>
                <a:gd name="T7" fmla="*/ 1500 h 21600"/>
                <a:gd name="T8" fmla="*/ 16364 w 21600"/>
                <a:gd name="T9" fmla="*/ 5335 h 21600"/>
                <a:gd name="T10" fmla="*/ 24298 w 21600"/>
                <a:gd name="T11" fmla="*/ 11019 h 21600"/>
                <a:gd name="T12" fmla="*/ 20030 w 21600"/>
                <a:gd name="T13" fmla="*/ 15151 h 21600"/>
                <a:gd name="T14" fmla="*/ 15898 w 21600"/>
                <a:gd name="T15" fmla="*/ 1088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597" y="10926"/>
                  </a:moveTo>
                  <a:cubicBezTo>
                    <a:pt x="18598" y="10884"/>
                    <a:pt x="18599" y="10842"/>
                    <a:pt x="18599" y="10800"/>
                  </a:cubicBezTo>
                  <a:cubicBezTo>
                    <a:pt x="18599" y="6497"/>
                    <a:pt x="15115" y="3008"/>
                    <a:pt x="10813" y="3001"/>
                  </a:cubicBezTo>
                  <a:lnTo>
                    <a:pt x="10818" y="0"/>
                  </a:lnTo>
                  <a:cubicBezTo>
                    <a:pt x="16775" y="10"/>
                    <a:pt x="21600" y="4842"/>
                    <a:pt x="21600" y="10800"/>
                  </a:cubicBezTo>
                  <a:cubicBezTo>
                    <a:pt x="21600" y="10858"/>
                    <a:pt x="21599" y="10917"/>
                    <a:pt x="21598" y="10975"/>
                  </a:cubicBezTo>
                  <a:lnTo>
                    <a:pt x="24298" y="11019"/>
                  </a:lnTo>
                  <a:lnTo>
                    <a:pt x="20030" y="15151"/>
                  </a:lnTo>
                  <a:lnTo>
                    <a:pt x="15898" y="10883"/>
                  </a:lnTo>
                  <a:lnTo>
                    <a:pt x="18597" y="10926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 bwMode="auto">
          <a:xfrm>
            <a:off x="0" y="4419600"/>
            <a:ext cx="9144000" cy="18478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609600" y="836613"/>
            <a:ext cx="762000" cy="763587"/>
          </a:xfrm>
          <a:prstGeom prst="rect">
            <a:avLst/>
          </a:prstGeom>
          <a:gradFill rotWithShape="1">
            <a:gsLst>
              <a:gs pos="0">
                <a:srgbClr val="43AEFF"/>
              </a:gs>
              <a:gs pos="64999">
                <a:srgbClr val="9FD6FF"/>
              </a:gs>
              <a:gs pos="100000">
                <a:srgbClr val="9FD6FF"/>
              </a:gs>
            </a:gsLst>
            <a:lin ang="252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</a:p>
        </p:txBody>
      </p:sp>
      <p:sp>
        <p:nvSpPr>
          <p:cNvPr id="23557" name="Rektangel 54"/>
          <p:cNvSpPr>
            <a:spLocks noChangeArrowheads="1"/>
          </p:cNvSpPr>
          <p:nvPr/>
        </p:nvSpPr>
        <p:spPr bwMode="auto">
          <a:xfrm>
            <a:off x="1371600" y="836613"/>
            <a:ext cx="2209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zh-CN" altLang="en-US" sz="1400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竞聘人的自身优劣势分析</a:t>
            </a:r>
            <a:r>
              <a:rPr lang="zh-CN" sz="1400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 </a:t>
            </a:r>
          </a:p>
        </p:txBody>
      </p:sp>
      <p:sp>
        <p:nvSpPr>
          <p:cNvPr id="33" name="Rectangle 27"/>
          <p:cNvSpPr>
            <a:spLocks noChangeArrowheads="1"/>
          </p:cNvSpPr>
          <p:nvPr/>
        </p:nvSpPr>
        <p:spPr bwMode="auto">
          <a:xfrm>
            <a:off x="580996" y="2224078"/>
            <a:ext cx="8358243" cy="2786082"/>
          </a:xfrm>
          <a:prstGeom prst="rect">
            <a:avLst/>
          </a:prstGeom>
          <a:gradFill flip="none" rotWithShape="1">
            <a:gsLst>
              <a:gs pos="11000">
                <a:schemeClr val="bg1">
                  <a:lumMod val="65000"/>
                  <a:shade val="30000"/>
                  <a:satMod val="115000"/>
                  <a:alpha val="51000"/>
                </a:schemeClr>
              </a:gs>
              <a:gs pos="69000">
                <a:schemeClr val="bg1">
                  <a:lumMod val="65000"/>
                  <a:shade val="67500"/>
                  <a:satMod val="115000"/>
                  <a:alpha val="32000"/>
                </a:schemeClr>
              </a:gs>
              <a:gs pos="85000">
                <a:schemeClr val="bg1">
                  <a:lumMod val="75000"/>
                  <a:alpha val="58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indent="-3429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37931725" indent="-37474525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de-DE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Gruppe 125"/>
          <p:cNvGrpSpPr/>
          <p:nvPr/>
        </p:nvGrpSpPr>
        <p:grpSpPr bwMode="auto">
          <a:xfrm>
            <a:off x="581025" y="2081213"/>
            <a:ext cx="4146832" cy="2928937"/>
            <a:chOff x="1071538" y="2000240"/>
            <a:chExt cx="6429420" cy="2928958"/>
          </a:xfrm>
          <a:effectLst>
            <a:reflection blurRad="6350" stA="50000" endA="300" endPos="38500" dist="50800" dir="5400000" sy="-100000" algn="bl" rotWithShape="0"/>
          </a:effectLst>
        </p:grpSpPr>
        <p:sp>
          <p:nvSpPr>
            <p:cNvPr id="102" name="Parallelogram 101"/>
            <p:cNvSpPr/>
            <p:nvPr/>
          </p:nvSpPr>
          <p:spPr>
            <a:xfrm flipH="1">
              <a:off x="4357686" y="3500438"/>
              <a:ext cx="3143272" cy="71438"/>
            </a:xfrm>
            <a:prstGeom prst="parallelogram">
              <a:avLst>
                <a:gd name="adj" fmla="val 256756"/>
              </a:avLst>
            </a:prstGeom>
            <a:gradFill flip="none" rotWithShape="1">
              <a:gsLst>
                <a:gs pos="0">
                  <a:srgbClr val="1F88C8">
                    <a:alpha val="63000"/>
                  </a:srgbClr>
                </a:gs>
                <a:gs pos="100000">
                  <a:srgbClr val="78F8FF">
                    <a:alpha val="49000"/>
                  </a:srgbClr>
                </a:gs>
              </a:gsLst>
              <a:lin ang="0" scaled="1"/>
              <a:tileRect/>
            </a:gradFill>
            <a:ln w="9525" cap="flat" cmpd="sng" algn="ctr">
              <a:solidFill>
                <a:srgbClr val="1F88C8">
                  <a:alpha val="65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ＭＳ Ｐゴシック" charset="-128"/>
                <a:cs typeface="ＭＳ Ｐゴシック" charset="-128"/>
              </a:endParaRPr>
            </a:p>
          </p:txBody>
        </p:sp>
        <p:grpSp>
          <p:nvGrpSpPr>
            <p:cNvPr id="3" name="Gruppe 110"/>
            <p:cNvGrpSpPr/>
            <p:nvPr/>
          </p:nvGrpSpPr>
          <p:grpSpPr>
            <a:xfrm rot="10800000">
              <a:off x="1071538" y="2000240"/>
              <a:ext cx="3143272" cy="1428760"/>
              <a:chOff x="4510086" y="3652838"/>
              <a:chExt cx="3143272" cy="1428760"/>
            </a:xfrm>
          </p:grpSpPr>
          <p:sp>
            <p:nvSpPr>
              <p:cNvPr id="109" name="Parallelogram 108"/>
              <p:cNvSpPr/>
              <p:nvPr/>
            </p:nvSpPr>
            <p:spPr>
              <a:xfrm flipH="1">
                <a:off x="4510086" y="3652838"/>
                <a:ext cx="3143272" cy="71438"/>
              </a:xfrm>
              <a:prstGeom prst="parallelogram">
                <a:avLst>
                  <a:gd name="adj" fmla="val 256756"/>
                </a:avLst>
              </a:prstGeom>
              <a:gradFill flip="none" rotWithShape="1">
                <a:gsLst>
                  <a:gs pos="0">
                    <a:srgbClr val="1F88C8">
                      <a:alpha val="63000"/>
                    </a:srgbClr>
                  </a:gs>
                  <a:gs pos="100000">
                    <a:srgbClr val="78F8FF">
                      <a:alpha val="49000"/>
                    </a:srgbClr>
                  </a:gs>
                </a:gsLst>
                <a:lin ang="0" scaled="1"/>
                <a:tileRect/>
              </a:gradFill>
              <a:ln w="9525" cap="flat" cmpd="sng" algn="ctr">
                <a:solidFill>
                  <a:srgbClr val="1F88C8">
                    <a:alpha val="6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10" name="Parallelogram 109"/>
              <p:cNvSpPr/>
              <p:nvPr/>
            </p:nvSpPr>
            <p:spPr>
              <a:xfrm rot="16200000" flipH="1" flipV="1">
                <a:off x="3902863" y="4260061"/>
                <a:ext cx="1428760" cy="214314"/>
              </a:xfrm>
              <a:prstGeom prst="parallelogram">
                <a:avLst>
                  <a:gd name="adj" fmla="val 33548"/>
                </a:avLst>
              </a:prstGeom>
              <a:gradFill flip="none" rotWithShape="1">
                <a:gsLst>
                  <a:gs pos="0">
                    <a:srgbClr val="1F88C8">
                      <a:alpha val="63000"/>
                    </a:srgbClr>
                  </a:gs>
                  <a:gs pos="100000">
                    <a:srgbClr val="78F8FF">
                      <a:alpha val="49000"/>
                    </a:srgbClr>
                  </a:gs>
                </a:gsLst>
                <a:lin ang="0" scaled="1"/>
                <a:tileRect/>
              </a:gradFill>
              <a:ln w="9525" cap="flat" cmpd="sng" algn="ctr">
                <a:solidFill>
                  <a:srgbClr val="1F88C8">
                    <a:alpha val="6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48" name="Rectangle 27"/>
            <p:cNvSpPr>
              <a:spLocks noChangeArrowheads="1"/>
            </p:cNvSpPr>
            <p:nvPr/>
          </p:nvSpPr>
          <p:spPr bwMode="auto">
            <a:xfrm>
              <a:off x="1071538" y="2000240"/>
              <a:ext cx="2928956" cy="1357322"/>
            </a:xfrm>
            <a:prstGeom prst="rect">
              <a:avLst/>
            </a:prstGeom>
            <a:gradFill flip="none" rotWithShape="1">
              <a:gsLst>
                <a:gs pos="0">
                  <a:srgbClr val="1F88C8">
                    <a:alpha val="63000"/>
                  </a:srgbClr>
                </a:gs>
                <a:gs pos="100000">
                  <a:srgbClr val="78F8FF">
                    <a:alpha val="49000"/>
                  </a:srgbClr>
                </a:gs>
              </a:gsLst>
              <a:lin ang="0" scaled="1"/>
              <a:tileRect/>
            </a:gradFill>
            <a:ln w="9525" cap="flat" cmpd="sng" algn="ctr">
              <a:solidFill>
                <a:srgbClr val="1F88C8">
                  <a:alpha val="65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endParaRPr lang="da-DK" kern="0" noProof="1">
                <a:solidFill>
                  <a:sysClr val="window" lastClr="FFFFFF"/>
                </a:solidFill>
                <a:latin typeface="Calibri"/>
                <a:ea typeface="ＭＳ Ｐゴシック" charset="-128"/>
                <a:cs typeface="ＭＳ Ｐゴシック" charset="-128"/>
              </a:endParaRPr>
            </a:p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 noProof="1">
                <a:solidFill>
                  <a:sysClr val="window" lastClr="FFFFFF"/>
                </a:solidFill>
                <a:latin typeface="Calibri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4" name="Rectangle 27"/>
            <p:cNvSpPr>
              <a:spLocks noChangeArrowheads="1"/>
            </p:cNvSpPr>
            <p:nvPr/>
          </p:nvSpPr>
          <p:spPr bwMode="auto">
            <a:xfrm>
              <a:off x="4572002" y="3571876"/>
              <a:ext cx="2928956" cy="1357322"/>
            </a:xfrm>
            <a:prstGeom prst="rect">
              <a:avLst/>
            </a:prstGeom>
            <a:gradFill flip="none" rotWithShape="1">
              <a:gsLst>
                <a:gs pos="0">
                  <a:srgbClr val="1F88C8">
                    <a:alpha val="63000"/>
                  </a:srgbClr>
                </a:gs>
                <a:gs pos="100000">
                  <a:srgbClr val="78F8FF">
                    <a:alpha val="49000"/>
                  </a:srgbClr>
                </a:gs>
              </a:gsLst>
              <a:lin ang="10800000" scaled="1"/>
              <a:tileRect/>
            </a:gradFill>
            <a:ln w="9525" cap="flat" cmpd="sng" algn="ctr">
              <a:solidFill>
                <a:srgbClr val="1F88C8">
                  <a:alpha val="65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endParaRPr lang="da-DK" kern="0" noProof="1">
                <a:solidFill>
                  <a:sysClr val="window" lastClr="FFFFFF"/>
                </a:solidFill>
                <a:latin typeface="Calibri"/>
                <a:ea typeface="ＭＳ Ｐゴシック" charset="-128"/>
                <a:cs typeface="ＭＳ Ｐゴシック" charset="-128"/>
              </a:endParaRPr>
            </a:p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 noProof="1">
                <a:solidFill>
                  <a:sysClr val="window" lastClr="FFFFFF"/>
                </a:solidFill>
                <a:latin typeface="Calibri"/>
                <a:ea typeface="ＭＳ Ｐゴシック" charset="-128"/>
                <a:cs typeface="ＭＳ Ｐゴシック" charset="-128"/>
              </a:endParaRPr>
            </a:p>
          </p:txBody>
        </p:sp>
        <p:grpSp>
          <p:nvGrpSpPr>
            <p:cNvPr id="4" name="Gruppe 114"/>
            <p:cNvGrpSpPr/>
            <p:nvPr/>
          </p:nvGrpSpPr>
          <p:grpSpPr>
            <a:xfrm>
              <a:off x="4367210" y="2000240"/>
              <a:ext cx="3133748" cy="1428761"/>
              <a:chOff x="4367210" y="2071678"/>
              <a:chExt cx="3133748" cy="1428761"/>
            </a:xfrm>
          </p:grpSpPr>
          <p:sp>
            <p:nvSpPr>
              <p:cNvPr id="106" name="Rectangle 27"/>
              <p:cNvSpPr>
                <a:spLocks noChangeArrowheads="1"/>
              </p:cNvSpPr>
              <p:nvPr/>
            </p:nvSpPr>
            <p:spPr bwMode="auto">
              <a:xfrm>
                <a:off x="4572002" y="2071678"/>
                <a:ext cx="2928956" cy="1357322"/>
              </a:xfrm>
              <a:prstGeom prst="rect">
                <a:avLst/>
              </a:prstGeom>
              <a:gradFill flip="none" rotWithShape="1">
                <a:gsLst>
                  <a:gs pos="0">
                    <a:srgbClr val="1F88C8">
                      <a:alpha val="63000"/>
                    </a:srgbClr>
                  </a:gs>
                  <a:gs pos="100000">
                    <a:srgbClr val="78F8FF">
                      <a:alpha val="49000"/>
                    </a:srgbClr>
                  </a:gs>
                </a:gsLst>
                <a:lin ang="10800000" scaled="1"/>
                <a:tileRect/>
              </a:gradFill>
              <a:ln w="9525" cap="flat" cmpd="sng" algn="ctr">
                <a:solidFill>
                  <a:srgbClr val="1F88C8">
                    <a:alpha val="6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defRPr/>
                </a:pPr>
                <a:endParaRPr lang="da-DK" kern="0" noProof="1">
                  <a:solidFill>
                    <a:sysClr val="window" lastClr="FFFFFF"/>
                  </a:solidFill>
                  <a:latin typeface="Calibri"/>
                  <a:ea typeface="ＭＳ Ｐゴシック" charset="-128"/>
                  <a:cs typeface="ＭＳ Ｐゴシック" charset="-128"/>
                </a:endParaRP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kern="0" noProof="1">
                  <a:solidFill>
                    <a:sysClr val="window" lastClr="FFFFFF"/>
                  </a:solidFill>
                  <a:latin typeface="Calibri"/>
                  <a:ea typeface="ＭＳ Ｐゴシック" charset="-128"/>
                  <a:cs typeface="ＭＳ Ｐゴシック" charset="-128"/>
                </a:endParaRPr>
              </a:p>
            </p:txBody>
          </p:sp>
          <p:grpSp>
            <p:nvGrpSpPr>
              <p:cNvPr id="5" name="Gruppe 111"/>
              <p:cNvGrpSpPr/>
              <p:nvPr/>
            </p:nvGrpSpPr>
            <p:grpSpPr>
              <a:xfrm rot="10800000" flipH="1">
                <a:off x="4367210" y="2071679"/>
                <a:ext cx="3133748" cy="1428760"/>
                <a:chOff x="4510086" y="3652837"/>
                <a:chExt cx="3143272" cy="1428760"/>
              </a:xfrm>
            </p:grpSpPr>
            <p:sp>
              <p:nvSpPr>
                <p:cNvPr id="113" name="Parallelogram 112"/>
                <p:cNvSpPr/>
                <p:nvPr/>
              </p:nvSpPr>
              <p:spPr>
                <a:xfrm flipH="1">
                  <a:off x="4510086" y="3652838"/>
                  <a:ext cx="3143272" cy="71438"/>
                </a:xfrm>
                <a:prstGeom prst="parallelogram">
                  <a:avLst>
                    <a:gd name="adj" fmla="val 256756"/>
                  </a:avLst>
                </a:prstGeom>
                <a:gradFill flip="none" rotWithShape="1">
                  <a:gsLst>
                    <a:gs pos="0">
                      <a:srgbClr val="1F88C8">
                        <a:alpha val="63000"/>
                      </a:srgbClr>
                    </a:gs>
                    <a:gs pos="100000">
                      <a:srgbClr val="78F8FF">
                        <a:alpha val="49000"/>
                      </a:srgbClr>
                    </a:gs>
                  </a:gsLst>
                  <a:lin ang="0" scaled="1"/>
                  <a:tileRect/>
                </a:gradFill>
                <a:ln w="9525" cap="flat" cmpd="sng" algn="ctr">
                  <a:solidFill>
                    <a:srgbClr val="1F88C8">
                      <a:alpha val="65000"/>
                    </a:srgbClr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>
                    <a:solidFill>
                      <a:sysClr val="window" lastClr="FFFFFF"/>
                    </a:solidFill>
                    <a:latin typeface="Calibri"/>
                    <a:ea typeface="ＭＳ Ｐゴシック" charset="-128"/>
                    <a:cs typeface="ＭＳ Ｐゴシック" charset="-128"/>
                  </a:endParaRPr>
                </a:p>
              </p:txBody>
            </p:sp>
            <p:sp>
              <p:nvSpPr>
                <p:cNvPr id="114" name="Parallelogram 113"/>
                <p:cNvSpPr/>
                <p:nvPr/>
              </p:nvSpPr>
              <p:spPr>
                <a:xfrm rot="16200000" flipH="1" flipV="1">
                  <a:off x="3902863" y="4260060"/>
                  <a:ext cx="1428760" cy="214314"/>
                </a:xfrm>
                <a:prstGeom prst="parallelogram">
                  <a:avLst>
                    <a:gd name="adj" fmla="val 35498"/>
                  </a:avLst>
                </a:prstGeom>
                <a:gradFill flip="none" rotWithShape="1">
                  <a:gsLst>
                    <a:gs pos="0">
                      <a:srgbClr val="1F88C8">
                        <a:alpha val="63000"/>
                      </a:srgbClr>
                    </a:gs>
                    <a:gs pos="100000">
                      <a:srgbClr val="78F8FF">
                        <a:alpha val="49000"/>
                      </a:srgbClr>
                    </a:gs>
                  </a:gsLst>
                  <a:lin ang="0" scaled="1"/>
                  <a:tileRect/>
                </a:gradFill>
                <a:ln w="9525" cap="flat" cmpd="sng" algn="ctr">
                  <a:solidFill>
                    <a:srgbClr val="1F88C8">
                      <a:alpha val="65000"/>
                    </a:srgbClr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>
                    <a:solidFill>
                      <a:sysClr val="window" lastClr="FFFFFF"/>
                    </a:solidFill>
                    <a:latin typeface="Calibri"/>
                    <a:ea typeface="ＭＳ Ｐゴシック" charset="-128"/>
                    <a:cs typeface="ＭＳ Ｐゴシック" charset="-128"/>
                  </a:endParaRPr>
                </a:p>
              </p:txBody>
            </p:sp>
          </p:grpSp>
        </p:grpSp>
        <p:grpSp>
          <p:nvGrpSpPr>
            <p:cNvPr id="6" name="Gruppe 115"/>
            <p:cNvGrpSpPr/>
            <p:nvPr/>
          </p:nvGrpSpPr>
          <p:grpSpPr>
            <a:xfrm flipH="1">
              <a:off x="1071538" y="3500438"/>
              <a:ext cx="3143272" cy="1428760"/>
              <a:chOff x="4357686" y="3500438"/>
              <a:chExt cx="3143272" cy="1428760"/>
            </a:xfrm>
          </p:grpSpPr>
          <p:sp>
            <p:nvSpPr>
              <p:cNvPr id="117" name="Rectangle 27"/>
              <p:cNvSpPr>
                <a:spLocks noChangeArrowheads="1"/>
              </p:cNvSpPr>
              <p:nvPr/>
            </p:nvSpPr>
            <p:spPr bwMode="auto">
              <a:xfrm>
                <a:off x="4572002" y="3571876"/>
                <a:ext cx="2928956" cy="1357322"/>
              </a:xfrm>
              <a:prstGeom prst="rect">
                <a:avLst/>
              </a:prstGeom>
              <a:gradFill flip="none" rotWithShape="1">
                <a:gsLst>
                  <a:gs pos="0">
                    <a:srgbClr val="1F88C8">
                      <a:alpha val="63000"/>
                    </a:srgbClr>
                  </a:gs>
                  <a:gs pos="100000">
                    <a:srgbClr val="78F8FF">
                      <a:alpha val="49000"/>
                    </a:srgbClr>
                  </a:gs>
                </a:gsLst>
                <a:lin ang="10800000" scaled="1"/>
                <a:tileRect/>
              </a:gradFill>
              <a:ln w="9525" cap="flat" cmpd="sng" algn="ctr">
                <a:solidFill>
                  <a:srgbClr val="1F88C8">
                    <a:alpha val="6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defRPr/>
                </a:pPr>
                <a:endParaRPr lang="da-DK" kern="0" noProof="1">
                  <a:solidFill>
                    <a:sysClr val="window" lastClr="FFFFFF"/>
                  </a:solidFill>
                  <a:latin typeface="Calibri"/>
                  <a:ea typeface="ＭＳ Ｐゴシック" charset="-128"/>
                  <a:cs typeface="ＭＳ Ｐゴシック" charset="-128"/>
                </a:endParaRP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kern="0" noProof="1">
                  <a:solidFill>
                    <a:sysClr val="window" lastClr="FFFFFF"/>
                  </a:solidFill>
                  <a:latin typeface="Calibri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18" name="Parallelogram 117"/>
              <p:cNvSpPr/>
              <p:nvPr/>
            </p:nvSpPr>
            <p:spPr>
              <a:xfrm flipH="1">
                <a:off x="4357686" y="3500438"/>
                <a:ext cx="3143272" cy="71438"/>
              </a:xfrm>
              <a:prstGeom prst="parallelogram">
                <a:avLst>
                  <a:gd name="adj" fmla="val 256756"/>
                </a:avLst>
              </a:prstGeom>
              <a:gradFill flip="none" rotWithShape="1">
                <a:gsLst>
                  <a:gs pos="0">
                    <a:srgbClr val="1F88C8">
                      <a:alpha val="63000"/>
                    </a:srgbClr>
                  </a:gs>
                  <a:gs pos="100000">
                    <a:srgbClr val="78F8FF">
                      <a:alpha val="49000"/>
                    </a:srgbClr>
                  </a:gs>
                </a:gsLst>
                <a:lin ang="0" scaled="1"/>
                <a:tileRect/>
              </a:gradFill>
              <a:ln w="9525" cap="flat" cmpd="sng" algn="ctr">
                <a:solidFill>
                  <a:srgbClr val="1F88C8">
                    <a:alpha val="6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19" name="Parallelogram 118"/>
              <p:cNvSpPr/>
              <p:nvPr/>
            </p:nvSpPr>
            <p:spPr>
              <a:xfrm rot="16200000" flipH="1" flipV="1">
                <a:off x="3750463" y="4107661"/>
                <a:ext cx="1428760" cy="214314"/>
              </a:xfrm>
              <a:prstGeom prst="parallelogram">
                <a:avLst>
                  <a:gd name="adj" fmla="val 33548"/>
                </a:avLst>
              </a:prstGeom>
              <a:gradFill flip="none" rotWithShape="1">
                <a:gsLst>
                  <a:gs pos="0">
                    <a:srgbClr val="1F88C8">
                      <a:alpha val="63000"/>
                    </a:srgbClr>
                  </a:gs>
                  <a:gs pos="100000">
                    <a:srgbClr val="78F8FF">
                      <a:alpha val="49000"/>
                    </a:srgbClr>
                  </a:gs>
                </a:gsLst>
                <a:lin ang="0" scaled="1"/>
                <a:tileRect/>
              </a:gradFill>
              <a:ln w="9525" cap="flat" cmpd="sng" algn="ctr">
                <a:solidFill>
                  <a:srgbClr val="1F88C8">
                    <a:alpha val="65000"/>
                  </a:srgb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103" name="Parallelogram 102"/>
            <p:cNvSpPr/>
            <p:nvPr/>
          </p:nvSpPr>
          <p:spPr>
            <a:xfrm rot="16200000" flipH="1" flipV="1">
              <a:off x="3750463" y="4107661"/>
              <a:ext cx="1428760" cy="214314"/>
            </a:xfrm>
            <a:prstGeom prst="parallelogram">
              <a:avLst>
                <a:gd name="adj" fmla="val 33548"/>
              </a:avLst>
            </a:prstGeom>
            <a:gradFill flip="none" rotWithShape="1">
              <a:gsLst>
                <a:gs pos="0">
                  <a:srgbClr val="1F88C8">
                    <a:alpha val="63000"/>
                  </a:srgbClr>
                </a:gs>
                <a:gs pos="100000">
                  <a:srgbClr val="78F8FF">
                    <a:alpha val="49000"/>
                  </a:srgbClr>
                </a:gs>
              </a:gsLst>
              <a:lin ang="0" scaled="1"/>
              <a:tileRect/>
            </a:gradFill>
            <a:ln w="9525" cap="flat" cmpd="sng" algn="ctr">
              <a:solidFill>
                <a:srgbClr val="1F88C8">
                  <a:alpha val="65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23562" name="Tekstboks 34"/>
          <p:cNvSpPr txBox="1">
            <a:spLocks noChangeArrowheads="1"/>
          </p:cNvSpPr>
          <p:nvPr/>
        </p:nvSpPr>
        <p:spPr bwMode="auto">
          <a:xfrm>
            <a:off x="5181600" y="2452688"/>
            <a:ext cx="3143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da-DK" altLang="zh-CN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SWOT ANALYSIS</a:t>
            </a:r>
            <a:endParaRPr lang="zh-CN" altLang="da-DK" sz="140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3563" name="Rectangle 27"/>
          <p:cNvSpPr>
            <a:spLocks noChangeArrowheads="1"/>
          </p:cNvSpPr>
          <p:nvPr/>
        </p:nvSpPr>
        <p:spPr bwMode="auto">
          <a:xfrm>
            <a:off x="581025" y="2081213"/>
            <a:ext cx="188912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457200">
              <a:buFont typeface="Arial" charset="0"/>
              <a:buChar char="•"/>
            </a:pPr>
            <a:endParaRPr lang="zh-CN" altLang="zh-CN" noProof="1">
              <a:solidFill>
                <a:srgbClr val="FFFFFF"/>
              </a:solidFill>
              <a:latin typeface="微软雅黑"/>
              <a:ea typeface="微软雅黑"/>
              <a:cs typeface="微软雅黑"/>
            </a:endParaRPr>
          </a:p>
          <a:p>
            <a:pPr algn="ctr" defTabSz="457200"/>
            <a:endParaRPr lang="zh-CN" altLang="zh-CN" noProof="1">
              <a:solidFill>
                <a:srgbClr val="FFFFFF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3564" name="Rectangle 27"/>
          <p:cNvSpPr>
            <a:spLocks noChangeArrowheads="1"/>
          </p:cNvSpPr>
          <p:nvPr/>
        </p:nvSpPr>
        <p:spPr bwMode="auto">
          <a:xfrm>
            <a:off x="2838450" y="3652838"/>
            <a:ext cx="188912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457200">
              <a:buFont typeface="Arial" charset="0"/>
              <a:buChar char="•"/>
            </a:pPr>
            <a:endParaRPr lang="zh-CN" altLang="zh-CN" noProof="1">
              <a:solidFill>
                <a:srgbClr val="FFFFFF"/>
              </a:solidFill>
              <a:latin typeface="微软雅黑"/>
              <a:ea typeface="微软雅黑"/>
              <a:cs typeface="微软雅黑"/>
            </a:endParaRPr>
          </a:p>
          <a:p>
            <a:pPr algn="ctr" defTabSz="457200"/>
            <a:endParaRPr lang="zh-CN" altLang="zh-CN" noProof="1">
              <a:solidFill>
                <a:srgbClr val="FFFFFF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3565" name="Rectangle 27"/>
          <p:cNvSpPr>
            <a:spLocks noChangeArrowheads="1"/>
          </p:cNvSpPr>
          <p:nvPr/>
        </p:nvSpPr>
        <p:spPr bwMode="auto">
          <a:xfrm>
            <a:off x="2838450" y="2081213"/>
            <a:ext cx="188912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457200">
              <a:buFont typeface="Arial" charset="0"/>
              <a:buChar char="•"/>
            </a:pPr>
            <a:endParaRPr lang="zh-CN" altLang="zh-CN" noProof="1">
              <a:solidFill>
                <a:srgbClr val="FFFFFF"/>
              </a:solidFill>
              <a:latin typeface="微软雅黑"/>
              <a:ea typeface="微软雅黑"/>
              <a:cs typeface="微软雅黑"/>
            </a:endParaRPr>
          </a:p>
          <a:p>
            <a:pPr algn="ctr" defTabSz="457200"/>
            <a:endParaRPr lang="zh-CN" altLang="zh-CN" noProof="1">
              <a:solidFill>
                <a:srgbClr val="FFFFFF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3566" name="Rectangle 27"/>
          <p:cNvSpPr>
            <a:spLocks noChangeArrowheads="1"/>
          </p:cNvSpPr>
          <p:nvPr/>
        </p:nvSpPr>
        <p:spPr bwMode="auto">
          <a:xfrm flipH="1">
            <a:off x="581025" y="3652838"/>
            <a:ext cx="188912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457200">
              <a:buFont typeface="Arial" charset="0"/>
              <a:buChar char="•"/>
            </a:pPr>
            <a:endParaRPr lang="zh-CN" altLang="zh-CN" noProof="1">
              <a:solidFill>
                <a:srgbClr val="FFFFFF"/>
              </a:solidFill>
              <a:latin typeface="微软雅黑"/>
              <a:ea typeface="微软雅黑"/>
              <a:cs typeface="微软雅黑"/>
            </a:endParaRPr>
          </a:p>
          <a:p>
            <a:pPr algn="ctr" defTabSz="457200"/>
            <a:endParaRPr lang="zh-CN" altLang="zh-CN" noProof="1">
              <a:solidFill>
                <a:srgbClr val="FFFFFF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3567" name="Tekstboks 40"/>
          <p:cNvSpPr txBox="1">
            <a:spLocks noChangeArrowheads="1"/>
          </p:cNvSpPr>
          <p:nvPr/>
        </p:nvSpPr>
        <p:spPr bwMode="auto">
          <a:xfrm>
            <a:off x="1057275" y="3009900"/>
            <a:ext cx="1593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da-DK" altLang="zh-CN" sz="1400" b="1">
                <a:solidFill>
                  <a:srgbClr val="254061"/>
                </a:solidFill>
                <a:latin typeface="微软雅黑"/>
                <a:ea typeface="微软雅黑"/>
                <a:cs typeface="微软雅黑"/>
              </a:rPr>
              <a:t>Strengths</a:t>
            </a:r>
          </a:p>
        </p:txBody>
      </p:sp>
      <p:sp>
        <p:nvSpPr>
          <p:cNvPr id="23568" name="Tekstboks 41"/>
          <p:cNvSpPr txBox="1">
            <a:spLocks noChangeArrowheads="1"/>
          </p:cNvSpPr>
          <p:nvPr/>
        </p:nvSpPr>
        <p:spPr bwMode="auto">
          <a:xfrm>
            <a:off x="3163888" y="3009900"/>
            <a:ext cx="15954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da-DK" altLang="zh-CN" sz="1400" b="1">
                <a:solidFill>
                  <a:srgbClr val="254061"/>
                </a:solidFill>
                <a:latin typeface="微软雅黑"/>
                <a:ea typeface="微软雅黑"/>
                <a:cs typeface="微软雅黑"/>
              </a:rPr>
              <a:t>Weaknesses</a:t>
            </a:r>
          </a:p>
        </p:txBody>
      </p:sp>
      <p:sp>
        <p:nvSpPr>
          <p:cNvPr id="23569" name="Tekstboks 42"/>
          <p:cNvSpPr txBox="1">
            <a:spLocks noChangeArrowheads="1"/>
          </p:cNvSpPr>
          <p:nvPr/>
        </p:nvSpPr>
        <p:spPr bwMode="auto">
          <a:xfrm>
            <a:off x="920750" y="4600575"/>
            <a:ext cx="1593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da-DK" altLang="zh-CN" sz="1400" b="1">
                <a:solidFill>
                  <a:srgbClr val="254061"/>
                </a:solidFill>
                <a:latin typeface="微软雅黑"/>
                <a:ea typeface="微软雅黑"/>
                <a:cs typeface="微软雅黑"/>
              </a:rPr>
              <a:t>Opportunities</a:t>
            </a:r>
          </a:p>
        </p:txBody>
      </p:sp>
      <p:sp>
        <p:nvSpPr>
          <p:cNvPr id="23570" name="Tekstboks 43"/>
          <p:cNvSpPr txBox="1">
            <a:spLocks noChangeArrowheads="1"/>
          </p:cNvSpPr>
          <p:nvPr/>
        </p:nvSpPr>
        <p:spPr bwMode="auto">
          <a:xfrm>
            <a:off x="3368675" y="4600575"/>
            <a:ext cx="1593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da-DK" altLang="zh-CN" sz="1400" b="1">
                <a:solidFill>
                  <a:srgbClr val="254061"/>
                </a:solidFill>
                <a:latin typeface="微软雅黑"/>
                <a:ea typeface="微软雅黑"/>
                <a:cs typeface="微软雅黑"/>
              </a:rPr>
              <a:t>Threats</a:t>
            </a:r>
          </a:p>
        </p:txBody>
      </p:sp>
      <p:sp>
        <p:nvSpPr>
          <p:cNvPr id="23571" name="Tekstboks 66"/>
          <p:cNvSpPr txBox="1">
            <a:spLocks noChangeArrowheads="1"/>
          </p:cNvSpPr>
          <p:nvPr/>
        </p:nvSpPr>
        <p:spPr bwMode="auto">
          <a:xfrm>
            <a:off x="1270000" y="2273300"/>
            <a:ext cx="6985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da-DK" altLang="zh-CN" sz="54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S</a:t>
            </a:r>
          </a:p>
        </p:txBody>
      </p:sp>
      <p:sp>
        <p:nvSpPr>
          <p:cNvPr id="23572" name="Tekstboks 67"/>
          <p:cNvSpPr txBox="1">
            <a:spLocks noChangeArrowheads="1"/>
          </p:cNvSpPr>
          <p:nvPr/>
        </p:nvSpPr>
        <p:spPr bwMode="auto">
          <a:xfrm>
            <a:off x="3390900" y="2260600"/>
            <a:ext cx="6985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da-DK" altLang="zh-CN" sz="54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W</a:t>
            </a:r>
          </a:p>
        </p:txBody>
      </p:sp>
      <p:sp>
        <p:nvSpPr>
          <p:cNvPr id="23573" name="Tekstboks 68"/>
          <p:cNvSpPr txBox="1">
            <a:spLocks noChangeArrowheads="1"/>
          </p:cNvSpPr>
          <p:nvPr/>
        </p:nvSpPr>
        <p:spPr bwMode="auto">
          <a:xfrm>
            <a:off x="1181100" y="3848100"/>
            <a:ext cx="6985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da-DK" altLang="zh-CN" sz="54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O</a:t>
            </a:r>
          </a:p>
        </p:txBody>
      </p:sp>
      <p:sp>
        <p:nvSpPr>
          <p:cNvPr id="23574" name="Tekstboks 70"/>
          <p:cNvSpPr txBox="1">
            <a:spLocks noChangeArrowheads="1"/>
          </p:cNvSpPr>
          <p:nvPr/>
        </p:nvSpPr>
        <p:spPr bwMode="auto">
          <a:xfrm>
            <a:off x="3517900" y="3848100"/>
            <a:ext cx="6985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da-DK" altLang="zh-CN" sz="54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T</a:t>
            </a:r>
          </a:p>
        </p:txBody>
      </p:sp>
      <p:grpSp>
        <p:nvGrpSpPr>
          <p:cNvPr id="23575" name="Group 87"/>
          <p:cNvGrpSpPr>
            <a:grpSpLocks/>
          </p:cNvGrpSpPr>
          <p:nvPr/>
        </p:nvGrpSpPr>
        <p:grpSpPr bwMode="auto">
          <a:xfrm>
            <a:off x="5243513" y="2590800"/>
            <a:ext cx="3748087" cy="3321050"/>
            <a:chOff x="3303" y="2016"/>
            <a:chExt cx="2361" cy="2092"/>
          </a:xfrm>
        </p:grpSpPr>
        <p:grpSp>
          <p:nvGrpSpPr>
            <p:cNvPr id="23576" name="Group 67"/>
            <p:cNvGrpSpPr>
              <a:grpSpLocks/>
            </p:cNvGrpSpPr>
            <p:nvPr/>
          </p:nvGrpSpPr>
          <p:grpSpPr bwMode="auto">
            <a:xfrm>
              <a:off x="3303" y="2198"/>
              <a:ext cx="2313" cy="286"/>
              <a:chOff x="476" y="1117"/>
              <a:chExt cx="2313" cy="286"/>
            </a:xfrm>
          </p:grpSpPr>
          <p:sp>
            <p:nvSpPr>
              <p:cNvPr id="23594" name="AutoShape 68"/>
              <p:cNvSpPr>
                <a:spLocks noChangeArrowheads="1"/>
              </p:cNvSpPr>
              <p:nvPr/>
            </p:nvSpPr>
            <p:spPr bwMode="auto">
              <a:xfrm>
                <a:off x="476" y="1117"/>
                <a:ext cx="2313" cy="28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9900">
                      <a:alpha val="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zh-CN" altLang="en-US" sz="2000" b="1" i="1">
                  <a:solidFill>
                    <a:schemeClr val="bg1"/>
                  </a:solidFill>
                  <a:ea typeface="微软雅黑"/>
                  <a:cs typeface="微软雅黑"/>
                </a:endParaRPr>
              </a:p>
            </p:txBody>
          </p:sp>
          <p:sp>
            <p:nvSpPr>
              <p:cNvPr id="23595" name="AutoShape 69"/>
              <p:cNvSpPr>
                <a:spLocks noChangeArrowheads="1"/>
              </p:cNvSpPr>
              <p:nvPr/>
            </p:nvSpPr>
            <p:spPr bwMode="auto">
              <a:xfrm>
                <a:off x="515" y="1117"/>
                <a:ext cx="2274" cy="2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accent1">
                      <a:alpha val="79999"/>
                    </a:schemeClr>
                  </a:gs>
                </a:gsLst>
                <a:lin ang="0" scaled="1"/>
              </a:gradFill>
              <a:ln w="9525" algn="ctr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177800" indent="-177800">
                  <a:buFontTx/>
                  <a:buChar char="•"/>
                </a:pPr>
                <a:r>
                  <a:rPr lang="en-US" altLang="zh-CN" sz="1400" b="1">
                    <a:solidFill>
                      <a:schemeClr val="bg1"/>
                    </a:solidFill>
                    <a:ea typeface="微软雅黑"/>
                    <a:cs typeface="微软雅黑"/>
                  </a:rPr>
                  <a:t>1</a:t>
                </a:r>
                <a:endParaRPr lang="en-US" altLang="zh-CN" sz="1400" b="1" i="1" u="sng">
                  <a:solidFill>
                    <a:schemeClr val="bg1"/>
                  </a:solidFill>
                  <a:ea typeface="微软雅黑"/>
                  <a:cs typeface="微软雅黑"/>
                </a:endParaRPr>
              </a:p>
            </p:txBody>
          </p:sp>
        </p:grpSp>
        <p:grpSp>
          <p:nvGrpSpPr>
            <p:cNvPr id="23577" name="Group 70"/>
            <p:cNvGrpSpPr>
              <a:grpSpLocks/>
            </p:cNvGrpSpPr>
            <p:nvPr/>
          </p:nvGrpSpPr>
          <p:grpSpPr bwMode="auto">
            <a:xfrm>
              <a:off x="5150" y="2016"/>
              <a:ext cx="460" cy="412"/>
              <a:chOff x="333" y="1543"/>
              <a:chExt cx="914" cy="816"/>
            </a:xfrm>
          </p:grpSpPr>
          <p:pic>
            <p:nvPicPr>
              <p:cNvPr id="23592" name="Picture 71" descr="Pen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rot="-1458919">
                <a:off x="333" y="1543"/>
                <a:ext cx="816" cy="8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593" name="Picture 72" descr="Pen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-893723">
                <a:off x="633" y="1721"/>
                <a:ext cx="614" cy="6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3578" name="Group 73"/>
            <p:cNvGrpSpPr>
              <a:grpSpLocks/>
            </p:cNvGrpSpPr>
            <p:nvPr/>
          </p:nvGrpSpPr>
          <p:grpSpPr bwMode="auto">
            <a:xfrm>
              <a:off x="3303" y="2738"/>
              <a:ext cx="2313" cy="286"/>
              <a:chOff x="476" y="1657"/>
              <a:chExt cx="2313" cy="286"/>
            </a:xfrm>
          </p:grpSpPr>
          <p:sp>
            <p:nvSpPr>
              <p:cNvPr id="23590" name="AutoShape 74"/>
              <p:cNvSpPr>
                <a:spLocks noChangeArrowheads="1"/>
              </p:cNvSpPr>
              <p:nvPr/>
            </p:nvSpPr>
            <p:spPr bwMode="auto">
              <a:xfrm>
                <a:off x="476" y="1657"/>
                <a:ext cx="2313" cy="28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9900">
                      <a:alpha val="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zh-CN" altLang="en-US" sz="2000" b="1" i="1">
                  <a:solidFill>
                    <a:schemeClr val="bg1"/>
                  </a:solidFill>
                  <a:ea typeface="微软雅黑"/>
                  <a:cs typeface="微软雅黑"/>
                </a:endParaRPr>
              </a:p>
            </p:txBody>
          </p:sp>
          <p:sp>
            <p:nvSpPr>
              <p:cNvPr id="23591" name="AutoShape 75"/>
              <p:cNvSpPr>
                <a:spLocks noChangeArrowheads="1"/>
              </p:cNvSpPr>
              <p:nvPr/>
            </p:nvSpPr>
            <p:spPr bwMode="auto">
              <a:xfrm>
                <a:off x="515" y="1661"/>
                <a:ext cx="2274" cy="2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accent1">
                      <a:alpha val="79999"/>
                    </a:schemeClr>
                  </a:gs>
                </a:gsLst>
                <a:lin ang="0" scaled="1"/>
              </a:gradFill>
              <a:ln w="9525" algn="ctr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177800" indent="-177800">
                  <a:buFontTx/>
                  <a:buChar char="•"/>
                </a:pPr>
                <a:r>
                  <a:rPr lang="en-US" altLang="zh-CN" sz="1400" b="1">
                    <a:solidFill>
                      <a:schemeClr val="bg1"/>
                    </a:solidFill>
                    <a:ea typeface="微软雅黑"/>
                    <a:cs typeface="微软雅黑"/>
                  </a:rPr>
                  <a:t>2</a:t>
                </a:r>
                <a:endParaRPr lang="en-US" altLang="zh-CN" sz="1400" b="1" i="1" u="sng">
                  <a:solidFill>
                    <a:schemeClr val="bg1"/>
                  </a:solidFill>
                  <a:ea typeface="微软雅黑"/>
                  <a:cs typeface="微软雅黑"/>
                </a:endParaRPr>
              </a:p>
            </p:txBody>
          </p:sp>
        </p:grpSp>
        <p:grpSp>
          <p:nvGrpSpPr>
            <p:cNvPr id="23579" name="Group 76"/>
            <p:cNvGrpSpPr>
              <a:grpSpLocks/>
            </p:cNvGrpSpPr>
            <p:nvPr/>
          </p:nvGrpSpPr>
          <p:grpSpPr bwMode="auto">
            <a:xfrm>
              <a:off x="5134" y="2570"/>
              <a:ext cx="476" cy="416"/>
              <a:chOff x="3742" y="3118"/>
              <a:chExt cx="770" cy="674"/>
            </a:xfrm>
          </p:grpSpPr>
          <p:pic>
            <p:nvPicPr>
              <p:cNvPr id="23588" name="Picture 77" descr="Office Girl"/>
              <p:cNvPicPr>
                <a:picLocks noChangeAspect="1" noChangeArrowheads="1"/>
              </p:cNvPicPr>
              <p:nvPr/>
            </p:nvPicPr>
            <p:blipFill>
              <a:blip r:embed="rId5" cstate="print">
                <a:grayscl/>
              </a:blip>
              <a:srcRect/>
              <a:stretch>
                <a:fillRect/>
              </a:stretch>
            </p:blipFill>
            <p:spPr bwMode="auto">
              <a:xfrm>
                <a:off x="3742" y="3118"/>
                <a:ext cx="635" cy="6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589" name="Picture 78" descr="Administrator"/>
              <p:cNvPicPr>
                <a:picLocks noChangeAspect="1" noChangeArrowheads="1"/>
              </p:cNvPicPr>
              <p:nvPr/>
            </p:nvPicPr>
            <p:blipFill>
              <a:blip r:embed="rId6" cstate="print">
                <a:grayscl/>
              </a:blip>
              <a:srcRect/>
              <a:stretch>
                <a:fillRect/>
              </a:stretch>
            </p:blipFill>
            <p:spPr bwMode="auto">
              <a:xfrm>
                <a:off x="3969" y="3249"/>
                <a:ext cx="543" cy="5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3580" name="Group 79"/>
            <p:cNvGrpSpPr>
              <a:grpSpLocks/>
            </p:cNvGrpSpPr>
            <p:nvPr/>
          </p:nvGrpSpPr>
          <p:grpSpPr bwMode="auto">
            <a:xfrm>
              <a:off x="3303" y="3274"/>
              <a:ext cx="2313" cy="286"/>
              <a:chOff x="476" y="2193"/>
              <a:chExt cx="2313" cy="286"/>
            </a:xfrm>
          </p:grpSpPr>
          <p:sp>
            <p:nvSpPr>
              <p:cNvPr id="23586" name="AutoShape 80"/>
              <p:cNvSpPr>
                <a:spLocks noChangeArrowheads="1"/>
              </p:cNvSpPr>
              <p:nvPr/>
            </p:nvSpPr>
            <p:spPr bwMode="auto">
              <a:xfrm>
                <a:off x="476" y="2193"/>
                <a:ext cx="2313" cy="28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9900">
                      <a:alpha val="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zh-CN" altLang="en-US" sz="2000" b="1" i="1">
                  <a:solidFill>
                    <a:schemeClr val="bg1"/>
                  </a:solidFill>
                  <a:ea typeface="微软雅黑"/>
                  <a:cs typeface="微软雅黑"/>
                </a:endParaRPr>
              </a:p>
            </p:txBody>
          </p:sp>
          <p:sp>
            <p:nvSpPr>
              <p:cNvPr id="23587" name="AutoShape 81"/>
              <p:cNvSpPr>
                <a:spLocks noChangeArrowheads="1"/>
              </p:cNvSpPr>
              <p:nvPr/>
            </p:nvSpPr>
            <p:spPr bwMode="auto">
              <a:xfrm>
                <a:off x="515" y="2196"/>
                <a:ext cx="2274" cy="2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accent1">
                      <a:alpha val="79999"/>
                    </a:schemeClr>
                  </a:gs>
                </a:gsLst>
                <a:lin ang="0" scaled="1"/>
              </a:gradFill>
              <a:ln w="9525" algn="ctr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177800" indent="-177800">
                  <a:buFontTx/>
                  <a:buChar char="•"/>
                </a:pPr>
                <a:r>
                  <a:rPr lang="en-US" altLang="zh-CN" sz="1400" b="1">
                    <a:solidFill>
                      <a:schemeClr val="bg1"/>
                    </a:solidFill>
                    <a:ea typeface="微软雅黑"/>
                    <a:cs typeface="微软雅黑"/>
                  </a:rPr>
                  <a:t>3</a:t>
                </a:r>
                <a:endParaRPr lang="en-US" altLang="zh-CN" sz="1400" b="1" i="1" u="sng">
                  <a:solidFill>
                    <a:schemeClr val="bg1"/>
                  </a:solidFill>
                  <a:ea typeface="微软雅黑"/>
                  <a:cs typeface="微软雅黑"/>
                </a:endParaRPr>
              </a:p>
            </p:txBody>
          </p:sp>
        </p:grpSp>
        <p:pic>
          <p:nvPicPr>
            <p:cNvPr id="23581" name="Picture 82" descr="复件-Lamp"/>
            <p:cNvPicPr>
              <a:picLocks noChangeAspect="1" noChangeArrowheads="1"/>
            </p:cNvPicPr>
            <p:nvPr/>
          </p:nvPicPr>
          <p:blipFill>
            <a:blip r:embed="rId7" cstate="print">
              <a:grayscl/>
            </a:blip>
            <a:srcRect/>
            <a:stretch>
              <a:fillRect/>
            </a:stretch>
          </p:blipFill>
          <p:spPr bwMode="auto">
            <a:xfrm>
              <a:off x="5206" y="3105"/>
              <a:ext cx="40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3582" name="Group 83"/>
            <p:cNvGrpSpPr>
              <a:grpSpLocks/>
            </p:cNvGrpSpPr>
            <p:nvPr/>
          </p:nvGrpSpPr>
          <p:grpSpPr bwMode="auto">
            <a:xfrm>
              <a:off x="3303" y="3822"/>
              <a:ext cx="2313" cy="286"/>
              <a:chOff x="476" y="2741"/>
              <a:chExt cx="2313" cy="286"/>
            </a:xfrm>
          </p:grpSpPr>
          <p:sp>
            <p:nvSpPr>
              <p:cNvPr id="23584" name="AutoShape 84"/>
              <p:cNvSpPr>
                <a:spLocks noChangeArrowheads="1"/>
              </p:cNvSpPr>
              <p:nvPr/>
            </p:nvSpPr>
            <p:spPr bwMode="auto">
              <a:xfrm>
                <a:off x="476" y="2741"/>
                <a:ext cx="2313" cy="28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66"/>
                  </a:gs>
                  <a:gs pos="100000">
                    <a:srgbClr val="FF9900">
                      <a:alpha val="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zh-CN" altLang="en-US" sz="2000" b="1" i="1">
                  <a:solidFill>
                    <a:schemeClr val="bg1"/>
                  </a:solidFill>
                  <a:ea typeface="微软雅黑"/>
                  <a:cs typeface="微软雅黑"/>
                </a:endParaRPr>
              </a:p>
            </p:txBody>
          </p:sp>
          <p:sp>
            <p:nvSpPr>
              <p:cNvPr id="23585" name="AutoShape 85"/>
              <p:cNvSpPr>
                <a:spLocks noChangeArrowheads="1"/>
              </p:cNvSpPr>
              <p:nvPr/>
            </p:nvSpPr>
            <p:spPr bwMode="auto">
              <a:xfrm>
                <a:off x="515" y="2742"/>
                <a:ext cx="2274" cy="2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accent1">
                      <a:alpha val="79999"/>
                    </a:schemeClr>
                  </a:gs>
                </a:gsLst>
                <a:lin ang="0" scaled="1"/>
              </a:gradFill>
              <a:ln w="9525" algn="ctr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177800" indent="-177800">
                  <a:buFontTx/>
                  <a:buChar char="•"/>
                </a:pPr>
                <a:r>
                  <a:rPr lang="en-US" altLang="zh-CN" sz="1400" b="1">
                    <a:solidFill>
                      <a:schemeClr val="bg1"/>
                    </a:solidFill>
                    <a:ea typeface="微软雅黑"/>
                    <a:cs typeface="微软雅黑"/>
                  </a:rPr>
                  <a:t>4</a:t>
                </a:r>
                <a:endParaRPr lang="en-US" altLang="zh-CN" sz="1400" b="1" i="1" u="sng">
                  <a:solidFill>
                    <a:schemeClr val="bg1"/>
                  </a:solidFill>
                  <a:ea typeface="微软雅黑"/>
                  <a:cs typeface="微软雅黑"/>
                </a:endParaRPr>
              </a:p>
            </p:txBody>
          </p:sp>
        </p:grpSp>
        <p:pic>
          <p:nvPicPr>
            <p:cNvPr id="23583" name="Picture 86" descr="Ok"/>
            <p:cNvPicPr>
              <a:picLocks noChangeAspect="1" noChangeArrowheads="1"/>
            </p:cNvPicPr>
            <p:nvPr/>
          </p:nvPicPr>
          <p:blipFill>
            <a:blip r:embed="rId8" cstate="print">
              <a:grayscl/>
            </a:blip>
            <a:srcRect/>
            <a:stretch>
              <a:fillRect/>
            </a:stretch>
          </p:blipFill>
          <p:spPr bwMode="auto">
            <a:xfrm>
              <a:off x="5300" y="3678"/>
              <a:ext cx="364" cy="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j043089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0825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Rectangle 49"/>
          <p:cNvSpPr/>
          <p:nvPr/>
        </p:nvSpPr>
        <p:spPr bwMode="auto">
          <a:xfrm>
            <a:off x="0" y="4419600"/>
            <a:ext cx="9144000" cy="18478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Rectangle 44"/>
          <p:cNvSpPr>
            <a:spLocks noChangeArrowheads="1"/>
          </p:cNvSpPr>
          <p:nvPr/>
        </p:nvSpPr>
        <p:spPr bwMode="auto">
          <a:xfrm>
            <a:off x="609600" y="762000"/>
            <a:ext cx="762000" cy="763588"/>
          </a:xfrm>
          <a:prstGeom prst="rect">
            <a:avLst/>
          </a:prstGeom>
          <a:gradFill rotWithShape="1">
            <a:gsLst>
              <a:gs pos="0">
                <a:srgbClr val="61D6FF"/>
              </a:gs>
              <a:gs pos="14999">
                <a:srgbClr val="61D6FF"/>
              </a:gs>
              <a:gs pos="100000">
                <a:srgbClr val="B9EDFF"/>
              </a:gs>
            </a:gsLst>
            <a:lin ang="252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</a:p>
        </p:txBody>
      </p:sp>
      <p:sp>
        <p:nvSpPr>
          <p:cNvPr id="25606" name="Rektangel 54"/>
          <p:cNvSpPr>
            <a:spLocks noChangeArrowheads="1"/>
          </p:cNvSpPr>
          <p:nvPr/>
        </p:nvSpPr>
        <p:spPr bwMode="auto">
          <a:xfrm>
            <a:off x="1371600" y="762000"/>
            <a:ext cx="2209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altLang="zh-CN" sz="1400" b="1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2011</a:t>
            </a:r>
            <a:r>
              <a:rPr lang="zh-CN" altLang="en-US" sz="1400" b="1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年的工作目标及落实策略</a:t>
            </a:r>
            <a:r>
              <a:rPr lang="zh-CN" sz="1400" b="1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 </a:t>
            </a:r>
          </a:p>
        </p:txBody>
      </p:sp>
      <p:sp>
        <p:nvSpPr>
          <p:cNvPr id="25607" name="Text Box 34"/>
          <p:cNvSpPr txBox="1">
            <a:spLocks noChangeArrowheads="1"/>
          </p:cNvSpPr>
          <p:nvPr/>
        </p:nvSpPr>
        <p:spPr bwMode="auto">
          <a:xfrm rot="1003547">
            <a:off x="3429000" y="3413125"/>
            <a:ext cx="2438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chemeClr val="accent2"/>
                </a:solidFill>
                <a:ea typeface="微软雅黑"/>
                <a:cs typeface="微软雅黑"/>
              </a:rPr>
              <a:t>我们的目标</a:t>
            </a:r>
            <a:r>
              <a:rPr lang="en-US" altLang="zh-CN" sz="3200" b="1">
                <a:solidFill>
                  <a:schemeClr val="accent2"/>
                </a:solidFill>
                <a:ea typeface="微软雅黑"/>
                <a:cs typeface="微软雅黑"/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chemeClr val="accent2"/>
                </a:solidFill>
                <a:ea typeface="微软雅黑"/>
                <a:cs typeface="微软雅黑"/>
              </a:rPr>
              <a:t>***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 bwMode="auto">
          <a:xfrm>
            <a:off x="0" y="4419600"/>
            <a:ext cx="9144000" cy="18478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Rectangle 44"/>
          <p:cNvSpPr>
            <a:spLocks noChangeArrowheads="1"/>
          </p:cNvSpPr>
          <p:nvPr/>
        </p:nvSpPr>
        <p:spPr bwMode="auto">
          <a:xfrm>
            <a:off x="609600" y="762000"/>
            <a:ext cx="762000" cy="763588"/>
          </a:xfrm>
          <a:prstGeom prst="rect">
            <a:avLst/>
          </a:prstGeom>
          <a:gradFill rotWithShape="1">
            <a:gsLst>
              <a:gs pos="0">
                <a:srgbClr val="61D6FF"/>
              </a:gs>
              <a:gs pos="14999">
                <a:srgbClr val="61D6FF"/>
              </a:gs>
              <a:gs pos="100000">
                <a:srgbClr val="B9EDFF"/>
              </a:gs>
            </a:gsLst>
            <a:lin ang="252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</a:p>
        </p:txBody>
      </p:sp>
      <p:sp>
        <p:nvSpPr>
          <p:cNvPr id="27653" name="Rektangel 54"/>
          <p:cNvSpPr>
            <a:spLocks noChangeArrowheads="1"/>
          </p:cNvSpPr>
          <p:nvPr/>
        </p:nvSpPr>
        <p:spPr bwMode="auto">
          <a:xfrm>
            <a:off x="1371600" y="762000"/>
            <a:ext cx="2209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altLang="zh-CN" sz="1400" b="1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2011</a:t>
            </a:r>
            <a:r>
              <a:rPr lang="zh-CN" altLang="en-US" sz="1400" b="1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年的工作目标及落实策略</a:t>
            </a:r>
            <a:r>
              <a:rPr lang="zh-CN" sz="1400" b="1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 </a:t>
            </a:r>
          </a:p>
        </p:txBody>
      </p:sp>
      <p:cxnSp>
        <p:nvCxnSpPr>
          <p:cNvPr id="36873" name="AutoShape 9"/>
          <p:cNvCxnSpPr>
            <a:cxnSpLocks noChangeShapeType="1"/>
          </p:cNvCxnSpPr>
          <p:nvPr/>
        </p:nvCxnSpPr>
        <p:spPr bwMode="auto">
          <a:xfrm flipV="1">
            <a:off x="2881313" y="2039938"/>
            <a:ext cx="871537" cy="1514475"/>
          </a:xfrm>
          <a:prstGeom prst="bentConnector3">
            <a:avLst>
              <a:gd name="adj1" fmla="val 49907"/>
            </a:avLst>
          </a:prstGeom>
          <a:noFill/>
          <a:ln w="19050">
            <a:solidFill>
              <a:srgbClr val="99CCFF"/>
            </a:solidFill>
            <a:miter lim="800000"/>
            <a:headEnd/>
            <a:tailEnd/>
          </a:ln>
        </p:spPr>
      </p:cxnSp>
      <p:cxnSp>
        <p:nvCxnSpPr>
          <p:cNvPr id="36874" name="AutoShape 10"/>
          <p:cNvCxnSpPr>
            <a:cxnSpLocks noChangeShapeType="1"/>
          </p:cNvCxnSpPr>
          <p:nvPr/>
        </p:nvCxnSpPr>
        <p:spPr bwMode="auto">
          <a:xfrm flipV="1">
            <a:off x="2881313" y="3101975"/>
            <a:ext cx="871537" cy="452438"/>
          </a:xfrm>
          <a:prstGeom prst="bentConnector3">
            <a:avLst>
              <a:gd name="adj1" fmla="val 49907"/>
            </a:avLst>
          </a:prstGeom>
          <a:noFill/>
          <a:ln w="19050">
            <a:solidFill>
              <a:srgbClr val="99CCFF"/>
            </a:solidFill>
            <a:miter lim="800000"/>
            <a:headEnd/>
            <a:tailEnd/>
          </a:ln>
        </p:spPr>
      </p:cxnSp>
      <p:cxnSp>
        <p:nvCxnSpPr>
          <p:cNvPr id="36875" name="AutoShape 11"/>
          <p:cNvCxnSpPr>
            <a:cxnSpLocks noChangeShapeType="1"/>
          </p:cNvCxnSpPr>
          <p:nvPr/>
        </p:nvCxnSpPr>
        <p:spPr bwMode="auto">
          <a:xfrm>
            <a:off x="2881313" y="3554413"/>
            <a:ext cx="871537" cy="555625"/>
          </a:xfrm>
          <a:prstGeom prst="bentConnector3">
            <a:avLst>
              <a:gd name="adj1" fmla="val 49907"/>
            </a:avLst>
          </a:prstGeom>
          <a:noFill/>
          <a:ln w="19050">
            <a:solidFill>
              <a:srgbClr val="99CCFF"/>
            </a:solidFill>
            <a:miter lim="800000"/>
            <a:headEnd/>
            <a:tailEnd/>
          </a:ln>
        </p:spPr>
      </p:cxnSp>
      <p:cxnSp>
        <p:nvCxnSpPr>
          <p:cNvPr id="36876" name="AutoShape 12"/>
          <p:cNvCxnSpPr>
            <a:cxnSpLocks noChangeShapeType="1"/>
          </p:cNvCxnSpPr>
          <p:nvPr/>
        </p:nvCxnSpPr>
        <p:spPr bwMode="auto">
          <a:xfrm>
            <a:off x="2881313" y="3554413"/>
            <a:ext cx="871537" cy="1546225"/>
          </a:xfrm>
          <a:prstGeom prst="bentConnector3">
            <a:avLst>
              <a:gd name="adj1" fmla="val 49907"/>
            </a:avLst>
          </a:prstGeom>
          <a:noFill/>
          <a:ln w="19050">
            <a:solidFill>
              <a:srgbClr val="99CCFF"/>
            </a:solidFill>
            <a:miter lim="800000"/>
            <a:headEnd/>
            <a:tailEnd/>
          </a:ln>
        </p:spPr>
      </p:cxnSp>
      <p:grpSp>
        <p:nvGrpSpPr>
          <p:cNvPr id="36877" name="Group 13"/>
          <p:cNvGrpSpPr>
            <a:grpSpLocks/>
          </p:cNvGrpSpPr>
          <p:nvPr/>
        </p:nvGrpSpPr>
        <p:grpSpPr bwMode="auto">
          <a:xfrm>
            <a:off x="3386138" y="1808163"/>
            <a:ext cx="5148262" cy="630237"/>
            <a:chOff x="2064" y="1468"/>
            <a:chExt cx="3243" cy="397"/>
          </a:xfrm>
        </p:grpSpPr>
        <p:sp>
          <p:nvSpPr>
            <p:cNvPr id="27676" name="Oval 14"/>
            <p:cNvSpPr>
              <a:spLocks noChangeArrowheads="1"/>
            </p:cNvSpPr>
            <p:nvPr/>
          </p:nvSpPr>
          <p:spPr bwMode="auto">
            <a:xfrm flipV="1">
              <a:off x="2064" y="1751"/>
              <a:ext cx="3243" cy="114"/>
            </a:xfrm>
            <a:prstGeom prst="ellipse">
              <a:avLst/>
            </a:prstGeom>
            <a:gradFill rotWithShape="1">
              <a:gsLst>
                <a:gs pos="0">
                  <a:srgbClr val="041D54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77" name="AutoShape 15"/>
            <p:cNvSpPr>
              <a:spLocks noChangeArrowheads="1"/>
            </p:cNvSpPr>
            <p:nvPr/>
          </p:nvSpPr>
          <p:spPr bwMode="auto">
            <a:xfrm>
              <a:off x="2273" y="1468"/>
              <a:ext cx="2860" cy="33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zh-CN" altLang="en-US">
                  <a:solidFill>
                    <a:srgbClr val="4D4D4D"/>
                  </a:solidFill>
                  <a:ea typeface="黑体" pitchFamily="2" charset="-122"/>
                </a:rPr>
                <a:t>第一：</a:t>
              </a:r>
              <a:r>
                <a:rPr lang="zh-CN" altLang="en-US">
                  <a:solidFill>
                    <a:srgbClr val="4D4D4D"/>
                  </a:solidFill>
                  <a:ea typeface="宋体" charset="-122"/>
                </a:rPr>
                <a:t> </a:t>
              </a:r>
            </a:p>
          </p:txBody>
        </p:sp>
      </p:grpSp>
      <p:grpSp>
        <p:nvGrpSpPr>
          <p:cNvPr id="36880" name="Group 16"/>
          <p:cNvGrpSpPr>
            <a:grpSpLocks/>
          </p:cNvGrpSpPr>
          <p:nvPr/>
        </p:nvGrpSpPr>
        <p:grpSpPr bwMode="auto">
          <a:xfrm>
            <a:off x="3386138" y="2870200"/>
            <a:ext cx="5148262" cy="630238"/>
            <a:chOff x="1189" y="1139"/>
            <a:chExt cx="4424" cy="542"/>
          </a:xfrm>
        </p:grpSpPr>
        <p:sp>
          <p:nvSpPr>
            <p:cNvPr id="27674" name="Oval 17"/>
            <p:cNvSpPr>
              <a:spLocks noChangeArrowheads="1"/>
            </p:cNvSpPr>
            <p:nvPr/>
          </p:nvSpPr>
          <p:spPr bwMode="auto">
            <a:xfrm flipV="1">
              <a:off x="1189" y="1525"/>
              <a:ext cx="4424" cy="156"/>
            </a:xfrm>
            <a:prstGeom prst="ellipse">
              <a:avLst/>
            </a:prstGeom>
            <a:gradFill rotWithShape="1">
              <a:gsLst>
                <a:gs pos="0">
                  <a:srgbClr val="041D54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75" name="AutoShape 18"/>
            <p:cNvSpPr>
              <a:spLocks noChangeArrowheads="1"/>
            </p:cNvSpPr>
            <p:nvPr/>
          </p:nvSpPr>
          <p:spPr bwMode="auto">
            <a:xfrm>
              <a:off x="1474" y="1139"/>
              <a:ext cx="3901" cy="45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zh-CN" altLang="en-US">
                  <a:solidFill>
                    <a:srgbClr val="4D4D4D"/>
                  </a:solidFill>
                  <a:ea typeface="黑体" pitchFamily="2" charset="-122"/>
                </a:rPr>
                <a:t>第二：</a:t>
              </a:r>
            </a:p>
          </p:txBody>
        </p:sp>
      </p:grpSp>
      <p:grpSp>
        <p:nvGrpSpPr>
          <p:cNvPr id="36883" name="Group 19"/>
          <p:cNvGrpSpPr>
            <a:grpSpLocks/>
          </p:cNvGrpSpPr>
          <p:nvPr/>
        </p:nvGrpSpPr>
        <p:grpSpPr bwMode="auto">
          <a:xfrm>
            <a:off x="3386138" y="3878263"/>
            <a:ext cx="5148262" cy="630237"/>
            <a:chOff x="1189" y="1139"/>
            <a:chExt cx="4424" cy="542"/>
          </a:xfrm>
        </p:grpSpPr>
        <p:sp>
          <p:nvSpPr>
            <p:cNvPr id="27672" name="Oval 20"/>
            <p:cNvSpPr>
              <a:spLocks noChangeArrowheads="1"/>
            </p:cNvSpPr>
            <p:nvPr/>
          </p:nvSpPr>
          <p:spPr bwMode="auto">
            <a:xfrm flipV="1">
              <a:off x="1189" y="1525"/>
              <a:ext cx="4424" cy="156"/>
            </a:xfrm>
            <a:prstGeom prst="ellipse">
              <a:avLst/>
            </a:prstGeom>
            <a:gradFill rotWithShape="1">
              <a:gsLst>
                <a:gs pos="0">
                  <a:srgbClr val="041D54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73" name="AutoShape 21"/>
            <p:cNvSpPr>
              <a:spLocks noChangeArrowheads="1"/>
            </p:cNvSpPr>
            <p:nvPr/>
          </p:nvSpPr>
          <p:spPr bwMode="auto">
            <a:xfrm>
              <a:off x="1474" y="1139"/>
              <a:ext cx="3901" cy="45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zh-CN" altLang="en-US">
                  <a:solidFill>
                    <a:srgbClr val="4D4D4D"/>
                  </a:solidFill>
                  <a:ea typeface="黑体" pitchFamily="2" charset="-122"/>
                </a:rPr>
                <a:t>第三：</a:t>
              </a:r>
            </a:p>
          </p:txBody>
        </p:sp>
      </p:grpSp>
      <p:grpSp>
        <p:nvGrpSpPr>
          <p:cNvPr id="36886" name="Group 22"/>
          <p:cNvGrpSpPr>
            <a:grpSpLocks/>
          </p:cNvGrpSpPr>
          <p:nvPr/>
        </p:nvGrpSpPr>
        <p:grpSpPr bwMode="auto">
          <a:xfrm>
            <a:off x="3386138" y="4868863"/>
            <a:ext cx="5148262" cy="630237"/>
            <a:chOff x="1189" y="1139"/>
            <a:chExt cx="4424" cy="542"/>
          </a:xfrm>
        </p:grpSpPr>
        <p:sp>
          <p:nvSpPr>
            <p:cNvPr id="27670" name="Oval 23"/>
            <p:cNvSpPr>
              <a:spLocks noChangeArrowheads="1"/>
            </p:cNvSpPr>
            <p:nvPr/>
          </p:nvSpPr>
          <p:spPr bwMode="auto">
            <a:xfrm flipV="1">
              <a:off x="1189" y="1525"/>
              <a:ext cx="4424" cy="156"/>
            </a:xfrm>
            <a:prstGeom prst="ellipse">
              <a:avLst/>
            </a:prstGeom>
            <a:gradFill rotWithShape="1">
              <a:gsLst>
                <a:gs pos="0">
                  <a:srgbClr val="041D54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71" name="AutoShape 24"/>
            <p:cNvSpPr>
              <a:spLocks noChangeArrowheads="1"/>
            </p:cNvSpPr>
            <p:nvPr/>
          </p:nvSpPr>
          <p:spPr bwMode="auto">
            <a:xfrm>
              <a:off x="1474" y="1139"/>
              <a:ext cx="3901" cy="45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zh-CN" altLang="en-US">
                  <a:solidFill>
                    <a:srgbClr val="4D4D4D"/>
                  </a:solidFill>
                  <a:ea typeface="黑体" pitchFamily="2" charset="-122"/>
                </a:rPr>
                <a:t>第四： </a:t>
              </a:r>
            </a:p>
          </p:txBody>
        </p:sp>
      </p:grpSp>
      <p:sp>
        <p:nvSpPr>
          <p:cNvPr id="36889" name="Oval 25"/>
          <p:cNvSpPr>
            <a:spLocks noChangeArrowheads="1"/>
          </p:cNvSpPr>
          <p:nvPr/>
        </p:nvSpPr>
        <p:spPr bwMode="auto">
          <a:xfrm flipV="1">
            <a:off x="392113" y="4400550"/>
            <a:ext cx="2805112" cy="392113"/>
          </a:xfrm>
          <a:prstGeom prst="ellipse">
            <a:avLst/>
          </a:prstGeom>
          <a:gradFill rotWithShape="1">
            <a:gsLst>
              <a:gs pos="0">
                <a:srgbClr val="041D54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6890" name="Group 26"/>
          <p:cNvGrpSpPr>
            <a:grpSpLocks/>
          </p:cNvGrpSpPr>
          <p:nvPr/>
        </p:nvGrpSpPr>
        <p:grpSpPr bwMode="auto">
          <a:xfrm>
            <a:off x="793750" y="2546350"/>
            <a:ext cx="2087563" cy="2081213"/>
            <a:chOff x="1665" y="2849"/>
            <a:chExt cx="1206" cy="1204"/>
          </a:xfrm>
        </p:grpSpPr>
        <p:sp>
          <p:nvSpPr>
            <p:cNvPr id="27665" name="Oval 27"/>
            <p:cNvSpPr>
              <a:spLocks noChangeArrowheads="1"/>
            </p:cNvSpPr>
            <p:nvPr/>
          </p:nvSpPr>
          <p:spPr bwMode="auto">
            <a:xfrm>
              <a:off x="1665" y="2849"/>
              <a:ext cx="1206" cy="120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17998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7666" name="Group 28"/>
            <p:cNvGrpSpPr>
              <a:grpSpLocks/>
            </p:cNvGrpSpPr>
            <p:nvPr/>
          </p:nvGrpSpPr>
          <p:grpSpPr bwMode="auto">
            <a:xfrm>
              <a:off x="1676" y="2862"/>
              <a:ext cx="1182" cy="1170"/>
              <a:chOff x="1610" y="1842"/>
              <a:chExt cx="1182" cy="1170"/>
            </a:xfrm>
          </p:grpSpPr>
          <p:sp>
            <p:nvSpPr>
              <p:cNvPr id="27667" name="Oval 29"/>
              <p:cNvSpPr>
                <a:spLocks noChangeArrowheads="1"/>
              </p:cNvSpPr>
              <p:nvPr/>
            </p:nvSpPr>
            <p:spPr bwMode="gray">
              <a:xfrm>
                <a:off x="1610" y="1842"/>
                <a:ext cx="1182" cy="116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305B85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7668" name="Freeform 30"/>
              <p:cNvSpPr>
                <a:spLocks/>
              </p:cNvSpPr>
              <p:nvPr/>
            </p:nvSpPr>
            <p:spPr bwMode="gray">
              <a:xfrm>
                <a:off x="1747" y="1858"/>
                <a:ext cx="906" cy="438"/>
              </a:xfrm>
              <a:custGeom>
                <a:avLst/>
                <a:gdLst>
                  <a:gd name="T0" fmla="*/ 892 w 1321"/>
                  <a:gd name="T1" fmla="*/ 247 h 712"/>
                  <a:gd name="T2" fmla="*/ 903 w 1321"/>
                  <a:gd name="T3" fmla="*/ 272 h 712"/>
                  <a:gd name="T4" fmla="*/ 906 w 1321"/>
                  <a:gd name="T5" fmla="*/ 296 h 712"/>
                  <a:gd name="T6" fmla="*/ 902 w 1321"/>
                  <a:gd name="T7" fmla="*/ 317 h 712"/>
                  <a:gd name="T8" fmla="*/ 890 w 1321"/>
                  <a:gd name="T9" fmla="*/ 338 h 712"/>
                  <a:gd name="T10" fmla="*/ 872 w 1321"/>
                  <a:gd name="T11" fmla="*/ 356 h 712"/>
                  <a:gd name="T12" fmla="*/ 850 w 1321"/>
                  <a:gd name="T13" fmla="*/ 372 h 712"/>
                  <a:gd name="T14" fmla="*/ 820 w 1321"/>
                  <a:gd name="T15" fmla="*/ 386 h 712"/>
                  <a:gd name="T16" fmla="*/ 787 w 1321"/>
                  <a:gd name="T17" fmla="*/ 399 h 712"/>
                  <a:gd name="T18" fmla="*/ 749 w 1321"/>
                  <a:gd name="T19" fmla="*/ 410 h 712"/>
                  <a:gd name="T20" fmla="*/ 707 w 1321"/>
                  <a:gd name="T21" fmla="*/ 420 h 712"/>
                  <a:gd name="T22" fmla="*/ 663 w 1321"/>
                  <a:gd name="T23" fmla="*/ 427 h 712"/>
                  <a:gd name="T24" fmla="*/ 615 w 1321"/>
                  <a:gd name="T25" fmla="*/ 433 h 712"/>
                  <a:gd name="T26" fmla="*/ 565 w 1321"/>
                  <a:gd name="T27" fmla="*/ 437 h 712"/>
                  <a:gd name="T28" fmla="*/ 545 w 1321"/>
                  <a:gd name="T29" fmla="*/ 438 h 712"/>
                  <a:gd name="T30" fmla="*/ 326 w 1321"/>
                  <a:gd name="T31" fmla="*/ 438 h 712"/>
                  <a:gd name="T32" fmla="*/ 324 w 1321"/>
                  <a:gd name="T33" fmla="*/ 438 h 712"/>
                  <a:gd name="T34" fmla="*/ 281 w 1321"/>
                  <a:gd name="T35" fmla="*/ 436 h 712"/>
                  <a:gd name="T36" fmla="*/ 239 w 1321"/>
                  <a:gd name="T37" fmla="*/ 433 h 712"/>
                  <a:gd name="T38" fmla="*/ 199 w 1321"/>
                  <a:gd name="T39" fmla="*/ 428 h 712"/>
                  <a:gd name="T40" fmla="*/ 161 w 1321"/>
                  <a:gd name="T41" fmla="*/ 424 h 712"/>
                  <a:gd name="T42" fmla="*/ 128 w 1321"/>
                  <a:gd name="T43" fmla="*/ 416 h 712"/>
                  <a:gd name="T44" fmla="*/ 97 w 1321"/>
                  <a:gd name="T45" fmla="*/ 408 h 712"/>
                  <a:gd name="T46" fmla="*/ 70 w 1321"/>
                  <a:gd name="T47" fmla="*/ 399 h 712"/>
                  <a:gd name="T48" fmla="*/ 46 w 1321"/>
                  <a:gd name="T49" fmla="*/ 388 h 712"/>
                  <a:gd name="T50" fmla="*/ 27 w 1321"/>
                  <a:gd name="T51" fmla="*/ 374 h 712"/>
                  <a:gd name="T52" fmla="*/ 12 w 1321"/>
                  <a:gd name="T53" fmla="*/ 359 h 712"/>
                  <a:gd name="T54" fmla="*/ 4 w 1321"/>
                  <a:gd name="T55" fmla="*/ 341 h 712"/>
                  <a:gd name="T56" fmla="*/ 0 w 1321"/>
                  <a:gd name="T57" fmla="*/ 322 h 712"/>
                  <a:gd name="T58" fmla="*/ 0 w 1321"/>
                  <a:gd name="T59" fmla="*/ 320 h 712"/>
                  <a:gd name="T60" fmla="*/ 3 w 1321"/>
                  <a:gd name="T61" fmla="*/ 300 h 712"/>
                  <a:gd name="T62" fmla="*/ 11 w 1321"/>
                  <a:gd name="T63" fmla="*/ 274 h 712"/>
                  <a:gd name="T64" fmla="*/ 35 w 1321"/>
                  <a:gd name="T65" fmla="*/ 228 h 712"/>
                  <a:gd name="T66" fmla="*/ 64 w 1321"/>
                  <a:gd name="T67" fmla="*/ 184 h 712"/>
                  <a:gd name="T68" fmla="*/ 101 w 1321"/>
                  <a:gd name="T69" fmla="*/ 145 h 712"/>
                  <a:gd name="T70" fmla="*/ 140 w 1321"/>
                  <a:gd name="T71" fmla="*/ 108 h 712"/>
                  <a:gd name="T72" fmla="*/ 185 w 1321"/>
                  <a:gd name="T73" fmla="*/ 77 h 712"/>
                  <a:gd name="T74" fmla="*/ 234 w 1321"/>
                  <a:gd name="T75" fmla="*/ 50 h 712"/>
                  <a:gd name="T76" fmla="*/ 285 w 1321"/>
                  <a:gd name="T77" fmla="*/ 29 h 712"/>
                  <a:gd name="T78" fmla="*/ 341 w 1321"/>
                  <a:gd name="T79" fmla="*/ 13 h 712"/>
                  <a:gd name="T80" fmla="*/ 398 w 1321"/>
                  <a:gd name="T81" fmla="*/ 4 h 712"/>
                  <a:gd name="T82" fmla="*/ 457 w 1321"/>
                  <a:gd name="T83" fmla="*/ 0 h 712"/>
                  <a:gd name="T84" fmla="*/ 457 w 1321"/>
                  <a:gd name="T85" fmla="*/ 0 h 712"/>
                  <a:gd name="T86" fmla="*/ 521 w 1321"/>
                  <a:gd name="T87" fmla="*/ 4 h 712"/>
                  <a:gd name="T88" fmla="*/ 581 w 1321"/>
                  <a:gd name="T89" fmla="*/ 14 h 712"/>
                  <a:gd name="T90" fmla="*/ 639 w 1321"/>
                  <a:gd name="T91" fmla="*/ 33 h 712"/>
                  <a:gd name="T92" fmla="*/ 693 w 1321"/>
                  <a:gd name="T93" fmla="*/ 55 h 712"/>
                  <a:gd name="T94" fmla="*/ 742 w 1321"/>
                  <a:gd name="T95" fmla="*/ 84 h 712"/>
                  <a:gd name="T96" fmla="*/ 788 w 1321"/>
                  <a:gd name="T97" fmla="*/ 119 h 712"/>
                  <a:gd name="T98" fmla="*/ 828 w 1321"/>
                  <a:gd name="T99" fmla="*/ 157 h 712"/>
                  <a:gd name="T100" fmla="*/ 863 w 1321"/>
                  <a:gd name="T101" fmla="*/ 200 h 712"/>
                  <a:gd name="T102" fmla="*/ 892 w 1321"/>
                  <a:gd name="T103" fmla="*/ 247 h 712"/>
                  <a:gd name="T104" fmla="*/ 892 w 1321"/>
                  <a:gd name="T105" fmla="*/ 247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0000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69" name="AutoShape 31"/>
              <p:cNvSpPr>
                <a:spLocks noChangeArrowheads="1"/>
              </p:cNvSpPr>
              <p:nvPr/>
            </p:nvSpPr>
            <p:spPr bwMode="auto">
              <a:xfrm rot="-5400000">
                <a:off x="1909" y="2135"/>
                <a:ext cx="585" cy="1169"/>
              </a:xfrm>
              <a:prstGeom prst="moon">
                <a:avLst>
                  <a:gd name="adj" fmla="val 20722"/>
                </a:avLst>
              </a:prstGeom>
              <a:solidFill>
                <a:srgbClr val="305B85">
                  <a:alpha val="65881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algn="ctr"/>
                <a:endParaRPr lang="zh-CN" altLang="en-US">
                  <a:ea typeface="宋体" charset="-122"/>
                </a:endParaRPr>
              </a:p>
            </p:txBody>
          </p:sp>
        </p:grpSp>
      </p:grpSp>
      <p:sp>
        <p:nvSpPr>
          <p:cNvPr id="36896" name="Text Box 32"/>
          <p:cNvSpPr txBox="1">
            <a:spLocks noChangeArrowheads="1"/>
          </p:cNvSpPr>
          <p:nvPr/>
        </p:nvSpPr>
        <p:spPr bwMode="auto">
          <a:xfrm>
            <a:off x="1009650" y="3267075"/>
            <a:ext cx="165735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400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落实策略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6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42 0.01297 L -1.38889E-6 0.01297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68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0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10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5" dur="10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5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3" dur="1000"/>
                                        <p:tgtEl>
                                          <p:spTgt spid="36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1" dur="1000"/>
                                        <p:tgtEl>
                                          <p:spTgt spid="36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89" grpId="0" animBg="1"/>
      <p:bldP spid="36889" grpId="1" animBg="1"/>
      <p:bldP spid="3689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 bwMode="auto">
          <a:xfrm>
            <a:off x="0" y="4419600"/>
            <a:ext cx="9144000" cy="18478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609600" y="760413"/>
            <a:ext cx="762000" cy="763587"/>
          </a:xfrm>
          <a:prstGeom prst="rect">
            <a:avLst/>
          </a:prstGeom>
          <a:gradFill rotWithShape="1">
            <a:gsLst>
              <a:gs pos="0">
                <a:srgbClr val="326609"/>
              </a:gs>
              <a:gs pos="14999">
                <a:srgbClr val="326609"/>
              </a:gs>
              <a:gs pos="100000">
                <a:srgbClr val="64D011"/>
              </a:gs>
            </a:gsLst>
            <a:lin ang="252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</a:p>
        </p:txBody>
      </p:sp>
      <p:sp>
        <p:nvSpPr>
          <p:cNvPr id="29701" name="Rektangel 54"/>
          <p:cNvSpPr>
            <a:spLocks noChangeArrowheads="1"/>
          </p:cNvSpPr>
          <p:nvPr/>
        </p:nvSpPr>
        <p:spPr bwMode="auto">
          <a:xfrm>
            <a:off x="1371600" y="760413"/>
            <a:ext cx="2209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zh-CN" altLang="en-US" sz="1400">
                <a:solidFill>
                  <a:srgbClr val="080808"/>
                </a:solidFill>
                <a:latin typeface="微软雅黑"/>
                <a:ea typeface="微软雅黑"/>
                <a:cs typeface="Arial" charset="0"/>
              </a:rPr>
              <a:t>结束语</a:t>
            </a:r>
            <a:endParaRPr lang="zh-CN" sz="1400">
              <a:solidFill>
                <a:srgbClr val="080808"/>
              </a:solidFill>
              <a:latin typeface="微软雅黑"/>
              <a:ea typeface="微软雅黑"/>
              <a:cs typeface="Arial" charset="0"/>
            </a:endParaRPr>
          </a:p>
        </p:txBody>
      </p:sp>
      <p:sp>
        <p:nvSpPr>
          <p:cNvPr id="29702" name="WordArt 4"/>
          <p:cNvSpPr>
            <a:spLocks noChangeArrowheads="1" noChangeShapeType="1" noTextEdit="1"/>
          </p:cNvSpPr>
          <p:nvPr/>
        </p:nvSpPr>
        <p:spPr bwMode="auto">
          <a:xfrm>
            <a:off x="1524000" y="2590800"/>
            <a:ext cx="53340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Right">
                <a:rot lat="0" lon="600000" rev="0"/>
              </a:camera>
              <a:lightRig rig="legacyFlat3" dir="b"/>
            </a:scene3d>
            <a:sp3d extrusionH="430200" prstMaterial="legacyPlastic">
              <a:extrusionClr>
                <a:schemeClr val="bg2"/>
              </a:extrusionClr>
            </a:sp3d>
          </a:bodyPr>
          <a:lstStyle/>
          <a:p>
            <a:pPr algn="ctr"/>
            <a:r>
              <a:rPr lang="en-US" altLang="zh-CN" sz="3600" kern="10">
                <a:ln w="9525"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Thanks!</a:t>
            </a:r>
            <a:endParaRPr lang="zh-CN" altLang="en-US" sz="3600" kern="10">
              <a:ln w="9525">
                <a:round/>
                <a:headEnd/>
                <a:tailEnd/>
              </a:ln>
              <a:solidFill>
                <a:srgbClr val="F8F8F8"/>
              </a:solidFill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6fzMiGFbUKiBed.kXNu.Q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WYjdTepw0K1IIzF4yhzT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rxYQHLFXUehiepifJzSR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4kEjCfTnk6teGBcnI4Ix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GVQfqeqPUOjSftJObC8f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9j5aEdNAUaLIFxqk8M5U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ICStslfrkycU9K4u1GMD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4CU35sABE.4CcyNmD_bA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a0COLdhN0Cxm3S4TEK9r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fOAzN.CHkmWX4PVAOvQj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6WCCHgiAkeNEynd8oWTg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I6KtLIJ_kiEAntXxSVU2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fTVm7NkykSBtvpk_21iC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5kyo50jCEmydujyVs4cq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cNGgiNx_0a1Wwz49jCEn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rAsj0lriEGblnECFraJx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6yeOqBGwEytb1U3ocALvQ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fuMyDpNDkKrPIsSWaaRC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GGPe4xKf0iGz42.CmS6Z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Vo7QKD3.Uuxdrhk7.xB0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7Zg8ubY5EaeWcDuaVMnJ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ikrMu1a1E6yZAiBRunK1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Mbr47e7p0mBu4g5aDfNj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5yu1Bi01kGdQUJyv0HKf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QyN8TjxFkaj33luvcRvu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64IBYUDUG7wDjEee.dN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OBuxhTJu0eJRJkItWZ7lg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1157</TotalTime>
  <Words>331</Words>
  <Application>Microsoft Office PowerPoint</Application>
  <PresentationFormat>全屏显示(4:3)</PresentationFormat>
  <Paragraphs>97</Paragraphs>
  <Slides>9</Slides>
  <Notes>8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Theme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paresh</dc:creator>
  <cp:lastModifiedBy>Administrator</cp:lastModifiedBy>
  <cp:revision>199</cp:revision>
  <dcterms:created xsi:type="dcterms:W3CDTF">2010-03-22T13:39:53Z</dcterms:created>
  <dcterms:modified xsi:type="dcterms:W3CDTF">2015-03-05T01:38:00Z</dcterms:modified>
</cp:coreProperties>
</file>