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charts/colors1.xml" ContentType="application/vnd.ms-office.chartcolorstyle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8" r:id="rId3"/>
    <p:sldId id="257" r:id="rId4"/>
    <p:sldId id="258" r:id="rId5"/>
    <p:sldId id="259" r:id="rId6"/>
    <p:sldId id="274" r:id="rId7"/>
    <p:sldId id="260" r:id="rId8"/>
    <p:sldId id="273" r:id="rId9"/>
    <p:sldId id="277" r:id="rId10"/>
    <p:sldId id="266" r:id="rId11"/>
    <p:sldId id="261" r:id="rId12"/>
    <p:sldId id="269" r:id="rId13"/>
    <p:sldId id="267" r:id="rId14"/>
    <p:sldId id="279" r:id="rId15"/>
    <p:sldId id="263" r:id="rId16"/>
    <p:sldId id="270" r:id="rId17"/>
    <p:sldId id="265" r:id="rId18"/>
    <p:sldId id="268" r:id="rId19"/>
    <p:sldId id="280" r:id="rId20"/>
    <p:sldId id="264" r:id="rId21"/>
    <p:sldId id="262" r:id="rId22"/>
    <p:sldId id="271" r:id="rId23"/>
    <p:sldId id="272" r:id="rId2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333F50"/>
    <a:srgbClr val="A6A6A6"/>
    <a:srgbClr val="0BB195"/>
    <a:srgbClr val="96F8E8"/>
    <a:srgbClr val="0A9880"/>
    <a:srgbClr val="087260"/>
    <a:srgbClr val="222A36"/>
    <a:srgbClr val="076D5C"/>
    <a:srgbClr val="56F4DA"/>
    <a:srgbClr val="0EECC7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0" d="100"/>
          <a:sy n="100" d="100"/>
        </p:scale>
        <p:origin x="-348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___1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cs"/>
              </a:defRPr>
            </a:pPr>
            <a:r>
              <a:rPr lang="en-US" altLang="zh-CN" sz="2800" dirty="0" smtClean="0">
                <a:solidFill>
                  <a:schemeClr val="bg1"/>
                </a:solidFill>
              </a:rPr>
              <a:t>Your text</a:t>
            </a:r>
            <a:endParaRPr lang="zh-CN" altLang="en-US" sz="2800" dirty="0">
              <a:solidFill>
                <a:schemeClr val="bg1"/>
              </a:solidFill>
            </a:endParaRPr>
          </a:p>
        </c:rich>
      </c:tx>
      <c:layout/>
      <c:spPr>
        <a:noFill/>
        <a:ln>
          <a:noFill/>
        </a:ln>
        <a:effectLst/>
      </c:spPr>
    </c:title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spPr>
              <a:solidFill>
                <a:srgbClr val="0BB195"/>
              </a:solidFill>
              <a:ln w="19050">
                <a:noFill/>
              </a:ln>
              <a:effectLst/>
            </c:spPr>
          </c:dPt>
          <c:dPt>
            <c:idx val="1"/>
            <c:spPr>
              <a:solidFill>
                <a:schemeClr val="bg1">
                  <a:lumMod val="65000"/>
                </a:schemeClr>
              </a:solidFill>
              <a:ln w="19050">
                <a:noFill/>
              </a:ln>
              <a:effectLst/>
            </c:spPr>
          </c:dPt>
          <c:dPt>
            <c:idx val="2"/>
            <c:spPr>
              <a:solidFill>
                <a:schemeClr val="tx1"/>
              </a:solidFill>
              <a:ln w="19050">
                <a:noFill/>
              </a:ln>
              <a:effectLst/>
            </c:spPr>
          </c:dPt>
          <c:cat>
            <c:strRef>
              <c:f>Sheet1!$A$2:$A$4</c:f>
              <c:strCache>
                <c:ptCount val="3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8.2000000000000011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</c:ser>
        <c:dLbls/>
        <c:firstSliceAng val="0"/>
      </c:pieChart>
      <c:spPr>
        <a:noFill/>
        <a:ln>
          <a:noFill/>
        </a:ln>
        <a:effectLst/>
      </c:spPr>
    </c:plotArea>
    <c:legend>
      <c:legendPos val="b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+mn-cs"/>
            </a:defRPr>
          </a:pPr>
          <a:endParaRPr lang="zh-CN"/>
        </a:p>
      </c:txPr>
    </c:legend>
    <c:plotVisOnly val="1"/>
    <c:dispBlanksAs val="zero"/>
  </c:chart>
  <c:spPr>
    <a:noFill/>
    <a:ln>
      <a:noFill/>
    </a:ln>
    <a:effectLst/>
  </c:spPr>
  <c:txPr>
    <a:bodyPr/>
    <a:lstStyle/>
    <a:p>
      <a:pPr>
        <a:defRPr>
          <a:latin typeface="华文细黑" panose="02010600040101010101" pitchFamily="2" charset="-122"/>
          <a:ea typeface="华文细黑" panose="02010600040101010101" pitchFamily="2" charset="-122"/>
        </a:defRPr>
      </a:pPr>
      <a:endParaRPr lang="zh-CN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30A32-85B9-414C-A147-DC83741B4E54}" type="datetimeFigureOut">
              <a:rPr lang="zh-CN" altLang="en-US" smtClean="0"/>
              <a:pPr/>
              <a:t>2015/3/2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F22F0-1C64-42B3-B633-E431BD45171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7626693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30A32-85B9-414C-A147-DC83741B4E54}" type="datetimeFigureOut">
              <a:rPr lang="zh-CN" altLang="en-US" smtClean="0"/>
              <a:pPr/>
              <a:t>2015/3/2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F22F0-1C64-42B3-B633-E431BD45171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0859241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30A32-85B9-414C-A147-DC83741B4E54}" type="datetimeFigureOut">
              <a:rPr lang="zh-CN" altLang="en-US" smtClean="0"/>
              <a:pPr/>
              <a:t>2015/3/2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F22F0-1C64-42B3-B633-E431BD45171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3218534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30A32-85B9-414C-A147-DC83741B4E54}" type="datetimeFigureOut">
              <a:rPr lang="zh-CN" altLang="en-US" smtClean="0"/>
              <a:pPr/>
              <a:t>2015/3/2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F22F0-1C64-42B3-B633-E431BD45171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7370396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30A32-85B9-414C-A147-DC83741B4E54}" type="datetimeFigureOut">
              <a:rPr lang="zh-CN" altLang="en-US" smtClean="0"/>
              <a:pPr/>
              <a:t>2015/3/2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F22F0-1C64-42B3-B633-E431BD45171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9824549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30A32-85B9-414C-A147-DC83741B4E54}" type="datetimeFigureOut">
              <a:rPr lang="zh-CN" altLang="en-US" smtClean="0"/>
              <a:pPr/>
              <a:t>2015/3/2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F22F0-1C64-42B3-B633-E431BD45171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4806146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30A32-85B9-414C-A147-DC83741B4E54}" type="datetimeFigureOut">
              <a:rPr lang="zh-CN" altLang="en-US" smtClean="0"/>
              <a:pPr/>
              <a:t>2015/3/2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F22F0-1C64-42B3-B633-E431BD45171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12917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30A32-85B9-414C-A147-DC83741B4E54}" type="datetimeFigureOut">
              <a:rPr lang="zh-CN" altLang="en-US" smtClean="0"/>
              <a:pPr/>
              <a:t>2015/3/2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F22F0-1C64-42B3-B633-E431BD45171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8879613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30A32-85B9-414C-A147-DC83741B4E54}" type="datetimeFigureOut">
              <a:rPr lang="zh-CN" altLang="en-US" smtClean="0"/>
              <a:pPr/>
              <a:t>2015/3/2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F22F0-1C64-42B3-B633-E431BD45171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6502274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30A32-85B9-414C-A147-DC83741B4E54}" type="datetimeFigureOut">
              <a:rPr lang="zh-CN" altLang="en-US" smtClean="0"/>
              <a:pPr/>
              <a:t>2015/3/2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F22F0-1C64-42B3-B633-E431BD45171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4256742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30A32-85B9-414C-A147-DC83741B4E54}" type="datetimeFigureOut">
              <a:rPr lang="zh-CN" altLang="en-US" smtClean="0"/>
              <a:pPr/>
              <a:t>2015/3/2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F22F0-1C64-42B3-B633-E431BD45171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9421181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3F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330A32-85B9-414C-A147-DC83741B4E54}" type="datetimeFigureOut">
              <a:rPr lang="zh-CN" altLang="en-US" smtClean="0"/>
              <a:pPr/>
              <a:t>2015/3/2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AF22F0-1C64-42B3-B633-E431BD45171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050173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11.png"/><Relationship Id="rId7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9.png"/><Relationship Id="rId9" Type="http://schemas.microsoft.com/office/2007/relationships/hdphoto" Target="../media/hdphoto1.wdp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microsoft.com/office/2007/relationships/hdphoto" Target="../media/hdphoto1.wdp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/>
        </p:nvGrpSpPr>
        <p:grpSpPr>
          <a:xfrm>
            <a:off x="687754" y="656492"/>
            <a:ext cx="10816493" cy="504093"/>
            <a:chOff x="679938" y="656492"/>
            <a:chExt cx="10816493" cy="504093"/>
          </a:xfrm>
          <a:solidFill>
            <a:srgbClr val="69809F"/>
          </a:solidFill>
        </p:grpSpPr>
        <p:sp>
          <p:nvSpPr>
            <p:cNvPr id="5" name="椭圆 4"/>
            <p:cNvSpPr/>
            <p:nvPr/>
          </p:nvSpPr>
          <p:spPr>
            <a:xfrm>
              <a:off x="6799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14165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2153138" y="656492"/>
              <a:ext cx="504093" cy="504093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28897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36263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4362938" y="656492"/>
              <a:ext cx="504093" cy="504093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50995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58361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65727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73093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椭圆 14"/>
            <p:cNvSpPr/>
            <p:nvPr/>
          </p:nvSpPr>
          <p:spPr>
            <a:xfrm>
              <a:off x="80459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8782538" y="656492"/>
              <a:ext cx="504093" cy="504093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95191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102557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椭圆 18"/>
            <p:cNvSpPr/>
            <p:nvPr/>
          </p:nvSpPr>
          <p:spPr>
            <a:xfrm>
              <a:off x="109923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6799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1056054" y="1266092"/>
            <a:ext cx="10079893" cy="504093"/>
            <a:chOff x="1416538" y="656492"/>
            <a:chExt cx="10079893" cy="504093"/>
          </a:xfrm>
          <a:solidFill>
            <a:srgbClr val="69809F"/>
          </a:solidFill>
        </p:grpSpPr>
        <p:sp>
          <p:nvSpPr>
            <p:cNvPr id="24" name="椭圆 23"/>
            <p:cNvSpPr/>
            <p:nvPr/>
          </p:nvSpPr>
          <p:spPr>
            <a:xfrm>
              <a:off x="1416538" y="656492"/>
              <a:ext cx="504093" cy="504093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椭圆 24"/>
            <p:cNvSpPr/>
            <p:nvPr/>
          </p:nvSpPr>
          <p:spPr>
            <a:xfrm>
              <a:off x="2153138" y="656492"/>
              <a:ext cx="504093" cy="504093"/>
            </a:xfrm>
            <a:prstGeom prst="ellipse">
              <a:avLst/>
            </a:prstGeom>
            <a:solidFill>
              <a:srgbClr val="69809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椭圆 25"/>
            <p:cNvSpPr/>
            <p:nvPr/>
          </p:nvSpPr>
          <p:spPr>
            <a:xfrm>
              <a:off x="28897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椭圆 26"/>
            <p:cNvSpPr/>
            <p:nvPr/>
          </p:nvSpPr>
          <p:spPr>
            <a:xfrm>
              <a:off x="36263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>
            <a:xfrm>
              <a:off x="43629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椭圆 28"/>
            <p:cNvSpPr/>
            <p:nvPr/>
          </p:nvSpPr>
          <p:spPr>
            <a:xfrm>
              <a:off x="5099538" y="656492"/>
              <a:ext cx="504093" cy="504093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椭圆 29"/>
            <p:cNvSpPr/>
            <p:nvPr/>
          </p:nvSpPr>
          <p:spPr>
            <a:xfrm>
              <a:off x="5836138" y="656492"/>
              <a:ext cx="504093" cy="504093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椭圆 30"/>
            <p:cNvSpPr/>
            <p:nvPr/>
          </p:nvSpPr>
          <p:spPr>
            <a:xfrm>
              <a:off x="65727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73093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椭圆 32"/>
            <p:cNvSpPr/>
            <p:nvPr/>
          </p:nvSpPr>
          <p:spPr>
            <a:xfrm>
              <a:off x="80459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椭圆 33"/>
            <p:cNvSpPr/>
            <p:nvPr/>
          </p:nvSpPr>
          <p:spPr>
            <a:xfrm>
              <a:off x="87825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椭圆 34"/>
            <p:cNvSpPr/>
            <p:nvPr/>
          </p:nvSpPr>
          <p:spPr>
            <a:xfrm>
              <a:off x="95191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椭圆 35"/>
            <p:cNvSpPr/>
            <p:nvPr/>
          </p:nvSpPr>
          <p:spPr>
            <a:xfrm>
              <a:off x="102557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椭圆 36"/>
            <p:cNvSpPr/>
            <p:nvPr/>
          </p:nvSpPr>
          <p:spPr>
            <a:xfrm>
              <a:off x="10992338" y="656492"/>
              <a:ext cx="504093" cy="504093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4" name="文本框 73"/>
          <p:cNvSpPr txBox="1"/>
          <p:nvPr/>
        </p:nvSpPr>
        <p:spPr>
          <a:xfrm>
            <a:off x="7685455" y="2588447"/>
            <a:ext cx="36471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dirty="0">
                <a:solidFill>
                  <a:srgbClr val="0BB195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说</a:t>
            </a:r>
            <a:r>
              <a:rPr lang="zh-CN" altLang="en-US" sz="5400" dirty="0" smtClean="0">
                <a:solidFill>
                  <a:srgbClr val="0BB195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点儿</a:t>
            </a:r>
            <a:r>
              <a:rPr lang="zh-CN" altLang="en-US" sz="54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什么</a:t>
            </a:r>
            <a:endParaRPr lang="zh-CN" altLang="en-US" sz="54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1056052" y="5088792"/>
            <a:ext cx="10079893" cy="504093"/>
            <a:chOff x="1416538" y="656492"/>
            <a:chExt cx="10079893" cy="504093"/>
          </a:xfrm>
          <a:solidFill>
            <a:srgbClr val="69809F"/>
          </a:solidFill>
        </p:grpSpPr>
        <p:sp>
          <p:nvSpPr>
            <p:cNvPr id="41" name="椭圆 40"/>
            <p:cNvSpPr/>
            <p:nvPr/>
          </p:nvSpPr>
          <p:spPr>
            <a:xfrm>
              <a:off x="14165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椭圆 41"/>
            <p:cNvSpPr/>
            <p:nvPr/>
          </p:nvSpPr>
          <p:spPr>
            <a:xfrm>
              <a:off x="21531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椭圆 42"/>
            <p:cNvSpPr/>
            <p:nvPr/>
          </p:nvSpPr>
          <p:spPr>
            <a:xfrm>
              <a:off x="28897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椭圆 43"/>
            <p:cNvSpPr/>
            <p:nvPr/>
          </p:nvSpPr>
          <p:spPr>
            <a:xfrm>
              <a:off x="36263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椭圆 44"/>
            <p:cNvSpPr/>
            <p:nvPr/>
          </p:nvSpPr>
          <p:spPr>
            <a:xfrm>
              <a:off x="43629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椭圆 45"/>
            <p:cNvSpPr/>
            <p:nvPr/>
          </p:nvSpPr>
          <p:spPr>
            <a:xfrm>
              <a:off x="5099538" y="656492"/>
              <a:ext cx="504093" cy="504093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椭圆 46"/>
            <p:cNvSpPr/>
            <p:nvPr/>
          </p:nvSpPr>
          <p:spPr>
            <a:xfrm>
              <a:off x="58361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椭圆 47"/>
            <p:cNvSpPr/>
            <p:nvPr/>
          </p:nvSpPr>
          <p:spPr>
            <a:xfrm>
              <a:off x="65727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椭圆 48"/>
            <p:cNvSpPr/>
            <p:nvPr/>
          </p:nvSpPr>
          <p:spPr>
            <a:xfrm>
              <a:off x="73093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椭圆 49"/>
            <p:cNvSpPr/>
            <p:nvPr/>
          </p:nvSpPr>
          <p:spPr>
            <a:xfrm>
              <a:off x="80459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椭圆 50"/>
            <p:cNvSpPr/>
            <p:nvPr/>
          </p:nvSpPr>
          <p:spPr>
            <a:xfrm>
              <a:off x="87825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椭圆 51"/>
            <p:cNvSpPr/>
            <p:nvPr/>
          </p:nvSpPr>
          <p:spPr>
            <a:xfrm>
              <a:off x="9519138" y="656492"/>
              <a:ext cx="504093" cy="504093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椭圆 52"/>
            <p:cNvSpPr/>
            <p:nvPr/>
          </p:nvSpPr>
          <p:spPr>
            <a:xfrm>
              <a:off x="102557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椭圆 53"/>
            <p:cNvSpPr/>
            <p:nvPr/>
          </p:nvSpPr>
          <p:spPr>
            <a:xfrm>
              <a:off x="109923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687752" y="5698392"/>
            <a:ext cx="10816493" cy="504093"/>
            <a:chOff x="679938" y="656492"/>
            <a:chExt cx="10816493" cy="504093"/>
          </a:xfrm>
          <a:solidFill>
            <a:srgbClr val="69809F"/>
          </a:solidFill>
        </p:grpSpPr>
        <p:sp>
          <p:nvSpPr>
            <p:cNvPr id="57" name="椭圆 56"/>
            <p:cNvSpPr/>
            <p:nvPr/>
          </p:nvSpPr>
          <p:spPr>
            <a:xfrm>
              <a:off x="6799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椭圆 57"/>
            <p:cNvSpPr/>
            <p:nvPr/>
          </p:nvSpPr>
          <p:spPr>
            <a:xfrm>
              <a:off x="1416538" y="656492"/>
              <a:ext cx="504093" cy="504093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椭圆 58"/>
            <p:cNvSpPr/>
            <p:nvPr/>
          </p:nvSpPr>
          <p:spPr>
            <a:xfrm>
              <a:off x="21531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椭圆 59"/>
            <p:cNvSpPr/>
            <p:nvPr/>
          </p:nvSpPr>
          <p:spPr>
            <a:xfrm>
              <a:off x="28897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椭圆 60"/>
            <p:cNvSpPr/>
            <p:nvPr/>
          </p:nvSpPr>
          <p:spPr>
            <a:xfrm>
              <a:off x="3626338" y="656492"/>
              <a:ext cx="504093" cy="504093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椭圆 61"/>
            <p:cNvSpPr/>
            <p:nvPr/>
          </p:nvSpPr>
          <p:spPr>
            <a:xfrm>
              <a:off x="43629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椭圆 62"/>
            <p:cNvSpPr/>
            <p:nvPr/>
          </p:nvSpPr>
          <p:spPr>
            <a:xfrm>
              <a:off x="50995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椭圆 63"/>
            <p:cNvSpPr/>
            <p:nvPr/>
          </p:nvSpPr>
          <p:spPr>
            <a:xfrm>
              <a:off x="58361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椭圆 64"/>
            <p:cNvSpPr/>
            <p:nvPr/>
          </p:nvSpPr>
          <p:spPr>
            <a:xfrm>
              <a:off x="65727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椭圆 65"/>
            <p:cNvSpPr/>
            <p:nvPr/>
          </p:nvSpPr>
          <p:spPr>
            <a:xfrm>
              <a:off x="7309338" y="656492"/>
              <a:ext cx="504093" cy="504093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椭圆 66"/>
            <p:cNvSpPr/>
            <p:nvPr/>
          </p:nvSpPr>
          <p:spPr>
            <a:xfrm>
              <a:off x="80459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椭圆 67"/>
            <p:cNvSpPr/>
            <p:nvPr/>
          </p:nvSpPr>
          <p:spPr>
            <a:xfrm>
              <a:off x="8782538" y="656492"/>
              <a:ext cx="504093" cy="504093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" name="椭圆 68"/>
            <p:cNvSpPr/>
            <p:nvPr/>
          </p:nvSpPr>
          <p:spPr>
            <a:xfrm>
              <a:off x="95191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" name="椭圆 69"/>
            <p:cNvSpPr/>
            <p:nvPr/>
          </p:nvSpPr>
          <p:spPr>
            <a:xfrm>
              <a:off x="102557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椭圆 70"/>
            <p:cNvSpPr/>
            <p:nvPr/>
          </p:nvSpPr>
          <p:spPr>
            <a:xfrm>
              <a:off x="109923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" name="椭圆 71"/>
            <p:cNvSpPr/>
            <p:nvPr/>
          </p:nvSpPr>
          <p:spPr>
            <a:xfrm>
              <a:off x="6799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6" name="文本框 14"/>
          <p:cNvSpPr txBox="1"/>
          <p:nvPr/>
        </p:nvSpPr>
        <p:spPr>
          <a:xfrm>
            <a:off x="7685454" y="3491137"/>
            <a:ext cx="39792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然后，我觉得，你可以在这里写点儿简单的介绍什么的，这样看起来也美观</a:t>
            </a:r>
            <a:r>
              <a:rPr lang="en-US" altLang="zh-CN" sz="12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……</a:t>
            </a:r>
            <a:r>
              <a:rPr lang="zh-CN" altLang="en-US" sz="12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再然后，可以写点</a:t>
            </a:r>
            <a:r>
              <a:rPr lang="en-US" altLang="zh-CN" sz="12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Slogan</a:t>
            </a:r>
            <a:r>
              <a:rPr lang="zh-CN" altLang="en-US" sz="12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，比如：</a:t>
            </a:r>
          </a:p>
          <a:p>
            <a:endParaRPr lang="zh-CN" altLang="en-US" sz="12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78" name="文本框 16"/>
          <p:cNvSpPr txBox="1"/>
          <p:nvPr/>
        </p:nvSpPr>
        <p:spPr>
          <a:xfrm>
            <a:off x="7685452" y="4020748"/>
            <a:ext cx="30627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嘿，你的逼格掉了！</a:t>
            </a:r>
            <a:r>
              <a:rPr lang="en-US" altLang="zh-CN" sz="12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www.tretars.com</a:t>
            </a:r>
            <a:endParaRPr lang="zh-CN" altLang="en-US" sz="12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93897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椭圆 214"/>
          <p:cNvSpPr/>
          <p:nvPr/>
        </p:nvSpPr>
        <p:spPr>
          <a:xfrm rot="21007764">
            <a:off x="8405750" y="2583154"/>
            <a:ext cx="237806" cy="237806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16" name="椭圆 215"/>
          <p:cNvSpPr/>
          <p:nvPr/>
        </p:nvSpPr>
        <p:spPr>
          <a:xfrm rot="21007764">
            <a:off x="8312766" y="4317692"/>
            <a:ext cx="237806" cy="237806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17" name="椭圆 216"/>
          <p:cNvSpPr/>
          <p:nvPr/>
        </p:nvSpPr>
        <p:spPr>
          <a:xfrm rot="21007764">
            <a:off x="8843683" y="2761873"/>
            <a:ext cx="114828" cy="114828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18" name="椭圆 217"/>
          <p:cNvSpPr/>
          <p:nvPr/>
        </p:nvSpPr>
        <p:spPr>
          <a:xfrm rot="21007764">
            <a:off x="9032587" y="4184949"/>
            <a:ext cx="114828" cy="114828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19" name="椭圆 218"/>
          <p:cNvSpPr/>
          <p:nvPr/>
        </p:nvSpPr>
        <p:spPr>
          <a:xfrm rot="21007764">
            <a:off x="9215390" y="2782168"/>
            <a:ext cx="114828" cy="114828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20" name="椭圆 219"/>
          <p:cNvSpPr/>
          <p:nvPr/>
        </p:nvSpPr>
        <p:spPr>
          <a:xfrm rot="21007764">
            <a:off x="9165635" y="2555086"/>
            <a:ext cx="114828" cy="114828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21" name="椭圆 220"/>
          <p:cNvSpPr/>
          <p:nvPr/>
        </p:nvSpPr>
        <p:spPr>
          <a:xfrm rot="21007764">
            <a:off x="7552457" y="3890473"/>
            <a:ext cx="114828" cy="114828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22" name="椭圆 221"/>
          <p:cNvSpPr/>
          <p:nvPr/>
        </p:nvSpPr>
        <p:spPr>
          <a:xfrm rot="21007764">
            <a:off x="8176696" y="3436718"/>
            <a:ext cx="475612" cy="475612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23" name="椭圆 222"/>
          <p:cNvSpPr/>
          <p:nvPr/>
        </p:nvSpPr>
        <p:spPr>
          <a:xfrm rot="21007764">
            <a:off x="7509396" y="4095776"/>
            <a:ext cx="114828" cy="114828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24" name="椭圆 223"/>
          <p:cNvSpPr/>
          <p:nvPr/>
        </p:nvSpPr>
        <p:spPr>
          <a:xfrm rot="21007764">
            <a:off x="7754595" y="3942735"/>
            <a:ext cx="237806" cy="237806"/>
          </a:xfrm>
          <a:prstGeom prst="ellipse">
            <a:avLst/>
          </a:prstGeom>
          <a:solidFill>
            <a:srgbClr val="076D5C">
              <a:alpha val="6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25" name="椭圆 224"/>
          <p:cNvSpPr/>
          <p:nvPr/>
        </p:nvSpPr>
        <p:spPr>
          <a:xfrm rot="21007764">
            <a:off x="8431738" y="2914958"/>
            <a:ext cx="179489" cy="179489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26" name="椭圆 225"/>
          <p:cNvSpPr/>
          <p:nvPr/>
        </p:nvSpPr>
        <p:spPr>
          <a:xfrm rot="21007764">
            <a:off x="8626019" y="3067818"/>
            <a:ext cx="114828" cy="114828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27" name="椭圆 226"/>
          <p:cNvSpPr/>
          <p:nvPr/>
        </p:nvSpPr>
        <p:spPr>
          <a:xfrm rot="21007764">
            <a:off x="8669578" y="3705844"/>
            <a:ext cx="114828" cy="114828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28" name="椭圆 227"/>
          <p:cNvSpPr/>
          <p:nvPr/>
        </p:nvSpPr>
        <p:spPr>
          <a:xfrm rot="21007764">
            <a:off x="9347539" y="2500873"/>
            <a:ext cx="237806" cy="237806"/>
          </a:xfrm>
          <a:prstGeom prst="ellipse">
            <a:avLst/>
          </a:prstGeom>
          <a:solidFill>
            <a:srgbClr val="076D5C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29" name="椭圆 228"/>
          <p:cNvSpPr/>
          <p:nvPr/>
        </p:nvSpPr>
        <p:spPr>
          <a:xfrm rot="21007764">
            <a:off x="9301838" y="3013768"/>
            <a:ext cx="114828" cy="114828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30" name="椭圆 229"/>
          <p:cNvSpPr/>
          <p:nvPr/>
        </p:nvSpPr>
        <p:spPr>
          <a:xfrm rot="21007764">
            <a:off x="9069834" y="3344204"/>
            <a:ext cx="114828" cy="114828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31" name="椭圆 230"/>
          <p:cNvSpPr/>
          <p:nvPr/>
        </p:nvSpPr>
        <p:spPr>
          <a:xfrm rot="21007764">
            <a:off x="8145959" y="3011672"/>
            <a:ext cx="237806" cy="237806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32" name="椭圆 231"/>
          <p:cNvSpPr/>
          <p:nvPr/>
        </p:nvSpPr>
        <p:spPr>
          <a:xfrm rot="21007764">
            <a:off x="7661215" y="2656440"/>
            <a:ext cx="375228" cy="375228"/>
          </a:xfrm>
          <a:prstGeom prst="ellipse">
            <a:avLst/>
          </a:prstGeom>
          <a:solidFill>
            <a:srgbClr val="0EECC7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33" name="椭圆 232"/>
          <p:cNvSpPr/>
          <p:nvPr/>
        </p:nvSpPr>
        <p:spPr>
          <a:xfrm rot="21007764">
            <a:off x="7421974" y="2620867"/>
            <a:ext cx="237806" cy="237806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34" name="椭圆 233"/>
          <p:cNvSpPr/>
          <p:nvPr/>
        </p:nvSpPr>
        <p:spPr>
          <a:xfrm rot="21007764">
            <a:off x="8228317" y="3953272"/>
            <a:ext cx="114828" cy="114828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35" name="椭圆 234"/>
          <p:cNvSpPr/>
          <p:nvPr/>
        </p:nvSpPr>
        <p:spPr>
          <a:xfrm rot="21007764">
            <a:off x="7457206" y="3091719"/>
            <a:ext cx="375228" cy="375228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36" name="椭圆 235"/>
          <p:cNvSpPr/>
          <p:nvPr/>
        </p:nvSpPr>
        <p:spPr>
          <a:xfrm rot="21007764">
            <a:off x="8187787" y="2794848"/>
            <a:ext cx="114828" cy="114828"/>
          </a:xfrm>
          <a:prstGeom prst="ellipse">
            <a:avLst/>
          </a:prstGeom>
          <a:solidFill>
            <a:srgbClr val="076D5C">
              <a:alpha val="6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37" name="椭圆 236"/>
          <p:cNvSpPr/>
          <p:nvPr/>
        </p:nvSpPr>
        <p:spPr>
          <a:xfrm rot="21007764">
            <a:off x="8491340" y="3231544"/>
            <a:ext cx="237806" cy="237806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38" name="椭圆 237"/>
          <p:cNvSpPr/>
          <p:nvPr/>
        </p:nvSpPr>
        <p:spPr>
          <a:xfrm rot="21007764">
            <a:off x="9072490" y="3081305"/>
            <a:ext cx="179489" cy="179489"/>
          </a:xfrm>
          <a:prstGeom prst="ellipse">
            <a:avLst/>
          </a:prstGeom>
          <a:solidFill>
            <a:srgbClr val="96F8E8">
              <a:alpha val="6745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39" name="椭圆 238"/>
          <p:cNvSpPr/>
          <p:nvPr/>
        </p:nvSpPr>
        <p:spPr>
          <a:xfrm rot="21007764">
            <a:off x="7562359" y="2503202"/>
            <a:ext cx="53240" cy="53240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40" name="椭圆 239"/>
          <p:cNvSpPr/>
          <p:nvPr/>
        </p:nvSpPr>
        <p:spPr>
          <a:xfrm rot="21007764">
            <a:off x="8083215" y="3776633"/>
            <a:ext cx="53240" cy="53240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41" name="椭圆 240"/>
          <p:cNvSpPr/>
          <p:nvPr/>
        </p:nvSpPr>
        <p:spPr>
          <a:xfrm rot="21007764">
            <a:off x="8000783" y="3933848"/>
            <a:ext cx="53240" cy="53240"/>
          </a:xfrm>
          <a:prstGeom prst="ellipse">
            <a:avLst/>
          </a:prstGeom>
          <a:solidFill>
            <a:srgbClr val="076D5C">
              <a:alpha val="6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42" name="椭圆 241"/>
          <p:cNvSpPr/>
          <p:nvPr/>
        </p:nvSpPr>
        <p:spPr>
          <a:xfrm rot="21007764">
            <a:off x="8118271" y="4047255"/>
            <a:ext cx="53240" cy="53240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8235518" y="161364"/>
            <a:ext cx="36471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dirty="0">
                <a:solidFill>
                  <a:srgbClr val="0BB195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说</a:t>
            </a:r>
            <a:r>
              <a:rPr lang="zh-CN" altLang="en-US" sz="5400" dirty="0" smtClean="0">
                <a:solidFill>
                  <a:srgbClr val="0BB195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点儿</a:t>
            </a:r>
            <a:r>
              <a:rPr lang="zh-CN" altLang="en-US" sz="54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什么</a:t>
            </a:r>
            <a:endParaRPr lang="zh-CN" altLang="en-US" sz="54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8404998" y="1316854"/>
            <a:ext cx="670560" cy="0"/>
          </a:xfrm>
          <a:prstGeom prst="line">
            <a:avLst/>
          </a:prstGeom>
          <a:ln w="76200">
            <a:solidFill>
              <a:srgbClr val="0BB1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14"/>
          <p:cNvSpPr txBox="1"/>
          <p:nvPr/>
        </p:nvSpPr>
        <p:spPr>
          <a:xfrm>
            <a:off x="8235519" y="1582480"/>
            <a:ext cx="33241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然后，我觉得，你可以在这里写点儿简单的介绍什么的，这样看起来也美观</a:t>
            </a:r>
            <a:r>
              <a:rPr lang="en-US" altLang="zh-CN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……</a:t>
            </a:r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再然后，可以写点</a:t>
            </a:r>
            <a:r>
              <a:rPr lang="en-US" altLang="zh-CN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Slogan</a:t>
            </a:r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，比如：</a:t>
            </a:r>
          </a:p>
          <a:p>
            <a:endParaRPr lang="zh-CN" altLang="en-US" sz="1200" dirty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5" name="文本框 14"/>
          <p:cNvSpPr txBox="1"/>
          <p:nvPr/>
        </p:nvSpPr>
        <p:spPr>
          <a:xfrm>
            <a:off x="8235518" y="2365971"/>
            <a:ext cx="33241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然后，我觉得，你可以在这里写点儿简单的介绍什么的，这样看起来也美观</a:t>
            </a:r>
            <a:r>
              <a:rPr lang="en-US" altLang="zh-CN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……</a:t>
            </a:r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再然后，可以写点</a:t>
            </a:r>
            <a:r>
              <a:rPr lang="en-US" altLang="zh-CN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Slogan</a:t>
            </a:r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，比如：</a:t>
            </a:r>
          </a:p>
          <a:p>
            <a:endParaRPr lang="zh-CN" altLang="en-US" sz="1200" dirty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artisticPhotocopy/>
                    </a14:imgEffect>
                  </a14:imgLayer>
                </a14:imgProps>
              </a:ext>
            </a:extLst>
          </a:blip>
          <a:srcRect l="54779" t="24728" r="29798" b="57553"/>
          <a:stretch/>
        </p:blipFill>
        <p:spPr>
          <a:xfrm>
            <a:off x="7205003" y="-70796"/>
            <a:ext cx="1030515" cy="1132114"/>
          </a:xfrm>
          <a:prstGeom prst="rect">
            <a:avLst/>
          </a:prstGeom>
          <a:noFill/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 cstate="print"/>
          <a:srcRect l="54779" t="24728" r="29798" b="57553"/>
          <a:stretch/>
        </p:blipFill>
        <p:spPr>
          <a:xfrm rot="10800000">
            <a:off x="11161485" y="2630911"/>
            <a:ext cx="1030515" cy="1132114"/>
          </a:xfrm>
          <a:prstGeom prst="rect">
            <a:avLst/>
          </a:prstGeom>
          <a:noFill/>
        </p:spPr>
      </p:pic>
      <p:sp>
        <p:nvSpPr>
          <p:cNvPr id="9" name="椭圆 8"/>
          <p:cNvSpPr/>
          <p:nvPr/>
        </p:nvSpPr>
        <p:spPr>
          <a:xfrm rot="21007764">
            <a:off x="1724865" y="4541064"/>
            <a:ext cx="65978" cy="65978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 rot="21007764">
            <a:off x="3100227" y="2784874"/>
            <a:ext cx="679897" cy="679897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 rot="21007764">
            <a:off x="3934401" y="1815409"/>
            <a:ext cx="951223" cy="951223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 rot="21007764">
            <a:off x="2796558" y="5640139"/>
            <a:ext cx="951223" cy="951223"/>
          </a:xfrm>
          <a:prstGeom prst="ellipse">
            <a:avLst/>
          </a:prstGeom>
          <a:solidFill>
            <a:srgbClr val="0EECC7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 rot="21007764">
            <a:off x="5900633" y="4011644"/>
            <a:ext cx="475612" cy="475612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 rot="21007764">
            <a:off x="2007589" y="3543996"/>
            <a:ext cx="475612" cy="475612"/>
          </a:xfrm>
          <a:prstGeom prst="ellipse">
            <a:avLst/>
          </a:prstGeom>
          <a:solidFill>
            <a:srgbClr val="0EECC7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 rot="21007764">
            <a:off x="2833007" y="2259303"/>
            <a:ext cx="475612" cy="475612"/>
          </a:xfrm>
          <a:prstGeom prst="ellipse">
            <a:avLst/>
          </a:prstGeom>
          <a:solidFill>
            <a:srgbClr val="96F8E8">
              <a:alpha val="6745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 rot="21007764">
            <a:off x="6128507" y="2840465"/>
            <a:ext cx="475612" cy="475612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 rot="21007764">
            <a:off x="4494073" y="4058521"/>
            <a:ext cx="237806" cy="237806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 rot="21007764">
            <a:off x="5078877" y="3707260"/>
            <a:ext cx="237806" cy="237806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 rot="21007764">
            <a:off x="3787723" y="3127383"/>
            <a:ext cx="193543" cy="193543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 rot="21007764">
            <a:off x="4209154" y="3751697"/>
            <a:ext cx="237806" cy="237806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 rot="21007764">
            <a:off x="2745146" y="3864572"/>
            <a:ext cx="375228" cy="375228"/>
          </a:xfrm>
          <a:prstGeom prst="ellipse">
            <a:avLst/>
          </a:prstGeom>
          <a:solidFill>
            <a:srgbClr val="0EECC7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 rot="21007764">
            <a:off x="2469080" y="3312283"/>
            <a:ext cx="237806" cy="237806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 rot="21007764">
            <a:off x="3671576" y="2079328"/>
            <a:ext cx="237806" cy="237806"/>
          </a:xfrm>
          <a:prstGeom prst="ellipse">
            <a:avLst/>
          </a:prstGeom>
          <a:solidFill>
            <a:srgbClr val="076D5C">
              <a:alpha val="6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 rot="21007764">
            <a:off x="5735732" y="2093331"/>
            <a:ext cx="237806" cy="237806"/>
          </a:xfrm>
          <a:prstGeom prst="ellipse">
            <a:avLst/>
          </a:prstGeom>
          <a:solidFill>
            <a:srgbClr val="0EECC7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 rot="21007764">
            <a:off x="2770021" y="4351354"/>
            <a:ext cx="237806" cy="237806"/>
          </a:xfrm>
          <a:prstGeom prst="ellipse">
            <a:avLst/>
          </a:prstGeom>
          <a:solidFill>
            <a:srgbClr val="076D5C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 rot="21007764">
            <a:off x="2111966" y="4284738"/>
            <a:ext cx="237806" cy="237806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 rot="21007764">
            <a:off x="4401089" y="5793059"/>
            <a:ext cx="237806" cy="237806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 rot="21007764">
            <a:off x="4932006" y="4237240"/>
            <a:ext cx="114828" cy="114828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 rot="21007764">
            <a:off x="5120910" y="5660316"/>
            <a:ext cx="114828" cy="114828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 rot="21007764">
            <a:off x="5303713" y="4257535"/>
            <a:ext cx="114828" cy="114828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 rot="21007764">
            <a:off x="5253958" y="4030453"/>
            <a:ext cx="114828" cy="114828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 rot="21007764">
            <a:off x="4740079" y="3134211"/>
            <a:ext cx="114828" cy="114828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 rot="21007764">
            <a:off x="4745001" y="2913997"/>
            <a:ext cx="114828" cy="114828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35" name="椭圆 34"/>
          <p:cNvSpPr/>
          <p:nvPr/>
        </p:nvSpPr>
        <p:spPr>
          <a:xfrm rot="21007764">
            <a:off x="4964190" y="3065735"/>
            <a:ext cx="53240" cy="53240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 rot="21007764">
            <a:off x="4919257" y="2832918"/>
            <a:ext cx="114828" cy="114828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37" name="椭圆 36"/>
          <p:cNvSpPr/>
          <p:nvPr/>
        </p:nvSpPr>
        <p:spPr>
          <a:xfrm rot="21007764">
            <a:off x="2887111" y="5207777"/>
            <a:ext cx="114828" cy="114828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38" name="椭圆 37"/>
          <p:cNvSpPr/>
          <p:nvPr/>
        </p:nvSpPr>
        <p:spPr>
          <a:xfrm rot="21007764">
            <a:off x="3640780" y="5365840"/>
            <a:ext cx="114828" cy="114828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 rot="21007764">
            <a:off x="3069533" y="5033165"/>
            <a:ext cx="114828" cy="114828"/>
          </a:xfrm>
          <a:prstGeom prst="ellipse">
            <a:avLst/>
          </a:prstGeom>
          <a:solidFill>
            <a:srgbClr val="076D5C">
              <a:alpha val="6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40" name="椭圆 39"/>
          <p:cNvSpPr/>
          <p:nvPr/>
        </p:nvSpPr>
        <p:spPr>
          <a:xfrm rot="21007764">
            <a:off x="3209064" y="5000989"/>
            <a:ext cx="114828" cy="114828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41" name="椭圆 40"/>
          <p:cNvSpPr/>
          <p:nvPr/>
        </p:nvSpPr>
        <p:spPr>
          <a:xfrm rot="21007764">
            <a:off x="3193315" y="1795120"/>
            <a:ext cx="114828" cy="114828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42" name="椭圆 41"/>
          <p:cNvSpPr/>
          <p:nvPr/>
        </p:nvSpPr>
        <p:spPr>
          <a:xfrm rot="21007764">
            <a:off x="3325722" y="2049931"/>
            <a:ext cx="114828" cy="114828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43" name="椭圆 42"/>
          <p:cNvSpPr/>
          <p:nvPr/>
        </p:nvSpPr>
        <p:spPr>
          <a:xfrm rot="21007764">
            <a:off x="3785540" y="1833820"/>
            <a:ext cx="114828" cy="114828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44" name="椭圆 43"/>
          <p:cNvSpPr/>
          <p:nvPr/>
        </p:nvSpPr>
        <p:spPr>
          <a:xfrm rot="21007764">
            <a:off x="3444172" y="1599772"/>
            <a:ext cx="114828" cy="114828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45" name="椭圆 44"/>
          <p:cNvSpPr/>
          <p:nvPr/>
        </p:nvSpPr>
        <p:spPr>
          <a:xfrm rot="21007764">
            <a:off x="1365096" y="4336231"/>
            <a:ext cx="114828" cy="114828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46" name="椭圆 45"/>
          <p:cNvSpPr/>
          <p:nvPr/>
        </p:nvSpPr>
        <p:spPr>
          <a:xfrm rot="21007764">
            <a:off x="2211164" y="4065107"/>
            <a:ext cx="114828" cy="114828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47" name="椭圆 46"/>
          <p:cNvSpPr/>
          <p:nvPr/>
        </p:nvSpPr>
        <p:spPr>
          <a:xfrm rot="21007764">
            <a:off x="2441110" y="3629284"/>
            <a:ext cx="114828" cy="114828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48" name="椭圆 47"/>
          <p:cNvSpPr/>
          <p:nvPr/>
        </p:nvSpPr>
        <p:spPr>
          <a:xfrm rot="21007764">
            <a:off x="2567612" y="3366177"/>
            <a:ext cx="114828" cy="114828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49" name="椭圆 48"/>
          <p:cNvSpPr/>
          <p:nvPr/>
        </p:nvSpPr>
        <p:spPr>
          <a:xfrm rot="21007764">
            <a:off x="1721517" y="1690938"/>
            <a:ext cx="475612" cy="475612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50" name="椭圆 49"/>
          <p:cNvSpPr/>
          <p:nvPr/>
        </p:nvSpPr>
        <p:spPr>
          <a:xfrm rot="21007764">
            <a:off x="4265019" y="4912085"/>
            <a:ext cx="475612" cy="475612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51" name="椭圆 50"/>
          <p:cNvSpPr/>
          <p:nvPr/>
        </p:nvSpPr>
        <p:spPr>
          <a:xfrm rot="21007764">
            <a:off x="981251" y="5372866"/>
            <a:ext cx="475612" cy="475612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52" name="椭圆 51"/>
          <p:cNvSpPr/>
          <p:nvPr/>
        </p:nvSpPr>
        <p:spPr>
          <a:xfrm rot="21007764">
            <a:off x="1523050" y="3768629"/>
            <a:ext cx="114828" cy="114828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53" name="椭圆 52"/>
          <p:cNvSpPr/>
          <p:nvPr/>
        </p:nvSpPr>
        <p:spPr>
          <a:xfrm rot="21007764">
            <a:off x="1662936" y="3863284"/>
            <a:ext cx="114828" cy="114828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54" name="椭圆 53"/>
          <p:cNvSpPr/>
          <p:nvPr/>
        </p:nvSpPr>
        <p:spPr>
          <a:xfrm rot="21007764">
            <a:off x="2114444" y="4626353"/>
            <a:ext cx="114828" cy="114828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55" name="椭圆 54"/>
          <p:cNvSpPr/>
          <p:nvPr/>
        </p:nvSpPr>
        <p:spPr>
          <a:xfrm rot="21007764">
            <a:off x="1845655" y="4578472"/>
            <a:ext cx="114828" cy="114828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56" name="椭圆 55"/>
          <p:cNvSpPr/>
          <p:nvPr/>
        </p:nvSpPr>
        <p:spPr>
          <a:xfrm rot="21007764">
            <a:off x="3597719" y="5571143"/>
            <a:ext cx="114828" cy="114828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57" name="椭圆 56"/>
          <p:cNvSpPr/>
          <p:nvPr/>
        </p:nvSpPr>
        <p:spPr>
          <a:xfrm rot="21007764">
            <a:off x="3842918" y="5418102"/>
            <a:ext cx="237806" cy="237806"/>
          </a:xfrm>
          <a:prstGeom prst="ellipse">
            <a:avLst/>
          </a:prstGeom>
          <a:solidFill>
            <a:srgbClr val="076D5C">
              <a:alpha val="6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58" name="椭圆 57"/>
          <p:cNvSpPr/>
          <p:nvPr/>
        </p:nvSpPr>
        <p:spPr>
          <a:xfrm rot="21007764">
            <a:off x="2551997" y="5221344"/>
            <a:ext cx="237806" cy="237806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59" name="椭圆 58"/>
          <p:cNvSpPr/>
          <p:nvPr/>
        </p:nvSpPr>
        <p:spPr>
          <a:xfrm rot="21007764">
            <a:off x="5304819" y="4786514"/>
            <a:ext cx="475612" cy="475612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60" name="椭圆 59"/>
          <p:cNvSpPr/>
          <p:nvPr/>
        </p:nvSpPr>
        <p:spPr>
          <a:xfrm rot="21007764">
            <a:off x="2616851" y="2734236"/>
            <a:ext cx="237806" cy="237806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61" name="椭圆 60"/>
          <p:cNvSpPr/>
          <p:nvPr/>
        </p:nvSpPr>
        <p:spPr>
          <a:xfrm rot="21007764">
            <a:off x="4520061" y="4390325"/>
            <a:ext cx="179489" cy="179489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62" name="椭圆 61"/>
          <p:cNvSpPr/>
          <p:nvPr/>
        </p:nvSpPr>
        <p:spPr>
          <a:xfrm rot="21007764">
            <a:off x="4714342" y="4543185"/>
            <a:ext cx="114828" cy="114828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63" name="椭圆 62"/>
          <p:cNvSpPr/>
          <p:nvPr/>
        </p:nvSpPr>
        <p:spPr>
          <a:xfrm rot="21007764">
            <a:off x="4757901" y="5181211"/>
            <a:ext cx="114828" cy="114828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64" name="椭圆 63"/>
          <p:cNvSpPr/>
          <p:nvPr/>
        </p:nvSpPr>
        <p:spPr>
          <a:xfrm rot="21007764">
            <a:off x="4662018" y="3223120"/>
            <a:ext cx="679897" cy="679897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65" name="椭圆 64"/>
          <p:cNvSpPr/>
          <p:nvPr/>
        </p:nvSpPr>
        <p:spPr>
          <a:xfrm rot="21007764">
            <a:off x="2644282" y="990454"/>
            <a:ext cx="679897" cy="679897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66" name="椭圆 65"/>
          <p:cNvSpPr/>
          <p:nvPr/>
        </p:nvSpPr>
        <p:spPr>
          <a:xfrm rot="21007764">
            <a:off x="2417671" y="2182739"/>
            <a:ext cx="237806" cy="237806"/>
          </a:xfrm>
          <a:prstGeom prst="ellipse">
            <a:avLst/>
          </a:prstGeom>
          <a:solidFill>
            <a:srgbClr val="0EECC7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67" name="椭圆 66"/>
          <p:cNvSpPr/>
          <p:nvPr/>
        </p:nvSpPr>
        <p:spPr>
          <a:xfrm rot="21007764">
            <a:off x="1693241" y="2497532"/>
            <a:ext cx="237806" cy="237806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68" name="椭圆 67"/>
          <p:cNvSpPr/>
          <p:nvPr/>
        </p:nvSpPr>
        <p:spPr>
          <a:xfrm rot="21007764">
            <a:off x="3896405" y="1078170"/>
            <a:ext cx="237806" cy="237806"/>
          </a:xfrm>
          <a:prstGeom prst="ellipse">
            <a:avLst/>
          </a:prstGeom>
          <a:solidFill>
            <a:srgbClr val="96F8E8">
              <a:alpha val="6745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69" name="椭圆 68"/>
          <p:cNvSpPr/>
          <p:nvPr/>
        </p:nvSpPr>
        <p:spPr>
          <a:xfrm rot="21007764">
            <a:off x="4612774" y="1257384"/>
            <a:ext cx="114828" cy="114828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70" name="椭圆 69"/>
          <p:cNvSpPr/>
          <p:nvPr/>
        </p:nvSpPr>
        <p:spPr>
          <a:xfrm rot="21007764">
            <a:off x="5128026" y="1731299"/>
            <a:ext cx="114828" cy="114828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71" name="椭圆 70"/>
          <p:cNvSpPr/>
          <p:nvPr/>
        </p:nvSpPr>
        <p:spPr>
          <a:xfrm rot="21007764">
            <a:off x="4474576" y="1605641"/>
            <a:ext cx="114828" cy="114828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72" name="椭圆 71"/>
          <p:cNvSpPr/>
          <p:nvPr/>
        </p:nvSpPr>
        <p:spPr>
          <a:xfrm rot="21007764">
            <a:off x="4978674" y="2057460"/>
            <a:ext cx="237806" cy="237806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73" name="椭圆 72"/>
          <p:cNvSpPr/>
          <p:nvPr/>
        </p:nvSpPr>
        <p:spPr>
          <a:xfrm rot="21007764">
            <a:off x="5289269" y="2480160"/>
            <a:ext cx="237806" cy="237806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74" name="椭圆 73"/>
          <p:cNvSpPr/>
          <p:nvPr/>
        </p:nvSpPr>
        <p:spPr>
          <a:xfrm rot="21007764">
            <a:off x="5435862" y="3976240"/>
            <a:ext cx="237806" cy="237806"/>
          </a:xfrm>
          <a:prstGeom prst="ellipse">
            <a:avLst/>
          </a:prstGeom>
          <a:solidFill>
            <a:srgbClr val="076D5C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75" name="椭圆 74"/>
          <p:cNvSpPr/>
          <p:nvPr/>
        </p:nvSpPr>
        <p:spPr>
          <a:xfrm rot="21007764">
            <a:off x="5390161" y="4489135"/>
            <a:ext cx="114828" cy="114828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76" name="椭圆 75"/>
          <p:cNvSpPr/>
          <p:nvPr/>
        </p:nvSpPr>
        <p:spPr>
          <a:xfrm rot="21007764">
            <a:off x="5158157" y="4819571"/>
            <a:ext cx="114828" cy="114828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77" name="椭圆 76"/>
          <p:cNvSpPr/>
          <p:nvPr/>
        </p:nvSpPr>
        <p:spPr>
          <a:xfrm rot="21007764">
            <a:off x="4234282" y="4487039"/>
            <a:ext cx="237806" cy="237806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78" name="椭圆 77"/>
          <p:cNvSpPr/>
          <p:nvPr/>
        </p:nvSpPr>
        <p:spPr>
          <a:xfrm rot="21007764">
            <a:off x="2878909" y="5372050"/>
            <a:ext cx="237806" cy="237806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79" name="椭圆 78"/>
          <p:cNvSpPr/>
          <p:nvPr/>
        </p:nvSpPr>
        <p:spPr>
          <a:xfrm rot="21007764">
            <a:off x="3749538" y="4131807"/>
            <a:ext cx="375228" cy="375228"/>
          </a:xfrm>
          <a:prstGeom prst="ellipse">
            <a:avLst/>
          </a:prstGeom>
          <a:solidFill>
            <a:srgbClr val="0EECC7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80" name="椭圆 79"/>
          <p:cNvSpPr/>
          <p:nvPr/>
        </p:nvSpPr>
        <p:spPr>
          <a:xfrm rot="21007764">
            <a:off x="2979457" y="3401651"/>
            <a:ext cx="375228" cy="375228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81" name="椭圆 80"/>
          <p:cNvSpPr/>
          <p:nvPr/>
        </p:nvSpPr>
        <p:spPr>
          <a:xfrm rot="21007764">
            <a:off x="3510297" y="4096234"/>
            <a:ext cx="237806" cy="237806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82" name="椭圆 81"/>
          <p:cNvSpPr/>
          <p:nvPr/>
        </p:nvSpPr>
        <p:spPr>
          <a:xfrm rot="21007764">
            <a:off x="2509968" y="4349664"/>
            <a:ext cx="237806" cy="237806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83" name="椭圆 82"/>
          <p:cNvSpPr/>
          <p:nvPr/>
        </p:nvSpPr>
        <p:spPr>
          <a:xfrm rot="21007764">
            <a:off x="4018331" y="2951295"/>
            <a:ext cx="526405" cy="526405"/>
          </a:xfrm>
          <a:prstGeom prst="ellipse">
            <a:avLst/>
          </a:prstGeom>
          <a:solidFill>
            <a:srgbClr val="0EECC7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84" name="椭圆 83"/>
          <p:cNvSpPr/>
          <p:nvPr/>
        </p:nvSpPr>
        <p:spPr>
          <a:xfrm rot="21007764">
            <a:off x="1498709" y="3658327"/>
            <a:ext cx="237806" cy="237806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85" name="椭圆 84"/>
          <p:cNvSpPr/>
          <p:nvPr/>
        </p:nvSpPr>
        <p:spPr>
          <a:xfrm rot="21007764">
            <a:off x="2226644" y="2630683"/>
            <a:ext cx="114828" cy="114828"/>
          </a:xfrm>
          <a:prstGeom prst="ellipse">
            <a:avLst/>
          </a:prstGeom>
          <a:solidFill>
            <a:srgbClr val="076D5C">
              <a:alpha val="6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86" name="椭圆 85"/>
          <p:cNvSpPr/>
          <p:nvPr/>
        </p:nvSpPr>
        <p:spPr>
          <a:xfrm rot="21007764">
            <a:off x="2435874" y="2791625"/>
            <a:ext cx="114828" cy="114828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87" name="椭圆 86"/>
          <p:cNvSpPr/>
          <p:nvPr/>
        </p:nvSpPr>
        <p:spPr>
          <a:xfrm rot="21007764">
            <a:off x="3779953" y="2422678"/>
            <a:ext cx="114828" cy="114828"/>
          </a:xfrm>
          <a:prstGeom prst="ellipse">
            <a:avLst/>
          </a:prstGeom>
          <a:solidFill>
            <a:srgbClr val="076D5C">
              <a:alpha val="6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88" name="椭圆 87"/>
          <p:cNvSpPr/>
          <p:nvPr/>
        </p:nvSpPr>
        <p:spPr>
          <a:xfrm rot="21007764">
            <a:off x="3811420" y="1647629"/>
            <a:ext cx="114828" cy="114828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89" name="椭圆 88"/>
          <p:cNvSpPr/>
          <p:nvPr/>
        </p:nvSpPr>
        <p:spPr>
          <a:xfrm rot="21007764">
            <a:off x="3136845" y="1427555"/>
            <a:ext cx="237806" cy="237806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90" name="椭圆 89"/>
          <p:cNvSpPr/>
          <p:nvPr/>
        </p:nvSpPr>
        <p:spPr>
          <a:xfrm rot="21007764">
            <a:off x="687204" y="4713260"/>
            <a:ext cx="237806" cy="237806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91" name="椭圆 90"/>
          <p:cNvSpPr/>
          <p:nvPr/>
        </p:nvSpPr>
        <p:spPr>
          <a:xfrm rot="21007764">
            <a:off x="963989" y="3524643"/>
            <a:ext cx="475612" cy="475612"/>
          </a:xfrm>
          <a:prstGeom prst="ellipse">
            <a:avLst/>
          </a:prstGeom>
          <a:solidFill>
            <a:srgbClr val="96F8E8">
              <a:alpha val="6745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92" name="椭圆 91"/>
          <p:cNvSpPr/>
          <p:nvPr/>
        </p:nvSpPr>
        <p:spPr>
          <a:xfrm rot="21007764">
            <a:off x="5538643" y="2738503"/>
            <a:ext cx="475612" cy="475612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93" name="椭圆 92"/>
          <p:cNvSpPr/>
          <p:nvPr/>
        </p:nvSpPr>
        <p:spPr>
          <a:xfrm rot="21007764">
            <a:off x="3602132" y="1406566"/>
            <a:ext cx="237806" cy="237806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94" name="椭圆 93"/>
          <p:cNvSpPr/>
          <p:nvPr/>
        </p:nvSpPr>
        <p:spPr>
          <a:xfrm rot="21007764">
            <a:off x="2259655" y="1849100"/>
            <a:ext cx="114828" cy="114828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95" name="椭圆 94"/>
          <p:cNvSpPr/>
          <p:nvPr/>
        </p:nvSpPr>
        <p:spPr>
          <a:xfrm rot="21007764">
            <a:off x="4316640" y="5428639"/>
            <a:ext cx="114828" cy="114828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96" name="椭圆 95"/>
          <p:cNvSpPr/>
          <p:nvPr/>
        </p:nvSpPr>
        <p:spPr>
          <a:xfrm rot="21007764">
            <a:off x="2118103" y="5724348"/>
            <a:ext cx="375228" cy="375228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97" name="椭圆 96"/>
          <p:cNvSpPr/>
          <p:nvPr/>
        </p:nvSpPr>
        <p:spPr>
          <a:xfrm rot="21007764">
            <a:off x="5717371" y="5309726"/>
            <a:ext cx="237806" cy="237806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98" name="椭圆 97"/>
          <p:cNvSpPr/>
          <p:nvPr/>
        </p:nvSpPr>
        <p:spPr>
          <a:xfrm rot="21007764">
            <a:off x="1587591" y="2749632"/>
            <a:ext cx="114828" cy="114828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99" name="椭圆 98"/>
          <p:cNvSpPr/>
          <p:nvPr/>
        </p:nvSpPr>
        <p:spPr>
          <a:xfrm rot="21007764">
            <a:off x="5255174" y="2287202"/>
            <a:ext cx="114828" cy="114828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00" name="椭圆 99"/>
          <p:cNvSpPr/>
          <p:nvPr/>
        </p:nvSpPr>
        <p:spPr>
          <a:xfrm rot="21007764">
            <a:off x="6059741" y="3512156"/>
            <a:ext cx="193543" cy="193543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01" name="椭圆 100"/>
          <p:cNvSpPr/>
          <p:nvPr/>
        </p:nvSpPr>
        <p:spPr>
          <a:xfrm rot="21007764">
            <a:off x="5520254" y="3577494"/>
            <a:ext cx="237806" cy="237806"/>
          </a:xfrm>
          <a:prstGeom prst="ellipse">
            <a:avLst/>
          </a:prstGeom>
          <a:solidFill>
            <a:srgbClr val="0EECC7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02" name="椭圆 101"/>
          <p:cNvSpPr/>
          <p:nvPr/>
        </p:nvSpPr>
        <p:spPr>
          <a:xfrm rot="21007764">
            <a:off x="4884758" y="3878221"/>
            <a:ext cx="114828" cy="114828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03" name="椭圆 102"/>
          <p:cNvSpPr/>
          <p:nvPr/>
        </p:nvSpPr>
        <p:spPr>
          <a:xfrm rot="21007764">
            <a:off x="3326763" y="3903543"/>
            <a:ext cx="237806" cy="237806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04" name="椭圆 103"/>
          <p:cNvSpPr/>
          <p:nvPr/>
        </p:nvSpPr>
        <p:spPr>
          <a:xfrm rot="21007764">
            <a:off x="3445124" y="2472435"/>
            <a:ext cx="237806" cy="237806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05" name="椭圆 104"/>
          <p:cNvSpPr/>
          <p:nvPr/>
        </p:nvSpPr>
        <p:spPr>
          <a:xfrm rot="21007764">
            <a:off x="1998250" y="3150849"/>
            <a:ext cx="237806" cy="237806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06" name="椭圆 105"/>
          <p:cNvSpPr/>
          <p:nvPr/>
        </p:nvSpPr>
        <p:spPr>
          <a:xfrm rot="21007764">
            <a:off x="2655387" y="3520801"/>
            <a:ext cx="237806" cy="237806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07" name="椭圆 106"/>
          <p:cNvSpPr/>
          <p:nvPr/>
        </p:nvSpPr>
        <p:spPr>
          <a:xfrm rot="21007764">
            <a:off x="2708604" y="1823946"/>
            <a:ext cx="193543" cy="193543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08" name="椭圆 107"/>
          <p:cNvSpPr/>
          <p:nvPr/>
        </p:nvSpPr>
        <p:spPr>
          <a:xfrm rot="21007764">
            <a:off x="4213315" y="3503321"/>
            <a:ext cx="193543" cy="193543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09" name="椭圆 108"/>
          <p:cNvSpPr/>
          <p:nvPr/>
        </p:nvSpPr>
        <p:spPr>
          <a:xfrm rot="21007764">
            <a:off x="2377285" y="2046512"/>
            <a:ext cx="114828" cy="114828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10" name="椭圆 109"/>
          <p:cNvSpPr/>
          <p:nvPr/>
        </p:nvSpPr>
        <p:spPr>
          <a:xfrm rot="21007764">
            <a:off x="3545529" y="4567086"/>
            <a:ext cx="375228" cy="375228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11" name="椭圆 110"/>
          <p:cNvSpPr/>
          <p:nvPr/>
        </p:nvSpPr>
        <p:spPr>
          <a:xfrm rot="21007764">
            <a:off x="2778484" y="4809772"/>
            <a:ext cx="237806" cy="237806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12" name="椭圆 111"/>
          <p:cNvSpPr/>
          <p:nvPr/>
        </p:nvSpPr>
        <p:spPr>
          <a:xfrm rot="21007764">
            <a:off x="2574021" y="2550834"/>
            <a:ext cx="114828" cy="114828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13" name="椭圆 112"/>
          <p:cNvSpPr/>
          <p:nvPr/>
        </p:nvSpPr>
        <p:spPr>
          <a:xfrm rot="21007764">
            <a:off x="2324946" y="4126990"/>
            <a:ext cx="237806" cy="237806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14" name="椭圆 113"/>
          <p:cNvSpPr/>
          <p:nvPr/>
        </p:nvSpPr>
        <p:spPr>
          <a:xfrm rot="21007764">
            <a:off x="3542131" y="3362316"/>
            <a:ext cx="114828" cy="114828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15" name="椭圆 114"/>
          <p:cNvSpPr/>
          <p:nvPr/>
        </p:nvSpPr>
        <p:spPr>
          <a:xfrm rot="21007764">
            <a:off x="3686299" y="3152168"/>
            <a:ext cx="114828" cy="114828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16" name="椭圆 115"/>
          <p:cNvSpPr/>
          <p:nvPr/>
        </p:nvSpPr>
        <p:spPr>
          <a:xfrm rot="21007764">
            <a:off x="3005937" y="3817003"/>
            <a:ext cx="114828" cy="114828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17" name="椭圆 116"/>
          <p:cNvSpPr/>
          <p:nvPr/>
        </p:nvSpPr>
        <p:spPr>
          <a:xfrm rot="21007764">
            <a:off x="4276110" y="4270215"/>
            <a:ext cx="114828" cy="114828"/>
          </a:xfrm>
          <a:prstGeom prst="ellipse">
            <a:avLst/>
          </a:prstGeom>
          <a:solidFill>
            <a:srgbClr val="076D5C">
              <a:alpha val="6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18" name="椭圆 117"/>
          <p:cNvSpPr/>
          <p:nvPr/>
        </p:nvSpPr>
        <p:spPr>
          <a:xfrm rot="21007764">
            <a:off x="4579663" y="4706911"/>
            <a:ext cx="237806" cy="237806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19" name="椭圆 118"/>
          <p:cNvSpPr/>
          <p:nvPr/>
        </p:nvSpPr>
        <p:spPr>
          <a:xfrm rot="21007764">
            <a:off x="2995298" y="4609727"/>
            <a:ext cx="237806" cy="237806"/>
          </a:xfrm>
          <a:prstGeom prst="ellipse">
            <a:avLst/>
          </a:prstGeom>
          <a:solidFill>
            <a:srgbClr val="076D5C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20" name="椭圆 119"/>
          <p:cNvSpPr/>
          <p:nvPr/>
        </p:nvSpPr>
        <p:spPr>
          <a:xfrm rot="21007764">
            <a:off x="2695497" y="4655402"/>
            <a:ext cx="114828" cy="114828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21" name="椭圆 120"/>
          <p:cNvSpPr/>
          <p:nvPr/>
        </p:nvSpPr>
        <p:spPr>
          <a:xfrm rot="21007764">
            <a:off x="3434058" y="1758878"/>
            <a:ext cx="237806" cy="237806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22" name="椭圆 121"/>
          <p:cNvSpPr/>
          <p:nvPr/>
        </p:nvSpPr>
        <p:spPr>
          <a:xfrm rot="21007764">
            <a:off x="3375907" y="2178062"/>
            <a:ext cx="237806" cy="237806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23" name="椭圆 122"/>
          <p:cNvSpPr/>
          <p:nvPr/>
        </p:nvSpPr>
        <p:spPr>
          <a:xfrm rot="21007764">
            <a:off x="5039276" y="2679520"/>
            <a:ext cx="193543" cy="193543"/>
          </a:xfrm>
          <a:prstGeom prst="ellipse">
            <a:avLst/>
          </a:prstGeom>
          <a:solidFill>
            <a:srgbClr val="076D5C">
              <a:alpha val="6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24" name="椭圆 123"/>
          <p:cNvSpPr/>
          <p:nvPr/>
        </p:nvSpPr>
        <p:spPr>
          <a:xfrm rot="21007764">
            <a:off x="6290978" y="4564864"/>
            <a:ext cx="237806" cy="237806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25" name="椭圆 124"/>
          <p:cNvSpPr/>
          <p:nvPr/>
        </p:nvSpPr>
        <p:spPr>
          <a:xfrm rot="21007764">
            <a:off x="5402450" y="3768877"/>
            <a:ext cx="114828" cy="114828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26" name="椭圆 125"/>
          <p:cNvSpPr/>
          <p:nvPr/>
        </p:nvSpPr>
        <p:spPr>
          <a:xfrm rot="21007764">
            <a:off x="5160813" y="4556672"/>
            <a:ext cx="179489" cy="179489"/>
          </a:xfrm>
          <a:prstGeom prst="ellipse">
            <a:avLst/>
          </a:prstGeom>
          <a:solidFill>
            <a:srgbClr val="96F8E8">
              <a:alpha val="6745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27" name="椭圆 126"/>
          <p:cNvSpPr/>
          <p:nvPr/>
        </p:nvSpPr>
        <p:spPr>
          <a:xfrm rot="21007764">
            <a:off x="4671573" y="3836131"/>
            <a:ext cx="179489" cy="179489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28" name="椭圆 127"/>
          <p:cNvSpPr/>
          <p:nvPr/>
        </p:nvSpPr>
        <p:spPr>
          <a:xfrm rot="21007764">
            <a:off x="4352755" y="2798603"/>
            <a:ext cx="161616" cy="161616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29" name="椭圆 128"/>
          <p:cNvSpPr/>
          <p:nvPr/>
        </p:nvSpPr>
        <p:spPr>
          <a:xfrm rot="21007764">
            <a:off x="5203508" y="2909907"/>
            <a:ext cx="161616" cy="161616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30" name="椭圆 129"/>
          <p:cNvSpPr/>
          <p:nvPr/>
        </p:nvSpPr>
        <p:spPr>
          <a:xfrm rot="21007764">
            <a:off x="4005570" y="3860538"/>
            <a:ext cx="114828" cy="114828"/>
          </a:xfrm>
          <a:prstGeom prst="ellipse">
            <a:avLst/>
          </a:prstGeom>
          <a:solidFill>
            <a:srgbClr val="076D5C">
              <a:alpha val="6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31" name="椭圆 130"/>
          <p:cNvSpPr/>
          <p:nvPr/>
        </p:nvSpPr>
        <p:spPr>
          <a:xfrm rot="21007764">
            <a:off x="4973581" y="3163328"/>
            <a:ext cx="53240" cy="53240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32" name="椭圆 131"/>
          <p:cNvSpPr/>
          <p:nvPr/>
        </p:nvSpPr>
        <p:spPr>
          <a:xfrm rot="21007764">
            <a:off x="5630791" y="3119690"/>
            <a:ext cx="53240" cy="53240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33" name="椭圆 132"/>
          <p:cNvSpPr/>
          <p:nvPr/>
        </p:nvSpPr>
        <p:spPr>
          <a:xfrm rot="21007764">
            <a:off x="5465731" y="3372496"/>
            <a:ext cx="53240" cy="53240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34" name="椭圆 133"/>
          <p:cNvSpPr/>
          <p:nvPr/>
        </p:nvSpPr>
        <p:spPr>
          <a:xfrm rot="21007764">
            <a:off x="5607969" y="3472571"/>
            <a:ext cx="53240" cy="53240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35" name="椭圆 134"/>
          <p:cNvSpPr/>
          <p:nvPr/>
        </p:nvSpPr>
        <p:spPr>
          <a:xfrm rot="21007764">
            <a:off x="5373601" y="3638176"/>
            <a:ext cx="53240" cy="53240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36" name="椭圆 135"/>
          <p:cNvSpPr/>
          <p:nvPr/>
        </p:nvSpPr>
        <p:spPr>
          <a:xfrm rot="21007764">
            <a:off x="4937019" y="3730683"/>
            <a:ext cx="53240" cy="53240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37" name="椭圆 136"/>
          <p:cNvSpPr/>
          <p:nvPr/>
        </p:nvSpPr>
        <p:spPr>
          <a:xfrm rot="21007764">
            <a:off x="3720539" y="3697211"/>
            <a:ext cx="53240" cy="53240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38" name="椭圆 137"/>
          <p:cNvSpPr/>
          <p:nvPr/>
        </p:nvSpPr>
        <p:spPr>
          <a:xfrm rot="21007764">
            <a:off x="3650682" y="3978569"/>
            <a:ext cx="53240" cy="53240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39" name="椭圆 138"/>
          <p:cNvSpPr/>
          <p:nvPr/>
        </p:nvSpPr>
        <p:spPr>
          <a:xfrm rot="21007764">
            <a:off x="2889567" y="3035702"/>
            <a:ext cx="53240" cy="53240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40" name="椭圆 139"/>
          <p:cNvSpPr/>
          <p:nvPr/>
        </p:nvSpPr>
        <p:spPr>
          <a:xfrm rot="21007764">
            <a:off x="2960564" y="2778209"/>
            <a:ext cx="53240" cy="53240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41" name="椭圆 140"/>
          <p:cNvSpPr/>
          <p:nvPr/>
        </p:nvSpPr>
        <p:spPr>
          <a:xfrm rot="21007764">
            <a:off x="3176235" y="2107534"/>
            <a:ext cx="53240" cy="53240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42" name="椭圆 141"/>
          <p:cNvSpPr/>
          <p:nvPr/>
        </p:nvSpPr>
        <p:spPr>
          <a:xfrm rot="21007764">
            <a:off x="3539713" y="2078879"/>
            <a:ext cx="53240" cy="53240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43" name="椭圆 142"/>
          <p:cNvSpPr/>
          <p:nvPr/>
        </p:nvSpPr>
        <p:spPr>
          <a:xfrm rot="21007764">
            <a:off x="4058907" y="1752421"/>
            <a:ext cx="53240" cy="53240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44" name="椭圆 143"/>
          <p:cNvSpPr/>
          <p:nvPr/>
        </p:nvSpPr>
        <p:spPr>
          <a:xfrm rot="21007764">
            <a:off x="4919347" y="1935073"/>
            <a:ext cx="53240" cy="53240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45" name="椭圆 144"/>
          <p:cNvSpPr/>
          <p:nvPr/>
        </p:nvSpPr>
        <p:spPr>
          <a:xfrm rot="21007764">
            <a:off x="2975121" y="1504864"/>
            <a:ext cx="53240" cy="53240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46" name="椭圆 145"/>
          <p:cNvSpPr/>
          <p:nvPr/>
        </p:nvSpPr>
        <p:spPr>
          <a:xfrm rot="21007764">
            <a:off x="1500447" y="3626320"/>
            <a:ext cx="53240" cy="53240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47" name="椭圆 146"/>
          <p:cNvSpPr/>
          <p:nvPr/>
        </p:nvSpPr>
        <p:spPr>
          <a:xfrm rot="21007764">
            <a:off x="2118037" y="5006233"/>
            <a:ext cx="53240" cy="53240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48" name="椭圆 147"/>
          <p:cNvSpPr/>
          <p:nvPr/>
        </p:nvSpPr>
        <p:spPr>
          <a:xfrm rot="21007764">
            <a:off x="4171538" y="5252000"/>
            <a:ext cx="53240" cy="53240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49" name="椭圆 148"/>
          <p:cNvSpPr/>
          <p:nvPr/>
        </p:nvSpPr>
        <p:spPr>
          <a:xfrm rot="21007764">
            <a:off x="4089106" y="5409215"/>
            <a:ext cx="53240" cy="53240"/>
          </a:xfrm>
          <a:prstGeom prst="ellipse">
            <a:avLst/>
          </a:prstGeom>
          <a:solidFill>
            <a:srgbClr val="076D5C">
              <a:alpha val="6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50" name="椭圆 149"/>
          <p:cNvSpPr/>
          <p:nvPr/>
        </p:nvSpPr>
        <p:spPr>
          <a:xfrm rot="21007764">
            <a:off x="4206594" y="5522622"/>
            <a:ext cx="53240" cy="53240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51" name="椭圆 150"/>
          <p:cNvSpPr/>
          <p:nvPr/>
        </p:nvSpPr>
        <p:spPr>
          <a:xfrm rot="21007764">
            <a:off x="2402133" y="5221494"/>
            <a:ext cx="53240" cy="53240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52" name="椭圆 151"/>
          <p:cNvSpPr/>
          <p:nvPr/>
        </p:nvSpPr>
        <p:spPr>
          <a:xfrm rot="21007764">
            <a:off x="2757605" y="5094972"/>
            <a:ext cx="53240" cy="53240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53" name="椭圆 152"/>
          <p:cNvSpPr/>
          <p:nvPr/>
        </p:nvSpPr>
        <p:spPr>
          <a:xfrm rot="21007764">
            <a:off x="3151559" y="5241486"/>
            <a:ext cx="53240" cy="53240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55" name="椭圆 154"/>
          <p:cNvSpPr/>
          <p:nvPr/>
        </p:nvSpPr>
        <p:spPr>
          <a:xfrm rot="21007764">
            <a:off x="1143761" y="1432433"/>
            <a:ext cx="2548435" cy="2548435"/>
          </a:xfrm>
          <a:prstGeom prst="ellipse">
            <a:avLst/>
          </a:prstGeom>
          <a:solidFill>
            <a:srgbClr val="0A98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56" name="椭圆 155"/>
          <p:cNvSpPr/>
          <p:nvPr/>
        </p:nvSpPr>
        <p:spPr>
          <a:xfrm rot="21007764">
            <a:off x="3727621" y="646999"/>
            <a:ext cx="2548435" cy="2548435"/>
          </a:xfrm>
          <a:prstGeom prst="ellipse">
            <a:avLst/>
          </a:prstGeom>
          <a:solidFill>
            <a:srgbClr val="0A98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57" name="椭圆 156"/>
          <p:cNvSpPr/>
          <p:nvPr/>
        </p:nvSpPr>
        <p:spPr>
          <a:xfrm rot="21007764">
            <a:off x="5520801" y="2874224"/>
            <a:ext cx="2548435" cy="2548435"/>
          </a:xfrm>
          <a:prstGeom prst="ellipse">
            <a:avLst/>
          </a:prstGeom>
          <a:solidFill>
            <a:srgbClr val="0A98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58" name="椭圆 157"/>
          <p:cNvSpPr/>
          <p:nvPr/>
        </p:nvSpPr>
        <p:spPr>
          <a:xfrm rot="21007764">
            <a:off x="8240650" y="3591938"/>
            <a:ext cx="2548435" cy="2548435"/>
          </a:xfrm>
          <a:prstGeom prst="ellipse">
            <a:avLst/>
          </a:prstGeom>
          <a:solidFill>
            <a:srgbClr val="0A98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59" name="椭圆 158"/>
          <p:cNvSpPr/>
          <p:nvPr/>
        </p:nvSpPr>
        <p:spPr>
          <a:xfrm rot="21007764">
            <a:off x="5952545" y="4919301"/>
            <a:ext cx="237806" cy="237806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60" name="椭圆 159"/>
          <p:cNvSpPr/>
          <p:nvPr/>
        </p:nvSpPr>
        <p:spPr>
          <a:xfrm rot="21007764">
            <a:off x="5859561" y="6653839"/>
            <a:ext cx="237806" cy="237806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61" name="椭圆 160"/>
          <p:cNvSpPr/>
          <p:nvPr/>
        </p:nvSpPr>
        <p:spPr>
          <a:xfrm rot="21007764">
            <a:off x="6390478" y="5098020"/>
            <a:ext cx="114828" cy="114828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62" name="椭圆 161"/>
          <p:cNvSpPr/>
          <p:nvPr/>
        </p:nvSpPr>
        <p:spPr>
          <a:xfrm rot="21007764">
            <a:off x="6579382" y="6521096"/>
            <a:ext cx="114828" cy="114828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63" name="椭圆 162"/>
          <p:cNvSpPr/>
          <p:nvPr/>
        </p:nvSpPr>
        <p:spPr>
          <a:xfrm rot="21007764">
            <a:off x="6762185" y="5118315"/>
            <a:ext cx="114828" cy="114828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64" name="椭圆 163"/>
          <p:cNvSpPr/>
          <p:nvPr/>
        </p:nvSpPr>
        <p:spPr>
          <a:xfrm rot="21007764">
            <a:off x="6712430" y="4891233"/>
            <a:ext cx="114828" cy="114828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65" name="椭圆 164"/>
          <p:cNvSpPr/>
          <p:nvPr/>
        </p:nvSpPr>
        <p:spPr>
          <a:xfrm rot="21007764">
            <a:off x="5099252" y="6226620"/>
            <a:ext cx="114828" cy="114828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66" name="椭圆 165"/>
          <p:cNvSpPr/>
          <p:nvPr/>
        </p:nvSpPr>
        <p:spPr>
          <a:xfrm rot="21007764">
            <a:off x="5723491" y="5772865"/>
            <a:ext cx="475612" cy="475612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67" name="椭圆 166"/>
          <p:cNvSpPr/>
          <p:nvPr/>
        </p:nvSpPr>
        <p:spPr>
          <a:xfrm rot="21007764">
            <a:off x="5056191" y="6431923"/>
            <a:ext cx="114828" cy="114828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68" name="椭圆 167"/>
          <p:cNvSpPr/>
          <p:nvPr/>
        </p:nvSpPr>
        <p:spPr>
          <a:xfrm rot="21007764">
            <a:off x="5301390" y="6278882"/>
            <a:ext cx="237806" cy="237806"/>
          </a:xfrm>
          <a:prstGeom prst="ellipse">
            <a:avLst/>
          </a:prstGeom>
          <a:solidFill>
            <a:srgbClr val="076D5C">
              <a:alpha val="6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69" name="椭圆 168"/>
          <p:cNvSpPr/>
          <p:nvPr/>
        </p:nvSpPr>
        <p:spPr>
          <a:xfrm rot="21007764">
            <a:off x="5978533" y="5251105"/>
            <a:ext cx="179489" cy="179489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70" name="椭圆 169"/>
          <p:cNvSpPr/>
          <p:nvPr/>
        </p:nvSpPr>
        <p:spPr>
          <a:xfrm rot="21007764">
            <a:off x="6172814" y="5403965"/>
            <a:ext cx="114828" cy="114828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71" name="椭圆 170"/>
          <p:cNvSpPr/>
          <p:nvPr/>
        </p:nvSpPr>
        <p:spPr>
          <a:xfrm rot="21007764">
            <a:off x="6216373" y="6041991"/>
            <a:ext cx="114828" cy="114828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72" name="椭圆 171"/>
          <p:cNvSpPr/>
          <p:nvPr/>
        </p:nvSpPr>
        <p:spPr>
          <a:xfrm rot="21007764">
            <a:off x="6894334" y="4837020"/>
            <a:ext cx="237806" cy="237806"/>
          </a:xfrm>
          <a:prstGeom prst="ellipse">
            <a:avLst/>
          </a:prstGeom>
          <a:solidFill>
            <a:srgbClr val="076D5C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73" name="椭圆 172"/>
          <p:cNvSpPr/>
          <p:nvPr/>
        </p:nvSpPr>
        <p:spPr>
          <a:xfrm rot="21007764">
            <a:off x="6848633" y="5349915"/>
            <a:ext cx="114828" cy="114828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74" name="椭圆 173"/>
          <p:cNvSpPr/>
          <p:nvPr/>
        </p:nvSpPr>
        <p:spPr>
          <a:xfrm rot="21007764">
            <a:off x="6616629" y="5680351"/>
            <a:ext cx="114828" cy="114828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75" name="椭圆 174"/>
          <p:cNvSpPr/>
          <p:nvPr/>
        </p:nvSpPr>
        <p:spPr>
          <a:xfrm rot="21007764">
            <a:off x="5692754" y="5347819"/>
            <a:ext cx="237806" cy="237806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76" name="椭圆 175"/>
          <p:cNvSpPr/>
          <p:nvPr/>
        </p:nvSpPr>
        <p:spPr>
          <a:xfrm rot="21007764">
            <a:off x="5208010" y="4992587"/>
            <a:ext cx="375228" cy="375228"/>
          </a:xfrm>
          <a:prstGeom prst="ellipse">
            <a:avLst/>
          </a:prstGeom>
          <a:solidFill>
            <a:srgbClr val="0EECC7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77" name="椭圆 176"/>
          <p:cNvSpPr/>
          <p:nvPr/>
        </p:nvSpPr>
        <p:spPr>
          <a:xfrm rot="21007764">
            <a:off x="4968769" y="4957014"/>
            <a:ext cx="237806" cy="237806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78" name="椭圆 177"/>
          <p:cNvSpPr/>
          <p:nvPr/>
        </p:nvSpPr>
        <p:spPr>
          <a:xfrm rot="21007764">
            <a:off x="5775112" y="6289419"/>
            <a:ext cx="114828" cy="114828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79" name="椭圆 178"/>
          <p:cNvSpPr/>
          <p:nvPr/>
        </p:nvSpPr>
        <p:spPr>
          <a:xfrm rot="21007764">
            <a:off x="5004001" y="5427866"/>
            <a:ext cx="375228" cy="375228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80" name="椭圆 179"/>
          <p:cNvSpPr/>
          <p:nvPr/>
        </p:nvSpPr>
        <p:spPr>
          <a:xfrm rot="21007764">
            <a:off x="5734582" y="5130995"/>
            <a:ext cx="114828" cy="114828"/>
          </a:xfrm>
          <a:prstGeom prst="ellipse">
            <a:avLst/>
          </a:prstGeom>
          <a:solidFill>
            <a:srgbClr val="076D5C">
              <a:alpha val="6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81" name="椭圆 180"/>
          <p:cNvSpPr/>
          <p:nvPr/>
        </p:nvSpPr>
        <p:spPr>
          <a:xfrm rot="21007764">
            <a:off x="6038135" y="5567691"/>
            <a:ext cx="237806" cy="237806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82" name="椭圆 181"/>
          <p:cNvSpPr/>
          <p:nvPr/>
        </p:nvSpPr>
        <p:spPr>
          <a:xfrm rot="21007764">
            <a:off x="6619285" y="5417452"/>
            <a:ext cx="179489" cy="179489"/>
          </a:xfrm>
          <a:prstGeom prst="ellipse">
            <a:avLst/>
          </a:prstGeom>
          <a:solidFill>
            <a:srgbClr val="96F8E8">
              <a:alpha val="6745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83" name="椭圆 182"/>
          <p:cNvSpPr/>
          <p:nvPr/>
        </p:nvSpPr>
        <p:spPr>
          <a:xfrm rot="21007764">
            <a:off x="5109154" y="4839349"/>
            <a:ext cx="53240" cy="53240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84" name="椭圆 183"/>
          <p:cNvSpPr/>
          <p:nvPr/>
        </p:nvSpPr>
        <p:spPr>
          <a:xfrm rot="21007764">
            <a:off x="5630010" y="6112780"/>
            <a:ext cx="53240" cy="53240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85" name="椭圆 184"/>
          <p:cNvSpPr/>
          <p:nvPr/>
        </p:nvSpPr>
        <p:spPr>
          <a:xfrm rot="21007764">
            <a:off x="5547578" y="6269995"/>
            <a:ext cx="53240" cy="53240"/>
          </a:xfrm>
          <a:prstGeom prst="ellipse">
            <a:avLst/>
          </a:prstGeom>
          <a:solidFill>
            <a:srgbClr val="076D5C">
              <a:alpha val="6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86" name="椭圆 185"/>
          <p:cNvSpPr/>
          <p:nvPr/>
        </p:nvSpPr>
        <p:spPr>
          <a:xfrm rot="21007764">
            <a:off x="5665066" y="6383402"/>
            <a:ext cx="53240" cy="53240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87" name="椭圆 186"/>
          <p:cNvSpPr/>
          <p:nvPr/>
        </p:nvSpPr>
        <p:spPr>
          <a:xfrm rot="21007764">
            <a:off x="10704852" y="4867357"/>
            <a:ext cx="237806" cy="237806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88" name="椭圆 187"/>
          <p:cNvSpPr/>
          <p:nvPr/>
        </p:nvSpPr>
        <p:spPr>
          <a:xfrm rot="21007764">
            <a:off x="10611868" y="6601895"/>
            <a:ext cx="237806" cy="237806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89" name="椭圆 188"/>
          <p:cNvSpPr/>
          <p:nvPr/>
        </p:nvSpPr>
        <p:spPr>
          <a:xfrm rot="21007764">
            <a:off x="11142785" y="5046076"/>
            <a:ext cx="114828" cy="114828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90" name="椭圆 189"/>
          <p:cNvSpPr/>
          <p:nvPr/>
        </p:nvSpPr>
        <p:spPr>
          <a:xfrm rot="21007764">
            <a:off x="11331689" y="6469152"/>
            <a:ext cx="114828" cy="114828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91" name="椭圆 190"/>
          <p:cNvSpPr/>
          <p:nvPr/>
        </p:nvSpPr>
        <p:spPr>
          <a:xfrm rot="21007764">
            <a:off x="11514492" y="5066371"/>
            <a:ext cx="114828" cy="114828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92" name="椭圆 191"/>
          <p:cNvSpPr/>
          <p:nvPr/>
        </p:nvSpPr>
        <p:spPr>
          <a:xfrm rot="21007764">
            <a:off x="11464737" y="4839289"/>
            <a:ext cx="114828" cy="114828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93" name="椭圆 192"/>
          <p:cNvSpPr/>
          <p:nvPr/>
        </p:nvSpPr>
        <p:spPr>
          <a:xfrm rot="21007764">
            <a:off x="9851559" y="6174676"/>
            <a:ext cx="114828" cy="114828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94" name="椭圆 193"/>
          <p:cNvSpPr/>
          <p:nvPr/>
        </p:nvSpPr>
        <p:spPr>
          <a:xfrm rot="21007764">
            <a:off x="10475798" y="5720921"/>
            <a:ext cx="475612" cy="475612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95" name="椭圆 194"/>
          <p:cNvSpPr/>
          <p:nvPr/>
        </p:nvSpPr>
        <p:spPr>
          <a:xfrm rot="21007764">
            <a:off x="9808498" y="6379979"/>
            <a:ext cx="114828" cy="114828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96" name="椭圆 195"/>
          <p:cNvSpPr/>
          <p:nvPr/>
        </p:nvSpPr>
        <p:spPr>
          <a:xfrm rot="21007764">
            <a:off x="10053697" y="6226938"/>
            <a:ext cx="237806" cy="237806"/>
          </a:xfrm>
          <a:prstGeom prst="ellipse">
            <a:avLst/>
          </a:prstGeom>
          <a:solidFill>
            <a:srgbClr val="076D5C">
              <a:alpha val="6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97" name="椭圆 196"/>
          <p:cNvSpPr/>
          <p:nvPr/>
        </p:nvSpPr>
        <p:spPr>
          <a:xfrm rot="21007764">
            <a:off x="10730840" y="5199161"/>
            <a:ext cx="179489" cy="179489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98" name="椭圆 197"/>
          <p:cNvSpPr/>
          <p:nvPr/>
        </p:nvSpPr>
        <p:spPr>
          <a:xfrm rot="21007764">
            <a:off x="10925121" y="5352021"/>
            <a:ext cx="114828" cy="114828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99" name="椭圆 198"/>
          <p:cNvSpPr/>
          <p:nvPr/>
        </p:nvSpPr>
        <p:spPr>
          <a:xfrm rot="21007764">
            <a:off x="10968680" y="5990047"/>
            <a:ext cx="114828" cy="114828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00" name="椭圆 199"/>
          <p:cNvSpPr/>
          <p:nvPr/>
        </p:nvSpPr>
        <p:spPr>
          <a:xfrm rot="21007764">
            <a:off x="11646641" y="4785076"/>
            <a:ext cx="237806" cy="237806"/>
          </a:xfrm>
          <a:prstGeom prst="ellipse">
            <a:avLst/>
          </a:prstGeom>
          <a:solidFill>
            <a:srgbClr val="076D5C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01" name="椭圆 200"/>
          <p:cNvSpPr/>
          <p:nvPr/>
        </p:nvSpPr>
        <p:spPr>
          <a:xfrm rot="21007764">
            <a:off x="11600940" y="5297971"/>
            <a:ext cx="114828" cy="114828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02" name="椭圆 201"/>
          <p:cNvSpPr/>
          <p:nvPr/>
        </p:nvSpPr>
        <p:spPr>
          <a:xfrm rot="21007764">
            <a:off x="11368936" y="5628407"/>
            <a:ext cx="114828" cy="114828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03" name="椭圆 202"/>
          <p:cNvSpPr/>
          <p:nvPr/>
        </p:nvSpPr>
        <p:spPr>
          <a:xfrm rot="21007764">
            <a:off x="10445061" y="5295875"/>
            <a:ext cx="237806" cy="237806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04" name="椭圆 203"/>
          <p:cNvSpPr/>
          <p:nvPr/>
        </p:nvSpPr>
        <p:spPr>
          <a:xfrm rot="21007764">
            <a:off x="9960317" y="4940643"/>
            <a:ext cx="375228" cy="375228"/>
          </a:xfrm>
          <a:prstGeom prst="ellipse">
            <a:avLst/>
          </a:prstGeom>
          <a:solidFill>
            <a:srgbClr val="0EECC7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05" name="椭圆 204"/>
          <p:cNvSpPr/>
          <p:nvPr/>
        </p:nvSpPr>
        <p:spPr>
          <a:xfrm rot="21007764">
            <a:off x="9721076" y="4905070"/>
            <a:ext cx="237806" cy="237806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06" name="椭圆 205"/>
          <p:cNvSpPr/>
          <p:nvPr/>
        </p:nvSpPr>
        <p:spPr>
          <a:xfrm rot="21007764">
            <a:off x="10527419" y="6237475"/>
            <a:ext cx="114828" cy="114828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07" name="椭圆 206"/>
          <p:cNvSpPr/>
          <p:nvPr/>
        </p:nvSpPr>
        <p:spPr>
          <a:xfrm rot="21007764">
            <a:off x="9756308" y="5375922"/>
            <a:ext cx="375228" cy="375228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08" name="椭圆 207"/>
          <p:cNvSpPr/>
          <p:nvPr/>
        </p:nvSpPr>
        <p:spPr>
          <a:xfrm rot="21007764">
            <a:off x="10486889" y="5079051"/>
            <a:ext cx="114828" cy="114828"/>
          </a:xfrm>
          <a:prstGeom prst="ellipse">
            <a:avLst/>
          </a:prstGeom>
          <a:solidFill>
            <a:srgbClr val="076D5C">
              <a:alpha val="6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09" name="椭圆 208"/>
          <p:cNvSpPr/>
          <p:nvPr/>
        </p:nvSpPr>
        <p:spPr>
          <a:xfrm rot="21007764">
            <a:off x="10790442" y="5515747"/>
            <a:ext cx="237806" cy="237806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10" name="椭圆 209"/>
          <p:cNvSpPr/>
          <p:nvPr/>
        </p:nvSpPr>
        <p:spPr>
          <a:xfrm rot="21007764">
            <a:off x="11371592" y="5365508"/>
            <a:ext cx="179489" cy="179489"/>
          </a:xfrm>
          <a:prstGeom prst="ellipse">
            <a:avLst/>
          </a:prstGeom>
          <a:solidFill>
            <a:srgbClr val="96F8E8">
              <a:alpha val="6745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11" name="椭圆 210"/>
          <p:cNvSpPr/>
          <p:nvPr/>
        </p:nvSpPr>
        <p:spPr>
          <a:xfrm rot="21007764">
            <a:off x="9861461" y="4787405"/>
            <a:ext cx="53240" cy="53240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12" name="椭圆 211"/>
          <p:cNvSpPr/>
          <p:nvPr/>
        </p:nvSpPr>
        <p:spPr>
          <a:xfrm rot="21007764">
            <a:off x="10382317" y="6060836"/>
            <a:ext cx="53240" cy="53240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13" name="椭圆 212"/>
          <p:cNvSpPr/>
          <p:nvPr/>
        </p:nvSpPr>
        <p:spPr>
          <a:xfrm rot="21007764">
            <a:off x="10299885" y="6218051"/>
            <a:ext cx="53240" cy="53240"/>
          </a:xfrm>
          <a:prstGeom prst="ellipse">
            <a:avLst/>
          </a:prstGeom>
          <a:solidFill>
            <a:srgbClr val="076D5C">
              <a:alpha val="6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14" name="椭圆 213"/>
          <p:cNvSpPr/>
          <p:nvPr/>
        </p:nvSpPr>
        <p:spPr>
          <a:xfrm rot="21007764">
            <a:off x="10417373" y="6331458"/>
            <a:ext cx="53240" cy="53240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 rot="21007764">
            <a:off x="379999" y="1406003"/>
            <a:ext cx="951223" cy="951223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pic>
        <p:nvPicPr>
          <p:cNvPr id="243" name="图片 24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53350" y="3122610"/>
            <a:ext cx="720000" cy="720000"/>
          </a:xfrm>
          <a:prstGeom prst="rect">
            <a:avLst/>
          </a:prstGeom>
        </p:spPr>
      </p:pic>
      <p:pic>
        <p:nvPicPr>
          <p:cNvPr id="244" name="图片 24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22814" y="847065"/>
            <a:ext cx="720000" cy="720000"/>
          </a:xfrm>
          <a:prstGeom prst="rect">
            <a:avLst/>
          </a:prstGeom>
        </p:spPr>
      </p:pic>
      <p:pic>
        <p:nvPicPr>
          <p:cNvPr id="245" name="图片 24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79966" y="1650306"/>
            <a:ext cx="720000" cy="720000"/>
          </a:xfrm>
          <a:prstGeom prst="rect">
            <a:avLst/>
          </a:prstGeom>
        </p:spPr>
      </p:pic>
      <p:sp>
        <p:nvSpPr>
          <p:cNvPr id="246" name="文本框 14"/>
          <p:cNvSpPr txBox="1"/>
          <p:nvPr/>
        </p:nvSpPr>
        <p:spPr>
          <a:xfrm>
            <a:off x="1453044" y="2688366"/>
            <a:ext cx="19794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然后，我觉得，你可以在这里写点儿简单的介绍什么的，这样看起来也美观</a:t>
            </a:r>
            <a:r>
              <a:rPr lang="en-US" altLang="zh-CN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……</a:t>
            </a:r>
            <a:endParaRPr lang="zh-CN" altLang="en-US" sz="1200" dirty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47" name="文本框 14"/>
          <p:cNvSpPr txBox="1"/>
          <p:nvPr/>
        </p:nvSpPr>
        <p:spPr>
          <a:xfrm>
            <a:off x="4033736" y="1899498"/>
            <a:ext cx="19794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然后，我觉得，你可以在这里写点儿简单的介绍什么的，这样看起来也美观</a:t>
            </a:r>
            <a:r>
              <a:rPr lang="en-US" altLang="zh-CN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……</a:t>
            </a:r>
            <a:endParaRPr lang="zh-CN" altLang="en-US" sz="1200" dirty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48" name="文本框 14"/>
          <p:cNvSpPr txBox="1"/>
          <p:nvPr/>
        </p:nvSpPr>
        <p:spPr>
          <a:xfrm>
            <a:off x="5801154" y="4225186"/>
            <a:ext cx="19794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然后，我觉得，你可以在这里写点儿简单的介绍什么的，这样看起来也美观</a:t>
            </a:r>
            <a:r>
              <a:rPr lang="en-US" altLang="zh-CN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……</a:t>
            </a:r>
            <a:endParaRPr lang="zh-CN" altLang="en-US" sz="1200" dirty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pic>
        <p:nvPicPr>
          <p:cNvPr id="249" name="图片 24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256131" y="3759238"/>
            <a:ext cx="720000" cy="720000"/>
          </a:xfrm>
          <a:prstGeom prst="rect">
            <a:avLst/>
          </a:prstGeom>
        </p:spPr>
      </p:pic>
      <p:sp>
        <p:nvSpPr>
          <p:cNvPr id="250" name="文本框 14"/>
          <p:cNvSpPr txBox="1"/>
          <p:nvPr/>
        </p:nvSpPr>
        <p:spPr>
          <a:xfrm>
            <a:off x="8614255" y="4902631"/>
            <a:ext cx="19794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然后，我觉得，你可以在这里写点儿简单的介绍什么的，这样看起来也美观</a:t>
            </a:r>
            <a:r>
              <a:rPr lang="en-US" altLang="zh-CN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……</a:t>
            </a:r>
            <a:endParaRPr lang="zh-CN" altLang="en-US" sz="1200" dirty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51" name="文本框 250"/>
          <p:cNvSpPr txBox="1"/>
          <p:nvPr/>
        </p:nvSpPr>
        <p:spPr>
          <a:xfrm>
            <a:off x="1765268" y="2262481"/>
            <a:ext cx="13290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rgbClr val="333F50"/>
                </a:solidFill>
              </a:rPr>
              <a:t>Something</a:t>
            </a:r>
            <a:endParaRPr lang="zh-CN" altLang="en-US" sz="2000" b="1" dirty="0">
              <a:solidFill>
                <a:srgbClr val="333F50"/>
              </a:solidFill>
            </a:endParaRPr>
          </a:p>
        </p:txBody>
      </p:sp>
      <p:sp>
        <p:nvSpPr>
          <p:cNvPr id="252" name="文本框 251"/>
          <p:cNvSpPr txBox="1"/>
          <p:nvPr/>
        </p:nvSpPr>
        <p:spPr>
          <a:xfrm>
            <a:off x="4314744" y="1487616"/>
            <a:ext cx="13290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rgbClr val="333F50"/>
                </a:solidFill>
              </a:rPr>
              <a:t>Something</a:t>
            </a:r>
            <a:endParaRPr lang="zh-CN" altLang="en-US" sz="2000" b="1" dirty="0">
              <a:solidFill>
                <a:srgbClr val="333F50"/>
              </a:solidFill>
            </a:endParaRPr>
          </a:p>
        </p:txBody>
      </p:sp>
      <p:sp>
        <p:nvSpPr>
          <p:cNvPr id="253" name="文本框 252"/>
          <p:cNvSpPr txBox="1"/>
          <p:nvPr/>
        </p:nvSpPr>
        <p:spPr>
          <a:xfrm>
            <a:off x="6151695" y="3817745"/>
            <a:ext cx="13290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rgbClr val="333F50"/>
                </a:solidFill>
              </a:rPr>
              <a:t>Something</a:t>
            </a:r>
            <a:endParaRPr lang="zh-CN" altLang="en-US" sz="2000" b="1" dirty="0">
              <a:solidFill>
                <a:srgbClr val="333F50"/>
              </a:solidFill>
            </a:endParaRPr>
          </a:p>
        </p:txBody>
      </p:sp>
      <p:sp>
        <p:nvSpPr>
          <p:cNvPr id="254" name="文本框 253"/>
          <p:cNvSpPr txBox="1"/>
          <p:nvPr/>
        </p:nvSpPr>
        <p:spPr>
          <a:xfrm>
            <a:off x="8847255" y="4462153"/>
            <a:ext cx="13290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rgbClr val="333F50"/>
                </a:solidFill>
              </a:rPr>
              <a:t>Something</a:t>
            </a:r>
            <a:endParaRPr lang="zh-CN" altLang="en-US" sz="2000" b="1" dirty="0">
              <a:solidFill>
                <a:srgbClr val="333F50"/>
              </a:solidFill>
            </a:endParaRPr>
          </a:p>
        </p:txBody>
      </p:sp>
      <p:sp>
        <p:nvSpPr>
          <p:cNvPr id="255" name="椭圆 254"/>
          <p:cNvSpPr/>
          <p:nvPr/>
        </p:nvSpPr>
        <p:spPr>
          <a:xfrm rot="21007764">
            <a:off x="3340636" y="3660252"/>
            <a:ext cx="237806" cy="237806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56" name="椭圆 255"/>
          <p:cNvSpPr/>
          <p:nvPr/>
        </p:nvSpPr>
        <p:spPr>
          <a:xfrm rot="21007764">
            <a:off x="3055717" y="3353428"/>
            <a:ext cx="237806" cy="237806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57" name="椭圆 256"/>
          <p:cNvSpPr/>
          <p:nvPr/>
        </p:nvSpPr>
        <p:spPr>
          <a:xfrm rot="21007764">
            <a:off x="2356860" y="3697965"/>
            <a:ext cx="237806" cy="237806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58" name="椭圆 257"/>
          <p:cNvSpPr/>
          <p:nvPr/>
        </p:nvSpPr>
        <p:spPr>
          <a:xfrm rot="21007764">
            <a:off x="2852133" y="3462269"/>
            <a:ext cx="114828" cy="114828"/>
          </a:xfrm>
          <a:prstGeom prst="ellipse">
            <a:avLst/>
          </a:prstGeom>
          <a:solidFill>
            <a:srgbClr val="076D5C">
              <a:alpha val="6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59" name="椭圆 258"/>
          <p:cNvSpPr/>
          <p:nvPr/>
        </p:nvSpPr>
        <p:spPr>
          <a:xfrm rot="21007764">
            <a:off x="5205132" y="835855"/>
            <a:ext cx="237806" cy="237806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60" name="椭圆 259"/>
          <p:cNvSpPr/>
          <p:nvPr/>
        </p:nvSpPr>
        <p:spPr>
          <a:xfrm rot="21007764">
            <a:off x="4920213" y="529031"/>
            <a:ext cx="237806" cy="237806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61" name="椭圆 260"/>
          <p:cNvSpPr/>
          <p:nvPr/>
        </p:nvSpPr>
        <p:spPr>
          <a:xfrm rot="21007764">
            <a:off x="4221356" y="873568"/>
            <a:ext cx="237806" cy="237806"/>
          </a:xfrm>
          <a:prstGeom prst="ellipse">
            <a:avLst/>
          </a:prstGeom>
          <a:solidFill>
            <a:srgbClr val="0BB195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62" name="椭圆 261"/>
          <p:cNvSpPr/>
          <p:nvPr/>
        </p:nvSpPr>
        <p:spPr>
          <a:xfrm rot="21007764">
            <a:off x="4716629" y="637872"/>
            <a:ext cx="114828" cy="114828"/>
          </a:xfrm>
          <a:prstGeom prst="ellipse">
            <a:avLst/>
          </a:prstGeom>
          <a:solidFill>
            <a:srgbClr val="076D5C">
              <a:alpha val="6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247684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椭圆 6"/>
          <p:cNvSpPr/>
          <p:nvPr/>
        </p:nvSpPr>
        <p:spPr>
          <a:xfrm>
            <a:off x="6431280" y="2106124"/>
            <a:ext cx="3383280" cy="3383280"/>
          </a:xfrm>
          <a:prstGeom prst="ellipse">
            <a:avLst/>
          </a:prstGeom>
          <a:noFill/>
          <a:ln>
            <a:solidFill>
              <a:srgbClr val="0BB1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7559040" y="1542244"/>
            <a:ext cx="1127760" cy="1127760"/>
          </a:xfrm>
          <a:prstGeom prst="ellipse">
            <a:avLst/>
          </a:prstGeom>
          <a:solidFill>
            <a:srgbClr val="0BB195"/>
          </a:solidFill>
          <a:ln>
            <a:solidFill>
              <a:srgbClr val="0BB1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5867398" y="2737577"/>
            <a:ext cx="1127760" cy="1127760"/>
          </a:xfrm>
          <a:prstGeom prst="ellipse">
            <a:avLst/>
          </a:prstGeom>
          <a:solidFill>
            <a:srgbClr val="0BB195"/>
          </a:solidFill>
          <a:ln>
            <a:solidFill>
              <a:srgbClr val="0BB1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9144000" y="2740219"/>
            <a:ext cx="1127760" cy="1127760"/>
          </a:xfrm>
          <a:prstGeom prst="ellipse">
            <a:avLst/>
          </a:prstGeom>
          <a:solidFill>
            <a:srgbClr val="0BB195"/>
          </a:solidFill>
          <a:ln>
            <a:solidFill>
              <a:srgbClr val="0BB1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6568438" y="4496790"/>
            <a:ext cx="1127760" cy="1127760"/>
          </a:xfrm>
          <a:prstGeom prst="ellipse">
            <a:avLst/>
          </a:prstGeom>
          <a:solidFill>
            <a:srgbClr val="0BB195"/>
          </a:solidFill>
          <a:ln>
            <a:solidFill>
              <a:srgbClr val="0BB1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8686800" y="4496790"/>
            <a:ext cx="1127760" cy="1127760"/>
          </a:xfrm>
          <a:prstGeom prst="ellipse">
            <a:avLst/>
          </a:prstGeom>
          <a:solidFill>
            <a:srgbClr val="0BB195"/>
          </a:solidFill>
          <a:ln>
            <a:solidFill>
              <a:srgbClr val="0BB1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8229600" y="1432560"/>
            <a:ext cx="350399" cy="350399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3F4E63"/>
                </a:solidFill>
              </a:rPr>
              <a:t>1</a:t>
            </a:r>
            <a:endParaRPr lang="zh-CN" altLang="en-US" dirty="0">
              <a:solidFill>
                <a:srgbClr val="3F4E63"/>
              </a:solidFill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9906000" y="2657647"/>
            <a:ext cx="350399" cy="350399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3F4E63"/>
                </a:solidFill>
              </a:rPr>
              <a:t>2</a:t>
            </a:r>
            <a:endParaRPr lang="zh-CN" altLang="en-US" dirty="0">
              <a:solidFill>
                <a:srgbClr val="3F4E63"/>
              </a:solidFill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9464161" y="4422385"/>
            <a:ext cx="350399" cy="350399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3F4E63"/>
                </a:solidFill>
              </a:rPr>
              <a:t>3</a:t>
            </a:r>
            <a:endParaRPr lang="zh-CN" altLang="en-US" dirty="0">
              <a:solidFill>
                <a:srgbClr val="3F4E63"/>
              </a:solidFill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7277049" y="4422384"/>
            <a:ext cx="350399" cy="350399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3F4E63"/>
                </a:solidFill>
              </a:rPr>
              <a:t>4</a:t>
            </a:r>
            <a:endParaRPr lang="zh-CN" altLang="en-US" dirty="0">
              <a:solidFill>
                <a:srgbClr val="3F4E63"/>
              </a:solidFill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6568438" y="2657647"/>
            <a:ext cx="350399" cy="350399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3F4E63"/>
                </a:solidFill>
              </a:rPr>
              <a:t>5</a:t>
            </a:r>
            <a:endParaRPr lang="zh-CN" altLang="en-US" dirty="0">
              <a:solidFill>
                <a:srgbClr val="3F4E63"/>
              </a:solidFill>
            </a:endParaRPr>
          </a:p>
        </p:txBody>
      </p:sp>
      <p:sp>
        <p:nvSpPr>
          <p:cNvPr id="19" name="文本框 14"/>
          <p:cNvSpPr txBox="1"/>
          <p:nvPr/>
        </p:nvSpPr>
        <p:spPr>
          <a:xfrm>
            <a:off x="3769222" y="3721952"/>
            <a:ext cx="224934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然后，我觉得，你可以在这里写点儿简单的介绍什么的，这样看起来也美观</a:t>
            </a:r>
            <a:r>
              <a:rPr lang="en-US" altLang="zh-CN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……</a:t>
            </a:r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再然后，可以写点</a:t>
            </a:r>
            <a:r>
              <a:rPr lang="en-US" altLang="zh-CN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Slogan</a:t>
            </a:r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，比如：</a:t>
            </a:r>
          </a:p>
          <a:p>
            <a:pPr algn="ctr"/>
            <a:endParaRPr lang="zh-CN" altLang="en-US" sz="1200" dirty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0" name="文本框 14"/>
          <p:cNvSpPr txBox="1"/>
          <p:nvPr/>
        </p:nvSpPr>
        <p:spPr>
          <a:xfrm>
            <a:off x="5195109" y="5766403"/>
            <a:ext cx="22493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然后，我觉得，你可以在这里写点儿简单的介绍什么的，这样看起来也美观</a:t>
            </a:r>
            <a:r>
              <a:rPr lang="en-US" altLang="zh-CN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……</a:t>
            </a:r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再然后，可以写点</a:t>
            </a:r>
            <a:r>
              <a:rPr lang="en-US" altLang="zh-CN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Slogan</a:t>
            </a:r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，比如</a:t>
            </a:r>
            <a:r>
              <a:rPr lang="zh-CN" altLang="en-US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：</a:t>
            </a:r>
            <a:endParaRPr lang="zh-CN" altLang="en-US" sz="1200" dirty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1" name="文本框 14"/>
          <p:cNvSpPr txBox="1"/>
          <p:nvPr/>
        </p:nvSpPr>
        <p:spPr>
          <a:xfrm>
            <a:off x="9281281" y="5766402"/>
            <a:ext cx="22493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然后，我觉得，你可以在这里写点儿简单的介绍什么的，这样看起来也美观</a:t>
            </a:r>
            <a:r>
              <a:rPr lang="en-US" altLang="zh-CN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……</a:t>
            </a:r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再然后，可以写点</a:t>
            </a:r>
            <a:r>
              <a:rPr lang="en-US" altLang="zh-CN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Slogan</a:t>
            </a:r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，比如</a:t>
            </a:r>
            <a:r>
              <a:rPr lang="zh-CN" altLang="en-US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：</a:t>
            </a:r>
            <a:endParaRPr lang="zh-CN" altLang="en-US" sz="1200" dirty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2" name="文本框 14"/>
          <p:cNvSpPr txBox="1"/>
          <p:nvPr/>
        </p:nvSpPr>
        <p:spPr>
          <a:xfrm>
            <a:off x="6918837" y="434248"/>
            <a:ext cx="22493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然后，我觉得，你可以在这里写点儿简单的介绍什么的，这样看起来也美观</a:t>
            </a:r>
            <a:r>
              <a:rPr lang="en-US" altLang="zh-CN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……</a:t>
            </a:r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再然后，可以写点</a:t>
            </a:r>
            <a:r>
              <a:rPr lang="en-US" altLang="zh-CN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Slogan</a:t>
            </a:r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，比如</a:t>
            </a:r>
            <a:r>
              <a:rPr lang="zh-CN" altLang="en-US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：</a:t>
            </a:r>
            <a:endParaRPr lang="zh-CN" altLang="en-US" sz="1200" dirty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3" name="文本框 14"/>
          <p:cNvSpPr txBox="1"/>
          <p:nvPr/>
        </p:nvSpPr>
        <p:spPr>
          <a:xfrm>
            <a:off x="9817647" y="1695909"/>
            <a:ext cx="22493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然后，我觉得，你可以在这里写点儿简单的介绍什么的，这样看起来也美观</a:t>
            </a:r>
            <a:r>
              <a:rPr lang="en-US" altLang="zh-CN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……</a:t>
            </a:r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再然后，可以写点</a:t>
            </a:r>
            <a:r>
              <a:rPr lang="en-US" altLang="zh-CN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Slogan</a:t>
            </a:r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，比如</a:t>
            </a:r>
            <a:r>
              <a:rPr lang="zh-CN" altLang="en-US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：</a:t>
            </a:r>
            <a:endParaRPr lang="zh-CN" altLang="en-US" sz="1200" dirty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7526250" y="1921458"/>
            <a:ext cx="1210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solidFill>
                  <a:schemeClr val="bg1">
                    <a:lumMod val="85000"/>
                  </a:schemeClr>
                </a:solidFill>
              </a:rPr>
              <a:t>Something</a:t>
            </a:r>
            <a:endParaRPr lang="zh-CN" altLang="en-US" b="1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9144000" y="3106785"/>
            <a:ext cx="1210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solidFill>
                  <a:schemeClr val="bg1">
                    <a:lumMod val="85000"/>
                  </a:schemeClr>
                </a:solidFill>
              </a:rPr>
              <a:t>Something</a:t>
            </a:r>
            <a:endParaRPr lang="zh-CN" altLang="en-US" b="1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8645386" y="4876004"/>
            <a:ext cx="1210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solidFill>
                  <a:schemeClr val="bg1">
                    <a:lumMod val="85000"/>
                  </a:schemeClr>
                </a:solidFill>
              </a:rPr>
              <a:t>Something</a:t>
            </a:r>
            <a:endParaRPr lang="zh-CN" altLang="en-US" b="1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6527024" y="4864516"/>
            <a:ext cx="1210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solidFill>
                  <a:schemeClr val="bg1">
                    <a:lumMod val="85000"/>
                  </a:schemeClr>
                </a:solidFill>
              </a:rPr>
              <a:t>Something</a:t>
            </a:r>
            <a:endParaRPr lang="zh-CN" altLang="en-US" b="1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5822899" y="3109382"/>
            <a:ext cx="1210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solidFill>
                  <a:schemeClr val="bg1">
                    <a:lumMod val="85000"/>
                  </a:schemeClr>
                </a:solidFill>
              </a:rPr>
              <a:t>Something</a:t>
            </a:r>
            <a:endParaRPr lang="zh-CN" altLang="en-US" b="1" dirty="0">
              <a:solidFill>
                <a:schemeClr val="bg1">
                  <a:lumMod val="85000"/>
                </a:schemeClr>
              </a:solidFill>
            </a:endParaRPr>
          </a:p>
        </p:txBody>
      </p:sp>
      <p:pic>
        <p:nvPicPr>
          <p:cNvPr id="30" name="图片 29"/>
          <p:cNvPicPr>
            <a:picLocks noChangeAspect="1"/>
          </p:cNvPicPr>
          <p:nvPr/>
        </p:nvPicPr>
        <p:blipFill rotWithShape="1">
          <a:blip r:embed="rId2" cstate="print"/>
          <a:srcRect l="54779" t="24728" r="29798" b="57553"/>
          <a:stretch/>
        </p:blipFill>
        <p:spPr>
          <a:xfrm>
            <a:off x="-119353" y="-3828"/>
            <a:ext cx="1030515" cy="1132114"/>
          </a:xfrm>
          <a:prstGeom prst="rect">
            <a:avLst/>
          </a:prstGeom>
          <a:noFill/>
        </p:spPr>
      </p:pic>
      <p:sp>
        <p:nvSpPr>
          <p:cNvPr id="31" name="文本框 30"/>
          <p:cNvSpPr txBox="1"/>
          <p:nvPr/>
        </p:nvSpPr>
        <p:spPr>
          <a:xfrm>
            <a:off x="318200" y="973838"/>
            <a:ext cx="36471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dirty="0">
                <a:solidFill>
                  <a:srgbClr val="0BB195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说</a:t>
            </a:r>
            <a:r>
              <a:rPr lang="zh-CN" altLang="en-US" sz="5400" dirty="0" smtClean="0">
                <a:solidFill>
                  <a:srgbClr val="0BB195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点儿</a:t>
            </a:r>
            <a:r>
              <a:rPr lang="zh-CN" altLang="en-US" sz="54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什么</a:t>
            </a:r>
            <a:endParaRPr lang="zh-CN" altLang="en-US" sz="54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cxnSp>
        <p:nvCxnSpPr>
          <p:cNvPr id="32" name="直接连接符 31"/>
          <p:cNvCxnSpPr/>
          <p:nvPr/>
        </p:nvCxnSpPr>
        <p:spPr>
          <a:xfrm>
            <a:off x="487680" y="2129328"/>
            <a:ext cx="670560" cy="0"/>
          </a:xfrm>
          <a:prstGeom prst="line">
            <a:avLst/>
          </a:prstGeom>
          <a:ln w="76200">
            <a:solidFill>
              <a:srgbClr val="0BB1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文本框 14"/>
          <p:cNvSpPr txBox="1"/>
          <p:nvPr/>
        </p:nvSpPr>
        <p:spPr>
          <a:xfrm>
            <a:off x="318201" y="2394954"/>
            <a:ext cx="33241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然后，我觉得，你可以在这里写点儿简单的介绍什么的，这样看起来也美观</a:t>
            </a:r>
            <a:r>
              <a:rPr lang="en-US" altLang="zh-CN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……</a:t>
            </a:r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再然后，可以写点</a:t>
            </a:r>
            <a:r>
              <a:rPr lang="en-US" altLang="zh-CN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Slogan</a:t>
            </a:r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，比如：</a:t>
            </a:r>
          </a:p>
          <a:p>
            <a:endParaRPr lang="zh-CN" altLang="en-US" sz="1200" dirty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4" name="文本框 14"/>
          <p:cNvSpPr txBox="1"/>
          <p:nvPr/>
        </p:nvSpPr>
        <p:spPr>
          <a:xfrm>
            <a:off x="318200" y="3178445"/>
            <a:ext cx="33241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然后，我觉得，你可以在这里写点儿简单的介绍什么的，这样看起来也美观</a:t>
            </a:r>
            <a:r>
              <a:rPr lang="en-US" altLang="zh-CN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……</a:t>
            </a:r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再然后，可以写点</a:t>
            </a:r>
            <a:r>
              <a:rPr lang="en-US" altLang="zh-CN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Slogan</a:t>
            </a:r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，比如：</a:t>
            </a:r>
          </a:p>
          <a:p>
            <a:endParaRPr lang="zh-CN" altLang="en-US" sz="1200" dirty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5" name="文本框 14"/>
          <p:cNvSpPr txBox="1"/>
          <p:nvPr/>
        </p:nvSpPr>
        <p:spPr>
          <a:xfrm>
            <a:off x="318198" y="3937670"/>
            <a:ext cx="33241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然后，我觉得，你可以在这里写点儿简单的介绍什么的，这样看起来也美观</a:t>
            </a:r>
            <a:r>
              <a:rPr lang="en-US" altLang="zh-CN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……</a:t>
            </a:r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再然后，可以写点</a:t>
            </a:r>
            <a:r>
              <a:rPr lang="en-US" altLang="zh-CN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Slogan</a:t>
            </a:r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，比如：</a:t>
            </a:r>
          </a:p>
          <a:p>
            <a:endParaRPr lang="zh-CN" altLang="en-US" sz="1200" dirty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pic>
        <p:nvPicPr>
          <p:cNvPr id="36" name="图片 35"/>
          <p:cNvPicPr>
            <a:picLocks noChangeAspect="1"/>
          </p:cNvPicPr>
          <p:nvPr/>
        </p:nvPicPr>
        <p:blipFill rotWithShape="1">
          <a:blip r:embed="rId2" cstate="print"/>
          <a:srcRect l="54779" t="24728" r="29798" b="57553"/>
          <a:stretch/>
        </p:blipFill>
        <p:spPr>
          <a:xfrm rot="10800000">
            <a:off x="2275332" y="4575545"/>
            <a:ext cx="1030515" cy="113211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416079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组合 36"/>
          <p:cNvGrpSpPr/>
          <p:nvPr/>
        </p:nvGrpSpPr>
        <p:grpSpPr>
          <a:xfrm>
            <a:off x="3371811" y="1582480"/>
            <a:ext cx="8213175" cy="1773769"/>
            <a:chOff x="3371811" y="1936284"/>
            <a:chExt cx="8213175" cy="1773769"/>
          </a:xfrm>
        </p:grpSpPr>
        <p:grpSp>
          <p:nvGrpSpPr>
            <p:cNvPr id="33" name="组合 32"/>
            <p:cNvGrpSpPr/>
            <p:nvPr/>
          </p:nvGrpSpPr>
          <p:grpSpPr>
            <a:xfrm flipH="1">
              <a:off x="3371811" y="2565055"/>
              <a:ext cx="1400937" cy="1135302"/>
              <a:chOff x="709318" y="721954"/>
              <a:chExt cx="1954512" cy="1583914"/>
            </a:xfrm>
            <a:solidFill>
              <a:srgbClr val="0BB195"/>
            </a:solidFill>
          </p:grpSpPr>
          <p:sp>
            <p:nvSpPr>
              <p:cNvPr id="34" name="椭圆 33"/>
              <p:cNvSpPr/>
              <p:nvPr/>
            </p:nvSpPr>
            <p:spPr>
              <a:xfrm>
                <a:off x="1182505" y="721954"/>
                <a:ext cx="1008140" cy="100814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" name="任意多边形 34"/>
              <p:cNvSpPr/>
              <p:nvPr/>
            </p:nvSpPr>
            <p:spPr>
              <a:xfrm>
                <a:off x="709318" y="1801798"/>
                <a:ext cx="1954512" cy="504070"/>
              </a:xfrm>
              <a:custGeom>
                <a:avLst/>
                <a:gdLst>
                  <a:gd name="connsiteX0" fmla="*/ 977256 w 1954512"/>
                  <a:gd name="connsiteY0" fmla="*/ 0 h 504070"/>
                  <a:gd name="connsiteX1" fmla="*/ 1954512 w 1954512"/>
                  <a:gd name="connsiteY1" fmla="*/ 504070 h 504070"/>
                  <a:gd name="connsiteX2" fmla="*/ 0 w 1954512"/>
                  <a:gd name="connsiteY2" fmla="*/ 504070 h 504070"/>
                  <a:gd name="connsiteX3" fmla="*/ 977256 w 1954512"/>
                  <a:gd name="connsiteY3" fmla="*/ 0 h 504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54512" h="504070">
                    <a:moveTo>
                      <a:pt x="977256" y="0"/>
                    </a:moveTo>
                    <a:cubicBezTo>
                      <a:pt x="1516980" y="0"/>
                      <a:pt x="1954512" y="225680"/>
                      <a:pt x="1954512" y="504070"/>
                    </a:cubicBezTo>
                    <a:lnTo>
                      <a:pt x="0" y="504070"/>
                    </a:lnTo>
                    <a:cubicBezTo>
                      <a:pt x="0" y="225680"/>
                      <a:pt x="437532" y="0"/>
                      <a:pt x="977256" y="0"/>
                    </a:cubicBezTo>
                    <a:close/>
                  </a:path>
                </a:pathLst>
              </a:custGeom>
              <a:grpFill/>
              <a:ln w="76200">
                <a:solidFill>
                  <a:srgbClr val="333F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0" name="组合 29"/>
            <p:cNvGrpSpPr/>
            <p:nvPr/>
          </p:nvGrpSpPr>
          <p:grpSpPr>
            <a:xfrm flipH="1">
              <a:off x="8305002" y="1936284"/>
              <a:ext cx="1936999" cy="1569720"/>
              <a:chOff x="709318" y="721954"/>
              <a:chExt cx="1954512" cy="1583914"/>
            </a:xfrm>
            <a:solidFill>
              <a:srgbClr val="0BB195"/>
            </a:solidFill>
          </p:grpSpPr>
          <p:sp>
            <p:nvSpPr>
              <p:cNvPr id="31" name="椭圆 30"/>
              <p:cNvSpPr/>
              <p:nvPr/>
            </p:nvSpPr>
            <p:spPr>
              <a:xfrm>
                <a:off x="1182505" y="721954"/>
                <a:ext cx="1008140" cy="1008140"/>
              </a:xfrm>
              <a:prstGeom prst="ellipse">
                <a:avLst/>
              </a:prstGeom>
              <a:grpFill/>
              <a:ln w="76200">
                <a:solidFill>
                  <a:srgbClr val="333F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任意多边形 31"/>
              <p:cNvSpPr/>
              <p:nvPr/>
            </p:nvSpPr>
            <p:spPr>
              <a:xfrm>
                <a:off x="709318" y="1801798"/>
                <a:ext cx="1954512" cy="504070"/>
              </a:xfrm>
              <a:custGeom>
                <a:avLst/>
                <a:gdLst>
                  <a:gd name="connsiteX0" fmla="*/ 977256 w 1954512"/>
                  <a:gd name="connsiteY0" fmla="*/ 0 h 504070"/>
                  <a:gd name="connsiteX1" fmla="*/ 1954512 w 1954512"/>
                  <a:gd name="connsiteY1" fmla="*/ 504070 h 504070"/>
                  <a:gd name="connsiteX2" fmla="*/ 0 w 1954512"/>
                  <a:gd name="connsiteY2" fmla="*/ 504070 h 504070"/>
                  <a:gd name="connsiteX3" fmla="*/ 977256 w 1954512"/>
                  <a:gd name="connsiteY3" fmla="*/ 0 h 504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54512" h="504070">
                    <a:moveTo>
                      <a:pt x="977256" y="0"/>
                    </a:moveTo>
                    <a:cubicBezTo>
                      <a:pt x="1516980" y="0"/>
                      <a:pt x="1954512" y="225680"/>
                      <a:pt x="1954512" y="504070"/>
                    </a:cubicBezTo>
                    <a:lnTo>
                      <a:pt x="0" y="504070"/>
                    </a:lnTo>
                    <a:cubicBezTo>
                      <a:pt x="0" y="225680"/>
                      <a:pt x="437532" y="0"/>
                      <a:pt x="977256" y="0"/>
                    </a:cubicBezTo>
                    <a:close/>
                  </a:path>
                </a:pathLst>
              </a:custGeom>
              <a:grpFill/>
              <a:ln w="76200">
                <a:solidFill>
                  <a:srgbClr val="333F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 flipH="1">
              <a:off x="6523940" y="1951524"/>
              <a:ext cx="1936999" cy="1569720"/>
              <a:chOff x="709318" y="721954"/>
              <a:chExt cx="1954512" cy="1583914"/>
            </a:xfrm>
            <a:solidFill>
              <a:srgbClr val="0BB195"/>
            </a:solidFill>
          </p:grpSpPr>
          <p:sp>
            <p:nvSpPr>
              <p:cNvPr id="28" name="椭圆 27"/>
              <p:cNvSpPr/>
              <p:nvPr/>
            </p:nvSpPr>
            <p:spPr>
              <a:xfrm>
                <a:off x="1182505" y="721954"/>
                <a:ext cx="1008140" cy="1008140"/>
              </a:xfrm>
              <a:prstGeom prst="ellipse">
                <a:avLst/>
              </a:prstGeom>
              <a:grpFill/>
              <a:ln w="76200">
                <a:solidFill>
                  <a:srgbClr val="333F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" name="任意多边形 28"/>
              <p:cNvSpPr/>
              <p:nvPr/>
            </p:nvSpPr>
            <p:spPr>
              <a:xfrm>
                <a:off x="709318" y="1801798"/>
                <a:ext cx="1954512" cy="504070"/>
              </a:xfrm>
              <a:custGeom>
                <a:avLst/>
                <a:gdLst>
                  <a:gd name="connsiteX0" fmla="*/ 977256 w 1954512"/>
                  <a:gd name="connsiteY0" fmla="*/ 0 h 504070"/>
                  <a:gd name="connsiteX1" fmla="*/ 1954512 w 1954512"/>
                  <a:gd name="connsiteY1" fmla="*/ 504070 h 504070"/>
                  <a:gd name="connsiteX2" fmla="*/ 0 w 1954512"/>
                  <a:gd name="connsiteY2" fmla="*/ 504070 h 504070"/>
                  <a:gd name="connsiteX3" fmla="*/ 977256 w 1954512"/>
                  <a:gd name="connsiteY3" fmla="*/ 0 h 504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54512" h="504070">
                    <a:moveTo>
                      <a:pt x="977256" y="0"/>
                    </a:moveTo>
                    <a:cubicBezTo>
                      <a:pt x="1516980" y="0"/>
                      <a:pt x="1954512" y="225680"/>
                      <a:pt x="1954512" y="504070"/>
                    </a:cubicBezTo>
                    <a:lnTo>
                      <a:pt x="0" y="504070"/>
                    </a:lnTo>
                    <a:cubicBezTo>
                      <a:pt x="0" y="225680"/>
                      <a:pt x="437532" y="0"/>
                      <a:pt x="977256" y="0"/>
                    </a:cubicBezTo>
                    <a:close/>
                  </a:path>
                </a:pathLst>
              </a:custGeom>
              <a:grpFill/>
              <a:ln w="76200">
                <a:solidFill>
                  <a:srgbClr val="333F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1" name="组合 10"/>
            <p:cNvGrpSpPr/>
            <p:nvPr/>
          </p:nvGrpSpPr>
          <p:grpSpPr>
            <a:xfrm flipH="1">
              <a:off x="8951550" y="2140333"/>
              <a:ext cx="1936999" cy="1569720"/>
              <a:chOff x="709318" y="721954"/>
              <a:chExt cx="1954512" cy="1583914"/>
            </a:xfrm>
            <a:solidFill>
              <a:srgbClr val="0BB195"/>
            </a:solidFill>
          </p:grpSpPr>
          <p:sp>
            <p:nvSpPr>
              <p:cNvPr id="12" name="椭圆 11"/>
              <p:cNvSpPr/>
              <p:nvPr/>
            </p:nvSpPr>
            <p:spPr>
              <a:xfrm>
                <a:off x="1182505" y="721954"/>
                <a:ext cx="1008140" cy="1008140"/>
              </a:xfrm>
              <a:prstGeom prst="ellipse">
                <a:avLst/>
              </a:prstGeom>
              <a:grpFill/>
              <a:ln w="76200">
                <a:solidFill>
                  <a:srgbClr val="333F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任意多边形 12"/>
              <p:cNvSpPr/>
              <p:nvPr/>
            </p:nvSpPr>
            <p:spPr>
              <a:xfrm>
                <a:off x="709318" y="1801798"/>
                <a:ext cx="1954512" cy="504070"/>
              </a:xfrm>
              <a:custGeom>
                <a:avLst/>
                <a:gdLst>
                  <a:gd name="connsiteX0" fmla="*/ 977256 w 1954512"/>
                  <a:gd name="connsiteY0" fmla="*/ 0 h 504070"/>
                  <a:gd name="connsiteX1" fmla="*/ 1954512 w 1954512"/>
                  <a:gd name="connsiteY1" fmla="*/ 504070 h 504070"/>
                  <a:gd name="connsiteX2" fmla="*/ 0 w 1954512"/>
                  <a:gd name="connsiteY2" fmla="*/ 504070 h 504070"/>
                  <a:gd name="connsiteX3" fmla="*/ 977256 w 1954512"/>
                  <a:gd name="connsiteY3" fmla="*/ 0 h 504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54512" h="504070">
                    <a:moveTo>
                      <a:pt x="977256" y="0"/>
                    </a:moveTo>
                    <a:cubicBezTo>
                      <a:pt x="1516980" y="0"/>
                      <a:pt x="1954512" y="225680"/>
                      <a:pt x="1954512" y="504070"/>
                    </a:cubicBezTo>
                    <a:lnTo>
                      <a:pt x="0" y="504070"/>
                    </a:lnTo>
                    <a:cubicBezTo>
                      <a:pt x="0" y="225680"/>
                      <a:pt x="437532" y="0"/>
                      <a:pt x="977256" y="0"/>
                    </a:cubicBezTo>
                    <a:close/>
                  </a:path>
                </a:pathLst>
              </a:custGeom>
              <a:grpFill/>
              <a:ln w="76200">
                <a:solidFill>
                  <a:srgbClr val="333F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flipH="1">
              <a:off x="7436031" y="2133600"/>
              <a:ext cx="1936999" cy="1569720"/>
              <a:chOff x="709318" y="721954"/>
              <a:chExt cx="1954512" cy="1583914"/>
            </a:xfrm>
            <a:solidFill>
              <a:srgbClr val="0BB195"/>
            </a:solidFill>
          </p:grpSpPr>
          <p:sp>
            <p:nvSpPr>
              <p:cNvPr id="9" name="椭圆 8"/>
              <p:cNvSpPr/>
              <p:nvPr/>
            </p:nvSpPr>
            <p:spPr>
              <a:xfrm>
                <a:off x="1182505" y="721954"/>
                <a:ext cx="1008140" cy="1008140"/>
              </a:xfrm>
              <a:prstGeom prst="ellipse">
                <a:avLst/>
              </a:prstGeom>
              <a:grpFill/>
              <a:ln w="76200">
                <a:solidFill>
                  <a:srgbClr val="333F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任意多边形 9"/>
              <p:cNvSpPr/>
              <p:nvPr/>
            </p:nvSpPr>
            <p:spPr>
              <a:xfrm>
                <a:off x="709318" y="1801798"/>
                <a:ext cx="1954512" cy="504070"/>
              </a:xfrm>
              <a:custGeom>
                <a:avLst/>
                <a:gdLst>
                  <a:gd name="connsiteX0" fmla="*/ 977256 w 1954512"/>
                  <a:gd name="connsiteY0" fmla="*/ 0 h 504070"/>
                  <a:gd name="connsiteX1" fmla="*/ 1954512 w 1954512"/>
                  <a:gd name="connsiteY1" fmla="*/ 504070 h 504070"/>
                  <a:gd name="connsiteX2" fmla="*/ 0 w 1954512"/>
                  <a:gd name="connsiteY2" fmla="*/ 504070 h 504070"/>
                  <a:gd name="connsiteX3" fmla="*/ 977256 w 1954512"/>
                  <a:gd name="connsiteY3" fmla="*/ 0 h 504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54512" h="504070">
                    <a:moveTo>
                      <a:pt x="977256" y="0"/>
                    </a:moveTo>
                    <a:cubicBezTo>
                      <a:pt x="1516980" y="0"/>
                      <a:pt x="1954512" y="225680"/>
                      <a:pt x="1954512" y="504070"/>
                    </a:cubicBezTo>
                    <a:lnTo>
                      <a:pt x="0" y="504070"/>
                    </a:lnTo>
                    <a:cubicBezTo>
                      <a:pt x="0" y="225680"/>
                      <a:pt x="437532" y="0"/>
                      <a:pt x="977256" y="0"/>
                    </a:cubicBezTo>
                    <a:close/>
                  </a:path>
                </a:pathLst>
              </a:custGeom>
              <a:grpFill/>
              <a:ln w="76200">
                <a:solidFill>
                  <a:srgbClr val="333F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" name="组合 1"/>
            <p:cNvGrpSpPr/>
            <p:nvPr/>
          </p:nvGrpSpPr>
          <p:grpSpPr>
            <a:xfrm flipH="1">
              <a:off x="4814879" y="2103120"/>
              <a:ext cx="1936999" cy="1569720"/>
              <a:chOff x="709318" y="721954"/>
              <a:chExt cx="1954512" cy="1583914"/>
            </a:xfrm>
            <a:solidFill>
              <a:srgbClr val="0BB195"/>
            </a:solidFill>
          </p:grpSpPr>
          <p:sp>
            <p:nvSpPr>
              <p:cNvPr id="3" name="椭圆 2"/>
              <p:cNvSpPr/>
              <p:nvPr/>
            </p:nvSpPr>
            <p:spPr>
              <a:xfrm>
                <a:off x="1182505" y="721954"/>
                <a:ext cx="1008140" cy="100814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任意多边形 3"/>
              <p:cNvSpPr/>
              <p:nvPr/>
            </p:nvSpPr>
            <p:spPr>
              <a:xfrm>
                <a:off x="709318" y="1801798"/>
                <a:ext cx="1954512" cy="504070"/>
              </a:xfrm>
              <a:custGeom>
                <a:avLst/>
                <a:gdLst>
                  <a:gd name="connsiteX0" fmla="*/ 977256 w 1954512"/>
                  <a:gd name="connsiteY0" fmla="*/ 0 h 504070"/>
                  <a:gd name="connsiteX1" fmla="*/ 1954512 w 1954512"/>
                  <a:gd name="connsiteY1" fmla="*/ 504070 h 504070"/>
                  <a:gd name="connsiteX2" fmla="*/ 0 w 1954512"/>
                  <a:gd name="connsiteY2" fmla="*/ 504070 h 504070"/>
                  <a:gd name="connsiteX3" fmla="*/ 977256 w 1954512"/>
                  <a:gd name="connsiteY3" fmla="*/ 0 h 504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54512" h="504070">
                    <a:moveTo>
                      <a:pt x="977256" y="0"/>
                    </a:moveTo>
                    <a:cubicBezTo>
                      <a:pt x="1516980" y="0"/>
                      <a:pt x="1954512" y="225680"/>
                      <a:pt x="1954512" y="504070"/>
                    </a:cubicBezTo>
                    <a:lnTo>
                      <a:pt x="0" y="504070"/>
                    </a:lnTo>
                    <a:cubicBezTo>
                      <a:pt x="0" y="225680"/>
                      <a:pt x="437532" y="0"/>
                      <a:pt x="977256" y="0"/>
                    </a:cubicBezTo>
                    <a:close/>
                  </a:path>
                </a:pathLst>
              </a:custGeom>
              <a:grpFill/>
              <a:ln w="76200">
                <a:solidFill>
                  <a:srgbClr val="333F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" name="组合 4"/>
            <p:cNvGrpSpPr/>
            <p:nvPr/>
          </p:nvGrpSpPr>
          <p:grpSpPr>
            <a:xfrm flipH="1">
              <a:off x="6537320" y="2847399"/>
              <a:ext cx="1056187" cy="855921"/>
              <a:chOff x="709318" y="721954"/>
              <a:chExt cx="1954512" cy="1583914"/>
            </a:xfrm>
            <a:solidFill>
              <a:srgbClr val="0BB195"/>
            </a:solidFill>
          </p:grpSpPr>
          <p:sp>
            <p:nvSpPr>
              <p:cNvPr id="6" name="椭圆 5"/>
              <p:cNvSpPr/>
              <p:nvPr/>
            </p:nvSpPr>
            <p:spPr>
              <a:xfrm>
                <a:off x="1182505" y="721954"/>
                <a:ext cx="1008140" cy="1008140"/>
              </a:xfrm>
              <a:prstGeom prst="ellipse">
                <a:avLst/>
              </a:prstGeom>
              <a:grpFill/>
              <a:ln w="76200">
                <a:solidFill>
                  <a:srgbClr val="333F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任意多边形 6"/>
              <p:cNvSpPr/>
              <p:nvPr/>
            </p:nvSpPr>
            <p:spPr>
              <a:xfrm>
                <a:off x="709318" y="1801798"/>
                <a:ext cx="1954512" cy="504070"/>
              </a:xfrm>
              <a:custGeom>
                <a:avLst/>
                <a:gdLst>
                  <a:gd name="connsiteX0" fmla="*/ 977256 w 1954512"/>
                  <a:gd name="connsiteY0" fmla="*/ 0 h 504070"/>
                  <a:gd name="connsiteX1" fmla="*/ 1954512 w 1954512"/>
                  <a:gd name="connsiteY1" fmla="*/ 504070 h 504070"/>
                  <a:gd name="connsiteX2" fmla="*/ 0 w 1954512"/>
                  <a:gd name="connsiteY2" fmla="*/ 504070 h 504070"/>
                  <a:gd name="connsiteX3" fmla="*/ 977256 w 1954512"/>
                  <a:gd name="connsiteY3" fmla="*/ 0 h 504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54512" h="504070">
                    <a:moveTo>
                      <a:pt x="977256" y="0"/>
                    </a:moveTo>
                    <a:cubicBezTo>
                      <a:pt x="1516980" y="0"/>
                      <a:pt x="1954512" y="225680"/>
                      <a:pt x="1954512" y="504070"/>
                    </a:cubicBezTo>
                    <a:lnTo>
                      <a:pt x="0" y="504070"/>
                    </a:lnTo>
                    <a:cubicBezTo>
                      <a:pt x="0" y="225680"/>
                      <a:pt x="437532" y="0"/>
                      <a:pt x="977256" y="0"/>
                    </a:cubicBezTo>
                    <a:close/>
                  </a:path>
                </a:pathLst>
              </a:custGeom>
              <a:grpFill/>
              <a:ln w="76200">
                <a:solidFill>
                  <a:srgbClr val="333F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4" name="组合 13"/>
            <p:cNvGrpSpPr/>
            <p:nvPr/>
          </p:nvGrpSpPr>
          <p:grpSpPr>
            <a:xfrm flipH="1">
              <a:off x="10184049" y="2565055"/>
              <a:ext cx="1400937" cy="1135302"/>
              <a:chOff x="709318" y="721954"/>
              <a:chExt cx="1954512" cy="1583914"/>
            </a:xfrm>
            <a:solidFill>
              <a:srgbClr val="0BB195"/>
            </a:solidFill>
          </p:grpSpPr>
          <p:sp>
            <p:nvSpPr>
              <p:cNvPr id="15" name="椭圆 14"/>
              <p:cNvSpPr/>
              <p:nvPr/>
            </p:nvSpPr>
            <p:spPr>
              <a:xfrm>
                <a:off x="1182505" y="721954"/>
                <a:ext cx="1008140" cy="100814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" name="任意多边形 15"/>
              <p:cNvSpPr/>
              <p:nvPr/>
            </p:nvSpPr>
            <p:spPr>
              <a:xfrm>
                <a:off x="709318" y="1801798"/>
                <a:ext cx="1954512" cy="504070"/>
              </a:xfrm>
              <a:custGeom>
                <a:avLst/>
                <a:gdLst>
                  <a:gd name="connsiteX0" fmla="*/ 977256 w 1954512"/>
                  <a:gd name="connsiteY0" fmla="*/ 0 h 504070"/>
                  <a:gd name="connsiteX1" fmla="*/ 1954512 w 1954512"/>
                  <a:gd name="connsiteY1" fmla="*/ 504070 h 504070"/>
                  <a:gd name="connsiteX2" fmla="*/ 0 w 1954512"/>
                  <a:gd name="connsiteY2" fmla="*/ 504070 h 504070"/>
                  <a:gd name="connsiteX3" fmla="*/ 977256 w 1954512"/>
                  <a:gd name="connsiteY3" fmla="*/ 0 h 504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54512" h="504070">
                    <a:moveTo>
                      <a:pt x="977256" y="0"/>
                    </a:moveTo>
                    <a:cubicBezTo>
                      <a:pt x="1516980" y="0"/>
                      <a:pt x="1954512" y="225680"/>
                      <a:pt x="1954512" y="504070"/>
                    </a:cubicBezTo>
                    <a:lnTo>
                      <a:pt x="0" y="504070"/>
                    </a:lnTo>
                    <a:cubicBezTo>
                      <a:pt x="0" y="225680"/>
                      <a:pt x="437532" y="0"/>
                      <a:pt x="977256" y="0"/>
                    </a:cubicBezTo>
                    <a:close/>
                  </a:path>
                </a:pathLst>
              </a:custGeom>
              <a:grpFill/>
              <a:ln w="76200">
                <a:solidFill>
                  <a:srgbClr val="333F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7" name="组合 16"/>
            <p:cNvGrpSpPr/>
            <p:nvPr/>
          </p:nvGrpSpPr>
          <p:grpSpPr>
            <a:xfrm flipH="1">
              <a:off x="4252504" y="2844436"/>
              <a:ext cx="1056187" cy="855921"/>
              <a:chOff x="709318" y="721954"/>
              <a:chExt cx="1954512" cy="1583914"/>
            </a:xfrm>
            <a:solidFill>
              <a:srgbClr val="0BB195"/>
            </a:solidFill>
          </p:grpSpPr>
          <p:sp>
            <p:nvSpPr>
              <p:cNvPr id="18" name="椭圆 17"/>
              <p:cNvSpPr/>
              <p:nvPr/>
            </p:nvSpPr>
            <p:spPr>
              <a:xfrm>
                <a:off x="1182505" y="721954"/>
                <a:ext cx="1008140" cy="100814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任意多边形 18"/>
              <p:cNvSpPr/>
              <p:nvPr/>
            </p:nvSpPr>
            <p:spPr>
              <a:xfrm>
                <a:off x="709318" y="1801798"/>
                <a:ext cx="1954512" cy="504070"/>
              </a:xfrm>
              <a:custGeom>
                <a:avLst/>
                <a:gdLst>
                  <a:gd name="connsiteX0" fmla="*/ 977256 w 1954512"/>
                  <a:gd name="connsiteY0" fmla="*/ 0 h 504070"/>
                  <a:gd name="connsiteX1" fmla="*/ 1954512 w 1954512"/>
                  <a:gd name="connsiteY1" fmla="*/ 504070 h 504070"/>
                  <a:gd name="connsiteX2" fmla="*/ 0 w 1954512"/>
                  <a:gd name="connsiteY2" fmla="*/ 504070 h 504070"/>
                  <a:gd name="connsiteX3" fmla="*/ 977256 w 1954512"/>
                  <a:gd name="connsiteY3" fmla="*/ 0 h 504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54512" h="504070">
                    <a:moveTo>
                      <a:pt x="977256" y="0"/>
                    </a:moveTo>
                    <a:cubicBezTo>
                      <a:pt x="1516980" y="0"/>
                      <a:pt x="1954512" y="225680"/>
                      <a:pt x="1954512" y="504070"/>
                    </a:cubicBezTo>
                    <a:lnTo>
                      <a:pt x="0" y="504070"/>
                    </a:lnTo>
                    <a:cubicBezTo>
                      <a:pt x="0" y="225680"/>
                      <a:pt x="437532" y="0"/>
                      <a:pt x="977256" y="0"/>
                    </a:cubicBezTo>
                    <a:close/>
                  </a:path>
                </a:pathLst>
              </a:custGeom>
              <a:grpFill/>
              <a:ln w="76200">
                <a:solidFill>
                  <a:srgbClr val="333F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21" name="文本框 20"/>
          <p:cNvSpPr txBox="1"/>
          <p:nvPr/>
        </p:nvSpPr>
        <p:spPr>
          <a:xfrm>
            <a:off x="318200" y="161364"/>
            <a:ext cx="36471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dirty="0">
                <a:solidFill>
                  <a:srgbClr val="0BB195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说</a:t>
            </a:r>
            <a:r>
              <a:rPr lang="zh-CN" altLang="en-US" sz="5400" dirty="0" smtClean="0">
                <a:solidFill>
                  <a:srgbClr val="0BB195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点儿</a:t>
            </a:r>
            <a:r>
              <a:rPr lang="zh-CN" altLang="en-US" sz="54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什么</a:t>
            </a:r>
            <a:endParaRPr lang="zh-CN" altLang="en-US" sz="54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487680" y="1316854"/>
            <a:ext cx="670560" cy="0"/>
          </a:xfrm>
          <a:prstGeom prst="line">
            <a:avLst/>
          </a:prstGeom>
          <a:ln w="76200">
            <a:solidFill>
              <a:srgbClr val="0BB1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14"/>
          <p:cNvSpPr txBox="1"/>
          <p:nvPr/>
        </p:nvSpPr>
        <p:spPr>
          <a:xfrm>
            <a:off x="318201" y="1582480"/>
            <a:ext cx="33241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然后，我觉得，你可以在这里写点儿简单的介绍什么的，这样看起来也美观</a:t>
            </a:r>
            <a:r>
              <a:rPr lang="en-US" altLang="zh-CN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……</a:t>
            </a:r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再然后，可以写点</a:t>
            </a:r>
            <a:r>
              <a:rPr lang="en-US" altLang="zh-CN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Slogan</a:t>
            </a:r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，比如：</a:t>
            </a:r>
          </a:p>
          <a:p>
            <a:endParaRPr lang="zh-CN" altLang="en-US" sz="1200" dirty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artisticPhotocopy/>
                    </a14:imgEffect>
                  </a14:imgLayer>
                </a14:imgProps>
              </a:ext>
            </a:extLst>
          </a:blip>
          <a:srcRect l="54779" t="24728" r="29798" b="57553"/>
          <a:stretch/>
        </p:blipFill>
        <p:spPr>
          <a:xfrm>
            <a:off x="-34800" y="2336366"/>
            <a:ext cx="1030515" cy="1132114"/>
          </a:xfrm>
          <a:prstGeom prst="rect">
            <a:avLst/>
          </a:prstGeom>
          <a:noFill/>
        </p:spPr>
      </p:pic>
      <p:pic>
        <p:nvPicPr>
          <p:cNvPr id="26" name="图片 25"/>
          <p:cNvPicPr>
            <a:picLocks noChangeAspect="1"/>
          </p:cNvPicPr>
          <p:nvPr/>
        </p:nvPicPr>
        <p:blipFill rotWithShape="1">
          <a:blip r:embed="rId2" cstate="print"/>
          <a:srcRect l="54779" t="24728" r="29798" b="57553"/>
          <a:stretch/>
        </p:blipFill>
        <p:spPr>
          <a:xfrm rot="10800000">
            <a:off x="3921682" y="-100876"/>
            <a:ext cx="1030515" cy="1132114"/>
          </a:xfrm>
          <a:prstGeom prst="rect">
            <a:avLst/>
          </a:prstGeom>
          <a:noFill/>
        </p:spPr>
      </p:pic>
      <p:grpSp>
        <p:nvGrpSpPr>
          <p:cNvPr id="39" name="组合 38"/>
          <p:cNvGrpSpPr/>
          <p:nvPr/>
        </p:nvGrpSpPr>
        <p:grpSpPr>
          <a:xfrm>
            <a:off x="2486768" y="2856696"/>
            <a:ext cx="1368202" cy="1368202"/>
            <a:chOff x="2322013" y="2490632"/>
            <a:chExt cx="2743508" cy="2743508"/>
          </a:xfrm>
        </p:grpSpPr>
        <p:sp>
          <p:nvSpPr>
            <p:cNvPr id="36" name="椭圆 35"/>
            <p:cNvSpPr/>
            <p:nvPr/>
          </p:nvSpPr>
          <p:spPr>
            <a:xfrm>
              <a:off x="2583699" y="2752318"/>
              <a:ext cx="2220137" cy="2220137"/>
            </a:xfrm>
            <a:prstGeom prst="ellipse">
              <a:avLst/>
            </a:prstGeom>
            <a:solidFill>
              <a:srgbClr val="0BB195">
                <a:alpha val="5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椭圆 37"/>
            <p:cNvSpPr/>
            <p:nvPr/>
          </p:nvSpPr>
          <p:spPr>
            <a:xfrm>
              <a:off x="2322013" y="2490632"/>
              <a:ext cx="2743508" cy="2743508"/>
            </a:xfrm>
            <a:prstGeom prst="ellipse">
              <a:avLst/>
            </a:prstGeom>
            <a:noFill/>
            <a:ln>
              <a:solidFill>
                <a:srgbClr val="96F8E8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6012471" y="2503985"/>
            <a:ext cx="2743508" cy="2743508"/>
            <a:chOff x="2322013" y="2490632"/>
            <a:chExt cx="2743508" cy="2743508"/>
          </a:xfrm>
        </p:grpSpPr>
        <p:sp>
          <p:nvSpPr>
            <p:cNvPr id="41" name="椭圆 40"/>
            <p:cNvSpPr/>
            <p:nvPr/>
          </p:nvSpPr>
          <p:spPr>
            <a:xfrm>
              <a:off x="2583699" y="2752318"/>
              <a:ext cx="2220137" cy="2220137"/>
            </a:xfrm>
            <a:prstGeom prst="ellipse">
              <a:avLst/>
            </a:prstGeom>
            <a:solidFill>
              <a:srgbClr val="0BB195">
                <a:alpha val="5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椭圆 41"/>
            <p:cNvSpPr/>
            <p:nvPr/>
          </p:nvSpPr>
          <p:spPr>
            <a:xfrm>
              <a:off x="2322013" y="2490632"/>
              <a:ext cx="2743508" cy="2743508"/>
            </a:xfrm>
            <a:prstGeom prst="ellipse">
              <a:avLst/>
            </a:prstGeom>
            <a:noFill/>
            <a:ln>
              <a:solidFill>
                <a:srgbClr val="96F8E8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9211163" y="2490632"/>
            <a:ext cx="1529230" cy="1529230"/>
            <a:chOff x="2322013" y="2490632"/>
            <a:chExt cx="2743508" cy="2743508"/>
          </a:xfrm>
        </p:grpSpPr>
        <p:sp>
          <p:nvSpPr>
            <p:cNvPr id="44" name="椭圆 43"/>
            <p:cNvSpPr/>
            <p:nvPr/>
          </p:nvSpPr>
          <p:spPr>
            <a:xfrm>
              <a:off x="2583699" y="2752318"/>
              <a:ext cx="2220137" cy="2220137"/>
            </a:xfrm>
            <a:prstGeom prst="ellipse">
              <a:avLst/>
            </a:prstGeom>
            <a:solidFill>
              <a:srgbClr val="0BB195">
                <a:alpha val="5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椭圆 44"/>
            <p:cNvSpPr/>
            <p:nvPr/>
          </p:nvSpPr>
          <p:spPr>
            <a:xfrm>
              <a:off x="2322013" y="2490632"/>
              <a:ext cx="2743508" cy="2743508"/>
            </a:xfrm>
            <a:prstGeom prst="ellipse">
              <a:avLst/>
            </a:prstGeom>
            <a:noFill/>
            <a:ln>
              <a:solidFill>
                <a:srgbClr val="96F8E8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4050264" y="3647887"/>
            <a:ext cx="1529230" cy="1529230"/>
            <a:chOff x="2322013" y="2490632"/>
            <a:chExt cx="2743508" cy="2743508"/>
          </a:xfrm>
        </p:grpSpPr>
        <p:sp>
          <p:nvSpPr>
            <p:cNvPr id="47" name="椭圆 46"/>
            <p:cNvSpPr/>
            <p:nvPr/>
          </p:nvSpPr>
          <p:spPr>
            <a:xfrm>
              <a:off x="2583699" y="2752318"/>
              <a:ext cx="2220137" cy="2220137"/>
            </a:xfrm>
            <a:prstGeom prst="ellipse">
              <a:avLst/>
            </a:prstGeom>
            <a:solidFill>
              <a:srgbClr val="0BB195">
                <a:alpha val="5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椭圆 47"/>
            <p:cNvSpPr/>
            <p:nvPr/>
          </p:nvSpPr>
          <p:spPr>
            <a:xfrm>
              <a:off x="2322013" y="2490632"/>
              <a:ext cx="2743508" cy="2743508"/>
            </a:xfrm>
            <a:prstGeom prst="ellipse">
              <a:avLst/>
            </a:prstGeom>
            <a:noFill/>
            <a:ln>
              <a:solidFill>
                <a:srgbClr val="96F8E8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9" name="弧形 48"/>
          <p:cNvSpPr/>
          <p:nvPr/>
        </p:nvSpPr>
        <p:spPr>
          <a:xfrm flipH="1">
            <a:off x="1439182" y="3540797"/>
            <a:ext cx="2094494" cy="2109588"/>
          </a:xfrm>
          <a:prstGeom prst="arc">
            <a:avLst/>
          </a:prstGeom>
          <a:ln>
            <a:solidFill>
              <a:srgbClr val="96F8E8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5" name="组合 54"/>
          <p:cNvGrpSpPr/>
          <p:nvPr/>
        </p:nvGrpSpPr>
        <p:grpSpPr>
          <a:xfrm>
            <a:off x="1310640" y="4224898"/>
            <a:ext cx="345427" cy="370693"/>
            <a:chOff x="1310640" y="4224898"/>
            <a:chExt cx="345427" cy="370693"/>
          </a:xfrm>
        </p:grpSpPr>
        <p:cxnSp>
          <p:nvCxnSpPr>
            <p:cNvPr id="51" name="直接连接符 50"/>
            <p:cNvCxnSpPr>
              <a:stCxn id="49" idx="2"/>
            </p:cNvCxnSpPr>
            <p:nvPr/>
          </p:nvCxnSpPr>
          <p:spPr>
            <a:xfrm flipH="1" flipV="1">
              <a:off x="1310640" y="4224898"/>
              <a:ext cx="128542" cy="370693"/>
            </a:xfrm>
            <a:prstGeom prst="line">
              <a:avLst/>
            </a:prstGeom>
            <a:ln>
              <a:solidFill>
                <a:srgbClr val="96F8E8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 flipH="1">
              <a:off x="1417137" y="4224898"/>
              <a:ext cx="238930" cy="368089"/>
            </a:xfrm>
            <a:prstGeom prst="line">
              <a:avLst/>
            </a:prstGeom>
            <a:ln>
              <a:solidFill>
                <a:srgbClr val="96F8E8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6" name="文本框 14"/>
          <p:cNvSpPr txBox="1"/>
          <p:nvPr/>
        </p:nvSpPr>
        <p:spPr>
          <a:xfrm>
            <a:off x="718385" y="5149538"/>
            <a:ext cx="167555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然后，我觉得，你可以在这里写点儿简单的介绍什么的，这样看起来也美观</a:t>
            </a:r>
            <a:r>
              <a:rPr lang="en-US" altLang="zh-CN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……</a:t>
            </a:r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再然后，可以写点</a:t>
            </a:r>
            <a:r>
              <a:rPr lang="en-US" altLang="zh-CN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Slogan</a:t>
            </a:r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，比如：</a:t>
            </a:r>
          </a:p>
          <a:p>
            <a:endParaRPr lang="zh-CN" altLang="en-US" sz="1200" dirty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774641" y="4777007"/>
            <a:ext cx="13290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rgbClr val="0BB195"/>
                </a:solidFill>
              </a:rPr>
              <a:t>Something</a:t>
            </a:r>
            <a:endParaRPr lang="zh-CN" altLang="en-US" sz="2000" b="1" dirty="0">
              <a:solidFill>
                <a:srgbClr val="0BB195"/>
              </a:solidFill>
            </a:endParaRPr>
          </a:p>
        </p:txBody>
      </p:sp>
      <p:grpSp>
        <p:nvGrpSpPr>
          <p:cNvPr id="66" name="组合 65"/>
          <p:cNvGrpSpPr/>
          <p:nvPr/>
        </p:nvGrpSpPr>
        <p:grpSpPr>
          <a:xfrm>
            <a:off x="9847980" y="3693787"/>
            <a:ext cx="1784826" cy="2109588"/>
            <a:chOff x="3371811" y="5123471"/>
            <a:chExt cx="1784826" cy="2109588"/>
          </a:xfrm>
        </p:grpSpPr>
        <p:sp>
          <p:nvSpPr>
            <p:cNvPr id="62" name="弧形 61"/>
            <p:cNvSpPr/>
            <p:nvPr/>
          </p:nvSpPr>
          <p:spPr>
            <a:xfrm>
              <a:off x="3371811" y="5123471"/>
              <a:ext cx="1575445" cy="2109588"/>
            </a:xfrm>
            <a:prstGeom prst="arc">
              <a:avLst/>
            </a:prstGeom>
            <a:ln>
              <a:solidFill>
                <a:srgbClr val="96F8E8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3" name="组合 62"/>
            <p:cNvGrpSpPr/>
            <p:nvPr/>
          </p:nvGrpSpPr>
          <p:grpSpPr>
            <a:xfrm rot="20481501">
              <a:off x="4784399" y="5842035"/>
              <a:ext cx="372238" cy="370693"/>
              <a:chOff x="1283829" y="4222294"/>
              <a:chExt cx="372238" cy="370693"/>
            </a:xfrm>
          </p:grpSpPr>
          <p:cxnSp>
            <p:nvCxnSpPr>
              <p:cNvPr id="64" name="直接连接符 63"/>
              <p:cNvCxnSpPr/>
              <p:nvPr/>
            </p:nvCxnSpPr>
            <p:spPr>
              <a:xfrm flipH="1" flipV="1">
                <a:off x="1283829" y="4222294"/>
                <a:ext cx="128542" cy="370693"/>
              </a:xfrm>
              <a:prstGeom prst="line">
                <a:avLst/>
              </a:prstGeom>
              <a:ln>
                <a:solidFill>
                  <a:srgbClr val="96F8E8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直接连接符 64"/>
              <p:cNvCxnSpPr/>
              <p:nvPr/>
            </p:nvCxnSpPr>
            <p:spPr>
              <a:xfrm flipH="1">
                <a:off x="1417137" y="4224898"/>
                <a:ext cx="238930" cy="368089"/>
              </a:xfrm>
              <a:prstGeom prst="line">
                <a:avLst/>
              </a:prstGeom>
              <a:ln>
                <a:solidFill>
                  <a:srgbClr val="96F8E8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67" name="文本框 14"/>
          <p:cNvSpPr txBox="1"/>
          <p:nvPr/>
        </p:nvSpPr>
        <p:spPr>
          <a:xfrm>
            <a:off x="10452638" y="5247493"/>
            <a:ext cx="167555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然后，我觉得，你可以在这里写点儿简单的介绍什么的，这样看起来也美观</a:t>
            </a:r>
            <a:r>
              <a:rPr lang="en-US" altLang="zh-CN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……</a:t>
            </a:r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再然后，可以写点</a:t>
            </a:r>
            <a:r>
              <a:rPr lang="en-US" altLang="zh-CN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Slogan</a:t>
            </a:r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，比如：</a:t>
            </a:r>
          </a:p>
          <a:p>
            <a:endParaRPr lang="zh-CN" altLang="en-US" sz="1200" dirty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10508894" y="4874962"/>
            <a:ext cx="13290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rgbClr val="0BB195"/>
                </a:solidFill>
              </a:rPr>
              <a:t>Something</a:t>
            </a:r>
            <a:endParaRPr lang="zh-CN" altLang="en-US" sz="2000" b="1" dirty="0">
              <a:solidFill>
                <a:srgbClr val="0BB195"/>
              </a:solidFill>
            </a:endParaRPr>
          </a:p>
        </p:txBody>
      </p:sp>
      <p:sp>
        <p:nvSpPr>
          <p:cNvPr id="70" name="弧形 69"/>
          <p:cNvSpPr/>
          <p:nvPr/>
        </p:nvSpPr>
        <p:spPr>
          <a:xfrm>
            <a:off x="7351279" y="4086354"/>
            <a:ext cx="2748401" cy="1291982"/>
          </a:xfrm>
          <a:prstGeom prst="arc">
            <a:avLst>
              <a:gd name="adj1" fmla="val 16200000"/>
              <a:gd name="adj2" fmla="val 4424249"/>
            </a:avLst>
          </a:prstGeom>
          <a:ln>
            <a:solidFill>
              <a:srgbClr val="96F8E8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1" name="组合 70"/>
          <p:cNvGrpSpPr/>
          <p:nvPr/>
        </p:nvGrpSpPr>
        <p:grpSpPr>
          <a:xfrm rot="4519807">
            <a:off x="8843323" y="5240513"/>
            <a:ext cx="414263" cy="306127"/>
            <a:chOff x="1310640" y="4224898"/>
            <a:chExt cx="345427" cy="370693"/>
          </a:xfrm>
        </p:grpSpPr>
        <p:cxnSp>
          <p:nvCxnSpPr>
            <p:cNvPr id="72" name="直接连接符 71"/>
            <p:cNvCxnSpPr/>
            <p:nvPr/>
          </p:nvCxnSpPr>
          <p:spPr>
            <a:xfrm flipH="1" flipV="1">
              <a:off x="1310640" y="4224898"/>
              <a:ext cx="128542" cy="370693"/>
            </a:xfrm>
            <a:prstGeom prst="line">
              <a:avLst/>
            </a:prstGeom>
            <a:ln>
              <a:solidFill>
                <a:srgbClr val="96F8E8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接连接符 72"/>
            <p:cNvCxnSpPr/>
            <p:nvPr/>
          </p:nvCxnSpPr>
          <p:spPr>
            <a:xfrm flipH="1">
              <a:off x="1417137" y="4224898"/>
              <a:ext cx="238930" cy="368089"/>
            </a:xfrm>
            <a:prstGeom prst="line">
              <a:avLst/>
            </a:prstGeom>
            <a:ln>
              <a:solidFill>
                <a:srgbClr val="96F8E8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4" name="文本框 14"/>
          <p:cNvSpPr txBox="1"/>
          <p:nvPr/>
        </p:nvSpPr>
        <p:spPr>
          <a:xfrm>
            <a:off x="7466261" y="5599357"/>
            <a:ext cx="167555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然后，我觉得，你可以在这里写点儿简单的介绍什么的，这样看起来也美观</a:t>
            </a:r>
            <a:r>
              <a:rPr lang="en-US" altLang="zh-CN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……</a:t>
            </a:r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再然后，可以写点</a:t>
            </a:r>
            <a:r>
              <a:rPr lang="en-US" altLang="zh-CN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Slogan</a:t>
            </a:r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，比如：</a:t>
            </a:r>
          </a:p>
          <a:p>
            <a:endParaRPr lang="zh-CN" altLang="en-US" sz="1200" dirty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75" name="文本框 74"/>
          <p:cNvSpPr txBox="1"/>
          <p:nvPr/>
        </p:nvSpPr>
        <p:spPr>
          <a:xfrm>
            <a:off x="7522517" y="5226826"/>
            <a:ext cx="13290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rgbClr val="0BB195"/>
                </a:solidFill>
              </a:rPr>
              <a:t>Something</a:t>
            </a:r>
            <a:endParaRPr lang="zh-CN" altLang="en-US" sz="2000" b="1" dirty="0">
              <a:solidFill>
                <a:srgbClr val="0BB195"/>
              </a:solidFill>
            </a:endParaRPr>
          </a:p>
        </p:txBody>
      </p:sp>
      <p:sp>
        <p:nvSpPr>
          <p:cNvPr id="76" name="文本框 14"/>
          <p:cNvSpPr txBox="1"/>
          <p:nvPr/>
        </p:nvSpPr>
        <p:spPr>
          <a:xfrm>
            <a:off x="4907942" y="5550812"/>
            <a:ext cx="167555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然后，我觉得，你可以在这里写点儿简单的介绍什么的，这样看起来也美观</a:t>
            </a:r>
            <a:r>
              <a:rPr lang="en-US" altLang="zh-CN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……</a:t>
            </a:r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再然后，可以写点</a:t>
            </a:r>
            <a:r>
              <a:rPr lang="en-US" altLang="zh-CN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Slogan</a:t>
            </a:r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，比如：</a:t>
            </a:r>
          </a:p>
          <a:p>
            <a:endParaRPr lang="zh-CN" altLang="en-US" sz="1200" dirty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77" name="文本框 76"/>
          <p:cNvSpPr txBox="1"/>
          <p:nvPr/>
        </p:nvSpPr>
        <p:spPr>
          <a:xfrm>
            <a:off x="4964198" y="5178281"/>
            <a:ext cx="13290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rgbClr val="0BB195"/>
                </a:solidFill>
              </a:rPr>
              <a:t>Something</a:t>
            </a:r>
            <a:endParaRPr lang="zh-CN" altLang="en-US" sz="2000" b="1" dirty="0">
              <a:solidFill>
                <a:srgbClr val="0BB195"/>
              </a:solidFill>
            </a:endParaRPr>
          </a:p>
        </p:txBody>
      </p:sp>
      <p:sp>
        <p:nvSpPr>
          <p:cNvPr id="78" name="弧形 77"/>
          <p:cNvSpPr/>
          <p:nvPr/>
        </p:nvSpPr>
        <p:spPr>
          <a:xfrm flipH="1">
            <a:off x="3009543" y="4481628"/>
            <a:ext cx="2094494" cy="2109588"/>
          </a:xfrm>
          <a:prstGeom prst="arc">
            <a:avLst>
              <a:gd name="adj1" fmla="val 16200000"/>
              <a:gd name="adj2" fmla="val 7369174"/>
            </a:avLst>
          </a:prstGeom>
          <a:ln>
            <a:solidFill>
              <a:srgbClr val="96F8E8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9" name="组合 78"/>
          <p:cNvGrpSpPr/>
          <p:nvPr/>
        </p:nvGrpSpPr>
        <p:grpSpPr>
          <a:xfrm rot="13170407">
            <a:off x="4316528" y="6293554"/>
            <a:ext cx="414263" cy="306127"/>
            <a:chOff x="1310640" y="4224898"/>
            <a:chExt cx="345427" cy="370693"/>
          </a:xfrm>
        </p:grpSpPr>
        <p:cxnSp>
          <p:nvCxnSpPr>
            <p:cNvPr id="80" name="直接连接符 79"/>
            <p:cNvCxnSpPr/>
            <p:nvPr/>
          </p:nvCxnSpPr>
          <p:spPr>
            <a:xfrm flipH="1" flipV="1">
              <a:off x="1310640" y="4224898"/>
              <a:ext cx="128542" cy="370693"/>
            </a:xfrm>
            <a:prstGeom prst="line">
              <a:avLst/>
            </a:prstGeom>
            <a:ln>
              <a:solidFill>
                <a:srgbClr val="96F8E8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直接连接符 80"/>
            <p:cNvCxnSpPr/>
            <p:nvPr/>
          </p:nvCxnSpPr>
          <p:spPr>
            <a:xfrm flipH="1">
              <a:off x="1417137" y="4224898"/>
              <a:ext cx="238930" cy="368089"/>
            </a:xfrm>
            <a:prstGeom prst="line">
              <a:avLst/>
            </a:prstGeom>
            <a:ln>
              <a:solidFill>
                <a:srgbClr val="96F8E8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2" name="文本框 81"/>
          <p:cNvSpPr txBox="1"/>
          <p:nvPr/>
        </p:nvSpPr>
        <p:spPr>
          <a:xfrm>
            <a:off x="2591812" y="3057129"/>
            <a:ext cx="118974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15</a:t>
            </a:r>
            <a:r>
              <a:rPr lang="en-US" altLang="zh-CN" sz="20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%</a:t>
            </a:r>
            <a:endParaRPr lang="zh-CN" altLang="en-US" sz="54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83" name="文本框 82"/>
          <p:cNvSpPr txBox="1"/>
          <p:nvPr/>
        </p:nvSpPr>
        <p:spPr>
          <a:xfrm>
            <a:off x="6867243" y="3360738"/>
            <a:ext cx="114967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40</a:t>
            </a:r>
            <a:r>
              <a:rPr lang="en-US" altLang="zh-CN" sz="20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%</a:t>
            </a:r>
            <a:endParaRPr lang="zh-CN" altLang="en-US" sz="54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84" name="文本框 83"/>
          <p:cNvSpPr txBox="1"/>
          <p:nvPr/>
        </p:nvSpPr>
        <p:spPr>
          <a:xfrm>
            <a:off x="4261224" y="3909483"/>
            <a:ext cx="114967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21</a:t>
            </a:r>
            <a:r>
              <a:rPr lang="en-US" altLang="zh-CN" sz="20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%</a:t>
            </a:r>
            <a:endParaRPr lang="zh-CN" altLang="en-US" sz="54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85" name="文本框 84"/>
          <p:cNvSpPr txBox="1"/>
          <p:nvPr/>
        </p:nvSpPr>
        <p:spPr>
          <a:xfrm>
            <a:off x="9410573" y="2749383"/>
            <a:ext cx="114967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24</a:t>
            </a:r>
            <a:r>
              <a:rPr lang="en-US" altLang="zh-CN" sz="20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%</a:t>
            </a:r>
            <a:endParaRPr lang="zh-CN" altLang="en-US" sz="54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87548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泪滴形 1"/>
          <p:cNvSpPr/>
          <p:nvPr/>
        </p:nvSpPr>
        <p:spPr>
          <a:xfrm rot="8100000">
            <a:off x="626863" y="453054"/>
            <a:ext cx="1407886" cy="1407886"/>
          </a:xfrm>
          <a:prstGeom prst="teardrop">
            <a:avLst/>
          </a:prstGeom>
          <a:solidFill>
            <a:srgbClr val="0A98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3" name="组合 12"/>
          <p:cNvGrpSpPr/>
          <p:nvPr/>
        </p:nvGrpSpPr>
        <p:grpSpPr>
          <a:xfrm>
            <a:off x="2545047" y="1663893"/>
            <a:ext cx="1407886" cy="1407886"/>
            <a:chOff x="5924423" y="1683657"/>
            <a:chExt cx="1407886" cy="1407886"/>
          </a:xfrm>
        </p:grpSpPr>
        <p:sp>
          <p:nvSpPr>
            <p:cNvPr id="3" name="泪滴形 2"/>
            <p:cNvSpPr/>
            <p:nvPr/>
          </p:nvSpPr>
          <p:spPr>
            <a:xfrm rot="8100000">
              <a:off x="5924423" y="1683657"/>
              <a:ext cx="1407886" cy="1407886"/>
            </a:xfrm>
            <a:prstGeom prst="teardrop">
              <a:avLst/>
            </a:prstGeom>
            <a:solidFill>
              <a:srgbClr val="0A98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6018765" y="1774370"/>
              <a:ext cx="1226457" cy="122645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4614899" y="465088"/>
            <a:ext cx="1407886" cy="1407886"/>
            <a:chOff x="7915475" y="1683657"/>
            <a:chExt cx="1407886" cy="1407886"/>
          </a:xfrm>
        </p:grpSpPr>
        <p:sp>
          <p:nvSpPr>
            <p:cNvPr id="4" name="泪滴形 3"/>
            <p:cNvSpPr/>
            <p:nvPr/>
          </p:nvSpPr>
          <p:spPr>
            <a:xfrm rot="8100000">
              <a:off x="7915475" y="1683657"/>
              <a:ext cx="1407886" cy="1407886"/>
            </a:xfrm>
            <a:prstGeom prst="teardrop">
              <a:avLst/>
            </a:prstGeom>
            <a:solidFill>
              <a:srgbClr val="0A98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8009817" y="1774369"/>
              <a:ext cx="1226457" cy="122645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6591462" y="1689033"/>
            <a:ext cx="1407886" cy="1407886"/>
            <a:chOff x="7915475" y="1683657"/>
            <a:chExt cx="1407886" cy="1407886"/>
          </a:xfrm>
        </p:grpSpPr>
        <p:sp>
          <p:nvSpPr>
            <p:cNvPr id="16" name="泪滴形 15"/>
            <p:cNvSpPr/>
            <p:nvPr/>
          </p:nvSpPr>
          <p:spPr>
            <a:xfrm rot="8100000">
              <a:off x="7915475" y="1683657"/>
              <a:ext cx="1407886" cy="1407886"/>
            </a:xfrm>
            <a:prstGeom prst="teardrop">
              <a:avLst/>
            </a:prstGeom>
            <a:solidFill>
              <a:srgbClr val="0A98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8009817" y="1774369"/>
              <a:ext cx="1226457" cy="122645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586684" y="5202419"/>
            <a:ext cx="6731154" cy="1387549"/>
            <a:chOff x="888846" y="4998011"/>
            <a:chExt cx="6731154" cy="1387549"/>
          </a:xfrm>
        </p:grpSpPr>
        <p:sp>
          <p:nvSpPr>
            <p:cNvPr id="23" name="圆角矩形 22"/>
            <p:cNvSpPr/>
            <p:nvPr/>
          </p:nvSpPr>
          <p:spPr>
            <a:xfrm>
              <a:off x="888846" y="5288280"/>
              <a:ext cx="6731154" cy="1097280"/>
            </a:xfrm>
            <a:prstGeom prst="roundRect">
              <a:avLst/>
            </a:prstGeom>
            <a:solidFill>
              <a:srgbClr val="222A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333F50"/>
                </a:solidFill>
              </a:endParaRPr>
            </a:p>
          </p:txBody>
        </p:sp>
        <p:sp>
          <p:nvSpPr>
            <p:cNvPr id="26" name="圆角矩形 25"/>
            <p:cNvSpPr/>
            <p:nvPr/>
          </p:nvSpPr>
          <p:spPr>
            <a:xfrm>
              <a:off x="2473829" y="5058267"/>
              <a:ext cx="3561187" cy="580527"/>
            </a:xfrm>
            <a:prstGeom prst="roundRect">
              <a:avLst/>
            </a:prstGeom>
            <a:solidFill>
              <a:srgbClr val="0872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圆角矩形 24"/>
            <p:cNvSpPr/>
            <p:nvPr/>
          </p:nvSpPr>
          <p:spPr>
            <a:xfrm>
              <a:off x="2473829" y="4998011"/>
              <a:ext cx="3561187" cy="580527"/>
            </a:xfrm>
            <a:prstGeom prst="roundRect">
              <a:avLst/>
            </a:prstGeom>
            <a:solidFill>
              <a:srgbClr val="0A98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文本框 14"/>
            <p:cNvSpPr txBox="1"/>
            <p:nvPr/>
          </p:nvSpPr>
          <p:spPr>
            <a:xfrm>
              <a:off x="1722120" y="5778598"/>
              <a:ext cx="533399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200" dirty="0" smtClean="0">
                  <a:solidFill>
                    <a:schemeClr val="bg1">
                      <a:lumMod val="8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然后，我觉得，你可以在这里写点儿简单的介绍什么的，这样看起来也美观</a:t>
              </a:r>
              <a:r>
                <a:rPr lang="en-US" altLang="zh-CN" sz="1200" dirty="0" smtClean="0">
                  <a:solidFill>
                    <a:schemeClr val="bg1">
                      <a:lumMod val="8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……</a:t>
              </a:r>
              <a:endParaRPr lang="zh-CN" altLang="en-US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3589881" y="5088219"/>
              <a:ext cx="132908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 smtClean="0">
                  <a:solidFill>
                    <a:schemeClr val="bg1"/>
                  </a:solidFill>
                </a:rPr>
                <a:t>Something</a:t>
              </a:r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9" name="文本框 28"/>
          <p:cNvSpPr txBox="1"/>
          <p:nvPr/>
        </p:nvSpPr>
        <p:spPr>
          <a:xfrm>
            <a:off x="8235518" y="161364"/>
            <a:ext cx="36471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dirty="0">
                <a:solidFill>
                  <a:srgbClr val="0BB195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说</a:t>
            </a:r>
            <a:r>
              <a:rPr lang="zh-CN" altLang="en-US" sz="5400" dirty="0" smtClean="0">
                <a:solidFill>
                  <a:srgbClr val="0BB195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点儿</a:t>
            </a:r>
            <a:r>
              <a:rPr lang="zh-CN" altLang="en-US" sz="54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什么</a:t>
            </a:r>
            <a:endParaRPr lang="zh-CN" altLang="en-US" sz="54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cxnSp>
        <p:nvCxnSpPr>
          <p:cNvPr id="30" name="直接连接符 29"/>
          <p:cNvCxnSpPr/>
          <p:nvPr/>
        </p:nvCxnSpPr>
        <p:spPr>
          <a:xfrm>
            <a:off x="8404998" y="1316854"/>
            <a:ext cx="670560" cy="0"/>
          </a:xfrm>
          <a:prstGeom prst="line">
            <a:avLst/>
          </a:prstGeom>
          <a:ln w="76200">
            <a:solidFill>
              <a:srgbClr val="0BB1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文本框 14"/>
          <p:cNvSpPr txBox="1"/>
          <p:nvPr/>
        </p:nvSpPr>
        <p:spPr>
          <a:xfrm>
            <a:off x="8235519" y="1582480"/>
            <a:ext cx="33241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然后，我觉得，你可以在这里写点儿简单的介绍什么的，这样看起来也美观</a:t>
            </a:r>
            <a:r>
              <a:rPr lang="en-US" altLang="zh-CN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……</a:t>
            </a:r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再然后，可以写点</a:t>
            </a:r>
            <a:r>
              <a:rPr lang="en-US" altLang="zh-CN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Slogan</a:t>
            </a:r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，比如：</a:t>
            </a:r>
          </a:p>
          <a:p>
            <a:endParaRPr lang="zh-CN" altLang="en-US" sz="1200" dirty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2" name="文本框 14"/>
          <p:cNvSpPr txBox="1"/>
          <p:nvPr/>
        </p:nvSpPr>
        <p:spPr>
          <a:xfrm>
            <a:off x="8235518" y="2365971"/>
            <a:ext cx="33241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然后，我觉得，你可以在这里写点儿简单的介绍什么的，这样看起来也美观</a:t>
            </a:r>
            <a:r>
              <a:rPr lang="en-US" altLang="zh-CN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……</a:t>
            </a:r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再然后，可以写点</a:t>
            </a:r>
            <a:r>
              <a:rPr lang="en-US" altLang="zh-CN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Slogan</a:t>
            </a:r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，比如：</a:t>
            </a:r>
          </a:p>
          <a:p>
            <a:endParaRPr lang="zh-CN" altLang="en-US" sz="1200" dirty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pic>
        <p:nvPicPr>
          <p:cNvPr id="33" name="图片 32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artisticPhotocopy/>
                    </a14:imgEffect>
                  </a14:imgLayer>
                </a14:imgProps>
              </a:ext>
            </a:extLst>
          </a:blip>
          <a:srcRect l="54779" t="24728" r="29798" b="57553"/>
          <a:stretch/>
        </p:blipFill>
        <p:spPr>
          <a:xfrm>
            <a:off x="7205003" y="-70796"/>
            <a:ext cx="1030515" cy="1132114"/>
          </a:xfrm>
          <a:prstGeom prst="rect">
            <a:avLst/>
          </a:prstGeom>
          <a:noFill/>
        </p:spPr>
      </p:pic>
      <p:pic>
        <p:nvPicPr>
          <p:cNvPr id="34" name="图片 33"/>
          <p:cNvPicPr>
            <a:picLocks noChangeAspect="1"/>
          </p:cNvPicPr>
          <p:nvPr/>
        </p:nvPicPr>
        <p:blipFill rotWithShape="1">
          <a:blip r:embed="rId2" cstate="print"/>
          <a:srcRect l="54779" t="24728" r="29798" b="57553"/>
          <a:stretch/>
        </p:blipFill>
        <p:spPr>
          <a:xfrm rot="10800000">
            <a:off x="11161485" y="2630911"/>
            <a:ext cx="1030515" cy="1132114"/>
          </a:xfrm>
          <a:prstGeom prst="rect">
            <a:avLst/>
          </a:prstGeom>
          <a:noFill/>
        </p:spPr>
      </p:pic>
      <p:grpSp>
        <p:nvGrpSpPr>
          <p:cNvPr id="96" name="组合 95"/>
          <p:cNvGrpSpPr/>
          <p:nvPr/>
        </p:nvGrpSpPr>
        <p:grpSpPr>
          <a:xfrm>
            <a:off x="188168" y="2272575"/>
            <a:ext cx="1759494" cy="1342920"/>
            <a:chOff x="4597769" y="2277419"/>
            <a:chExt cx="2996461" cy="2287025"/>
          </a:xfrm>
        </p:grpSpPr>
        <p:cxnSp>
          <p:nvCxnSpPr>
            <p:cNvPr id="84" name="直接连接符 83"/>
            <p:cNvCxnSpPr/>
            <p:nvPr/>
          </p:nvCxnSpPr>
          <p:spPr>
            <a:xfrm>
              <a:off x="4675244" y="3587749"/>
              <a:ext cx="2110218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直接连接符 84"/>
            <p:cNvCxnSpPr/>
            <p:nvPr/>
          </p:nvCxnSpPr>
          <p:spPr>
            <a:xfrm>
              <a:off x="4675244" y="4349749"/>
              <a:ext cx="2110218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接连接符 85"/>
            <p:cNvCxnSpPr/>
            <p:nvPr/>
          </p:nvCxnSpPr>
          <p:spPr>
            <a:xfrm>
              <a:off x="4675244" y="2825749"/>
              <a:ext cx="2110218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7" name="矩形 86"/>
            <p:cNvSpPr/>
            <p:nvPr/>
          </p:nvSpPr>
          <p:spPr>
            <a:xfrm>
              <a:off x="4675244" y="2719981"/>
              <a:ext cx="1856289" cy="211539"/>
            </a:xfrm>
            <a:prstGeom prst="rect">
              <a:avLst/>
            </a:prstGeom>
            <a:solidFill>
              <a:srgbClr val="0872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000">
                <a:solidFill>
                  <a:srgbClr val="0BB195"/>
                </a:solidFill>
              </a:endParaRPr>
            </a:p>
          </p:txBody>
        </p:sp>
        <p:sp>
          <p:nvSpPr>
            <p:cNvPr id="88" name="矩形 87"/>
            <p:cNvSpPr/>
            <p:nvPr/>
          </p:nvSpPr>
          <p:spPr>
            <a:xfrm>
              <a:off x="4675244" y="3481980"/>
              <a:ext cx="1106990" cy="215900"/>
            </a:xfrm>
            <a:prstGeom prst="rect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000">
                <a:solidFill>
                  <a:srgbClr val="0BB195"/>
                </a:solidFill>
              </a:endParaRPr>
            </a:p>
          </p:txBody>
        </p:sp>
        <p:sp>
          <p:nvSpPr>
            <p:cNvPr id="89" name="矩形 88"/>
            <p:cNvSpPr/>
            <p:nvPr/>
          </p:nvSpPr>
          <p:spPr>
            <a:xfrm>
              <a:off x="4675242" y="4243979"/>
              <a:ext cx="1462591" cy="215900"/>
            </a:xfrm>
            <a:prstGeom prst="rect">
              <a:avLst/>
            </a:prstGeom>
            <a:solidFill>
              <a:srgbClr val="96F8E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000">
                <a:solidFill>
                  <a:srgbClr val="0BB195"/>
                </a:solidFill>
              </a:endParaRPr>
            </a:p>
          </p:txBody>
        </p:sp>
        <p:sp>
          <p:nvSpPr>
            <p:cNvPr id="90" name="文本框 24"/>
            <p:cNvSpPr txBox="1"/>
            <p:nvPr/>
          </p:nvSpPr>
          <p:spPr>
            <a:xfrm>
              <a:off x="6768544" y="2594916"/>
              <a:ext cx="808768" cy="4455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1100" b="1" dirty="0" smtClean="0">
                  <a:solidFill>
                    <a:srgbClr val="0BB195"/>
                  </a:solidFill>
                </a:rPr>
                <a:t>91%</a:t>
              </a:r>
              <a:endParaRPr lang="zh-CN" altLang="en-US" sz="1100" b="1" dirty="0">
                <a:solidFill>
                  <a:srgbClr val="0BB195"/>
                </a:solidFill>
              </a:endParaRPr>
            </a:p>
          </p:txBody>
        </p:sp>
        <p:sp>
          <p:nvSpPr>
            <p:cNvPr id="91" name="文本框 30"/>
            <p:cNvSpPr txBox="1"/>
            <p:nvPr/>
          </p:nvSpPr>
          <p:spPr>
            <a:xfrm>
              <a:off x="4602147" y="2277419"/>
              <a:ext cx="808768" cy="4455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100" dirty="0">
                  <a:solidFill>
                    <a:srgbClr val="0BB19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项目</a:t>
              </a:r>
            </a:p>
          </p:txBody>
        </p:sp>
        <p:sp>
          <p:nvSpPr>
            <p:cNvPr id="92" name="文本框 31"/>
            <p:cNvSpPr txBox="1"/>
            <p:nvPr/>
          </p:nvSpPr>
          <p:spPr>
            <a:xfrm>
              <a:off x="4597769" y="3039419"/>
              <a:ext cx="808768" cy="4455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100" dirty="0">
                  <a:solidFill>
                    <a:srgbClr val="0BB19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项目</a:t>
              </a:r>
            </a:p>
          </p:txBody>
        </p:sp>
        <p:sp>
          <p:nvSpPr>
            <p:cNvPr id="93" name="文本框 32"/>
            <p:cNvSpPr txBox="1"/>
            <p:nvPr/>
          </p:nvSpPr>
          <p:spPr>
            <a:xfrm>
              <a:off x="4597769" y="3816350"/>
              <a:ext cx="808768" cy="4455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100" dirty="0">
                  <a:solidFill>
                    <a:srgbClr val="0BB19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项目</a:t>
              </a:r>
            </a:p>
          </p:txBody>
        </p:sp>
        <p:sp>
          <p:nvSpPr>
            <p:cNvPr id="94" name="文本框 33"/>
            <p:cNvSpPr txBox="1"/>
            <p:nvPr/>
          </p:nvSpPr>
          <p:spPr>
            <a:xfrm>
              <a:off x="6785462" y="3356917"/>
              <a:ext cx="808768" cy="4455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1100" b="1" dirty="0" smtClean="0">
                  <a:solidFill>
                    <a:srgbClr val="0BB195"/>
                  </a:solidFill>
                </a:rPr>
                <a:t>42%</a:t>
              </a:r>
              <a:endParaRPr lang="zh-CN" altLang="en-US" sz="1100" b="1" dirty="0">
                <a:solidFill>
                  <a:srgbClr val="0BB195"/>
                </a:solidFill>
              </a:endParaRPr>
            </a:p>
          </p:txBody>
        </p:sp>
        <p:sp>
          <p:nvSpPr>
            <p:cNvPr id="95" name="文本框 34"/>
            <p:cNvSpPr txBox="1"/>
            <p:nvPr/>
          </p:nvSpPr>
          <p:spPr>
            <a:xfrm>
              <a:off x="6785462" y="4118916"/>
              <a:ext cx="808768" cy="4455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1100" b="1" dirty="0" smtClean="0">
                  <a:solidFill>
                    <a:srgbClr val="0BB195"/>
                  </a:solidFill>
                </a:rPr>
                <a:t>51%</a:t>
              </a:r>
              <a:endParaRPr lang="zh-CN" altLang="en-US" sz="1100" b="1" dirty="0">
                <a:solidFill>
                  <a:srgbClr val="0BB195"/>
                </a:solidFill>
              </a:endParaRPr>
            </a:p>
          </p:txBody>
        </p:sp>
      </p:grpSp>
      <p:grpSp>
        <p:nvGrpSpPr>
          <p:cNvPr id="150" name="组合 149"/>
          <p:cNvGrpSpPr/>
          <p:nvPr/>
        </p:nvGrpSpPr>
        <p:grpSpPr>
          <a:xfrm>
            <a:off x="2369243" y="3474168"/>
            <a:ext cx="1759494" cy="1342920"/>
            <a:chOff x="4597769" y="2277419"/>
            <a:chExt cx="2996461" cy="2287025"/>
          </a:xfrm>
        </p:grpSpPr>
        <p:cxnSp>
          <p:nvCxnSpPr>
            <p:cNvPr id="151" name="直接连接符 150"/>
            <p:cNvCxnSpPr/>
            <p:nvPr/>
          </p:nvCxnSpPr>
          <p:spPr>
            <a:xfrm>
              <a:off x="4675244" y="3587749"/>
              <a:ext cx="2110218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直接连接符 151"/>
            <p:cNvCxnSpPr/>
            <p:nvPr/>
          </p:nvCxnSpPr>
          <p:spPr>
            <a:xfrm>
              <a:off x="4675244" y="4349749"/>
              <a:ext cx="2110218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直接连接符 152"/>
            <p:cNvCxnSpPr/>
            <p:nvPr/>
          </p:nvCxnSpPr>
          <p:spPr>
            <a:xfrm>
              <a:off x="4675244" y="2825749"/>
              <a:ext cx="2110218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4" name="矩形 153"/>
            <p:cNvSpPr/>
            <p:nvPr/>
          </p:nvSpPr>
          <p:spPr>
            <a:xfrm>
              <a:off x="4675244" y="2719981"/>
              <a:ext cx="1856289" cy="211539"/>
            </a:xfrm>
            <a:prstGeom prst="rect">
              <a:avLst/>
            </a:prstGeom>
            <a:solidFill>
              <a:srgbClr val="0872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000">
                <a:solidFill>
                  <a:srgbClr val="0BB195"/>
                </a:solidFill>
              </a:endParaRPr>
            </a:p>
          </p:txBody>
        </p:sp>
        <p:sp>
          <p:nvSpPr>
            <p:cNvPr id="155" name="矩形 154"/>
            <p:cNvSpPr/>
            <p:nvPr/>
          </p:nvSpPr>
          <p:spPr>
            <a:xfrm>
              <a:off x="4675244" y="3481980"/>
              <a:ext cx="1106990" cy="215900"/>
            </a:xfrm>
            <a:prstGeom prst="rect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000">
                <a:solidFill>
                  <a:srgbClr val="0BB195"/>
                </a:solidFill>
              </a:endParaRPr>
            </a:p>
          </p:txBody>
        </p:sp>
        <p:sp>
          <p:nvSpPr>
            <p:cNvPr id="156" name="矩形 155"/>
            <p:cNvSpPr/>
            <p:nvPr/>
          </p:nvSpPr>
          <p:spPr>
            <a:xfrm>
              <a:off x="4675242" y="4243979"/>
              <a:ext cx="1462591" cy="215900"/>
            </a:xfrm>
            <a:prstGeom prst="rect">
              <a:avLst/>
            </a:prstGeom>
            <a:solidFill>
              <a:srgbClr val="96F8E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000">
                <a:solidFill>
                  <a:srgbClr val="0BB195"/>
                </a:solidFill>
              </a:endParaRPr>
            </a:p>
          </p:txBody>
        </p:sp>
        <p:sp>
          <p:nvSpPr>
            <p:cNvPr id="157" name="文本框 24"/>
            <p:cNvSpPr txBox="1"/>
            <p:nvPr/>
          </p:nvSpPr>
          <p:spPr>
            <a:xfrm>
              <a:off x="6768544" y="2594916"/>
              <a:ext cx="808768" cy="4455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1100" b="1" dirty="0" smtClean="0">
                  <a:solidFill>
                    <a:srgbClr val="0BB195"/>
                  </a:solidFill>
                </a:rPr>
                <a:t>91%</a:t>
              </a:r>
              <a:endParaRPr lang="zh-CN" altLang="en-US" sz="1100" b="1" dirty="0">
                <a:solidFill>
                  <a:srgbClr val="0BB195"/>
                </a:solidFill>
              </a:endParaRPr>
            </a:p>
          </p:txBody>
        </p:sp>
        <p:sp>
          <p:nvSpPr>
            <p:cNvPr id="158" name="文本框 30"/>
            <p:cNvSpPr txBox="1"/>
            <p:nvPr/>
          </p:nvSpPr>
          <p:spPr>
            <a:xfrm>
              <a:off x="4602147" y="2277419"/>
              <a:ext cx="808768" cy="4455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100" dirty="0">
                  <a:solidFill>
                    <a:srgbClr val="0BB19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项目</a:t>
              </a:r>
            </a:p>
          </p:txBody>
        </p:sp>
        <p:sp>
          <p:nvSpPr>
            <p:cNvPr id="159" name="文本框 31"/>
            <p:cNvSpPr txBox="1"/>
            <p:nvPr/>
          </p:nvSpPr>
          <p:spPr>
            <a:xfrm>
              <a:off x="4597769" y="3039419"/>
              <a:ext cx="808768" cy="4455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100" dirty="0">
                  <a:solidFill>
                    <a:srgbClr val="0BB19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项目</a:t>
              </a:r>
            </a:p>
          </p:txBody>
        </p:sp>
        <p:sp>
          <p:nvSpPr>
            <p:cNvPr id="160" name="文本框 32"/>
            <p:cNvSpPr txBox="1"/>
            <p:nvPr/>
          </p:nvSpPr>
          <p:spPr>
            <a:xfrm>
              <a:off x="4597769" y="3816350"/>
              <a:ext cx="808768" cy="4455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100" dirty="0">
                  <a:solidFill>
                    <a:srgbClr val="0BB19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项目</a:t>
              </a:r>
            </a:p>
          </p:txBody>
        </p:sp>
        <p:sp>
          <p:nvSpPr>
            <p:cNvPr id="161" name="文本框 33"/>
            <p:cNvSpPr txBox="1"/>
            <p:nvPr/>
          </p:nvSpPr>
          <p:spPr>
            <a:xfrm>
              <a:off x="6785462" y="3356917"/>
              <a:ext cx="808768" cy="4455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1100" b="1" dirty="0" smtClean="0">
                  <a:solidFill>
                    <a:srgbClr val="0BB195"/>
                  </a:solidFill>
                </a:rPr>
                <a:t>42%</a:t>
              </a:r>
              <a:endParaRPr lang="zh-CN" altLang="en-US" sz="1100" b="1" dirty="0">
                <a:solidFill>
                  <a:srgbClr val="0BB195"/>
                </a:solidFill>
              </a:endParaRPr>
            </a:p>
          </p:txBody>
        </p:sp>
        <p:sp>
          <p:nvSpPr>
            <p:cNvPr id="162" name="文本框 34"/>
            <p:cNvSpPr txBox="1"/>
            <p:nvPr/>
          </p:nvSpPr>
          <p:spPr>
            <a:xfrm>
              <a:off x="6785462" y="4118916"/>
              <a:ext cx="808768" cy="4455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1100" b="1" dirty="0" smtClean="0">
                  <a:solidFill>
                    <a:srgbClr val="0BB195"/>
                  </a:solidFill>
                </a:rPr>
                <a:t>51%</a:t>
              </a:r>
              <a:endParaRPr lang="zh-CN" altLang="en-US" sz="1100" b="1" dirty="0">
                <a:solidFill>
                  <a:srgbClr val="0BB195"/>
                </a:solidFill>
              </a:endParaRPr>
            </a:p>
          </p:txBody>
        </p:sp>
      </p:grpSp>
      <p:grpSp>
        <p:nvGrpSpPr>
          <p:cNvPr id="163" name="组合 162"/>
          <p:cNvGrpSpPr/>
          <p:nvPr/>
        </p:nvGrpSpPr>
        <p:grpSpPr>
          <a:xfrm>
            <a:off x="4352265" y="2272575"/>
            <a:ext cx="1759494" cy="1342920"/>
            <a:chOff x="4597769" y="2277419"/>
            <a:chExt cx="2996461" cy="2287025"/>
          </a:xfrm>
        </p:grpSpPr>
        <p:cxnSp>
          <p:nvCxnSpPr>
            <p:cNvPr id="164" name="直接连接符 163"/>
            <p:cNvCxnSpPr/>
            <p:nvPr/>
          </p:nvCxnSpPr>
          <p:spPr>
            <a:xfrm>
              <a:off x="4675244" y="3587749"/>
              <a:ext cx="2110218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直接连接符 164"/>
            <p:cNvCxnSpPr/>
            <p:nvPr/>
          </p:nvCxnSpPr>
          <p:spPr>
            <a:xfrm>
              <a:off x="4675244" y="4349749"/>
              <a:ext cx="2110218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直接连接符 165"/>
            <p:cNvCxnSpPr/>
            <p:nvPr/>
          </p:nvCxnSpPr>
          <p:spPr>
            <a:xfrm>
              <a:off x="4675244" y="2825749"/>
              <a:ext cx="2110218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7" name="矩形 166"/>
            <p:cNvSpPr/>
            <p:nvPr/>
          </p:nvSpPr>
          <p:spPr>
            <a:xfrm>
              <a:off x="4675244" y="2719981"/>
              <a:ext cx="1856289" cy="211539"/>
            </a:xfrm>
            <a:prstGeom prst="rect">
              <a:avLst/>
            </a:prstGeom>
            <a:solidFill>
              <a:srgbClr val="0872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000">
                <a:solidFill>
                  <a:srgbClr val="0BB195"/>
                </a:solidFill>
              </a:endParaRPr>
            </a:p>
          </p:txBody>
        </p:sp>
        <p:sp>
          <p:nvSpPr>
            <p:cNvPr id="168" name="矩形 167"/>
            <p:cNvSpPr/>
            <p:nvPr/>
          </p:nvSpPr>
          <p:spPr>
            <a:xfrm>
              <a:off x="4675244" y="3481980"/>
              <a:ext cx="1106990" cy="215900"/>
            </a:xfrm>
            <a:prstGeom prst="rect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000">
                <a:solidFill>
                  <a:srgbClr val="0BB195"/>
                </a:solidFill>
              </a:endParaRPr>
            </a:p>
          </p:txBody>
        </p:sp>
        <p:sp>
          <p:nvSpPr>
            <p:cNvPr id="169" name="矩形 168"/>
            <p:cNvSpPr/>
            <p:nvPr/>
          </p:nvSpPr>
          <p:spPr>
            <a:xfrm>
              <a:off x="4675242" y="4243979"/>
              <a:ext cx="1462591" cy="215900"/>
            </a:xfrm>
            <a:prstGeom prst="rect">
              <a:avLst/>
            </a:prstGeom>
            <a:solidFill>
              <a:srgbClr val="96F8E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000">
                <a:solidFill>
                  <a:srgbClr val="0BB195"/>
                </a:solidFill>
              </a:endParaRPr>
            </a:p>
          </p:txBody>
        </p:sp>
        <p:sp>
          <p:nvSpPr>
            <p:cNvPr id="170" name="文本框 24"/>
            <p:cNvSpPr txBox="1"/>
            <p:nvPr/>
          </p:nvSpPr>
          <p:spPr>
            <a:xfrm>
              <a:off x="6768544" y="2594916"/>
              <a:ext cx="808768" cy="4455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1100" b="1" dirty="0" smtClean="0">
                  <a:solidFill>
                    <a:srgbClr val="0BB195"/>
                  </a:solidFill>
                </a:rPr>
                <a:t>91%</a:t>
              </a:r>
              <a:endParaRPr lang="zh-CN" altLang="en-US" sz="1100" b="1" dirty="0">
                <a:solidFill>
                  <a:srgbClr val="0BB195"/>
                </a:solidFill>
              </a:endParaRPr>
            </a:p>
          </p:txBody>
        </p:sp>
        <p:sp>
          <p:nvSpPr>
            <p:cNvPr id="171" name="文本框 30"/>
            <p:cNvSpPr txBox="1"/>
            <p:nvPr/>
          </p:nvSpPr>
          <p:spPr>
            <a:xfrm>
              <a:off x="4602147" y="2277419"/>
              <a:ext cx="808768" cy="4455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100" dirty="0">
                  <a:solidFill>
                    <a:srgbClr val="0BB19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项目</a:t>
              </a:r>
            </a:p>
          </p:txBody>
        </p:sp>
        <p:sp>
          <p:nvSpPr>
            <p:cNvPr id="172" name="文本框 31"/>
            <p:cNvSpPr txBox="1"/>
            <p:nvPr/>
          </p:nvSpPr>
          <p:spPr>
            <a:xfrm>
              <a:off x="4597769" y="3039419"/>
              <a:ext cx="808768" cy="4455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100" dirty="0">
                  <a:solidFill>
                    <a:srgbClr val="0BB19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项目</a:t>
              </a:r>
            </a:p>
          </p:txBody>
        </p:sp>
        <p:sp>
          <p:nvSpPr>
            <p:cNvPr id="173" name="文本框 32"/>
            <p:cNvSpPr txBox="1"/>
            <p:nvPr/>
          </p:nvSpPr>
          <p:spPr>
            <a:xfrm>
              <a:off x="4597769" y="3816350"/>
              <a:ext cx="808768" cy="4455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100" dirty="0">
                  <a:solidFill>
                    <a:srgbClr val="0BB19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项目</a:t>
              </a:r>
            </a:p>
          </p:txBody>
        </p:sp>
        <p:sp>
          <p:nvSpPr>
            <p:cNvPr id="174" name="文本框 33"/>
            <p:cNvSpPr txBox="1"/>
            <p:nvPr/>
          </p:nvSpPr>
          <p:spPr>
            <a:xfrm>
              <a:off x="6785462" y="3356917"/>
              <a:ext cx="808768" cy="4455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1100" b="1" dirty="0" smtClean="0">
                  <a:solidFill>
                    <a:srgbClr val="0BB195"/>
                  </a:solidFill>
                </a:rPr>
                <a:t>42%</a:t>
              </a:r>
              <a:endParaRPr lang="zh-CN" altLang="en-US" sz="1100" b="1" dirty="0">
                <a:solidFill>
                  <a:srgbClr val="0BB195"/>
                </a:solidFill>
              </a:endParaRPr>
            </a:p>
          </p:txBody>
        </p:sp>
        <p:sp>
          <p:nvSpPr>
            <p:cNvPr id="175" name="文本框 34"/>
            <p:cNvSpPr txBox="1"/>
            <p:nvPr/>
          </p:nvSpPr>
          <p:spPr>
            <a:xfrm>
              <a:off x="6785462" y="4118916"/>
              <a:ext cx="808768" cy="4455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1100" b="1" dirty="0" smtClean="0">
                  <a:solidFill>
                    <a:srgbClr val="0BB195"/>
                  </a:solidFill>
                </a:rPr>
                <a:t>51%</a:t>
              </a:r>
              <a:endParaRPr lang="zh-CN" altLang="en-US" sz="1100" b="1" dirty="0">
                <a:solidFill>
                  <a:srgbClr val="0BB195"/>
                </a:solidFill>
              </a:endParaRPr>
            </a:p>
          </p:txBody>
        </p:sp>
      </p:grpSp>
      <p:grpSp>
        <p:nvGrpSpPr>
          <p:cNvPr id="176" name="组合 175"/>
          <p:cNvGrpSpPr/>
          <p:nvPr/>
        </p:nvGrpSpPr>
        <p:grpSpPr>
          <a:xfrm>
            <a:off x="6412169" y="3425289"/>
            <a:ext cx="1759494" cy="1342920"/>
            <a:chOff x="4597769" y="2277419"/>
            <a:chExt cx="2996461" cy="2287025"/>
          </a:xfrm>
        </p:grpSpPr>
        <p:cxnSp>
          <p:nvCxnSpPr>
            <p:cNvPr id="177" name="直接连接符 176"/>
            <p:cNvCxnSpPr/>
            <p:nvPr/>
          </p:nvCxnSpPr>
          <p:spPr>
            <a:xfrm>
              <a:off x="4675244" y="3587749"/>
              <a:ext cx="2110218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直接连接符 177"/>
            <p:cNvCxnSpPr/>
            <p:nvPr/>
          </p:nvCxnSpPr>
          <p:spPr>
            <a:xfrm>
              <a:off x="4675244" y="4349749"/>
              <a:ext cx="2110218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直接连接符 178"/>
            <p:cNvCxnSpPr/>
            <p:nvPr/>
          </p:nvCxnSpPr>
          <p:spPr>
            <a:xfrm>
              <a:off x="4675244" y="2825749"/>
              <a:ext cx="2110218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0" name="矩形 179"/>
            <p:cNvSpPr/>
            <p:nvPr/>
          </p:nvSpPr>
          <p:spPr>
            <a:xfrm>
              <a:off x="4675244" y="2719981"/>
              <a:ext cx="1856289" cy="211539"/>
            </a:xfrm>
            <a:prstGeom prst="rect">
              <a:avLst/>
            </a:prstGeom>
            <a:solidFill>
              <a:srgbClr val="0872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000">
                <a:solidFill>
                  <a:srgbClr val="0BB195"/>
                </a:solidFill>
              </a:endParaRPr>
            </a:p>
          </p:txBody>
        </p:sp>
        <p:sp>
          <p:nvSpPr>
            <p:cNvPr id="181" name="矩形 180"/>
            <p:cNvSpPr/>
            <p:nvPr/>
          </p:nvSpPr>
          <p:spPr>
            <a:xfrm>
              <a:off x="4675244" y="3481980"/>
              <a:ext cx="1106990" cy="215900"/>
            </a:xfrm>
            <a:prstGeom prst="rect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000">
                <a:solidFill>
                  <a:srgbClr val="0BB195"/>
                </a:solidFill>
              </a:endParaRPr>
            </a:p>
          </p:txBody>
        </p:sp>
        <p:sp>
          <p:nvSpPr>
            <p:cNvPr id="182" name="矩形 181"/>
            <p:cNvSpPr/>
            <p:nvPr/>
          </p:nvSpPr>
          <p:spPr>
            <a:xfrm>
              <a:off x="4675242" y="4243979"/>
              <a:ext cx="1462591" cy="215900"/>
            </a:xfrm>
            <a:prstGeom prst="rect">
              <a:avLst/>
            </a:prstGeom>
            <a:solidFill>
              <a:srgbClr val="96F8E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000">
                <a:solidFill>
                  <a:srgbClr val="0BB195"/>
                </a:solidFill>
              </a:endParaRPr>
            </a:p>
          </p:txBody>
        </p:sp>
        <p:sp>
          <p:nvSpPr>
            <p:cNvPr id="183" name="文本框 24"/>
            <p:cNvSpPr txBox="1"/>
            <p:nvPr/>
          </p:nvSpPr>
          <p:spPr>
            <a:xfrm>
              <a:off x="6768544" y="2594916"/>
              <a:ext cx="808768" cy="4455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1100" b="1" dirty="0" smtClean="0">
                  <a:solidFill>
                    <a:srgbClr val="0BB195"/>
                  </a:solidFill>
                </a:rPr>
                <a:t>91%</a:t>
              </a:r>
              <a:endParaRPr lang="zh-CN" altLang="en-US" sz="1100" b="1" dirty="0">
                <a:solidFill>
                  <a:srgbClr val="0BB195"/>
                </a:solidFill>
              </a:endParaRPr>
            </a:p>
          </p:txBody>
        </p:sp>
        <p:sp>
          <p:nvSpPr>
            <p:cNvPr id="184" name="文本框 30"/>
            <p:cNvSpPr txBox="1"/>
            <p:nvPr/>
          </p:nvSpPr>
          <p:spPr>
            <a:xfrm>
              <a:off x="4602147" y="2277419"/>
              <a:ext cx="808768" cy="4455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100" dirty="0">
                  <a:solidFill>
                    <a:srgbClr val="0BB19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项目</a:t>
              </a:r>
            </a:p>
          </p:txBody>
        </p:sp>
        <p:sp>
          <p:nvSpPr>
            <p:cNvPr id="185" name="文本框 31"/>
            <p:cNvSpPr txBox="1"/>
            <p:nvPr/>
          </p:nvSpPr>
          <p:spPr>
            <a:xfrm>
              <a:off x="4597769" y="3039419"/>
              <a:ext cx="808768" cy="4455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100" dirty="0">
                  <a:solidFill>
                    <a:srgbClr val="0BB19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项目</a:t>
              </a:r>
            </a:p>
          </p:txBody>
        </p:sp>
        <p:sp>
          <p:nvSpPr>
            <p:cNvPr id="186" name="文本框 32"/>
            <p:cNvSpPr txBox="1"/>
            <p:nvPr/>
          </p:nvSpPr>
          <p:spPr>
            <a:xfrm>
              <a:off x="4597769" y="3816350"/>
              <a:ext cx="808768" cy="4455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100" dirty="0">
                  <a:solidFill>
                    <a:srgbClr val="0BB19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项目</a:t>
              </a:r>
            </a:p>
          </p:txBody>
        </p:sp>
        <p:sp>
          <p:nvSpPr>
            <p:cNvPr id="187" name="文本框 33"/>
            <p:cNvSpPr txBox="1"/>
            <p:nvPr/>
          </p:nvSpPr>
          <p:spPr>
            <a:xfrm>
              <a:off x="6785462" y="3356917"/>
              <a:ext cx="808768" cy="4455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1100" b="1" dirty="0" smtClean="0">
                  <a:solidFill>
                    <a:srgbClr val="0BB195"/>
                  </a:solidFill>
                </a:rPr>
                <a:t>42%</a:t>
              </a:r>
              <a:endParaRPr lang="zh-CN" altLang="en-US" sz="1100" b="1" dirty="0">
                <a:solidFill>
                  <a:srgbClr val="0BB195"/>
                </a:solidFill>
              </a:endParaRPr>
            </a:p>
          </p:txBody>
        </p:sp>
        <p:sp>
          <p:nvSpPr>
            <p:cNvPr id="188" name="文本框 34"/>
            <p:cNvSpPr txBox="1"/>
            <p:nvPr/>
          </p:nvSpPr>
          <p:spPr>
            <a:xfrm>
              <a:off x="6785462" y="4118916"/>
              <a:ext cx="808768" cy="4455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1100" b="1" dirty="0" smtClean="0">
                  <a:solidFill>
                    <a:srgbClr val="0BB195"/>
                  </a:solidFill>
                </a:rPr>
                <a:t>51%</a:t>
              </a:r>
              <a:endParaRPr lang="zh-CN" altLang="en-US" sz="1100" b="1" dirty="0">
                <a:solidFill>
                  <a:srgbClr val="0BB195"/>
                </a:solidFill>
              </a:endParaRPr>
            </a:p>
          </p:txBody>
        </p:sp>
      </p:grpSp>
      <p:pic>
        <p:nvPicPr>
          <p:cNvPr id="191" name="图片 19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76235" y="1664397"/>
            <a:ext cx="720000" cy="720000"/>
          </a:xfrm>
          <a:prstGeom prst="rect">
            <a:avLst/>
          </a:prstGeom>
        </p:spPr>
      </p:pic>
      <p:sp>
        <p:nvSpPr>
          <p:cNvPr id="192" name="文本框 191"/>
          <p:cNvSpPr txBox="1"/>
          <p:nvPr/>
        </p:nvSpPr>
        <p:spPr>
          <a:xfrm>
            <a:off x="2583270" y="2163313"/>
            <a:ext cx="13290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rgbClr val="0BB195"/>
                </a:solidFill>
              </a:rPr>
              <a:t>Something</a:t>
            </a:r>
            <a:endParaRPr lang="zh-CN" altLang="en-US" sz="2000" b="1" dirty="0">
              <a:solidFill>
                <a:srgbClr val="0BB195"/>
              </a:solidFill>
            </a:endParaRPr>
          </a:p>
        </p:txBody>
      </p:sp>
      <p:pic>
        <p:nvPicPr>
          <p:cNvPr id="193" name="图片 19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52718" y="459994"/>
            <a:ext cx="720000" cy="720000"/>
          </a:xfrm>
          <a:prstGeom prst="rect">
            <a:avLst/>
          </a:prstGeom>
        </p:spPr>
      </p:pic>
      <p:sp>
        <p:nvSpPr>
          <p:cNvPr id="194" name="文本框 193"/>
          <p:cNvSpPr txBox="1"/>
          <p:nvPr/>
        </p:nvSpPr>
        <p:spPr>
          <a:xfrm>
            <a:off x="4659753" y="958910"/>
            <a:ext cx="13290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rgbClr val="0BB195"/>
                </a:solidFill>
              </a:rPr>
              <a:t>Something</a:t>
            </a:r>
            <a:endParaRPr lang="zh-CN" altLang="en-US" sz="2000" b="1" dirty="0">
              <a:solidFill>
                <a:srgbClr val="0BB195"/>
              </a:solidFill>
            </a:endParaRPr>
          </a:p>
        </p:txBody>
      </p:sp>
      <p:pic>
        <p:nvPicPr>
          <p:cNvPr id="195" name="图片 19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929036" y="1679575"/>
            <a:ext cx="720000" cy="720000"/>
          </a:xfrm>
          <a:prstGeom prst="rect">
            <a:avLst/>
          </a:prstGeom>
        </p:spPr>
      </p:pic>
      <p:sp>
        <p:nvSpPr>
          <p:cNvPr id="196" name="文本框 195"/>
          <p:cNvSpPr txBox="1"/>
          <p:nvPr/>
        </p:nvSpPr>
        <p:spPr>
          <a:xfrm>
            <a:off x="6636071" y="2178491"/>
            <a:ext cx="13290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rgbClr val="0BB195"/>
                </a:solidFill>
              </a:rPr>
              <a:t>Something</a:t>
            </a:r>
            <a:endParaRPr lang="zh-CN" altLang="en-US" sz="2000" b="1" dirty="0">
              <a:solidFill>
                <a:srgbClr val="0BB195"/>
              </a:solidFill>
            </a:endParaRPr>
          </a:p>
        </p:txBody>
      </p:sp>
      <p:sp>
        <p:nvSpPr>
          <p:cNvPr id="8" name="椭圆 7"/>
          <p:cNvSpPr/>
          <p:nvPr/>
        </p:nvSpPr>
        <p:spPr>
          <a:xfrm>
            <a:off x="721205" y="543768"/>
            <a:ext cx="1226457" cy="122645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89" name="图片 18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68781" y="535319"/>
            <a:ext cx="720000" cy="720000"/>
          </a:xfrm>
          <a:prstGeom prst="rect">
            <a:avLst/>
          </a:prstGeom>
        </p:spPr>
      </p:pic>
      <p:sp>
        <p:nvSpPr>
          <p:cNvPr id="190" name="文本框 189"/>
          <p:cNvSpPr txBox="1"/>
          <p:nvPr/>
        </p:nvSpPr>
        <p:spPr>
          <a:xfrm>
            <a:off x="675816" y="1034235"/>
            <a:ext cx="13290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rgbClr val="0BB195"/>
                </a:solidFill>
              </a:rPr>
              <a:t>Something</a:t>
            </a:r>
            <a:endParaRPr lang="zh-CN" altLang="en-US" sz="2000" b="1" dirty="0">
              <a:solidFill>
                <a:srgbClr val="0BB19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0956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687754" y="656492"/>
            <a:ext cx="10816493" cy="504093"/>
            <a:chOff x="679938" y="656492"/>
            <a:chExt cx="10816493" cy="504093"/>
          </a:xfrm>
          <a:solidFill>
            <a:srgbClr val="69809F"/>
          </a:solidFill>
        </p:grpSpPr>
        <p:sp>
          <p:nvSpPr>
            <p:cNvPr id="5" name="椭圆 4"/>
            <p:cNvSpPr/>
            <p:nvPr/>
          </p:nvSpPr>
          <p:spPr>
            <a:xfrm>
              <a:off x="6799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14165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2153138" y="656492"/>
              <a:ext cx="504093" cy="504093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28897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36263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4362938" y="656492"/>
              <a:ext cx="504093" cy="504093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50995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58361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65727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73093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椭圆 14"/>
            <p:cNvSpPr/>
            <p:nvPr/>
          </p:nvSpPr>
          <p:spPr>
            <a:xfrm>
              <a:off x="80459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8782538" y="656492"/>
              <a:ext cx="504093" cy="504093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95191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102557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椭圆 18"/>
            <p:cNvSpPr/>
            <p:nvPr/>
          </p:nvSpPr>
          <p:spPr>
            <a:xfrm>
              <a:off x="109923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6799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1056054" y="1266092"/>
            <a:ext cx="10079893" cy="504093"/>
            <a:chOff x="1416538" y="656492"/>
            <a:chExt cx="10079893" cy="504093"/>
          </a:xfrm>
          <a:solidFill>
            <a:srgbClr val="69809F"/>
          </a:solidFill>
        </p:grpSpPr>
        <p:sp>
          <p:nvSpPr>
            <p:cNvPr id="22" name="椭圆 21"/>
            <p:cNvSpPr/>
            <p:nvPr/>
          </p:nvSpPr>
          <p:spPr>
            <a:xfrm>
              <a:off x="1416538" y="656492"/>
              <a:ext cx="504093" cy="504093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椭圆 22"/>
            <p:cNvSpPr/>
            <p:nvPr/>
          </p:nvSpPr>
          <p:spPr>
            <a:xfrm>
              <a:off x="2153138" y="656492"/>
              <a:ext cx="504093" cy="504093"/>
            </a:xfrm>
            <a:prstGeom prst="ellipse">
              <a:avLst/>
            </a:prstGeom>
            <a:solidFill>
              <a:srgbClr val="69809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椭圆 23"/>
            <p:cNvSpPr/>
            <p:nvPr/>
          </p:nvSpPr>
          <p:spPr>
            <a:xfrm>
              <a:off x="28897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椭圆 24"/>
            <p:cNvSpPr/>
            <p:nvPr/>
          </p:nvSpPr>
          <p:spPr>
            <a:xfrm>
              <a:off x="36263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椭圆 25"/>
            <p:cNvSpPr/>
            <p:nvPr/>
          </p:nvSpPr>
          <p:spPr>
            <a:xfrm>
              <a:off x="43629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椭圆 26"/>
            <p:cNvSpPr/>
            <p:nvPr/>
          </p:nvSpPr>
          <p:spPr>
            <a:xfrm>
              <a:off x="5099538" y="656492"/>
              <a:ext cx="504093" cy="504093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>
            <a:xfrm>
              <a:off x="5836138" y="656492"/>
              <a:ext cx="504093" cy="504093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椭圆 28"/>
            <p:cNvSpPr/>
            <p:nvPr/>
          </p:nvSpPr>
          <p:spPr>
            <a:xfrm>
              <a:off x="65727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椭圆 29"/>
            <p:cNvSpPr/>
            <p:nvPr/>
          </p:nvSpPr>
          <p:spPr>
            <a:xfrm>
              <a:off x="73093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椭圆 30"/>
            <p:cNvSpPr/>
            <p:nvPr/>
          </p:nvSpPr>
          <p:spPr>
            <a:xfrm>
              <a:off x="80459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87825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椭圆 32"/>
            <p:cNvSpPr/>
            <p:nvPr/>
          </p:nvSpPr>
          <p:spPr>
            <a:xfrm>
              <a:off x="95191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椭圆 33"/>
            <p:cNvSpPr/>
            <p:nvPr/>
          </p:nvSpPr>
          <p:spPr>
            <a:xfrm>
              <a:off x="102557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椭圆 34"/>
            <p:cNvSpPr/>
            <p:nvPr/>
          </p:nvSpPr>
          <p:spPr>
            <a:xfrm>
              <a:off x="10992338" y="656492"/>
              <a:ext cx="504093" cy="504093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1056052" y="5088792"/>
            <a:ext cx="10079893" cy="504093"/>
            <a:chOff x="1416538" y="656492"/>
            <a:chExt cx="10079893" cy="504093"/>
          </a:xfrm>
          <a:solidFill>
            <a:srgbClr val="69809F"/>
          </a:solidFill>
        </p:grpSpPr>
        <p:sp>
          <p:nvSpPr>
            <p:cNvPr id="38" name="椭圆 37"/>
            <p:cNvSpPr/>
            <p:nvPr/>
          </p:nvSpPr>
          <p:spPr>
            <a:xfrm>
              <a:off x="14165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椭圆 38"/>
            <p:cNvSpPr/>
            <p:nvPr/>
          </p:nvSpPr>
          <p:spPr>
            <a:xfrm>
              <a:off x="21531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椭圆 39"/>
            <p:cNvSpPr/>
            <p:nvPr/>
          </p:nvSpPr>
          <p:spPr>
            <a:xfrm>
              <a:off x="28897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椭圆 40"/>
            <p:cNvSpPr/>
            <p:nvPr/>
          </p:nvSpPr>
          <p:spPr>
            <a:xfrm>
              <a:off x="36263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椭圆 41"/>
            <p:cNvSpPr/>
            <p:nvPr/>
          </p:nvSpPr>
          <p:spPr>
            <a:xfrm>
              <a:off x="43629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椭圆 42"/>
            <p:cNvSpPr/>
            <p:nvPr/>
          </p:nvSpPr>
          <p:spPr>
            <a:xfrm>
              <a:off x="5099538" y="656492"/>
              <a:ext cx="504093" cy="504093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椭圆 43"/>
            <p:cNvSpPr/>
            <p:nvPr/>
          </p:nvSpPr>
          <p:spPr>
            <a:xfrm>
              <a:off x="58361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椭圆 44"/>
            <p:cNvSpPr/>
            <p:nvPr/>
          </p:nvSpPr>
          <p:spPr>
            <a:xfrm>
              <a:off x="65727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椭圆 45"/>
            <p:cNvSpPr/>
            <p:nvPr/>
          </p:nvSpPr>
          <p:spPr>
            <a:xfrm>
              <a:off x="73093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椭圆 46"/>
            <p:cNvSpPr/>
            <p:nvPr/>
          </p:nvSpPr>
          <p:spPr>
            <a:xfrm>
              <a:off x="80459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椭圆 47"/>
            <p:cNvSpPr/>
            <p:nvPr/>
          </p:nvSpPr>
          <p:spPr>
            <a:xfrm>
              <a:off x="87825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椭圆 48"/>
            <p:cNvSpPr/>
            <p:nvPr/>
          </p:nvSpPr>
          <p:spPr>
            <a:xfrm>
              <a:off x="9519138" y="656492"/>
              <a:ext cx="504093" cy="504093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椭圆 49"/>
            <p:cNvSpPr/>
            <p:nvPr/>
          </p:nvSpPr>
          <p:spPr>
            <a:xfrm>
              <a:off x="102557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椭圆 50"/>
            <p:cNvSpPr/>
            <p:nvPr/>
          </p:nvSpPr>
          <p:spPr>
            <a:xfrm>
              <a:off x="109923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687752" y="5698392"/>
            <a:ext cx="10816493" cy="504093"/>
            <a:chOff x="679938" y="656492"/>
            <a:chExt cx="10816493" cy="504093"/>
          </a:xfrm>
          <a:solidFill>
            <a:srgbClr val="69809F"/>
          </a:solidFill>
        </p:grpSpPr>
        <p:sp>
          <p:nvSpPr>
            <p:cNvPr id="53" name="椭圆 52"/>
            <p:cNvSpPr/>
            <p:nvPr/>
          </p:nvSpPr>
          <p:spPr>
            <a:xfrm>
              <a:off x="6799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椭圆 53"/>
            <p:cNvSpPr/>
            <p:nvPr/>
          </p:nvSpPr>
          <p:spPr>
            <a:xfrm>
              <a:off x="1416538" y="656492"/>
              <a:ext cx="504093" cy="504093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椭圆 54"/>
            <p:cNvSpPr/>
            <p:nvPr/>
          </p:nvSpPr>
          <p:spPr>
            <a:xfrm>
              <a:off x="21531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椭圆 55"/>
            <p:cNvSpPr/>
            <p:nvPr/>
          </p:nvSpPr>
          <p:spPr>
            <a:xfrm>
              <a:off x="28897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椭圆 56"/>
            <p:cNvSpPr/>
            <p:nvPr/>
          </p:nvSpPr>
          <p:spPr>
            <a:xfrm>
              <a:off x="3626338" y="656492"/>
              <a:ext cx="504093" cy="504093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椭圆 57"/>
            <p:cNvSpPr/>
            <p:nvPr/>
          </p:nvSpPr>
          <p:spPr>
            <a:xfrm>
              <a:off x="43629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椭圆 58"/>
            <p:cNvSpPr/>
            <p:nvPr/>
          </p:nvSpPr>
          <p:spPr>
            <a:xfrm>
              <a:off x="50995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椭圆 59"/>
            <p:cNvSpPr/>
            <p:nvPr/>
          </p:nvSpPr>
          <p:spPr>
            <a:xfrm>
              <a:off x="58361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椭圆 60"/>
            <p:cNvSpPr/>
            <p:nvPr/>
          </p:nvSpPr>
          <p:spPr>
            <a:xfrm>
              <a:off x="65727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椭圆 61"/>
            <p:cNvSpPr/>
            <p:nvPr/>
          </p:nvSpPr>
          <p:spPr>
            <a:xfrm>
              <a:off x="7309338" y="656492"/>
              <a:ext cx="504093" cy="504093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椭圆 62"/>
            <p:cNvSpPr/>
            <p:nvPr/>
          </p:nvSpPr>
          <p:spPr>
            <a:xfrm>
              <a:off x="80459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椭圆 63"/>
            <p:cNvSpPr/>
            <p:nvPr/>
          </p:nvSpPr>
          <p:spPr>
            <a:xfrm>
              <a:off x="8782538" y="656492"/>
              <a:ext cx="504093" cy="504093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椭圆 64"/>
            <p:cNvSpPr/>
            <p:nvPr/>
          </p:nvSpPr>
          <p:spPr>
            <a:xfrm>
              <a:off x="95191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椭圆 65"/>
            <p:cNvSpPr/>
            <p:nvPr/>
          </p:nvSpPr>
          <p:spPr>
            <a:xfrm>
              <a:off x="102557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椭圆 66"/>
            <p:cNvSpPr/>
            <p:nvPr/>
          </p:nvSpPr>
          <p:spPr>
            <a:xfrm>
              <a:off x="109923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椭圆 67"/>
            <p:cNvSpPr/>
            <p:nvPr/>
          </p:nvSpPr>
          <p:spPr>
            <a:xfrm>
              <a:off x="6799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1" name="文本框 70"/>
          <p:cNvSpPr txBox="1"/>
          <p:nvPr/>
        </p:nvSpPr>
        <p:spPr>
          <a:xfrm>
            <a:off x="7685455" y="4017527"/>
            <a:ext cx="36471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说</a:t>
            </a:r>
            <a:r>
              <a:rPr lang="zh-CN" altLang="en-US" sz="54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点儿什么</a:t>
            </a:r>
            <a:endParaRPr lang="zh-CN" altLang="en-US" sz="54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72" name="文本框 71"/>
          <p:cNvSpPr txBox="1"/>
          <p:nvPr/>
        </p:nvSpPr>
        <p:spPr>
          <a:xfrm>
            <a:off x="8467971" y="1160585"/>
            <a:ext cx="1885453" cy="37702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3900" b="1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3</a:t>
            </a:r>
            <a:endParaRPr lang="zh-CN" altLang="en-US" sz="23900" b="1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61229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18200" y="161364"/>
            <a:ext cx="36471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dirty="0">
                <a:solidFill>
                  <a:srgbClr val="0BB195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说</a:t>
            </a:r>
            <a:r>
              <a:rPr lang="zh-CN" altLang="en-US" sz="5400" dirty="0" smtClean="0">
                <a:solidFill>
                  <a:srgbClr val="0BB195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点儿</a:t>
            </a:r>
            <a:r>
              <a:rPr lang="zh-CN" altLang="en-US" sz="54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什么</a:t>
            </a:r>
            <a:endParaRPr lang="zh-CN" altLang="en-US" sz="54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487680" y="1316854"/>
            <a:ext cx="670560" cy="0"/>
          </a:xfrm>
          <a:prstGeom prst="line">
            <a:avLst/>
          </a:prstGeom>
          <a:ln w="76200">
            <a:solidFill>
              <a:srgbClr val="0BB1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14"/>
          <p:cNvSpPr txBox="1"/>
          <p:nvPr/>
        </p:nvSpPr>
        <p:spPr>
          <a:xfrm>
            <a:off x="318201" y="1582480"/>
            <a:ext cx="33241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然后，我觉得，你可以在这里写点儿简单的介绍什么的，这样看起来也美观</a:t>
            </a:r>
            <a:r>
              <a:rPr lang="en-US" altLang="zh-CN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……</a:t>
            </a:r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再然后，可以写点</a:t>
            </a:r>
            <a:r>
              <a:rPr lang="en-US" altLang="zh-CN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Slogan</a:t>
            </a:r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，比如：</a:t>
            </a:r>
          </a:p>
          <a:p>
            <a:endParaRPr lang="zh-CN" altLang="en-US" sz="1200" dirty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5" name="文本框 14"/>
          <p:cNvSpPr txBox="1"/>
          <p:nvPr/>
        </p:nvSpPr>
        <p:spPr>
          <a:xfrm>
            <a:off x="318200" y="2365971"/>
            <a:ext cx="33241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然后，我觉得，你可以在这里写点儿简单的介绍什么的，这样看起来也美观</a:t>
            </a:r>
            <a:r>
              <a:rPr lang="en-US" altLang="zh-CN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……</a:t>
            </a:r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再然后，可以写点</a:t>
            </a:r>
            <a:r>
              <a:rPr lang="en-US" altLang="zh-CN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Slogan</a:t>
            </a:r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，比如：</a:t>
            </a:r>
          </a:p>
          <a:p>
            <a:endParaRPr lang="zh-CN" altLang="en-US" sz="1200" dirty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7" name="右箭头 6"/>
          <p:cNvSpPr/>
          <p:nvPr/>
        </p:nvSpPr>
        <p:spPr>
          <a:xfrm>
            <a:off x="3734375" y="3694754"/>
            <a:ext cx="6812280" cy="484632"/>
          </a:xfrm>
          <a:prstGeom prst="rightArrow">
            <a:avLst/>
          </a:prstGeom>
          <a:solidFill>
            <a:srgbClr val="0A98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3612961" y="4179254"/>
            <a:ext cx="242828" cy="242828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3616329" y="3453814"/>
            <a:ext cx="242828" cy="242828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2" name="组合 21"/>
          <p:cNvGrpSpPr/>
          <p:nvPr/>
        </p:nvGrpSpPr>
        <p:grpSpPr>
          <a:xfrm>
            <a:off x="4851529" y="2701118"/>
            <a:ext cx="1129668" cy="876300"/>
            <a:chOff x="4439474" y="2761008"/>
            <a:chExt cx="1129668" cy="876300"/>
          </a:xfrm>
        </p:grpSpPr>
        <p:sp>
          <p:nvSpPr>
            <p:cNvPr id="13" name="弧形 12"/>
            <p:cNvSpPr/>
            <p:nvPr/>
          </p:nvSpPr>
          <p:spPr>
            <a:xfrm rot="5400000">
              <a:off x="4445000" y="2755482"/>
              <a:ext cx="876300" cy="887352"/>
            </a:xfrm>
            <a:prstGeom prst="arc">
              <a:avLst/>
            </a:prstGeom>
            <a:ln w="23812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等腰三角形 13"/>
            <p:cNvSpPr/>
            <p:nvPr/>
          </p:nvSpPr>
          <p:spPr>
            <a:xfrm>
              <a:off x="5084510" y="2958208"/>
              <a:ext cx="484632" cy="251460"/>
            </a:xfrm>
            <a:prstGeom prst="triangl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6769485" y="2689682"/>
            <a:ext cx="1129668" cy="876300"/>
            <a:chOff x="6255830" y="2749572"/>
            <a:chExt cx="1129668" cy="876300"/>
          </a:xfrm>
        </p:grpSpPr>
        <p:sp>
          <p:nvSpPr>
            <p:cNvPr id="15" name="弧形 14"/>
            <p:cNvSpPr/>
            <p:nvPr/>
          </p:nvSpPr>
          <p:spPr>
            <a:xfrm rot="5400000">
              <a:off x="6261356" y="2744046"/>
              <a:ext cx="876300" cy="887352"/>
            </a:xfrm>
            <a:prstGeom prst="arc">
              <a:avLst/>
            </a:prstGeom>
            <a:ln w="23812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等腰三角形 15"/>
            <p:cNvSpPr/>
            <p:nvPr/>
          </p:nvSpPr>
          <p:spPr>
            <a:xfrm>
              <a:off x="6900866" y="2946772"/>
              <a:ext cx="484632" cy="251460"/>
            </a:xfrm>
            <a:prstGeom prst="triangl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8788403" y="2695112"/>
            <a:ext cx="1129668" cy="876300"/>
            <a:chOff x="8376348" y="2760082"/>
            <a:chExt cx="1129668" cy="876300"/>
          </a:xfrm>
        </p:grpSpPr>
        <p:sp>
          <p:nvSpPr>
            <p:cNvPr id="17" name="弧形 16"/>
            <p:cNvSpPr/>
            <p:nvPr/>
          </p:nvSpPr>
          <p:spPr>
            <a:xfrm rot="5400000">
              <a:off x="8381874" y="2754556"/>
              <a:ext cx="876300" cy="887352"/>
            </a:xfrm>
            <a:prstGeom prst="arc">
              <a:avLst/>
            </a:prstGeom>
            <a:ln w="23812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等腰三角形 17"/>
            <p:cNvSpPr/>
            <p:nvPr/>
          </p:nvSpPr>
          <p:spPr>
            <a:xfrm>
              <a:off x="9021384" y="2952202"/>
              <a:ext cx="484632" cy="251460"/>
            </a:xfrm>
            <a:prstGeom prst="triangl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9" name="矩形 18"/>
          <p:cNvSpPr/>
          <p:nvPr/>
        </p:nvSpPr>
        <p:spPr>
          <a:xfrm>
            <a:off x="3747075" y="3459274"/>
            <a:ext cx="5500560" cy="23679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3" name="组合 22"/>
          <p:cNvGrpSpPr/>
          <p:nvPr/>
        </p:nvGrpSpPr>
        <p:grpSpPr>
          <a:xfrm flipV="1">
            <a:off x="4455385" y="4293582"/>
            <a:ext cx="1129668" cy="872746"/>
            <a:chOff x="4439474" y="2761008"/>
            <a:chExt cx="1129668" cy="876300"/>
          </a:xfrm>
        </p:grpSpPr>
        <p:sp>
          <p:nvSpPr>
            <p:cNvPr id="24" name="弧形 23"/>
            <p:cNvSpPr/>
            <p:nvPr/>
          </p:nvSpPr>
          <p:spPr>
            <a:xfrm rot="5400000">
              <a:off x="4445000" y="2755482"/>
              <a:ext cx="876300" cy="887352"/>
            </a:xfrm>
            <a:prstGeom prst="arc">
              <a:avLst/>
            </a:prstGeom>
            <a:ln w="23812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等腰三角形 24"/>
            <p:cNvSpPr/>
            <p:nvPr/>
          </p:nvSpPr>
          <p:spPr>
            <a:xfrm>
              <a:off x="5084510" y="2945508"/>
              <a:ext cx="484632" cy="251460"/>
            </a:xfrm>
            <a:prstGeom prst="triangl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2" name="矩形 31"/>
          <p:cNvSpPr/>
          <p:nvPr/>
        </p:nvSpPr>
        <p:spPr>
          <a:xfrm>
            <a:off x="3747075" y="4179254"/>
            <a:ext cx="4310380" cy="24282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3" name="组合 32"/>
          <p:cNvGrpSpPr/>
          <p:nvPr/>
        </p:nvGrpSpPr>
        <p:grpSpPr>
          <a:xfrm flipV="1">
            <a:off x="5496565" y="4294891"/>
            <a:ext cx="1129668" cy="872746"/>
            <a:chOff x="4439474" y="2761008"/>
            <a:chExt cx="1129668" cy="876300"/>
          </a:xfrm>
        </p:grpSpPr>
        <p:sp>
          <p:nvSpPr>
            <p:cNvPr id="34" name="弧形 33"/>
            <p:cNvSpPr/>
            <p:nvPr/>
          </p:nvSpPr>
          <p:spPr>
            <a:xfrm rot="5400000">
              <a:off x="4445000" y="2755482"/>
              <a:ext cx="876300" cy="887352"/>
            </a:xfrm>
            <a:prstGeom prst="arc">
              <a:avLst/>
            </a:prstGeom>
            <a:ln w="23812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等腰三角形 34"/>
            <p:cNvSpPr/>
            <p:nvPr/>
          </p:nvSpPr>
          <p:spPr>
            <a:xfrm>
              <a:off x="5084510" y="2945508"/>
              <a:ext cx="484632" cy="251460"/>
            </a:xfrm>
            <a:prstGeom prst="triangl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6" name="组合 35"/>
          <p:cNvGrpSpPr/>
          <p:nvPr/>
        </p:nvGrpSpPr>
        <p:grpSpPr>
          <a:xfrm flipV="1">
            <a:off x="7547107" y="4288852"/>
            <a:ext cx="1129668" cy="872746"/>
            <a:chOff x="4439474" y="2761008"/>
            <a:chExt cx="1129668" cy="876300"/>
          </a:xfrm>
        </p:grpSpPr>
        <p:sp>
          <p:nvSpPr>
            <p:cNvPr id="37" name="弧形 36"/>
            <p:cNvSpPr/>
            <p:nvPr/>
          </p:nvSpPr>
          <p:spPr>
            <a:xfrm rot="5400000">
              <a:off x="4445000" y="2755482"/>
              <a:ext cx="876300" cy="887352"/>
            </a:xfrm>
            <a:prstGeom prst="arc">
              <a:avLst/>
            </a:prstGeom>
            <a:ln w="23812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等腰三角形 37"/>
            <p:cNvSpPr/>
            <p:nvPr/>
          </p:nvSpPr>
          <p:spPr>
            <a:xfrm>
              <a:off x="5084510" y="2945508"/>
              <a:ext cx="484632" cy="251460"/>
            </a:xfrm>
            <a:prstGeom prst="triangl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39" name="图片 3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104939" y="4979415"/>
            <a:ext cx="720000" cy="720000"/>
          </a:xfrm>
          <a:prstGeom prst="rect">
            <a:avLst/>
          </a:prstGeom>
        </p:spPr>
      </p:pic>
      <p:pic>
        <p:nvPicPr>
          <p:cNvPr id="40" name="图片 3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23917" y="4983885"/>
            <a:ext cx="720000" cy="720000"/>
          </a:xfrm>
          <a:prstGeom prst="rect">
            <a:avLst/>
          </a:prstGeom>
        </p:spPr>
      </p:pic>
      <p:pic>
        <p:nvPicPr>
          <p:cNvPr id="41" name="图片 4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84237" y="4986367"/>
            <a:ext cx="720000" cy="720000"/>
          </a:xfrm>
          <a:prstGeom prst="rect">
            <a:avLst/>
          </a:prstGeom>
        </p:spPr>
      </p:pic>
      <p:pic>
        <p:nvPicPr>
          <p:cNvPr id="42" name="图片 4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315755" y="1003656"/>
            <a:ext cx="720000" cy="720000"/>
          </a:xfrm>
          <a:prstGeom prst="rect">
            <a:avLst/>
          </a:prstGeom>
        </p:spPr>
      </p:pic>
      <p:pic>
        <p:nvPicPr>
          <p:cNvPr id="43" name="图片 4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96837" y="1010520"/>
            <a:ext cx="720000" cy="720000"/>
          </a:xfrm>
          <a:prstGeom prst="rect">
            <a:avLst/>
          </a:prstGeom>
        </p:spPr>
      </p:pic>
      <p:pic>
        <p:nvPicPr>
          <p:cNvPr id="44" name="图片 4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78881" y="1008126"/>
            <a:ext cx="720000" cy="720000"/>
          </a:xfrm>
          <a:prstGeom prst="rect">
            <a:avLst/>
          </a:prstGeom>
        </p:spPr>
      </p:pic>
      <p:sp>
        <p:nvSpPr>
          <p:cNvPr id="45" name="文本框 14"/>
          <p:cNvSpPr txBox="1"/>
          <p:nvPr/>
        </p:nvSpPr>
        <p:spPr>
          <a:xfrm>
            <a:off x="4751959" y="1830226"/>
            <a:ext cx="19794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然后，我觉得，你可以在这里写点儿简单的介绍什么的，这样看起来也美观</a:t>
            </a:r>
            <a:r>
              <a:rPr lang="en-US" altLang="zh-CN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……</a:t>
            </a:r>
            <a:endParaRPr lang="zh-CN" altLang="en-US" sz="1200" dirty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6" name="文本框 14"/>
          <p:cNvSpPr txBox="1"/>
          <p:nvPr/>
        </p:nvSpPr>
        <p:spPr>
          <a:xfrm>
            <a:off x="6707759" y="1830226"/>
            <a:ext cx="19794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然后，我觉得，你可以在这里写点儿简单的介绍什么的，这样看起来也美观</a:t>
            </a:r>
            <a:r>
              <a:rPr lang="en-US" altLang="zh-CN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……</a:t>
            </a:r>
            <a:endParaRPr lang="zh-CN" altLang="en-US" sz="1200" dirty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7" name="文本框 14"/>
          <p:cNvSpPr txBox="1"/>
          <p:nvPr/>
        </p:nvSpPr>
        <p:spPr>
          <a:xfrm>
            <a:off x="8663559" y="1830226"/>
            <a:ext cx="19794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然后，我觉得，你可以在这里写点儿简单的介绍什么的，这样看起来也美观</a:t>
            </a:r>
            <a:r>
              <a:rPr lang="en-US" altLang="zh-CN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……</a:t>
            </a:r>
            <a:endParaRPr lang="zh-CN" altLang="en-US" sz="1200" dirty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8" name="文本框 14"/>
          <p:cNvSpPr txBox="1"/>
          <p:nvPr/>
        </p:nvSpPr>
        <p:spPr>
          <a:xfrm>
            <a:off x="3642361" y="5665329"/>
            <a:ext cx="19794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然后，我觉得，你可以在这里写点儿简单的介绍什么的，这样看起来也美观</a:t>
            </a:r>
            <a:r>
              <a:rPr lang="en-US" altLang="zh-CN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……</a:t>
            </a:r>
            <a:endParaRPr lang="zh-CN" altLang="en-US" sz="1200" dirty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9" name="文本框 14"/>
          <p:cNvSpPr txBox="1"/>
          <p:nvPr/>
        </p:nvSpPr>
        <p:spPr>
          <a:xfrm>
            <a:off x="5598161" y="5665329"/>
            <a:ext cx="19794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然后，我觉得，你可以在这里写点儿简单的介绍什么的，这样看起来也美观</a:t>
            </a:r>
            <a:r>
              <a:rPr lang="en-US" altLang="zh-CN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……</a:t>
            </a:r>
            <a:endParaRPr lang="zh-CN" altLang="en-US" sz="1200" dirty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50" name="文本框 14"/>
          <p:cNvSpPr txBox="1"/>
          <p:nvPr/>
        </p:nvSpPr>
        <p:spPr>
          <a:xfrm>
            <a:off x="7553961" y="5665329"/>
            <a:ext cx="19794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然后，我觉得，你可以在这里写点儿简单的介绍什么的，这样看起来也美观</a:t>
            </a:r>
            <a:r>
              <a:rPr lang="en-US" altLang="zh-CN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……</a:t>
            </a:r>
            <a:endParaRPr lang="zh-CN" altLang="en-US" sz="1200" dirty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51" name="椭圆 50"/>
          <p:cNvSpPr/>
          <p:nvPr/>
        </p:nvSpPr>
        <p:spPr>
          <a:xfrm>
            <a:off x="3612961" y="3811604"/>
            <a:ext cx="242828" cy="242828"/>
          </a:xfrm>
          <a:prstGeom prst="ellipse">
            <a:avLst/>
          </a:prstGeom>
          <a:solidFill>
            <a:srgbClr val="0A98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文本框 51"/>
          <p:cNvSpPr txBox="1"/>
          <p:nvPr/>
        </p:nvSpPr>
        <p:spPr>
          <a:xfrm>
            <a:off x="10740435" y="3694754"/>
            <a:ext cx="13290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rgbClr val="0BB195"/>
                </a:solidFill>
              </a:rPr>
              <a:t>Something</a:t>
            </a:r>
            <a:endParaRPr lang="zh-CN" altLang="en-US" sz="2000" b="1" dirty="0">
              <a:solidFill>
                <a:srgbClr val="0BB195"/>
              </a:solidFill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10740435" y="3365927"/>
            <a:ext cx="13290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rgbClr val="0BB195"/>
                </a:solidFill>
              </a:rPr>
              <a:t>Something</a:t>
            </a:r>
            <a:endParaRPr lang="zh-CN" altLang="en-US" sz="2000" b="1" dirty="0">
              <a:solidFill>
                <a:srgbClr val="0BB195"/>
              </a:solidFill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10741701" y="4006114"/>
            <a:ext cx="13290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rgbClr val="0BB195"/>
                </a:solidFill>
              </a:rPr>
              <a:t>Something</a:t>
            </a:r>
            <a:endParaRPr lang="zh-CN" altLang="en-US" sz="2000" b="1" dirty="0">
              <a:solidFill>
                <a:srgbClr val="0BB195"/>
              </a:solidFill>
            </a:endParaRPr>
          </a:p>
        </p:txBody>
      </p:sp>
      <p:pic>
        <p:nvPicPr>
          <p:cNvPr id="55" name="图片 54"/>
          <p:cNvPicPr>
            <a:picLocks noChangeAspect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 xmlns="">
                  <a14:imgLayer r:embed="rId9">
                    <a14:imgEffect>
                      <a14:artisticPhotocopy/>
                    </a14:imgEffect>
                  </a14:imgLayer>
                </a14:imgProps>
              </a:ext>
            </a:extLst>
          </a:blip>
          <a:srcRect l="54779" t="24728" r="29798" b="57553"/>
          <a:stretch/>
        </p:blipFill>
        <p:spPr>
          <a:xfrm>
            <a:off x="-34800" y="3149778"/>
            <a:ext cx="1030515" cy="1132114"/>
          </a:xfrm>
          <a:prstGeom prst="rect">
            <a:avLst/>
          </a:prstGeom>
          <a:noFill/>
        </p:spPr>
      </p:pic>
      <p:pic>
        <p:nvPicPr>
          <p:cNvPr id="56" name="图片 55"/>
          <p:cNvPicPr>
            <a:picLocks noChangeAspect="1"/>
          </p:cNvPicPr>
          <p:nvPr/>
        </p:nvPicPr>
        <p:blipFill rotWithShape="1">
          <a:blip r:embed="rId8" cstate="print"/>
          <a:srcRect l="54779" t="24728" r="29798" b="57553"/>
          <a:stretch/>
        </p:blipFill>
        <p:spPr>
          <a:xfrm rot="10800000">
            <a:off x="3921682" y="-100876"/>
            <a:ext cx="1030515" cy="113211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976474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接连接符 8"/>
          <p:cNvCxnSpPr>
            <a:stCxn id="2" idx="6"/>
            <a:endCxn id="7" idx="2"/>
          </p:cNvCxnSpPr>
          <p:nvPr/>
        </p:nvCxnSpPr>
        <p:spPr>
          <a:xfrm>
            <a:off x="998846" y="4454350"/>
            <a:ext cx="8493935" cy="0"/>
          </a:xfrm>
          <a:prstGeom prst="line">
            <a:avLst/>
          </a:prstGeom>
          <a:ln w="57150">
            <a:solidFill>
              <a:srgbClr val="0BB1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椭圆 1"/>
          <p:cNvSpPr/>
          <p:nvPr/>
        </p:nvSpPr>
        <p:spPr>
          <a:xfrm>
            <a:off x="130166" y="4020010"/>
            <a:ext cx="868680" cy="868680"/>
          </a:xfrm>
          <a:prstGeom prst="ellipse">
            <a:avLst/>
          </a:prstGeom>
          <a:solidFill>
            <a:srgbClr val="0BB195"/>
          </a:solidFill>
          <a:ln>
            <a:solidFill>
              <a:srgbClr val="0BB1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2185569" y="4134310"/>
            <a:ext cx="640080" cy="640080"/>
          </a:xfrm>
          <a:prstGeom prst="ellipse">
            <a:avLst/>
          </a:prstGeom>
          <a:solidFill>
            <a:srgbClr val="0BB195"/>
          </a:solidFill>
          <a:ln>
            <a:solidFill>
              <a:srgbClr val="0BB1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4012372" y="4134310"/>
            <a:ext cx="640080" cy="640080"/>
          </a:xfrm>
          <a:prstGeom prst="ellipse">
            <a:avLst/>
          </a:prstGeom>
          <a:solidFill>
            <a:srgbClr val="0BB195"/>
          </a:solidFill>
          <a:ln>
            <a:solidFill>
              <a:srgbClr val="0BB1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5839175" y="4134310"/>
            <a:ext cx="640080" cy="640080"/>
          </a:xfrm>
          <a:prstGeom prst="ellipse">
            <a:avLst/>
          </a:prstGeom>
          <a:solidFill>
            <a:srgbClr val="0BB195"/>
          </a:solidFill>
          <a:ln>
            <a:solidFill>
              <a:srgbClr val="0BB1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7665978" y="4134310"/>
            <a:ext cx="640080" cy="640080"/>
          </a:xfrm>
          <a:prstGeom prst="ellipse">
            <a:avLst/>
          </a:prstGeom>
          <a:solidFill>
            <a:srgbClr val="0BB195"/>
          </a:solidFill>
          <a:ln>
            <a:solidFill>
              <a:srgbClr val="0BB1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9492781" y="4020010"/>
            <a:ext cx="868680" cy="868680"/>
          </a:xfrm>
          <a:prstGeom prst="ellipse">
            <a:avLst/>
          </a:prstGeom>
          <a:solidFill>
            <a:srgbClr val="0BB195"/>
          </a:solidFill>
          <a:ln>
            <a:solidFill>
              <a:srgbClr val="0BB1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7735395" y="161364"/>
            <a:ext cx="36471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dirty="0">
                <a:solidFill>
                  <a:srgbClr val="0BB195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说</a:t>
            </a:r>
            <a:r>
              <a:rPr lang="zh-CN" altLang="en-US" sz="5400" dirty="0" smtClean="0">
                <a:solidFill>
                  <a:srgbClr val="0BB195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点儿</a:t>
            </a:r>
            <a:r>
              <a:rPr lang="zh-CN" altLang="en-US" sz="54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什么</a:t>
            </a:r>
            <a:endParaRPr lang="zh-CN" altLang="en-US" sz="54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10889119" y="1229406"/>
            <a:ext cx="670560" cy="0"/>
          </a:xfrm>
          <a:prstGeom prst="line">
            <a:avLst/>
          </a:prstGeom>
          <a:ln w="76200">
            <a:solidFill>
              <a:srgbClr val="0BB1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4"/>
          <p:cNvSpPr txBox="1"/>
          <p:nvPr/>
        </p:nvSpPr>
        <p:spPr>
          <a:xfrm>
            <a:off x="9281604" y="1401557"/>
            <a:ext cx="273708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然后，我觉得，你可以在这里写点儿简单的介绍什么的，这样看起来也美观</a:t>
            </a:r>
            <a:r>
              <a:rPr lang="en-US" altLang="zh-CN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……</a:t>
            </a:r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再然后，可以写点</a:t>
            </a:r>
            <a:r>
              <a:rPr lang="en-US" altLang="zh-CN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Slogan</a:t>
            </a:r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，比如：</a:t>
            </a:r>
          </a:p>
          <a:p>
            <a:endParaRPr lang="zh-CN" altLang="en-US" sz="1200" dirty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artisticPhotocopy/>
                    </a14:imgEffect>
                  </a14:imgLayer>
                </a14:imgProps>
              </a:ext>
            </a:extLst>
          </a:blip>
          <a:srcRect l="54779" t="24728" r="29798" b="57553"/>
          <a:stretch/>
        </p:blipFill>
        <p:spPr>
          <a:xfrm>
            <a:off x="6704880" y="-70796"/>
            <a:ext cx="1030515" cy="1132114"/>
          </a:xfrm>
          <a:prstGeom prst="rect">
            <a:avLst/>
          </a:prstGeom>
          <a:noFill/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2" cstate="print"/>
          <a:srcRect l="54779" t="24728" r="29798" b="57553"/>
          <a:stretch/>
        </p:blipFill>
        <p:spPr>
          <a:xfrm rot="10800000">
            <a:off x="11176619" y="14878"/>
            <a:ext cx="1030515" cy="1132114"/>
          </a:xfrm>
          <a:prstGeom prst="rect">
            <a:avLst/>
          </a:prstGeom>
          <a:noFill/>
        </p:spPr>
      </p:pic>
      <p:sp>
        <p:nvSpPr>
          <p:cNvPr id="15" name="平行四边形 14"/>
          <p:cNvSpPr/>
          <p:nvPr/>
        </p:nvSpPr>
        <p:spPr>
          <a:xfrm rot="20000729">
            <a:off x="263649" y="2631342"/>
            <a:ext cx="2946117" cy="587340"/>
          </a:xfrm>
          <a:custGeom>
            <a:avLst/>
            <a:gdLst>
              <a:gd name="connsiteX0" fmla="*/ 0 w 2865120"/>
              <a:gd name="connsiteY0" fmla="*/ 1030106 h 1030106"/>
              <a:gd name="connsiteX1" fmla="*/ 257527 w 2865120"/>
              <a:gd name="connsiteY1" fmla="*/ 0 h 1030106"/>
              <a:gd name="connsiteX2" fmla="*/ 2865120 w 2865120"/>
              <a:gd name="connsiteY2" fmla="*/ 0 h 1030106"/>
              <a:gd name="connsiteX3" fmla="*/ 2607594 w 2865120"/>
              <a:gd name="connsiteY3" fmla="*/ 1030106 h 1030106"/>
              <a:gd name="connsiteX4" fmla="*/ 0 w 2865120"/>
              <a:gd name="connsiteY4" fmla="*/ 1030106 h 1030106"/>
              <a:gd name="connsiteX0" fmla="*/ 0 w 2865120"/>
              <a:gd name="connsiteY0" fmla="*/ 1030106 h 1030106"/>
              <a:gd name="connsiteX1" fmla="*/ 113812 w 2865120"/>
              <a:gd name="connsiteY1" fmla="*/ 599083 h 1030106"/>
              <a:gd name="connsiteX2" fmla="*/ 257527 w 2865120"/>
              <a:gd name="connsiteY2" fmla="*/ 0 h 1030106"/>
              <a:gd name="connsiteX3" fmla="*/ 2865120 w 2865120"/>
              <a:gd name="connsiteY3" fmla="*/ 0 h 1030106"/>
              <a:gd name="connsiteX4" fmla="*/ 2607594 w 2865120"/>
              <a:gd name="connsiteY4" fmla="*/ 1030106 h 1030106"/>
              <a:gd name="connsiteX5" fmla="*/ 0 w 2865120"/>
              <a:gd name="connsiteY5" fmla="*/ 1030106 h 1030106"/>
              <a:gd name="connsiteX0" fmla="*/ 0 w 2865120"/>
              <a:gd name="connsiteY0" fmla="*/ 1030106 h 1030106"/>
              <a:gd name="connsiteX1" fmla="*/ 113812 w 2865120"/>
              <a:gd name="connsiteY1" fmla="*/ 599083 h 1030106"/>
              <a:gd name="connsiteX2" fmla="*/ 257527 w 2865120"/>
              <a:gd name="connsiteY2" fmla="*/ 0 h 1030106"/>
              <a:gd name="connsiteX3" fmla="*/ 2865120 w 2865120"/>
              <a:gd name="connsiteY3" fmla="*/ 0 h 1030106"/>
              <a:gd name="connsiteX4" fmla="*/ 2607594 w 2865120"/>
              <a:gd name="connsiteY4" fmla="*/ 1030106 h 1030106"/>
              <a:gd name="connsiteX5" fmla="*/ 562867 w 2865120"/>
              <a:gd name="connsiteY5" fmla="*/ 1011909 h 1030106"/>
              <a:gd name="connsiteX6" fmla="*/ 0 w 2865120"/>
              <a:gd name="connsiteY6" fmla="*/ 1030106 h 1030106"/>
              <a:gd name="connsiteX0" fmla="*/ 0 w 3070475"/>
              <a:gd name="connsiteY0" fmla="*/ 1299053 h 1299053"/>
              <a:gd name="connsiteX1" fmla="*/ 319167 w 3070475"/>
              <a:gd name="connsiteY1" fmla="*/ 599083 h 1299053"/>
              <a:gd name="connsiteX2" fmla="*/ 462882 w 3070475"/>
              <a:gd name="connsiteY2" fmla="*/ 0 h 1299053"/>
              <a:gd name="connsiteX3" fmla="*/ 3070475 w 3070475"/>
              <a:gd name="connsiteY3" fmla="*/ 0 h 1299053"/>
              <a:gd name="connsiteX4" fmla="*/ 2812949 w 3070475"/>
              <a:gd name="connsiteY4" fmla="*/ 1030106 h 1299053"/>
              <a:gd name="connsiteX5" fmla="*/ 768222 w 3070475"/>
              <a:gd name="connsiteY5" fmla="*/ 1011909 h 1299053"/>
              <a:gd name="connsiteX6" fmla="*/ 0 w 3070475"/>
              <a:gd name="connsiteY6" fmla="*/ 1299053 h 1299053"/>
              <a:gd name="connsiteX0" fmla="*/ 0 w 2946117"/>
              <a:gd name="connsiteY0" fmla="*/ 1141841 h 1141841"/>
              <a:gd name="connsiteX1" fmla="*/ 194809 w 2946117"/>
              <a:gd name="connsiteY1" fmla="*/ 599083 h 1141841"/>
              <a:gd name="connsiteX2" fmla="*/ 338524 w 2946117"/>
              <a:gd name="connsiteY2" fmla="*/ 0 h 1141841"/>
              <a:gd name="connsiteX3" fmla="*/ 2946117 w 2946117"/>
              <a:gd name="connsiteY3" fmla="*/ 0 h 1141841"/>
              <a:gd name="connsiteX4" fmla="*/ 2688591 w 2946117"/>
              <a:gd name="connsiteY4" fmla="*/ 1030106 h 1141841"/>
              <a:gd name="connsiteX5" fmla="*/ 643864 w 2946117"/>
              <a:gd name="connsiteY5" fmla="*/ 1011909 h 1141841"/>
              <a:gd name="connsiteX6" fmla="*/ 0 w 2946117"/>
              <a:gd name="connsiteY6" fmla="*/ 1141841 h 1141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46117" h="1141841">
                <a:moveTo>
                  <a:pt x="0" y="1141841"/>
                </a:moveTo>
                <a:lnTo>
                  <a:pt x="194809" y="599083"/>
                </a:lnTo>
                <a:lnTo>
                  <a:pt x="338524" y="0"/>
                </a:lnTo>
                <a:lnTo>
                  <a:pt x="2946117" y="0"/>
                </a:lnTo>
                <a:lnTo>
                  <a:pt x="2688591" y="1030106"/>
                </a:lnTo>
                <a:lnTo>
                  <a:pt x="643864" y="1011909"/>
                </a:lnTo>
                <a:lnTo>
                  <a:pt x="0" y="1141841"/>
                </a:lnTo>
                <a:close/>
              </a:path>
            </a:pathLst>
          </a:custGeom>
          <a:noFill/>
          <a:ln>
            <a:solidFill>
              <a:srgbClr val="0BB1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平行四边形 14"/>
          <p:cNvSpPr/>
          <p:nvPr/>
        </p:nvSpPr>
        <p:spPr>
          <a:xfrm rot="20585793">
            <a:off x="4005560" y="3155158"/>
            <a:ext cx="2102471" cy="664474"/>
          </a:xfrm>
          <a:custGeom>
            <a:avLst/>
            <a:gdLst>
              <a:gd name="connsiteX0" fmla="*/ 0 w 2865120"/>
              <a:gd name="connsiteY0" fmla="*/ 1030106 h 1030106"/>
              <a:gd name="connsiteX1" fmla="*/ 257527 w 2865120"/>
              <a:gd name="connsiteY1" fmla="*/ 0 h 1030106"/>
              <a:gd name="connsiteX2" fmla="*/ 2865120 w 2865120"/>
              <a:gd name="connsiteY2" fmla="*/ 0 h 1030106"/>
              <a:gd name="connsiteX3" fmla="*/ 2607594 w 2865120"/>
              <a:gd name="connsiteY3" fmla="*/ 1030106 h 1030106"/>
              <a:gd name="connsiteX4" fmla="*/ 0 w 2865120"/>
              <a:gd name="connsiteY4" fmla="*/ 1030106 h 1030106"/>
              <a:gd name="connsiteX0" fmla="*/ 0 w 2865120"/>
              <a:gd name="connsiteY0" fmla="*/ 1030106 h 1030106"/>
              <a:gd name="connsiteX1" fmla="*/ 113812 w 2865120"/>
              <a:gd name="connsiteY1" fmla="*/ 599083 h 1030106"/>
              <a:gd name="connsiteX2" fmla="*/ 257527 w 2865120"/>
              <a:gd name="connsiteY2" fmla="*/ 0 h 1030106"/>
              <a:gd name="connsiteX3" fmla="*/ 2865120 w 2865120"/>
              <a:gd name="connsiteY3" fmla="*/ 0 h 1030106"/>
              <a:gd name="connsiteX4" fmla="*/ 2607594 w 2865120"/>
              <a:gd name="connsiteY4" fmla="*/ 1030106 h 1030106"/>
              <a:gd name="connsiteX5" fmla="*/ 0 w 2865120"/>
              <a:gd name="connsiteY5" fmla="*/ 1030106 h 1030106"/>
              <a:gd name="connsiteX0" fmla="*/ 0 w 2865120"/>
              <a:gd name="connsiteY0" fmla="*/ 1030106 h 1030106"/>
              <a:gd name="connsiteX1" fmla="*/ 113812 w 2865120"/>
              <a:gd name="connsiteY1" fmla="*/ 599083 h 1030106"/>
              <a:gd name="connsiteX2" fmla="*/ 257527 w 2865120"/>
              <a:gd name="connsiteY2" fmla="*/ 0 h 1030106"/>
              <a:gd name="connsiteX3" fmla="*/ 2865120 w 2865120"/>
              <a:gd name="connsiteY3" fmla="*/ 0 h 1030106"/>
              <a:gd name="connsiteX4" fmla="*/ 2607594 w 2865120"/>
              <a:gd name="connsiteY4" fmla="*/ 1030106 h 1030106"/>
              <a:gd name="connsiteX5" fmla="*/ 562867 w 2865120"/>
              <a:gd name="connsiteY5" fmla="*/ 1011909 h 1030106"/>
              <a:gd name="connsiteX6" fmla="*/ 0 w 2865120"/>
              <a:gd name="connsiteY6" fmla="*/ 1030106 h 1030106"/>
              <a:gd name="connsiteX0" fmla="*/ 0 w 3070475"/>
              <a:gd name="connsiteY0" fmla="*/ 1299053 h 1299053"/>
              <a:gd name="connsiteX1" fmla="*/ 319167 w 3070475"/>
              <a:gd name="connsiteY1" fmla="*/ 599083 h 1299053"/>
              <a:gd name="connsiteX2" fmla="*/ 462882 w 3070475"/>
              <a:gd name="connsiteY2" fmla="*/ 0 h 1299053"/>
              <a:gd name="connsiteX3" fmla="*/ 3070475 w 3070475"/>
              <a:gd name="connsiteY3" fmla="*/ 0 h 1299053"/>
              <a:gd name="connsiteX4" fmla="*/ 2812949 w 3070475"/>
              <a:gd name="connsiteY4" fmla="*/ 1030106 h 1299053"/>
              <a:gd name="connsiteX5" fmla="*/ 768222 w 3070475"/>
              <a:gd name="connsiteY5" fmla="*/ 1011909 h 1299053"/>
              <a:gd name="connsiteX6" fmla="*/ 0 w 3070475"/>
              <a:gd name="connsiteY6" fmla="*/ 1299053 h 1299053"/>
              <a:gd name="connsiteX0" fmla="*/ 0 w 2946117"/>
              <a:gd name="connsiteY0" fmla="*/ 1141841 h 1141841"/>
              <a:gd name="connsiteX1" fmla="*/ 194809 w 2946117"/>
              <a:gd name="connsiteY1" fmla="*/ 599083 h 1141841"/>
              <a:gd name="connsiteX2" fmla="*/ 338524 w 2946117"/>
              <a:gd name="connsiteY2" fmla="*/ 0 h 1141841"/>
              <a:gd name="connsiteX3" fmla="*/ 2946117 w 2946117"/>
              <a:gd name="connsiteY3" fmla="*/ 0 h 1141841"/>
              <a:gd name="connsiteX4" fmla="*/ 2688591 w 2946117"/>
              <a:gd name="connsiteY4" fmla="*/ 1030106 h 1141841"/>
              <a:gd name="connsiteX5" fmla="*/ 643864 w 2946117"/>
              <a:gd name="connsiteY5" fmla="*/ 1011909 h 1141841"/>
              <a:gd name="connsiteX6" fmla="*/ 0 w 2946117"/>
              <a:gd name="connsiteY6" fmla="*/ 1141841 h 1141841"/>
              <a:gd name="connsiteX0" fmla="*/ 283100 w 3229217"/>
              <a:gd name="connsiteY0" fmla="*/ 1141841 h 1141841"/>
              <a:gd name="connsiteX1" fmla="*/ 0 w 3229217"/>
              <a:gd name="connsiteY1" fmla="*/ 497216 h 1141841"/>
              <a:gd name="connsiteX2" fmla="*/ 621624 w 3229217"/>
              <a:gd name="connsiteY2" fmla="*/ 0 h 1141841"/>
              <a:gd name="connsiteX3" fmla="*/ 3229217 w 3229217"/>
              <a:gd name="connsiteY3" fmla="*/ 0 h 1141841"/>
              <a:gd name="connsiteX4" fmla="*/ 2971691 w 3229217"/>
              <a:gd name="connsiteY4" fmla="*/ 1030106 h 1141841"/>
              <a:gd name="connsiteX5" fmla="*/ 926964 w 3229217"/>
              <a:gd name="connsiteY5" fmla="*/ 1011909 h 1141841"/>
              <a:gd name="connsiteX6" fmla="*/ 283100 w 3229217"/>
              <a:gd name="connsiteY6" fmla="*/ 1141841 h 1141841"/>
              <a:gd name="connsiteX0" fmla="*/ 283100 w 3229217"/>
              <a:gd name="connsiteY0" fmla="*/ 1141841 h 1141841"/>
              <a:gd name="connsiteX1" fmla="*/ 0 w 3229217"/>
              <a:gd name="connsiteY1" fmla="*/ 497216 h 1141841"/>
              <a:gd name="connsiteX2" fmla="*/ 621624 w 3229217"/>
              <a:gd name="connsiteY2" fmla="*/ 0 h 1141841"/>
              <a:gd name="connsiteX3" fmla="*/ 3229217 w 3229217"/>
              <a:gd name="connsiteY3" fmla="*/ 0 h 1141841"/>
              <a:gd name="connsiteX4" fmla="*/ 3103230 w 3229217"/>
              <a:gd name="connsiteY4" fmla="*/ 434519 h 1141841"/>
              <a:gd name="connsiteX5" fmla="*/ 2971691 w 3229217"/>
              <a:gd name="connsiteY5" fmla="*/ 1030106 h 1141841"/>
              <a:gd name="connsiteX6" fmla="*/ 926964 w 3229217"/>
              <a:gd name="connsiteY6" fmla="*/ 1011909 h 1141841"/>
              <a:gd name="connsiteX7" fmla="*/ 283100 w 3229217"/>
              <a:gd name="connsiteY7" fmla="*/ 1141841 h 1141841"/>
              <a:gd name="connsiteX0" fmla="*/ 283100 w 3449473"/>
              <a:gd name="connsiteY0" fmla="*/ 1141841 h 1141841"/>
              <a:gd name="connsiteX1" fmla="*/ 0 w 3449473"/>
              <a:gd name="connsiteY1" fmla="*/ 497216 h 1141841"/>
              <a:gd name="connsiteX2" fmla="*/ 621624 w 3449473"/>
              <a:gd name="connsiteY2" fmla="*/ 0 h 1141841"/>
              <a:gd name="connsiteX3" fmla="*/ 3229217 w 3449473"/>
              <a:gd name="connsiteY3" fmla="*/ 0 h 1141841"/>
              <a:gd name="connsiteX4" fmla="*/ 3449472 w 3449473"/>
              <a:gd name="connsiteY4" fmla="*/ 489983 h 1141841"/>
              <a:gd name="connsiteX5" fmla="*/ 2971691 w 3449473"/>
              <a:gd name="connsiteY5" fmla="*/ 1030106 h 1141841"/>
              <a:gd name="connsiteX6" fmla="*/ 926964 w 3449473"/>
              <a:gd name="connsiteY6" fmla="*/ 1011909 h 1141841"/>
              <a:gd name="connsiteX7" fmla="*/ 283100 w 3449473"/>
              <a:gd name="connsiteY7" fmla="*/ 1141841 h 1141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49473" h="1141841">
                <a:moveTo>
                  <a:pt x="283100" y="1141841"/>
                </a:moveTo>
                <a:lnTo>
                  <a:pt x="0" y="497216"/>
                </a:lnTo>
                <a:lnTo>
                  <a:pt x="621624" y="0"/>
                </a:lnTo>
                <a:lnTo>
                  <a:pt x="3229217" y="0"/>
                </a:lnTo>
                <a:lnTo>
                  <a:pt x="3449472" y="489983"/>
                </a:lnTo>
                <a:lnTo>
                  <a:pt x="2971691" y="1030106"/>
                </a:lnTo>
                <a:lnTo>
                  <a:pt x="926964" y="1011909"/>
                </a:lnTo>
                <a:lnTo>
                  <a:pt x="283100" y="1141841"/>
                </a:lnTo>
                <a:close/>
              </a:path>
            </a:pathLst>
          </a:custGeom>
          <a:noFill/>
          <a:ln>
            <a:solidFill>
              <a:srgbClr val="0BB1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平行四边形 14"/>
          <p:cNvSpPr/>
          <p:nvPr/>
        </p:nvSpPr>
        <p:spPr>
          <a:xfrm rot="20319581">
            <a:off x="7361698" y="2785337"/>
            <a:ext cx="2990898" cy="823260"/>
          </a:xfrm>
          <a:custGeom>
            <a:avLst/>
            <a:gdLst>
              <a:gd name="connsiteX0" fmla="*/ 0 w 2865120"/>
              <a:gd name="connsiteY0" fmla="*/ 1030106 h 1030106"/>
              <a:gd name="connsiteX1" fmla="*/ 257527 w 2865120"/>
              <a:gd name="connsiteY1" fmla="*/ 0 h 1030106"/>
              <a:gd name="connsiteX2" fmla="*/ 2865120 w 2865120"/>
              <a:gd name="connsiteY2" fmla="*/ 0 h 1030106"/>
              <a:gd name="connsiteX3" fmla="*/ 2607594 w 2865120"/>
              <a:gd name="connsiteY3" fmla="*/ 1030106 h 1030106"/>
              <a:gd name="connsiteX4" fmla="*/ 0 w 2865120"/>
              <a:gd name="connsiteY4" fmla="*/ 1030106 h 1030106"/>
              <a:gd name="connsiteX0" fmla="*/ 0 w 2865120"/>
              <a:gd name="connsiteY0" fmla="*/ 1030106 h 1030106"/>
              <a:gd name="connsiteX1" fmla="*/ 113812 w 2865120"/>
              <a:gd name="connsiteY1" fmla="*/ 599083 h 1030106"/>
              <a:gd name="connsiteX2" fmla="*/ 257527 w 2865120"/>
              <a:gd name="connsiteY2" fmla="*/ 0 h 1030106"/>
              <a:gd name="connsiteX3" fmla="*/ 2865120 w 2865120"/>
              <a:gd name="connsiteY3" fmla="*/ 0 h 1030106"/>
              <a:gd name="connsiteX4" fmla="*/ 2607594 w 2865120"/>
              <a:gd name="connsiteY4" fmla="*/ 1030106 h 1030106"/>
              <a:gd name="connsiteX5" fmla="*/ 0 w 2865120"/>
              <a:gd name="connsiteY5" fmla="*/ 1030106 h 1030106"/>
              <a:gd name="connsiteX0" fmla="*/ 0 w 2865120"/>
              <a:gd name="connsiteY0" fmla="*/ 1030106 h 1030106"/>
              <a:gd name="connsiteX1" fmla="*/ 113812 w 2865120"/>
              <a:gd name="connsiteY1" fmla="*/ 599083 h 1030106"/>
              <a:gd name="connsiteX2" fmla="*/ 257527 w 2865120"/>
              <a:gd name="connsiteY2" fmla="*/ 0 h 1030106"/>
              <a:gd name="connsiteX3" fmla="*/ 2865120 w 2865120"/>
              <a:gd name="connsiteY3" fmla="*/ 0 h 1030106"/>
              <a:gd name="connsiteX4" fmla="*/ 2607594 w 2865120"/>
              <a:gd name="connsiteY4" fmla="*/ 1030106 h 1030106"/>
              <a:gd name="connsiteX5" fmla="*/ 562867 w 2865120"/>
              <a:gd name="connsiteY5" fmla="*/ 1011909 h 1030106"/>
              <a:gd name="connsiteX6" fmla="*/ 0 w 2865120"/>
              <a:gd name="connsiteY6" fmla="*/ 1030106 h 1030106"/>
              <a:gd name="connsiteX0" fmla="*/ 0 w 3070475"/>
              <a:gd name="connsiteY0" fmla="*/ 1299053 h 1299053"/>
              <a:gd name="connsiteX1" fmla="*/ 319167 w 3070475"/>
              <a:gd name="connsiteY1" fmla="*/ 599083 h 1299053"/>
              <a:gd name="connsiteX2" fmla="*/ 462882 w 3070475"/>
              <a:gd name="connsiteY2" fmla="*/ 0 h 1299053"/>
              <a:gd name="connsiteX3" fmla="*/ 3070475 w 3070475"/>
              <a:gd name="connsiteY3" fmla="*/ 0 h 1299053"/>
              <a:gd name="connsiteX4" fmla="*/ 2812949 w 3070475"/>
              <a:gd name="connsiteY4" fmla="*/ 1030106 h 1299053"/>
              <a:gd name="connsiteX5" fmla="*/ 768222 w 3070475"/>
              <a:gd name="connsiteY5" fmla="*/ 1011909 h 1299053"/>
              <a:gd name="connsiteX6" fmla="*/ 0 w 3070475"/>
              <a:gd name="connsiteY6" fmla="*/ 1299053 h 1299053"/>
              <a:gd name="connsiteX0" fmla="*/ 0 w 2946117"/>
              <a:gd name="connsiteY0" fmla="*/ 1141841 h 1141841"/>
              <a:gd name="connsiteX1" fmla="*/ 194809 w 2946117"/>
              <a:gd name="connsiteY1" fmla="*/ 599083 h 1141841"/>
              <a:gd name="connsiteX2" fmla="*/ 338524 w 2946117"/>
              <a:gd name="connsiteY2" fmla="*/ 0 h 1141841"/>
              <a:gd name="connsiteX3" fmla="*/ 2946117 w 2946117"/>
              <a:gd name="connsiteY3" fmla="*/ 0 h 1141841"/>
              <a:gd name="connsiteX4" fmla="*/ 2688591 w 2946117"/>
              <a:gd name="connsiteY4" fmla="*/ 1030106 h 1141841"/>
              <a:gd name="connsiteX5" fmla="*/ 643864 w 2946117"/>
              <a:gd name="connsiteY5" fmla="*/ 1011909 h 1141841"/>
              <a:gd name="connsiteX6" fmla="*/ 0 w 2946117"/>
              <a:gd name="connsiteY6" fmla="*/ 1141841 h 1141841"/>
              <a:gd name="connsiteX0" fmla="*/ 283100 w 3229217"/>
              <a:gd name="connsiteY0" fmla="*/ 1141841 h 1141841"/>
              <a:gd name="connsiteX1" fmla="*/ 0 w 3229217"/>
              <a:gd name="connsiteY1" fmla="*/ 497216 h 1141841"/>
              <a:gd name="connsiteX2" fmla="*/ 621624 w 3229217"/>
              <a:gd name="connsiteY2" fmla="*/ 0 h 1141841"/>
              <a:gd name="connsiteX3" fmla="*/ 3229217 w 3229217"/>
              <a:gd name="connsiteY3" fmla="*/ 0 h 1141841"/>
              <a:gd name="connsiteX4" fmla="*/ 2971691 w 3229217"/>
              <a:gd name="connsiteY4" fmla="*/ 1030106 h 1141841"/>
              <a:gd name="connsiteX5" fmla="*/ 926964 w 3229217"/>
              <a:gd name="connsiteY5" fmla="*/ 1011909 h 1141841"/>
              <a:gd name="connsiteX6" fmla="*/ 283100 w 3229217"/>
              <a:gd name="connsiteY6" fmla="*/ 1141841 h 1141841"/>
              <a:gd name="connsiteX0" fmla="*/ 283100 w 3229217"/>
              <a:gd name="connsiteY0" fmla="*/ 1141841 h 1141841"/>
              <a:gd name="connsiteX1" fmla="*/ 0 w 3229217"/>
              <a:gd name="connsiteY1" fmla="*/ 497216 h 1141841"/>
              <a:gd name="connsiteX2" fmla="*/ 621624 w 3229217"/>
              <a:gd name="connsiteY2" fmla="*/ 0 h 1141841"/>
              <a:gd name="connsiteX3" fmla="*/ 3229217 w 3229217"/>
              <a:gd name="connsiteY3" fmla="*/ 0 h 1141841"/>
              <a:gd name="connsiteX4" fmla="*/ 3103230 w 3229217"/>
              <a:gd name="connsiteY4" fmla="*/ 434519 h 1141841"/>
              <a:gd name="connsiteX5" fmla="*/ 2971691 w 3229217"/>
              <a:gd name="connsiteY5" fmla="*/ 1030106 h 1141841"/>
              <a:gd name="connsiteX6" fmla="*/ 926964 w 3229217"/>
              <a:gd name="connsiteY6" fmla="*/ 1011909 h 1141841"/>
              <a:gd name="connsiteX7" fmla="*/ 283100 w 3229217"/>
              <a:gd name="connsiteY7" fmla="*/ 1141841 h 1141841"/>
              <a:gd name="connsiteX0" fmla="*/ 283100 w 3449473"/>
              <a:gd name="connsiteY0" fmla="*/ 1141841 h 1141841"/>
              <a:gd name="connsiteX1" fmla="*/ 0 w 3449473"/>
              <a:gd name="connsiteY1" fmla="*/ 497216 h 1141841"/>
              <a:gd name="connsiteX2" fmla="*/ 621624 w 3449473"/>
              <a:gd name="connsiteY2" fmla="*/ 0 h 1141841"/>
              <a:gd name="connsiteX3" fmla="*/ 3229217 w 3449473"/>
              <a:gd name="connsiteY3" fmla="*/ 0 h 1141841"/>
              <a:gd name="connsiteX4" fmla="*/ 3449472 w 3449473"/>
              <a:gd name="connsiteY4" fmla="*/ 489983 h 1141841"/>
              <a:gd name="connsiteX5" fmla="*/ 2971691 w 3449473"/>
              <a:gd name="connsiteY5" fmla="*/ 1030106 h 1141841"/>
              <a:gd name="connsiteX6" fmla="*/ 926964 w 3449473"/>
              <a:gd name="connsiteY6" fmla="*/ 1011909 h 1141841"/>
              <a:gd name="connsiteX7" fmla="*/ 283100 w 3449473"/>
              <a:gd name="connsiteY7" fmla="*/ 1141841 h 1141841"/>
              <a:gd name="connsiteX0" fmla="*/ 283100 w 3599502"/>
              <a:gd name="connsiteY0" fmla="*/ 1305774 h 1305774"/>
              <a:gd name="connsiteX1" fmla="*/ 0 w 3599502"/>
              <a:gd name="connsiteY1" fmla="*/ 661149 h 1305774"/>
              <a:gd name="connsiteX2" fmla="*/ 621624 w 3599502"/>
              <a:gd name="connsiteY2" fmla="*/ 163933 h 1305774"/>
              <a:gd name="connsiteX3" fmla="*/ 3229217 w 3599502"/>
              <a:gd name="connsiteY3" fmla="*/ 163933 h 1305774"/>
              <a:gd name="connsiteX4" fmla="*/ 3599502 w 3599502"/>
              <a:gd name="connsiteY4" fmla="*/ 0 h 1305774"/>
              <a:gd name="connsiteX5" fmla="*/ 2971691 w 3599502"/>
              <a:gd name="connsiteY5" fmla="*/ 1194039 h 1305774"/>
              <a:gd name="connsiteX6" fmla="*/ 926964 w 3599502"/>
              <a:gd name="connsiteY6" fmla="*/ 1175842 h 1305774"/>
              <a:gd name="connsiteX7" fmla="*/ 283100 w 3599502"/>
              <a:gd name="connsiteY7" fmla="*/ 1305774 h 13057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599502" h="1305774">
                <a:moveTo>
                  <a:pt x="283100" y="1305774"/>
                </a:moveTo>
                <a:lnTo>
                  <a:pt x="0" y="661149"/>
                </a:lnTo>
                <a:lnTo>
                  <a:pt x="621624" y="163933"/>
                </a:lnTo>
                <a:lnTo>
                  <a:pt x="3229217" y="163933"/>
                </a:lnTo>
                <a:lnTo>
                  <a:pt x="3599502" y="0"/>
                </a:lnTo>
                <a:lnTo>
                  <a:pt x="2971691" y="1194039"/>
                </a:lnTo>
                <a:lnTo>
                  <a:pt x="926964" y="1175842"/>
                </a:lnTo>
                <a:lnTo>
                  <a:pt x="283100" y="1305774"/>
                </a:lnTo>
                <a:close/>
              </a:path>
            </a:pathLst>
          </a:custGeom>
          <a:noFill/>
          <a:ln>
            <a:solidFill>
              <a:srgbClr val="0BB1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平行四边形 14"/>
          <p:cNvSpPr/>
          <p:nvPr/>
        </p:nvSpPr>
        <p:spPr>
          <a:xfrm rot="8875853">
            <a:off x="2060683" y="2569112"/>
            <a:ext cx="2990898" cy="809595"/>
          </a:xfrm>
          <a:custGeom>
            <a:avLst/>
            <a:gdLst>
              <a:gd name="connsiteX0" fmla="*/ 0 w 2865120"/>
              <a:gd name="connsiteY0" fmla="*/ 1030106 h 1030106"/>
              <a:gd name="connsiteX1" fmla="*/ 257527 w 2865120"/>
              <a:gd name="connsiteY1" fmla="*/ 0 h 1030106"/>
              <a:gd name="connsiteX2" fmla="*/ 2865120 w 2865120"/>
              <a:gd name="connsiteY2" fmla="*/ 0 h 1030106"/>
              <a:gd name="connsiteX3" fmla="*/ 2607594 w 2865120"/>
              <a:gd name="connsiteY3" fmla="*/ 1030106 h 1030106"/>
              <a:gd name="connsiteX4" fmla="*/ 0 w 2865120"/>
              <a:gd name="connsiteY4" fmla="*/ 1030106 h 1030106"/>
              <a:gd name="connsiteX0" fmla="*/ 0 w 2865120"/>
              <a:gd name="connsiteY0" fmla="*/ 1030106 h 1030106"/>
              <a:gd name="connsiteX1" fmla="*/ 113812 w 2865120"/>
              <a:gd name="connsiteY1" fmla="*/ 599083 h 1030106"/>
              <a:gd name="connsiteX2" fmla="*/ 257527 w 2865120"/>
              <a:gd name="connsiteY2" fmla="*/ 0 h 1030106"/>
              <a:gd name="connsiteX3" fmla="*/ 2865120 w 2865120"/>
              <a:gd name="connsiteY3" fmla="*/ 0 h 1030106"/>
              <a:gd name="connsiteX4" fmla="*/ 2607594 w 2865120"/>
              <a:gd name="connsiteY4" fmla="*/ 1030106 h 1030106"/>
              <a:gd name="connsiteX5" fmla="*/ 0 w 2865120"/>
              <a:gd name="connsiteY5" fmla="*/ 1030106 h 1030106"/>
              <a:gd name="connsiteX0" fmla="*/ 0 w 2865120"/>
              <a:gd name="connsiteY0" fmla="*/ 1030106 h 1030106"/>
              <a:gd name="connsiteX1" fmla="*/ 113812 w 2865120"/>
              <a:gd name="connsiteY1" fmla="*/ 599083 h 1030106"/>
              <a:gd name="connsiteX2" fmla="*/ 257527 w 2865120"/>
              <a:gd name="connsiteY2" fmla="*/ 0 h 1030106"/>
              <a:gd name="connsiteX3" fmla="*/ 2865120 w 2865120"/>
              <a:gd name="connsiteY3" fmla="*/ 0 h 1030106"/>
              <a:gd name="connsiteX4" fmla="*/ 2607594 w 2865120"/>
              <a:gd name="connsiteY4" fmla="*/ 1030106 h 1030106"/>
              <a:gd name="connsiteX5" fmla="*/ 562867 w 2865120"/>
              <a:gd name="connsiteY5" fmla="*/ 1011909 h 1030106"/>
              <a:gd name="connsiteX6" fmla="*/ 0 w 2865120"/>
              <a:gd name="connsiteY6" fmla="*/ 1030106 h 1030106"/>
              <a:gd name="connsiteX0" fmla="*/ 0 w 3070475"/>
              <a:gd name="connsiteY0" fmla="*/ 1299053 h 1299053"/>
              <a:gd name="connsiteX1" fmla="*/ 319167 w 3070475"/>
              <a:gd name="connsiteY1" fmla="*/ 599083 h 1299053"/>
              <a:gd name="connsiteX2" fmla="*/ 462882 w 3070475"/>
              <a:gd name="connsiteY2" fmla="*/ 0 h 1299053"/>
              <a:gd name="connsiteX3" fmla="*/ 3070475 w 3070475"/>
              <a:gd name="connsiteY3" fmla="*/ 0 h 1299053"/>
              <a:gd name="connsiteX4" fmla="*/ 2812949 w 3070475"/>
              <a:gd name="connsiteY4" fmla="*/ 1030106 h 1299053"/>
              <a:gd name="connsiteX5" fmla="*/ 768222 w 3070475"/>
              <a:gd name="connsiteY5" fmla="*/ 1011909 h 1299053"/>
              <a:gd name="connsiteX6" fmla="*/ 0 w 3070475"/>
              <a:gd name="connsiteY6" fmla="*/ 1299053 h 1299053"/>
              <a:gd name="connsiteX0" fmla="*/ 0 w 2946117"/>
              <a:gd name="connsiteY0" fmla="*/ 1141841 h 1141841"/>
              <a:gd name="connsiteX1" fmla="*/ 194809 w 2946117"/>
              <a:gd name="connsiteY1" fmla="*/ 599083 h 1141841"/>
              <a:gd name="connsiteX2" fmla="*/ 338524 w 2946117"/>
              <a:gd name="connsiteY2" fmla="*/ 0 h 1141841"/>
              <a:gd name="connsiteX3" fmla="*/ 2946117 w 2946117"/>
              <a:gd name="connsiteY3" fmla="*/ 0 h 1141841"/>
              <a:gd name="connsiteX4" fmla="*/ 2688591 w 2946117"/>
              <a:gd name="connsiteY4" fmla="*/ 1030106 h 1141841"/>
              <a:gd name="connsiteX5" fmla="*/ 643864 w 2946117"/>
              <a:gd name="connsiteY5" fmla="*/ 1011909 h 1141841"/>
              <a:gd name="connsiteX6" fmla="*/ 0 w 2946117"/>
              <a:gd name="connsiteY6" fmla="*/ 1141841 h 1141841"/>
              <a:gd name="connsiteX0" fmla="*/ 283100 w 3229217"/>
              <a:gd name="connsiteY0" fmla="*/ 1141841 h 1141841"/>
              <a:gd name="connsiteX1" fmla="*/ 0 w 3229217"/>
              <a:gd name="connsiteY1" fmla="*/ 497216 h 1141841"/>
              <a:gd name="connsiteX2" fmla="*/ 621624 w 3229217"/>
              <a:gd name="connsiteY2" fmla="*/ 0 h 1141841"/>
              <a:gd name="connsiteX3" fmla="*/ 3229217 w 3229217"/>
              <a:gd name="connsiteY3" fmla="*/ 0 h 1141841"/>
              <a:gd name="connsiteX4" fmla="*/ 2971691 w 3229217"/>
              <a:gd name="connsiteY4" fmla="*/ 1030106 h 1141841"/>
              <a:gd name="connsiteX5" fmla="*/ 926964 w 3229217"/>
              <a:gd name="connsiteY5" fmla="*/ 1011909 h 1141841"/>
              <a:gd name="connsiteX6" fmla="*/ 283100 w 3229217"/>
              <a:gd name="connsiteY6" fmla="*/ 1141841 h 1141841"/>
              <a:gd name="connsiteX0" fmla="*/ 283100 w 3229217"/>
              <a:gd name="connsiteY0" fmla="*/ 1141841 h 1141841"/>
              <a:gd name="connsiteX1" fmla="*/ 0 w 3229217"/>
              <a:gd name="connsiteY1" fmla="*/ 497216 h 1141841"/>
              <a:gd name="connsiteX2" fmla="*/ 621624 w 3229217"/>
              <a:gd name="connsiteY2" fmla="*/ 0 h 1141841"/>
              <a:gd name="connsiteX3" fmla="*/ 3229217 w 3229217"/>
              <a:gd name="connsiteY3" fmla="*/ 0 h 1141841"/>
              <a:gd name="connsiteX4" fmla="*/ 3103230 w 3229217"/>
              <a:gd name="connsiteY4" fmla="*/ 434519 h 1141841"/>
              <a:gd name="connsiteX5" fmla="*/ 2971691 w 3229217"/>
              <a:gd name="connsiteY5" fmla="*/ 1030106 h 1141841"/>
              <a:gd name="connsiteX6" fmla="*/ 926964 w 3229217"/>
              <a:gd name="connsiteY6" fmla="*/ 1011909 h 1141841"/>
              <a:gd name="connsiteX7" fmla="*/ 283100 w 3229217"/>
              <a:gd name="connsiteY7" fmla="*/ 1141841 h 1141841"/>
              <a:gd name="connsiteX0" fmla="*/ 283100 w 3449473"/>
              <a:gd name="connsiteY0" fmla="*/ 1141841 h 1141841"/>
              <a:gd name="connsiteX1" fmla="*/ 0 w 3449473"/>
              <a:gd name="connsiteY1" fmla="*/ 497216 h 1141841"/>
              <a:gd name="connsiteX2" fmla="*/ 621624 w 3449473"/>
              <a:gd name="connsiteY2" fmla="*/ 0 h 1141841"/>
              <a:gd name="connsiteX3" fmla="*/ 3229217 w 3449473"/>
              <a:gd name="connsiteY3" fmla="*/ 0 h 1141841"/>
              <a:gd name="connsiteX4" fmla="*/ 3449472 w 3449473"/>
              <a:gd name="connsiteY4" fmla="*/ 489983 h 1141841"/>
              <a:gd name="connsiteX5" fmla="*/ 2971691 w 3449473"/>
              <a:gd name="connsiteY5" fmla="*/ 1030106 h 1141841"/>
              <a:gd name="connsiteX6" fmla="*/ 926964 w 3449473"/>
              <a:gd name="connsiteY6" fmla="*/ 1011909 h 1141841"/>
              <a:gd name="connsiteX7" fmla="*/ 283100 w 3449473"/>
              <a:gd name="connsiteY7" fmla="*/ 1141841 h 1141841"/>
              <a:gd name="connsiteX0" fmla="*/ 283100 w 3599502"/>
              <a:gd name="connsiteY0" fmla="*/ 1305774 h 1305774"/>
              <a:gd name="connsiteX1" fmla="*/ 0 w 3599502"/>
              <a:gd name="connsiteY1" fmla="*/ 661149 h 1305774"/>
              <a:gd name="connsiteX2" fmla="*/ 621624 w 3599502"/>
              <a:gd name="connsiteY2" fmla="*/ 163933 h 1305774"/>
              <a:gd name="connsiteX3" fmla="*/ 3229217 w 3599502"/>
              <a:gd name="connsiteY3" fmla="*/ 163933 h 1305774"/>
              <a:gd name="connsiteX4" fmla="*/ 3599502 w 3599502"/>
              <a:gd name="connsiteY4" fmla="*/ 0 h 1305774"/>
              <a:gd name="connsiteX5" fmla="*/ 2971691 w 3599502"/>
              <a:gd name="connsiteY5" fmla="*/ 1194039 h 1305774"/>
              <a:gd name="connsiteX6" fmla="*/ 926964 w 3599502"/>
              <a:gd name="connsiteY6" fmla="*/ 1175842 h 1305774"/>
              <a:gd name="connsiteX7" fmla="*/ 283100 w 3599502"/>
              <a:gd name="connsiteY7" fmla="*/ 1305774 h 13057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599502" h="1305774">
                <a:moveTo>
                  <a:pt x="283100" y="1305774"/>
                </a:moveTo>
                <a:lnTo>
                  <a:pt x="0" y="661149"/>
                </a:lnTo>
                <a:lnTo>
                  <a:pt x="621624" y="163933"/>
                </a:lnTo>
                <a:lnTo>
                  <a:pt x="3229217" y="163933"/>
                </a:lnTo>
                <a:lnTo>
                  <a:pt x="3599502" y="0"/>
                </a:lnTo>
                <a:lnTo>
                  <a:pt x="2971691" y="1194039"/>
                </a:lnTo>
                <a:lnTo>
                  <a:pt x="926964" y="1175842"/>
                </a:lnTo>
                <a:lnTo>
                  <a:pt x="283100" y="1305774"/>
                </a:lnTo>
                <a:close/>
              </a:path>
            </a:pathLst>
          </a:custGeom>
          <a:noFill/>
          <a:ln>
            <a:solidFill>
              <a:srgbClr val="0BB1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平行四边形 14"/>
          <p:cNvSpPr/>
          <p:nvPr/>
        </p:nvSpPr>
        <p:spPr>
          <a:xfrm rot="8344412">
            <a:off x="5657801" y="2497333"/>
            <a:ext cx="2601512" cy="855357"/>
          </a:xfrm>
          <a:custGeom>
            <a:avLst/>
            <a:gdLst>
              <a:gd name="connsiteX0" fmla="*/ 0 w 2865120"/>
              <a:gd name="connsiteY0" fmla="*/ 1030106 h 1030106"/>
              <a:gd name="connsiteX1" fmla="*/ 257527 w 2865120"/>
              <a:gd name="connsiteY1" fmla="*/ 0 h 1030106"/>
              <a:gd name="connsiteX2" fmla="*/ 2865120 w 2865120"/>
              <a:gd name="connsiteY2" fmla="*/ 0 h 1030106"/>
              <a:gd name="connsiteX3" fmla="*/ 2607594 w 2865120"/>
              <a:gd name="connsiteY3" fmla="*/ 1030106 h 1030106"/>
              <a:gd name="connsiteX4" fmla="*/ 0 w 2865120"/>
              <a:gd name="connsiteY4" fmla="*/ 1030106 h 1030106"/>
              <a:gd name="connsiteX0" fmla="*/ 0 w 2865120"/>
              <a:gd name="connsiteY0" fmla="*/ 1030106 h 1030106"/>
              <a:gd name="connsiteX1" fmla="*/ 113812 w 2865120"/>
              <a:gd name="connsiteY1" fmla="*/ 599083 h 1030106"/>
              <a:gd name="connsiteX2" fmla="*/ 257527 w 2865120"/>
              <a:gd name="connsiteY2" fmla="*/ 0 h 1030106"/>
              <a:gd name="connsiteX3" fmla="*/ 2865120 w 2865120"/>
              <a:gd name="connsiteY3" fmla="*/ 0 h 1030106"/>
              <a:gd name="connsiteX4" fmla="*/ 2607594 w 2865120"/>
              <a:gd name="connsiteY4" fmla="*/ 1030106 h 1030106"/>
              <a:gd name="connsiteX5" fmla="*/ 0 w 2865120"/>
              <a:gd name="connsiteY5" fmla="*/ 1030106 h 1030106"/>
              <a:gd name="connsiteX0" fmla="*/ 0 w 2865120"/>
              <a:gd name="connsiteY0" fmla="*/ 1030106 h 1030106"/>
              <a:gd name="connsiteX1" fmla="*/ 113812 w 2865120"/>
              <a:gd name="connsiteY1" fmla="*/ 599083 h 1030106"/>
              <a:gd name="connsiteX2" fmla="*/ 257527 w 2865120"/>
              <a:gd name="connsiteY2" fmla="*/ 0 h 1030106"/>
              <a:gd name="connsiteX3" fmla="*/ 2865120 w 2865120"/>
              <a:gd name="connsiteY3" fmla="*/ 0 h 1030106"/>
              <a:gd name="connsiteX4" fmla="*/ 2607594 w 2865120"/>
              <a:gd name="connsiteY4" fmla="*/ 1030106 h 1030106"/>
              <a:gd name="connsiteX5" fmla="*/ 562867 w 2865120"/>
              <a:gd name="connsiteY5" fmla="*/ 1011909 h 1030106"/>
              <a:gd name="connsiteX6" fmla="*/ 0 w 2865120"/>
              <a:gd name="connsiteY6" fmla="*/ 1030106 h 1030106"/>
              <a:gd name="connsiteX0" fmla="*/ 0 w 3070475"/>
              <a:gd name="connsiteY0" fmla="*/ 1299053 h 1299053"/>
              <a:gd name="connsiteX1" fmla="*/ 319167 w 3070475"/>
              <a:gd name="connsiteY1" fmla="*/ 599083 h 1299053"/>
              <a:gd name="connsiteX2" fmla="*/ 462882 w 3070475"/>
              <a:gd name="connsiteY2" fmla="*/ 0 h 1299053"/>
              <a:gd name="connsiteX3" fmla="*/ 3070475 w 3070475"/>
              <a:gd name="connsiteY3" fmla="*/ 0 h 1299053"/>
              <a:gd name="connsiteX4" fmla="*/ 2812949 w 3070475"/>
              <a:gd name="connsiteY4" fmla="*/ 1030106 h 1299053"/>
              <a:gd name="connsiteX5" fmla="*/ 768222 w 3070475"/>
              <a:gd name="connsiteY5" fmla="*/ 1011909 h 1299053"/>
              <a:gd name="connsiteX6" fmla="*/ 0 w 3070475"/>
              <a:gd name="connsiteY6" fmla="*/ 1299053 h 1299053"/>
              <a:gd name="connsiteX0" fmla="*/ 0 w 2946117"/>
              <a:gd name="connsiteY0" fmla="*/ 1141841 h 1141841"/>
              <a:gd name="connsiteX1" fmla="*/ 194809 w 2946117"/>
              <a:gd name="connsiteY1" fmla="*/ 599083 h 1141841"/>
              <a:gd name="connsiteX2" fmla="*/ 338524 w 2946117"/>
              <a:gd name="connsiteY2" fmla="*/ 0 h 1141841"/>
              <a:gd name="connsiteX3" fmla="*/ 2946117 w 2946117"/>
              <a:gd name="connsiteY3" fmla="*/ 0 h 1141841"/>
              <a:gd name="connsiteX4" fmla="*/ 2688591 w 2946117"/>
              <a:gd name="connsiteY4" fmla="*/ 1030106 h 1141841"/>
              <a:gd name="connsiteX5" fmla="*/ 643864 w 2946117"/>
              <a:gd name="connsiteY5" fmla="*/ 1011909 h 1141841"/>
              <a:gd name="connsiteX6" fmla="*/ 0 w 2946117"/>
              <a:gd name="connsiteY6" fmla="*/ 1141841 h 1141841"/>
              <a:gd name="connsiteX0" fmla="*/ 283100 w 3229217"/>
              <a:gd name="connsiteY0" fmla="*/ 1141841 h 1141841"/>
              <a:gd name="connsiteX1" fmla="*/ 0 w 3229217"/>
              <a:gd name="connsiteY1" fmla="*/ 497216 h 1141841"/>
              <a:gd name="connsiteX2" fmla="*/ 621624 w 3229217"/>
              <a:gd name="connsiteY2" fmla="*/ 0 h 1141841"/>
              <a:gd name="connsiteX3" fmla="*/ 3229217 w 3229217"/>
              <a:gd name="connsiteY3" fmla="*/ 0 h 1141841"/>
              <a:gd name="connsiteX4" fmla="*/ 2971691 w 3229217"/>
              <a:gd name="connsiteY4" fmla="*/ 1030106 h 1141841"/>
              <a:gd name="connsiteX5" fmla="*/ 926964 w 3229217"/>
              <a:gd name="connsiteY5" fmla="*/ 1011909 h 1141841"/>
              <a:gd name="connsiteX6" fmla="*/ 283100 w 3229217"/>
              <a:gd name="connsiteY6" fmla="*/ 1141841 h 1141841"/>
              <a:gd name="connsiteX0" fmla="*/ 283100 w 3229217"/>
              <a:gd name="connsiteY0" fmla="*/ 1141841 h 1141841"/>
              <a:gd name="connsiteX1" fmla="*/ 0 w 3229217"/>
              <a:gd name="connsiteY1" fmla="*/ 497216 h 1141841"/>
              <a:gd name="connsiteX2" fmla="*/ 621624 w 3229217"/>
              <a:gd name="connsiteY2" fmla="*/ 0 h 1141841"/>
              <a:gd name="connsiteX3" fmla="*/ 3229217 w 3229217"/>
              <a:gd name="connsiteY3" fmla="*/ 0 h 1141841"/>
              <a:gd name="connsiteX4" fmla="*/ 3103230 w 3229217"/>
              <a:gd name="connsiteY4" fmla="*/ 434519 h 1141841"/>
              <a:gd name="connsiteX5" fmla="*/ 2971691 w 3229217"/>
              <a:gd name="connsiteY5" fmla="*/ 1030106 h 1141841"/>
              <a:gd name="connsiteX6" fmla="*/ 926964 w 3229217"/>
              <a:gd name="connsiteY6" fmla="*/ 1011909 h 1141841"/>
              <a:gd name="connsiteX7" fmla="*/ 283100 w 3229217"/>
              <a:gd name="connsiteY7" fmla="*/ 1141841 h 1141841"/>
              <a:gd name="connsiteX0" fmla="*/ 283100 w 3449473"/>
              <a:gd name="connsiteY0" fmla="*/ 1141841 h 1141841"/>
              <a:gd name="connsiteX1" fmla="*/ 0 w 3449473"/>
              <a:gd name="connsiteY1" fmla="*/ 497216 h 1141841"/>
              <a:gd name="connsiteX2" fmla="*/ 621624 w 3449473"/>
              <a:gd name="connsiteY2" fmla="*/ 0 h 1141841"/>
              <a:gd name="connsiteX3" fmla="*/ 3229217 w 3449473"/>
              <a:gd name="connsiteY3" fmla="*/ 0 h 1141841"/>
              <a:gd name="connsiteX4" fmla="*/ 3449472 w 3449473"/>
              <a:gd name="connsiteY4" fmla="*/ 489983 h 1141841"/>
              <a:gd name="connsiteX5" fmla="*/ 2971691 w 3449473"/>
              <a:gd name="connsiteY5" fmla="*/ 1030106 h 1141841"/>
              <a:gd name="connsiteX6" fmla="*/ 926964 w 3449473"/>
              <a:gd name="connsiteY6" fmla="*/ 1011909 h 1141841"/>
              <a:gd name="connsiteX7" fmla="*/ 283100 w 3449473"/>
              <a:gd name="connsiteY7" fmla="*/ 1141841 h 1141841"/>
              <a:gd name="connsiteX0" fmla="*/ 283100 w 3599502"/>
              <a:gd name="connsiteY0" fmla="*/ 1305774 h 1305774"/>
              <a:gd name="connsiteX1" fmla="*/ 0 w 3599502"/>
              <a:gd name="connsiteY1" fmla="*/ 661149 h 1305774"/>
              <a:gd name="connsiteX2" fmla="*/ 621624 w 3599502"/>
              <a:gd name="connsiteY2" fmla="*/ 163933 h 1305774"/>
              <a:gd name="connsiteX3" fmla="*/ 3229217 w 3599502"/>
              <a:gd name="connsiteY3" fmla="*/ 163933 h 1305774"/>
              <a:gd name="connsiteX4" fmla="*/ 3599502 w 3599502"/>
              <a:gd name="connsiteY4" fmla="*/ 0 h 1305774"/>
              <a:gd name="connsiteX5" fmla="*/ 2971691 w 3599502"/>
              <a:gd name="connsiteY5" fmla="*/ 1194039 h 1305774"/>
              <a:gd name="connsiteX6" fmla="*/ 926964 w 3599502"/>
              <a:gd name="connsiteY6" fmla="*/ 1175842 h 1305774"/>
              <a:gd name="connsiteX7" fmla="*/ 283100 w 3599502"/>
              <a:gd name="connsiteY7" fmla="*/ 1305774 h 1305774"/>
              <a:gd name="connsiteX0" fmla="*/ 1 w 3316403"/>
              <a:gd name="connsiteY0" fmla="*/ 1305774 h 1305774"/>
              <a:gd name="connsiteX1" fmla="*/ 185521 w 3316403"/>
              <a:gd name="connsiteY1" fmla="*/ 751420 h 1305774"/>
              <a:gd name="connsiteX2" fmla="*/ 338525 w 3316403"/>
              <a:gd name="connsiteY2" fmla="*/ 163933 h 1305774"/>
              <a:gd name="connsiteX3" fmla="*/ 2946118 w 3316403"/>
              <a:gd name="connsiteY3" fmla="*/ 163933 h 1305774"/>
              <a:gd name="connsiteX4" fmla="*/ 3316403 w 3316403"/>
              <a:gd name="connsiteY4" fmla="*/ 0 h 1305774"/>
              <a:gd name="connsiteX5" fmla="*/ 2688592 w 3316403"/>
              <a:gd name="connsiteY5" fmla="*/ 1194039 h 1305774"/>
              <a:gd name="connsiteX6" fmla="*/ 643865 w 3316403"/>
              <a:gd name="connsiteY6" fmla="*/ 1175842 h 1305774"/>
              <a:gd name="connsiteX7" fmla="*/ 1 w 3316403"/>
              <a:gd name="connsiteY7" fmla="*/ 1305774 h 1305774"/>
              <a:gd name="connsiteX0" fmla="*/ 231625 w 3130882"/>
              <a:gd name="connsiteY0" fmla="*/ 969438 h 1194039"/>
              <a:gd name="connsiteX1" fmla="*/ 0 w 3130882"/>
              <a:gd name="connsiteY1" fmla="*/ 751420 h 1194039"/>
              <a:gd name="connsiteX2" fmla="*/ 153004 w 3130882"/>
              <a:gd name="connsiteY2" fmla="*/ 163933 h 1194039"/>
              <a:gd name="connsiteX3" fmla="*/ 2760597 w 3130882"/>
              <a:gd name="connsiteY3" fmla="*/ 163933 h 1194039"/>
              <a:gd name="connsiteX4" fmla="*/ 3130882 w 3130882"/>
              <a:gd name="connsiteY4" fmla="*/ 0 h 1194039"/>
              <a:gd name="connsiteX5" fmla="*/ 2503071 w 3130882"/>
              <a:gd name="connsiteY5" fmla="*/ 1194039 h 1194039"/>
              <a:gd name="connsiteX6" fmla="*/ 458344 w 3130882"/>
              <a:gd name="connsiteY6" fmla="*/ 1175842 h 1194039"/>
              <a:gd name="connsiteX7" fmla="*/ 231625 w 3130882"/>
              <a:gd name="connsiteY7" fmla="*/ 969438 h 119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130882" h="1194039">
                <a:moveTo>
                  <a:pt x="231625" y="969438"/>
                </a:moveTo>
                <a:lnTo>
                  <a:pt x="0" y="751420"/>
                </a:lnTo>
                <a:lnTo>
                  <a:pt x="153004" y="163933"/>
                </a:lnTo>
                <a:lnTo>
                  <a:pt x="2760597" y="163933"/>
                </a:lnTo>
                <a:lnTo>
                  <a:pt x="3130882" y="0"/>
                </a:lnTo>
                <a:lnTo>
                  <a:pt x="2503071" y="1194039"/>
                </a:lnTo>
                <a:lnTo>
                  <a:pt x="458344" y="1175842"/>
                </a:lnTo>
                <a:lnTo>
                  <a:pt x="231625" y="969438"/>
                </a:lnTo>
                <a:close/>
              </a:path>
            </a:pathLst>
          </a:custGeom>
          <a:noFill/>
          <a:ln>
            <a:solidFill>
              <a:srgbClr val="0BB1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平行四边形 14"/>
          <p:cNvSpPr/>
          <p:nvPr/>
        </p:nvSpPr>
        <p:spPr>
          <a:xfrm rot="9710161">
            <a:off x="9882152" y="2703519"/>
            <a:ext cx="2474378" cy="945703"/>
          </a:xfrm>
          <a:custGeom>
            <a:avLst/>
            <a:gdLst>
              <a:gd name="connsiteX0" fmla="*/ 0 w 2865120"/>
              <a:gd name="connsiteY0" fmla="*/ 1030106 h 1030106"/>
              <a:gd name="connsiteX1" fmla="*/ 257527 w 2865120"/>
              <a:gd name="connsiteY1" fmla="*/ 0 h 1030106"/>
              <a:gd name="connsiteX2" fmla="*/ 2865120 w 2865120"/>
              <a:gd name="connsiteY2" fmla="*/ 0 h 1030106"/>
              <a:gd name="connsiteX3" fmla="*/ 2607594 w 2865120"/>
              <a:gd name="connsiteY3" fmla="*/ 1030106 h 1030106"/>
              <a:gd name="connsiteX4" fmla="*/ 0 w 2865120"/>
              <a:gd name="connsiteY4" fmla="*/ 1030106 h 1030106"/>
              <a:gd name="connsiteX0" fmla="*/ 0 w 2865120"/>
              <a:gd name="connsiteY0" fmla="*/ 1030106 h 1030106"/>
              <a:gd name="connsiteX1" fmla="*/ 113812 w 2865120"/>
              <a:gd name="connsiteY1" fmla="*/ 599083 h 1030106"/>
              <a:gd name="connsiteX2" fmla="*/ 257527 w 2865120"/>
              <a:gd name="connsiteY2" fmla="*/ 0 h 1030106"/>
              <a:gd name="connsiteX3" fmla="*/ 2865120 w 2865120"/>
              <a:gd name="connsiteY3" fmla="*/ 0 h 1030106"/>
              <a:gd name="connsiteX4" fmla="*/ 2607594 w 2865120"/>
              <a:gd name="connsiteY4" fmla="*/ 1030106 h 1030106"/>
              <a:gd name="connsiteX5" fmla="*/ 0 w 2865120"/>
              <a:gd name="connsiteY5" fmla="*/ 1030106 h 1030106"/>
              <a:gd name="connsiteX0" fmla="*/ 0 w 2865120"/>
              <a:gd name="connsiteY0" fmla="*/ 1030106 h 1030106"/>
              <a:gd name="connsiteX1" fmla="*/ 113812 w 2865120"/>
              <a:gd name="connsiteY1" fmla="*/ 599083 h 1030106"/>
              <a:gd name="connsiteX2" fmla="*/ 257527 w 2865120"/>
              <a:gd name="connsiteY2" fmla="*/ 0 h 1030106"/>
              <a:gd name="connsiteX3" fmla="*/ 2865120 w 2865120"/>
              <a:gd name="connsiteY3" fmla="*/ 0 h 1030106"/>
              <a:gd name="connsiteX4" fmla="*/ 2607594 w 2865120"/>
              <a:gd name="connsiteY4" fmla="*/ 1030106 h 1030106"/>
              <a:gd name="connsiteX5" fmla="*/ 562867 w 2865120"/>
              <a:gd name="connsiteY5" fmla="*/ 1011909 h 1030106"/>
              <a:gd name="connsiteX6" fmla="*/ 0 w 2865120"/>
              <a:gd name="connsiteY6" fmla="*/ 1030106 h 1030106"/>
              <a:gd name="connsiteX0" fmla="*/ 0 w 3070475"/>
              <a:gd name="connsiteY0" fmla="*/ 1299053 h 1299053"/>
              <a:gd name="connsiteX1" fmla="*/ 319167 w 3070475"/>
              <a:gd name="connsiteY1" fmla="*/ 599083 h 1299053"/>
              <a:gd name="connsiteX2" fmla="*/ 462882 w 3070475"/>
              <a:gd name="connsiteY2" fmla="*/ 0 h 1299053"/>
              <a:gd name="connsiteX3" fmla="*/ 3070475 w 3070475"/>
              <a:gd name="connsiteY3" fmla="*/ 0 h 1299053"/>
              <a:gd name="connsiteX4" fmla="*/ 2812949 w 3070475"/>
              <a:gd name="connsiteY4" fmla="*/ 1030106 h 1299053"/>
              <a:gd name="connsiteX5" fmla="*/ 768222 w 3070475"/>
              <a:gd name="connsiteY5" fmla="*/ 1011909 h 1299053"/>
              <a:gd name="connsiteX6" fmla="*/ 0 w 3070475"/>
              <a:gd name="connsiteY6" fmla="*/ 1299053 h 1299053"/>
              <a:gd name="connsiteX0" fmla="*/ 0 w 2946117"/>
              <a:gd name="connsiteY0" fmla="*/ 1141841 h 1141841"/>
              <a:gd name="connsiteX1" fmla="*/ 194809 w 2946117"/>
              <a:gd name="connsiteY1" fmla="*/ 599083 h 1141841"/>
              <a:gd name="connsiteX2" fmla="*/ 338524 w 2946117"/>
              <a:gd name="connsiteY2" fmla="*/ 0 h 1141841"/>
              <a:gd name="connsiteX3" fmla="*/ 2946117 w 2946117"/>
              <a:gd name="connsiteY3" fmla="*/ 0 h 1141841"/>
              <a:gd name="connsiteX4" fmla="*/ 2688591 w 2946117"/>
              <a:gd name="connsiteY4" fmla="*/ 1030106 h 1141841"/>
              <a:gd name="connsiteX5" fmla="*/ 643864 w 2946117"/>
              <a:gd name="connsiteY5" fmla="*/ 1011909 h 1141841"/>
              <a:gd name="connsiteX6" fmla="*/ 0 w 2946117"/>
              <a:gd name="connsiteY6" fmla="*/ 1141841 h 1141841"/>
              <a:gd name="connsiteX0" fmla="*/ 283100 w 3229217"/>
              <a:gd name="connsiteY0" fmla="*/ 1141841 h 1141841"/>
              <a:gd name="connsiteX1" fmla="*/ 0 w 3229217"/>
              <a:gd name="connsiteY1" fmla="*/ 497216 h 1141841"/>
              <a:gd name="connsiteX2" fmla="*/ 621624 w 3229217"/>
              <a:gd name="connsiteY2" fmla="*/ 0 h 1141841"/>
              <a:gd name="connsiteX3" fmla="*/ 3229217 w 3229217"/>
              <a:gd name="connsiteY3" fmla="*/ 0 h 1141841"/>
              <a:gd name="connsiteX4" fmla="*/ 2971691 w 3229217"/>
              <a:gd name="connsiteY4" fmla="*/ 1030106 h 1141841"/>
              <a:gd name="connsiteX5" fmla="*/ 926964 w 3229217"/>
              <a:gd name="connsiteY5" fmla="*/ 1011909 h 1141841"/>
              <a:gd name="connsiteX6" fmla="*/ 283100 w 3229217"/>
              <a:gd name="connsiteY6" fmla="*/ 1141841 h 1141841"/>
              <a:gd name="connsiteX0" fmla="*/ 283100 w 3229217"/>
              <a:gd name="connsiteY0" fmla="*/ 1141841 h 1141841"/>
              <a:gd name="connsiteX1" fmla="*/ 0 w 3229217"/>
              <a:gd name="connsiteY1" fmla="*/ 497216 h 1141841"/>
              <a:gd name="connsiteX2" fmla="*/ 621624 w 3229217"/>
              <a:gd name="connsiteY2" fmla="*/ 0 h 1141841"/>
              <a:gd name="connsiteX3" fmla="*/ 3229217 w 3229217"/>
              <a:gd name="connsiteY3" fmla="*/ 0 h 1141841"/>
              <a:gd name="connsiteX4" fmla="*/ 3103230 w 3229217"/>
              <a:gd name="connsiteY4" fmla="*/ 434519 h 1141841"/>
              <a:gd name="connsiteX5" fmla="*/ 2971691 w 3229217"/>
              <a:gd name="connsiteY5" fmla="*/ 1030106 h 1141841"/>
              <a:gd name="connsiteX6" fmla="*/ 926964 w 3229217"/>
              <a:gd name="connsiteY6" fmla="*/ 1011909 h 1141841"/>
              <a:gd name="connsiteX7" fmla="*/ 283100 w 3229217"/>
              <a:gd name="connsiteY7" fmla="*/ 1141841 h 1141841"/>
              <a:gd name="connsiteX0" fmla="*/ 283100 w 3449473"/>
              <a:gd name="connsiteY0" fmla="*/ 1141841 h 1141841"/>
              <a:gd name="connsiteX1" fmla="*/ 0 w 3449473"/>
              <a:gd name="connsiteY1" fmla="*/ 497216 h 1141841"/>
              <a:gd name="connsiteX2" fmla="*/ 621624 w 3449473"/>
              <a:gd name="connsiteY2" fmla="*/ 0 h 1141841"/>
              <a:gd name="connsiteX3" fmla="*/ 3229217 w 3449473"/>
              <a:gd name="connsiteY3" fmla="*/ 0 h 1141841"/>
              <a:gd name="connsiteX4" fmla="*/ 3449472 w 3449473"/>
              <a:gd name="connsiteY4" fmla="*/ 489983 h 1141841"/>
              <a:gd name="connsiteX5" fmla="*/ 2971691 w 3449473"/>
              <a:gd name="connsiteY5" fmla="*/ 1030106 h 1141841"/>
              <a:gd name="connsiteX6" fmla="*/ 926964 w 3449473"/>
              <a:gd name="connsiteY6" fmla="*/ 1011909 h 1141841"/>
              <a:gd name="connsiteX7" fmla="*/ 283100 w 3449473"/>
              <a:gd name="connsiteY7" fmla="*/ 1141841 h 1141841"/>
              <a:gd name="connsiteX0" fmla="*/ 283100 w 3599502"/>
              <a:gd name="connsiteY0" fmla="*/ 1305774 h 1305774"/>
              <a:gd name="connsiteX1" fmla="*/ 0 w 3599502"/>
              <a:gd name="connsiteY1" fmla="*/ 661149 h 1305774"/>
              <a:gd name="connsiteX2" fmla="*/ 621624 w 3599502"/>
              <a:gd name="connsiteY2" fmla="*/ 163933 h 1305774"/>
              <a:gd name="connsiteX3" fmla="*/ 3229217 w 3599502"/>
              <a:gd name="connsiteY3" fmla="*/ 163933 h 1305774"/>
              <a:gd name="connsiteX4" fmla="*/ 3599502 w 3599502"/>
              <a:gd name="connsiteY4" fmla="*/ 0 h 1305774"/>
              <a:gd name="connsiteX5" fmla="*/ 2971691 w 3599502"/>
              <a:gd name="connsiteY5" fmla="*/ 1194039 h 1305774"/>
              <a:gd name="connsiteX6" fmla="*/ 926964 w 3599502"/>
              <a:gd name="connsiteY6" fmla="*/ 1175842 h 1305774"/>
              <a:gd name="connsiteX7" fmla="*/ 283100 w 3599502"/>
              <a:gd name="connsiteY7" fmla="*/ 1305774 h 1305774"/>
              <a:gd name="connsiteX0" fmla="*/ 1 w 3316403"/>
              <a:gd name="connsiteY0" fmla="*/ 1305774 h 1305774"/>
              <a:gd name="connsiteX1" fmla="*/ 338525 w 3316403"/>
              <a:gd name="connsiteY1" fmla="*/ 163933 h 1305774"/>
              <a:gd name="connsiteX2" fmla="*/ 2946118 w 3316403"/>
              <a:gd name="connsiteY2" fmla="*/ 163933 h 1305774"/>
              <a:gd name="connsiteX3" fmla="*/ 3316403 w 3316403"/>
              <a:gd name="connsiteY3" fmla="*/ 0 h 1305774"/>
              <a:gd name="connsiteX4" fmla="*/ 2688592 w 3316403"/>
              <a:gd name="connsiteY4" fmla="*/ 1194039 h 1305774"/>
              <a:gd name="connsiteX5" fmla="*/ 643865 w 3316403"/>
              <a:gd name="connsiteY5" fmla="*/ 1175842 h 1305774"/>
              <a:gd name="connsiteX6" fmla="*/ 1 w 3316403"/>
              <a:gd name="connsiteY6" fmla="*/ 1305774 h 1305774"/>
              <a:gd name="connsiteX0" fmla="*/ 305340 w 2977878"/>
              <a:gd name="connsiteY0" fmla="*/ 1175842 h 1194039"/>
              <a:gd name="connsiteX1" fmla="*/ 0 w 2977878"/>
              <a:gd name="connsiteY1" fmla="*/ 163933 h 1194039"/>
              <a:gd name="connsiteX2" fmla="*/ 2607593 w 2977878"/>
              <a:gd name="connsiteY2" fmla="*/ 163933 h 1194039"/>
              <a:gd name="connsiteX3" fmla="*/ 2977878 w 2977878"/>
              <a:gd name="connsiteY3" fmla="*/ 0 h 1194039"/>
              <a:gd name="connsiteX4" fmla="*/ 2350067 w 2977878"/>
              <a:gd name="connsiteY4" fmla="*/ 1194039 h 1194039"/>
              <a:gd name="connsiteX5" fmla="*/ 305340 w 2977878"/>
              <a:gd name="connsiteY5" fmla="*/ 1175842 h 119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77878" h="1194039">
                <a:moveTo>
                  <a:pt x="305340" y="1175842"/>
                </a:moveTo>
                <a:lnTo>
                  <a:pt x="0" y="163933"/>
                </a:lnTo>
                <a:lnTo>
                  <a:pt x="2607593" y="163933"/>
                </a:lnTo>
                <a:lnTo>
                  <a:pt x="2977878" y="0"/>
                </a:lnTo>
                <a:lnTo>
                  <a:pt x="2350067" y="1194039"/>
                </a:lnTo>
                <a:lnTo>
                  <a:pt x="305340" y="1175842"/>
                </a:lnTo>
                <a:close/>
              </a:path>
            </a:pathLst>
          </a:custGeom>
          <a:noFill/>
          <a:ln>
            <a:solidFill>
              <a:srgbClr val="0BB1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70339" y="4100257"/>
            <a:ext cx="720000" cy="720000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45609" y="4100257"/>
            <a:ext cx="720000" cy="720000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9514" y="4100257"/>
            <a:ext cx="720000" cy="720000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06131" y="4112147"/>
            <a:ext cx="720000" cy="720000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558971" y="4116417"/>
            <a:ext cx="720000" cy="720000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26018" y="4147014"/>
            <a:ext cx="720000" cy="720000"/>
          </a:xfrm>
          <a:prstGeom prst="rect">
            <a:avLst/>
          </a:prstGeom>
        </p:spPr>
      </p:pic>
      <p:sp>
        <p:nvSpPr>
          <p:cNvPr id="29" name="文本框 14"/>
          <p:cNvSpPr txBox="1"/>
          <p:nvPr/>
        </p:nvSpPr>
        <p:spPr>
          <a:xfrm>
            <a:off x="0" y="5426305"/>
            <a:ext cx="167555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然后，我觉得，你可以在这里写点儿简单的介绍什么的，这样看起来也美观</a:t>
            </a:r>
            <a:r>
              <a:rPr lang="en-US" altLang="zh-CN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……</a:t>
            </a:r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再然后，可以写点</a:t>
            </a:r>
            <a:r>
              <a:rPr lang="en-US" altLang="zh-CN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Slogan</a:t>
            </a:r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，比如：</a:t>
            </a:r>
          </a:p>
          <a:p>
            <a:endParaRPr lang="zh-CN" altLang="en-US" sz="1200" dirty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56256" y="5053774"/>
            <a:ext cx="13290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rgbClr val="0BB195"/>
                </a:solidFill>
              </a:rPr>
              <a:t>Something</a:t>
            </a:r>
            <a:endParaRPr lang="zh-CN" altLang="en-US" sz="2000" b="1" dirty="0">
              <a:solidFill>
                <a:srgbClr val="0BB195"/>
              </a:solidFill>
            </a:endParaRPr>
          </a:p>
        </p:txBody>
      </p:sp>
      <p:sp>
        <p:nvSpPr>
          <p:cNvPr id="31" name="文本框 14"/>
          <p:cNvSpPr txBox="1"/>
          <p:nvPr/>
        </p:nvSpPr>
        <p:spPr>
          <a:xfrm>
            <a:off x="1675550" y="5426305"/>
            <a:ext cx="167555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然后，我觉得，你可以在这里写点儿简单的介绍什么的，这样看起来也美观</a:t>
            </a:r>
            <a:r>
              <a:rPr lang="en-US" altLang="zh-CN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……</a:t>
            </a:r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再然后，可以写点</a:t>
            </a:r>
            <a:r>
              <a:rPr lang="en-US" altLang="zh-CN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Slogan</a:t>
            </a:r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，比如：</a:t>
            </a:r>
          </a:p>
          <a:p>
            <a:endParaRPr lang="zh-CN" altLang="en-US" sz="1200" dirty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1731806" y="5053774"/>
            <a:ext cx="13290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rgbClr val="0BB195"/>
                </a:solidFill>
              </a:rPr>
              <a:t>Something</a:t>
            </a:r>
            <a:endParaRPr lang="zh-CN" altLang="en-US" sz="2000" b="1" dirty="0">
              <a:solidFill>
                <a:srgbClr val="0BB195"/>
              </a:solidFill>
            </a:endParaRPr>
          </a:p>
        </p:txBody>
      </p:sp>
      <p:sp>
        <p:nvSpPr>
          <p:cNvPr id="33" name="文本框 14"/>
          <p:cNvSpPr txBox="1"/>
          <p:nvPr/>
        </p:nvSpPr>
        <p:spPr>
          <a:xfrm>
            <a:off x="3558309" y="5426305"/>
            <a:ext cx="167555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然后，我觉得，你可以在这里写点儿简单的介绍什么的，这样看起来也美观</a:t>
            </a:r>
            <a:r>
              <a:rPr lang="en-US" altLang="zh-CN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……</a:t>
            </a:r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再然后，可以写点</a:t>
            </a:r>
            <a:r>
              <a:rPr lang="en-US" altLang="zh-CN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Slogan</a:t>
            </a:r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，比如：</a:t>
            </a:r>
          </a:p>
          <a:p>
            <a:endParaRPr lang="zh-CN" altLang="en-US" sz="1200" dirty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3614565" y="5053774"/>
            <a:ext cx="13290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rgbClr val="0BB195"/>
                </a:solidFill>
              </a:rPr>
              <a:t>Something</a:t>
            </a:r>
            <a:endParaRPr lang="zh-CN" altLang="en-US" sz="2000" b="1" dirty="0">
              <a:solidFill>
                <a:srgbClr val="0BB195"/>
              </a:solidFill>
            </a:endParaRPr>
          </a:p>
        </p:txBody>
      </p:sp>
      <p:sp>
        <p:nvSpPr>
          <p:cNvPr id="35" name="文本框 14"/>
          <p:cNvSpPr txBox="1"/>
          <p:nvPr/>
        </p:nvSpPr>
        <p:spPr>
          <a:xfrm>
            <a:off x="5432054" y="5426305"/>
            <a:ext cx="167555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然后，我觉得，你可以在这里写点儿简单的介绍什么的，这样看起来也美观</a:t>
            </a:r>
            <a:r>
              <a:rPr lang="en-US" altLang="zh-CN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……</a:t>
            </a:r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再然后，可以写点</a:t>
            </a:r>
            <a:r>
              <a:rPr lang="en-US" altLang="zh-CN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Slogan</a:t>
            </a:r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，比如：</a:t>
            </a:r>
          </a:p>
          <a:p>
            <a:endParaRPr lang="zh-CN" altLang="en-US" sz="1200" dirty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5488310" y="5053774"/>
            <a:ext cx="13290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rgbClr val="0BB195"/>
                </a:solidFill>
              </a:rPr>
              <a:t>Something</a:t>
            </a:r>
            <a:endParaRPr lang="zh-CN" altLang="en-US" sz="2000" b="1" dirty="0">
              <a:solidFill>
                <a:srgbClr val="0BB195"/>
              </a:solidFill>
            </a:endParaRPr>
          </a:p>
        </p:txBody>
      </p:sp>
      <p:sp>
        <p:nvSpPr>
          <p:cNvPr id="37" name="文本框 14"/>
          <p:cNvSpPr txBox="1"/>
          <p:nvPr/>
        </p:nvSpPr>
        <p:spPr>
          <a:xfrm>
            <a:off x="7300573" y="5426305"/>
            <a:ext cx="167555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然后，我觉得，你可以在这里写点儿简单的介绍什么的，这样看起来也美观</a:t>
            </a:r>
            <a:r>
              <a:rPr lang="en-US" altLang="zh-CN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……</a:t>
            </a:r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再然后，可以写点</a:t>
            </a:r>
            <a:r>
              <a:rPr lang="en-US" altLang="zh-CN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Slogan</a:t>
            </a:r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，比如：</a:t>
            </a:r>
          </a:p>
          <a:p>
            <a:endParaRPr lang="zh-CN" altLang="en-US" sz="1200" dirty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7356829" y="5053774"/>
            <a:ext cx="13290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rgbClr val="0BB195"/>
                </a:solidFill>
              </a:rPr>
              <a:t>Something</a:t>
            </a:r>
            <a:endParaRPr lang="zh-CN" altLang="en-US" sz="2000" b="1" dirty="0">
              <a:solidFill>
                <a:srgbClr val="0BB195"/>
              </a:solidFill>
            </a:endParaRPr>
          </a:p>
        </p:txBody>
      </p:sp>
      <p:sp>
        <p:nvSpPr>
          <p:cNvPr id="39" name="文本框 14"/>
          <p:cNvSpPr txBox="1"/>
          <p:nvPr/>
        </p:nvSpPr>
        <p:spPr>
          <a:xfrm>
            <a:off x="9225348" y="5426305"/>
            <a:ext cx="167555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然后，我觉得，你可以在这里写点儿简单的介绍什么的，这样看起来也美观</a:t>
            </a:r>
            <a:r>
              <a:rPr lang="en-US" altLang="zh-CN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……</a:t>
            </a:r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再然后，可以写点</a:t>
            </a:r>
            <a:r>
              <a:rPr lang="en-US" altLang="zh-CN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Slogan</a:t>
            </a:r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，比如：</a:t>
            </a:r>
          </a:p>
          <a:p>
            <a:endParaRPr lang="zh-CN" altLang="en-US" sz="1200" dirty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9281604" y="5053774"/>
            <a:ext cx="13290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rgbClr val="0BB195"/>
                </a:solidFill>
              </a:rPr>
              <a:t>Something</a:t>
            </a:r>
            <a:endParaRPr lang="zh-CN" altLang="en-US" sz="2000" b="1" dirty="0">
              <a:solidFill>
                <a:srgbClr val="0BB195"/>
              </a:solidFill>
            </a:endParaRPr>
          </a:p>
        </p:txBody>
      </p:sp>
      <p:sp>
        <p:nvSpPr>
          <p:cNvPr id="41" name="文本框 40"/>
          <p:cNvSpPr txBox="1"/>
          <p:nvPr/>
        </p:nvSpPr>
        <p:spPr>
          <a:xfrm rot="19941052">
            <a:off x="1011010" y="2671798"/>
            <a:ext cx="13290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rgbClr val="0BB195"/>
                </a:solidFill>
              </a:rPr>
              <a:t>Something</a:t>
            </a:r>
            <a:endParaRPr lang="zh-CN" altLang="en-US" sz="2000" b="1" dirty="0">
              <a:solidFill>
                <a:srgbClr val="0BB195"/>
              </a:solidFill>
            </a:endParaRPr>
          </a:p>
        </p:txBody>
      </p:sp>
      <p:sp>
        <p:nvSpPr>
          <p:cNvPr id="42" name="文本框 41"/>
          <p:cNvSpPr txBox="1"/>
          <p:nvPr/>
        </p:nvSpPr>
        <p:spPr>
          <a:xfrm rot="19941052">
            <a:off x="2899191" y="2715054"/>
            <a:ext cx="13290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rgbClr val="0BB195"/>
                </a:solidFill>
              </a:rPr>
              <a:t>Something</a:t>
            </a:r>
            <a:endParaRPr lang="zh-CN" altLang="en-US" sz="2000" b="1" dirty="0">
              <a:solidFill>
                <a:srgbClr val="0BB195"/>
              </a:solidFill>
            </a:endParaRPr>
          </a:p>
        </p:txBody>
      </p:sp>
      <p:sp>
        <p:nvSpPr>
          <p:cNvPr id="43" name="文本框 42"/>
          <p:cNvSpPr txBox="1"/>
          <p:nvPr/>
        </p:nvSpPr>
        <p:spPr>
          <a:xfrm rot="20643898">
            <a:off x="4413033" y="3237562"/>
            <a:ext cx="13290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rgbClr val="0BB195"/>
                </a:solidFill>
              </a:rPr>
              <a:t>Something</a:t>
            </a:r>
            <a:endParaRPr lang="zh-CN" altLang="en-US" sz="2000" b="1" dirty="0">
              <a:solidFill>
                <a:srgbClr val="0BB195"/>
              </a:solidFill>
            </a:endParaRPr>
          </a:p>
        </p:txBody>
      </p:sp>
      <p:sp>
        <p:nvSpPr>
          <p:cNvPr id="44" name="文本框 43"/>
          <p:cNvSpPr txBox="1"/>
          <p:nvPr/>
        </p:nvSpPr>
        <p:spPr>
          <a:xfrm rot="19186269">
            <a:off x="6241411" y="2622096"/>
            <a:ext cx="13290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rgbClr val="0BB195"/>
                </a:solidFill>
              </a:rPr>
              <a:t>Something</a:t>
            </a:r>
            <a:endParaRPr lang="zh-CN" altLang="en-US" sz="2000" b="1" dirty="0">
              <a:solidFill>
                <a:srgbClr val="0BB195"/>
              </a:solidFill>
            </a:endParaRPr>
          </a:p>
        </p:txBody>
      </p:sp>
      <p:sp>
        <p:nvSpPr>
          <p:cNvPr id="45" name="文本框 44"/>
          <p:cNvSpPr txBox="1"/>
          <p:nvPr/>
        </p:nvSpPr>
        <p:spPr>
          <a:xfrm rot="19186269">
            <a:off x="8214262" y="3020860"/>
            <a:ext cx="13290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rgbClr val="0BB195"/>
                </a:solidFill>
              </a:rPr>
              <a:t>Something</a:t>
            </a:r>
            <a:endParaRPr lang="zh-CN" altLang="en-US" sz="2000" b="1" dirty="0">
              <a:solidFill>
                <a:srgbClr val="0BB195"/>
              </a:solidFill>
            </a:endParaRPr>
          </a:p>
        </p:txBody>
      </p:sp>
      <p:sp>
        <p:nvSpPr>
          <p:cNvPr id="46" name="文本框 45"/>
          <p:cNvSpPr txBox="1"/>
          <p:nvPr/>
        </p:nvSpPr>
        <p:spPr>
          <a:xfrm rot="20537525">
            <a:off x="10469659" y="2914379"/>
            <a:ext cx="13290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rgbClr val="0BB195"/>
                </a:solidFill>
              </a:rPr>
              <a:t>Something</a:t>
            </a:r>
            <a:endParaRPr lang="zh-CN" altLang="en-US" sz="2000" b="1" dirty="0">
              <a:solidFill>
                <a:srgbClr val="0BB19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82417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18200" y="161364"/>
            <a:ext cx="36471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dirty="0">
                <a:solidFill>
                  <a:srgbClr val="0BB195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说</a:t>
            </a:r>
            <a:r>
              <a:rPr lang="zh-CN" altLang="en-US" sz="5400" dirty="0" smtClean="0">
                <a:solidFill>
                  <a:srgbClr val="0BB195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点儿</a:t>
            </a:r>
            <a:r>
              <a:rPr lang="zh-CN" altLang="en-US" sz="54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什么</a:t>
            </a:r>
            <a:endParaRPr lang="zh-CN" altLang="en-US" sz="54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487680" y="1316854"/>
            <a:ext cx="670560" cy="0"/>
          </a:xfrm>
          <a:prstGeom prst="line">
            <a:avLst/>
          </a:prstGeom>
          <a:ln w="76200">
            <a:solidFill>
              <a:srgbClr val="0BB1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14"/>
          <p:cNvSpPr txBox="1"/>
          <p:nvPr/>
        </p:nvSpPr>
        <p:spPr>
          <a:xfrm>
            <a:off x="318201" y="1582480"/>
            <a:ext cx="33241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然后，我觉得，你可以在这里写点儿简单的介绍什么的，这样看起来也美观</a:t>
            </a:r>
            <a:r>
              <a:rPr lang="en-US" altLang="zh-CN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……</a:t>
            </a:r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再然后，可以写点</a:t>
            </a:r>
            <a:r>
              <a:rPr lang="en-US" altLang="zh-CN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Slogan</a:t>
            </a:r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，比如：</a:t>
            </a:r>
          </a:p>
          <a:p>
            <a:endParaRPr lang="zh-CN" altLang="en-US" sz="1200" dirty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5" name="文本框 14"/>
          <p:cNvSpPr txBox="1"/>
          <p:nvPr/>
        </p:nvSpPr>
        <p:spPr>
          <a:xfrm>
            <a:off x="318200" y="2365971"/>
            <a:ext cx="33241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然后，我觉得，你可以在这里写点儿简单的介绍什么的，这样看起来也美观</a:t>
            </a:r>
            <a:r>
              <a:rPr lang="en-US" altLang="zh-CN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……</a:t>
            </a:r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再然后，可以写点</a:t>
            </a:r>
            <a:r>
              <a:rPr lang="en-US" altLang="zh-CN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Slogan</a:t>
            </a:r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，比如：</a:t>
            </a:r>
          </a:p>
          <a:p>
            <a:endParaRPr lang="zh-CN" altLang="en-US" sz="1200" dirty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artisticPhotocopy/>
                    </a14:imgEffect>
                  </a14:imgLayer>
                </a14:imgProps>
              </a:ext>
            </a:extLst>
          </a:blip>
          <a:srcRect l="54779" t="24728" r="29798" b="57553"/>
          <a:stretch/>
        </p:blipFill>
        <p:spPr>
          <a:xfrm>
            <a:off x="-34800" y="3149778"/>
            <a:ext cx="1030515" cy="1132114"/>
          </a:xfrm>
          <a:prstGeom prst="rect">
            <a:avLst/>
          </a:prstGeom>
          <a:noFill/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 cstate="print"/>
          <a:srcRect l="54779" t="24728" r="29798" b="57553"/>
          <a:stretch/>
        </p:blipFill>
        <p:spPr>
          <a:xfrm rot="10800000">
            <a:off x="3921682" y="-100876"/>
            <a:ext cx="1030515" cy="1132114"/>
          </a:xfrm>
          <a:prstGeom prst="rect">
            <a:avLst/>
          </a:prstGeom>
          <a:noFill/>
        </p:spPr>
      </p:pic>
      <p:grpSp>
        <p:nvGrpSpPr>
          <p:cNvPr id="163" name="组合 162"/>
          <p:cNvGrpSpPr/>
          <p:nvPr/>
        </p:nvGrpSpPr>
        <p:grpSpPr>
          <a:xfrm rot="21007764">
            <a:off x="5125080" y="1487849"/>
            <a:ext cx="4259422" cy="4290320"/>
            <a:chOff x="5125192" y="1489143"/>
            <a:chExt cx="4259422" cy="4290320"/>
          </a:xfrm>
        </p:grpSpPr>
        <p:sp>
          <p:nvSpPr>
            <p:cNvPr id="144" name="椭圆 143"/>
            <p:cNvSpPr/>
            <p:nvPr/>
          </p:nvSpPr>
          <p:spPr>
            <a:xfrm>
              <a:off x="5210192" y="4301061"/>
              <a:ext cx="65978" cy="659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6706447" y="2777006"/>
              <a:ext cx="679897" cy="67989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7779915" y="2020042"/>
              <a:ext cx="951223" cy="951223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5201829" y="2615481"/>
              <a:ext cx="951223" cy="95122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6722748" y="4498713"/>
              <a:ext cx="951223" cy="95122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8070312" y="3620599"/>
              <a:ext cx="475612" cy="475612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6078598" y="3729686"/>
              <a:ext cx="475612" cy="47561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6654936" y="2275117"/>
              <a:ext cx="475612" cy="47561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5" name="椭圆 14"/>
            <p:cNvSpPr/>
            <p:nvPr/>
          </p:nvSpPr>
          <p:spPr>
            <a:xfrm>
              <a:off x="8887448" y="3165175"/>
              <a:ext cx="475612" cy="475612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8174029" y="4355686"/>
              <a:ext cx="237806" cy="237806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8641490" y="4068013"/>
              <a:ext cx="237806" cy="237806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7991088" y="3081049"/>
              <a:ext cx="193543" cy="193543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9" name="椭圆 18"/>
            <p:cNvSpPr/>
            <p:nvPr/>
          </p:nvSpPr>
          <p:spPr>
            <a:xfrm>
              <a:off x="7312910" y="3914270"/>
              <a:ext cx="237806" cy="2378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6731037" y="3834746"/>
              <a:ext cx="375228" cy="37522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6408638" y="3203326"/>
              <a:ext cx="237806" cy="2378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22" name="椭圆 21"/>
            <p:cNvSpPr/>
            <p:nvPr/>
          </p:nvSpPr>
          <p:spPr>
            <a:xfrm>
              <a:off x="7534087" y="2222934"/>
              <a:ext cx="237806" cy="237806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23" name="椭圆 22"/>
            <p:cNvSpPr/>
            <p:nvPr/>
          </p:nvSpPr>
          <p:spPr>
            <a:xfrm>
              <a:off x="8780770" y="2780686"/>
              <a:ext cx="237806" cy="237806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24" name="椭圆 23"/>
            <p:cNvSpPr/>
            <p:nvPr/>
          </p:nvSpPr>
          <p:spPr>
            <a:xfrm>
              <a:off x="6256398" y="4306780"/>
              <a:ext cx="237806" cy="2378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25" name="椭圆 24"/>
            <p:cNvSpPr/>
            <p:nvPr/>
          </p:nvSpPr>
          <p:spPr>
            <a:xfrm>
              <a:off x="5619504" y="4128344"/>
              <a:ext cx="237806" cy="2378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26" name="椭圆 25"/>
            <p:cNvSpPr/>
            <p:nvPr/>
          </p:nvSpPr>
          <p:spPr>
            <a:xfrm>
              <a:off x="8294415" y="4918715"/>
              <a:ext cx="237806" cy="237806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27" name="椭圆 26"/>
            <p:cNvSpPr/>
            <p:nvPr/>
          </p:nvSpPr>
          <p:spPr>
            <a:xfrm>
              <a:off x="8417393" y="4555340"/>
              <a:ext cx="114828" cy="114828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>
            <a:xfrm>
              <a:off x="8540371" y="4678318"/>
              <a:ext cx="114828" cy="114828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29" name="椭圆 28"/>
            <p:cNvSpPr/>
            <p:nvPr/>
          </p:nvSpPr>
          <p:spPr>
            <a:xfrm>
              <a:off x="8780119" y="4639054"/>
              <a:ext cx="114828" cy="114828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30" name="椭圆 29"/>
            <p:cNvSpPr/>
            <p:nvPr/>
          </p:nvSpPr>
          <p:spPr>
            <a:xfrm>
              <a:off x="8770028" y="4406804"/>
              <a:ext cx="114828" cy="114828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31" name="椭圆 30"/>
            <p:cNvSpPr/>
            <p:nvPr/>
          </p:nvSpPr>
          <p:spPr>
            <a:xfrm>
              <a:off x="8417392" y="3435738"/>
              <a:ext cx="114828" cy="114828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8459991" y="3219627"/>
              <a:ext cx="114828" cy="114828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33" name="椭圆 32"/>
            <p:cNvSpPr/>
            <p:nvPr/>
          </p:nvSpPr>
          <p:spPr>
            <a:xfrm>
              <a:off x="8655659" y="3401870"/>
              <a:ext cx="53240" cy="53240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34" name="椭圆 33"/>
            <p:cNvSpPr/>
            <p:nvPr/>
          </p:nvSpPr>
          <p:spPr>
            <a:xfrm>
              <a:off x="8645567" y="3169620"/>
              <a:ext cx="114828" cy="114828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35" name="椭圆 34"/>
            <p:cNvSpPr/>
            <p:nvPr/>
          </p:nvSpPr>
          <p:spPr>
            <a:xfrm>
              <a:off x="6236395" y="5160967"/>
              <a:ext cx="114828" cy="11482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36" name="椭圆 35"/>
            <p:cNvSpPr/>
            <p:nvPr/>
          </p:nvSpPr>
          <p:spPr>
            <a:xfrm>
              <a:off x="6951812" y="5445887"/>
              <a:ext cx="114828" cy="11482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37" name="椭圆 36"/>
            <p:cNvSpPr/>
            <p:nvPr/>
          </p:nvSpPr>
          <p:spPr>
            <a:xfrm>
              <a:off x="6446049" y="5020211"/>
              <a:ext cx="114828" cy="11482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38" name="椭圆 37"/>
            <p:cNvSpPr/>
            <p:nvPr/>
          </p:nvSpPr>
          <p:spPr>
            <a:xfrm>
              <a:off x="6589030" y="5012431"/>
              <a:ext cx="114828" cy="11482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39" name="椭圆 38"/>
            <p:cNvSpPr/>
            <p:nvPr/>
          </p:nvSpPr>
          <p:spPr>
            <a:xfrm>
              <a:off x="7123076" y="1851317"/>
              <a:ext cx="114828" cy="114828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40" name="椭圆 39"/>
            <p:cNvSpPr/>
            <p:nvPr/>
          </p:nvSpPr>
          <p:spPr>
            <a:xfrm>
              <a:off x="7209843" y="2125054"/>
              <a:ext cx="114828" cy="114828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41" name="椭圆 40"/>
            <p:cNvSpPr/>
            <p:nvPr/>
          </p:nvSpPr>
          <p:spPr>
            <a:xfrm>
              <a:off x="7699901" y="1990965"/>
              <a:ext cx="114828" cy="114828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42" name="椭圆 41"/>
            <p:cNvSpPr/>
            <p:nvPr/>
          </p:nvSpPr>
          <p:spPr>
            <a:xfrm>
              <a:off x="7403707" y="1701863"/>
              <a:ext cx="114828" cy="114828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43" name="椭圆 42"/>
            <p:cNvSpPr/>
            <p:nvPr/>
          </p:nvSpPr>
          <p:spPr>
            <a:xfrm>
              <a:off x="5498994" y="3647268"/>
              <a:ext cx="114828" cy="11482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44" name="椭圆 43"/>
            <p:cNvSpPr/>
            <p:nvPr/>
          </p:nvSpPr>
          <p:spPr>
            <a:xfrm>
              <a:off x="5766334" y="3919338"/>
              <a:ext cx="114828" cy="11482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45" name="椭圆 44"/>
            <p:cNvSpPr/>
            <p:nvPr/>
          </p:nvSpPr>
          <p:spPr>
            <a:xfrm>
              <a:off x="6067587" y="3529385"/>
              <a:ext cx="114828" cy="11482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46" name="椭圆 45"/>
            <p:cNvSpPr/>
            <p:nvPr/>
          </p:nvSpPr>
          <p:spPr>
            <a:xfrm>
              <a:off x="6237319" y="3291858"/>
              <a:ext cx="114828" cy="11482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47" name="椭圆 46"/>
            <p:cNvSpPr/>
            <p:nvPr/>
          </p:nvSpPr>
          <p:spPr>
            <a:xfrm>
              <a:off x="5775786" y="1943179"/>
              <a:ext cx="475612" cy="47561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48" name="椭圆 47"/>
            <p:cNvSpPr/>
            <p:nvPr/>
          </p:nvSpPr>
          <p:spPr>
            <a:xfrm>
              <a:off x="7611001" y="5134111"/>
              <a:ext cx="475612" cy="47561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49" name="椭圆 48"/>
            <p:cNvSpPr/>
            <p:nvPr/>
          </p:nvSpPr>
          <p:spPr>
            <a:xfrm>
              <a:off x="5639844" y="4581637"/>
              <a:ext cx="475612" cy="47561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50" name="椭圆 49"/>
            <p:cNvSpPr/>
            <p:nvPr/>
          </p:nvSpPr>
          <p:spPr>
            <a:xfrm>
              <a:off x="5139230" y="3509290"/>
              <a:ext cx="114828" cy="11482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51" name="椭圆 50"/>
            <p:cNvSpPr/>
            <p:nvPr/>
          </p:nvSpPr>
          <p:spPr>
            <a:xfrm>
              <a:off x="5260819" y="3626524"/>
              <a:ext cx="114828" cy="11482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52" name="椭圆 51"/>
            <p:cNvSpPr/>
            <p:nvPr/>
          </p:nvSpPr>
          <p:spPr>
            <a:xfrm>
              <a:off x="5574835" y="4455696"/>
              <a:ext cx="114828" cy="11482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53" name="椭圆 52"/>
            <p:cNvSpPr/>
            <p:nvPr/>
          </p:nvSpPr>
          <p:spPr>
            <a:xfrm>
              <a:off x="5318233" y="4362447"/>
              <a:ext cx="114828" cy="11482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54" name="椭圆 53"/>
            <p:cNvSpPr/>
            <p:nvPr/>
          </p:nvSpPr>
          <p:spPr>
            <a:xfrm>
              <a:off x="6874195" y="5640770"/>
              <a:ext cx="114828" cy="11482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55" name="椭圆 54"/>
            <p:cNvSpPr/>
            <p:nvPr/>
          </p:nvSpPr>
          <p:spPr>
            <a:xfrm>
              <a:off x="7130548" y="5541657"/>
              <a:ext cx="237806" cy="2378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56" name="椭圆 55"/>
            <p:cNvSpPr/>
            <p:nvPr/>
          </p:nvSpPr>
          <p:spPr>
            <a:xfrm>
              <a:off x="5892465" y="5126517"/>
              <a:ext cx="237806" cy="2378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57" name="椭圆 56"/>
            <p:cNvSpPr/>
            <p:nvPr/>
          </p:nvSpPr>
          <p:spPr>
            <a:xfrm>
              <a:off x="7717030" y="3994160"/>
              <a:ext cx="475612" cy="47561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58" name="椭圆 57"/>
            <p:cNvSpPr/>
            <p:nvPr/>
          </p:nvSpPr>
          <p:spPr>
            <a:xfrm>
              <a:off x="6382708" y="2687343"/>
              <a:ext cx="237806" cy="2378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59" name="椭圆 58"/>
            <p:cNvSpPr/>
            <p:nvPr/>
          </p:nvSpPr>
          <p:spPr>
            <a:xfrm>
              <a:off x="7979283" y="4640605"/>
              <a:ext cx="179489" cy="179489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60" name="椭圆 59"/>
            <p:cNvSpPr/>
            <p:nvPr/>
          </p:nvSpPr>
          <p:spPr>
            <a:xfrm>
              <a:off x="8150505" y="4819443"/>
              <a:ext cx="114828" cy="114828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61" name="椭圆 60"/>
            <p:cNvSpPr/>
            <p:nvPr/>
          </p:nvSpPr>
          <p:spPr>
            <a:xfrm>
              <a:off x="8084046" y="5455492"/>
              <a:ext cx="114828" cy="114828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62" name="椭圆 61"/>
            <p:cNvSpPr/>
            <p:nvPr/>
          </p:nvSpPr>
          <p:spPr>
            <a:xfrm>
              <a:off x="7418293" y="3301673"/>
              <a:ext cx="679897" cy="67989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63" name="椭圆 62"/>
            <p:cNvSpPr/>
            <p:nvPr/>
          </p:nvSpPr>
          <p:spPr>
            <a:xfrm>
              <a:off x="6423958" y="1557947"/>
              <a:ext cx="679897" cy="679897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64" name="椭圆 63"/>
            <p:cNvSpPr/>
            <p:nvPr/>
          </p:nvSpPr>
          <p:spPr>
            <a:xfrm>
              <a:off x="6281016" y="2109865"/>
              <a:ext cx="237806" cy="2378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65" name="椭圆 64"/>
            <p:cNvSpPr/>
            <p:nvPr/>
          </p:nvSpPr>
          <p:spPr>
            <a:xfrm>
              <a:off x="5513346" y="2295814"/>
              <a:ext cx="237806" cy="2378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66" name="椭圆 65"/>
            <p:cNvSpPr/>
            <p:nvPr/>
          </p:nvSpPr>
          <p:spPr>
            <a:xfrm>
              <a:off x="7910016" y="1654440"/>
              <a:ext cx="237806" cy="237806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67" name="椭圆 66"/>
            <p:cNvSpPr/>
            <p:nvPr/>
          </p:nvSpPr>
          <p:spPr>
            <a:xfrm>
              <a:off x="8276819" y="1815019"/>
              <a:ext cx="114828" cy="114828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68" name="椭圆 67"/>
            <p:cNvSpPr/>
            <p:nvPr/>
          </p:nvSpPr>
          <p:spPr>
            <a:xfrm>
              <a:off x="8645565" y="2097456"/>
              <a:ext cx="114828" cy="114828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69" name="椭圆 68"/>
            <p:cNvSpPr/>
            <p:nvPr/>
          </p:nvSpPr>
          <p:spPr>
            <a:xfrm>
              <a:off x="8417852" y="1884281"/>
              <a:ext cx="114828" cy="114828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70" name="椭圆 69"/>
            <p:cNvSpPr/>
            <p:nvPr/>
          </p:nvSpPr>
          <p:spPr>
            <a:xfrm>
              <a:off x="8825585" y="2425457"/>
              <a:ext cx="237806" cy="237806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71" name="椭圆 70"/>
            <p:cNvSpPr/>
            <p:nvPr/>
          </p:nvSpPr>
          <p:spPr>
            <a:xfrm>
              <a:off x="9059122" y="2895143"/>
              <a:ext cx="237806" cy="237806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72" name="椭圆 71"/>
            <p:cNvSpPr/>
            <p:nvPr/>
          </p:nvSpPr>
          <p:spPr>
            <a:xfrm>
              <a:off x="8947081" y="4394207"/>
              <a:ext cx="237806" cy="237806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73" name="椭圆 72"/>
            <p:cNvSpPr/>
            <p:nvPr/>
          </p:nvSpPr>
          <p:spPr>
            <a:xfrm>
              <a:off x="8825585" y="4882045"/>
              <a:ext cx="114828" cy="114828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74" name="椭圆 73"/>
            <p:cNvSpPr/>
            <p:nvPr/>
          </p:nvSpPr>
          <p:spPr>
            <a:xfrm>
              <a:off x="8540371" y="5167819"/>
              <a:ext cx="114828" cy="114828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75" name="椭圆 74"/>
            <p:cNvSpPr/>
            <p:nvPr/>
          </p:nvSpPr>
          <p:spPr>
            <a:xfrm>
              <a:off x="7675725" y="4691465"/>
              <a:ext cx="237806" cy="2378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76" name="椭圆 75"/>
            <p:cNvSpPr/>
            <p:nvPr/>
          </p:nvSpPr>
          <p:spPr>
            <a:xfrm>
              <a:off x="6188703" y="5331033"/>
              <a:ext cx="237806" cy="2378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77" name="椭圆 76"/>
            <p:cNvSpPr/>
            <p:nvPr/>
          </p:nvSpPr>
          <p:spPr>
            <a:xfrm>
              <a:off x="6524392" y="4188205"/>
              <a:ext cx="375228" cy="37522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78" name="椭圆 77"/>
            <p:cNvSpPr/>
            <p:nvPr/>
          </p:nvSpPr>
          <p:spPr>
            <a:xfrm>
              <a:off x="6612740" y="3417799"/>
              <a:ext cx="375228" cy="37522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79" name="椭圆 78"/>
            <p:cNvSpPr/>
            <p:nvPr/>
          </p:nvSpPr>
          <p:spPr>
            <a:xfrm>
              <a:off x="7029450" y="4182337"/>
              <a:ext cx="237806" cy="2378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80" name="椭圆 79"/>
            <p:cNvSpPr/>
            <p:nvPr/>
          </p:nvSpPr>
          <p:spPr>
            <a:xfrm>
              <a:off x="6000485" y="4260536"/>
              <a:ext cx="237806" cy="2378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81" name="椭圆 80"/>
            <p:cNvSpPr/>
            <p:nvPr/>
          </p:nvSpPr>
          <p:spPr>
            <a:xfrm>
              <a:off x="7401114" y="2757860"/>
              <a:ext cx="526405" cy="52640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82" name="椭圆 81"/>
            <p:cNvSpPr/>
            <p:nvPr/>
          </p:nvSpPr>
          <p:spPr>
            <a:xfrm>
              <a:off x="5705914" y="3610412"/>
              <a:ext cx="237806" cy="2378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83" name="椭圆 82"/>
            <p:cNvSpPr/>
            <p:nvPr/>
          </p:nvSpPr>
          <p:spPr>
            <a:xfrm>
              <a:off x="6027479" y="2508801"/>
              <a:ext cx="114828" cy="11482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84" name="椭圆 83"/>
            <p:cNvSpPr/>
            <p:nvPr/>
          </p:nvSpPr>
          <p:spPr>
            <a:xfrm>
              <a:off x="6206023" y="2703228"/>
              <a:ext cx="114828" cy="11482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85" name="椭圆 84"/>
            <p:cNvSpPr/>
            <p:nvPr/>
          </p:nvSpPr>
          <p:spPr>
            <a:xfrm>
              <a:off x="7593452" y="2570149"/>
              <a:ext cx="114828" cy="11482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86" name="椭圆 85"/>
            <p:cNvSpPr/>
            <p:nvPr/>
          </p:nvSpPr>
          <p:spPr>
            <a:xfrm>
              <a:off x="7757315" y="1811967"/>
              <a:ext cx="114828" cy="114828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87" name="椭圆 86"/>
            <p:cNvSpPr/>
            <p:nvPr/>
          </p:nvSpPr>
          <p:spPr>
            <a:xfrm>
              <a:off x="7119001" y="1489143"/>
              <a:ext cx="237806" cy="237806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88" name="椭圆 87"/>
            <p:cNvSpPr/>
            <p:nvPr/>
          </p:nvSpPr>
          <p:spPr>
            <a:xfrm>
              <a:off x="5350363" y="4517554"/>
              <a:ext cx="237806" cy="2378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89" name="椭圆 88"/>
            <p:cNvSpPr/>
            <p:nvPr/>
          </p:nvSpPr>
          <p:spPr>
            <a:xfrm>
              <a:off x="5125192" y="3810250"/>
              <a:ext cx="475612" cy="47561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90" name="椭圆 89"/>
            <p:cNvSpPr/>
            <p:nvPr/>
          </p:nvSpPr>
          <p:spPr>
            <a:xfrm>
              <a:off x="8585742" y="3566704"/>
              <a:ext cx="475612" cy="475612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91" name="椭圆 90"/>
            <p:cNvSpPr/>
            <p:nvPr/>
          </p:nvSpPr>
          <p:spPr>
            <a:xfrm>
              <a:off x="7580998" y="1548226"/>
              <a:ext cx="237806" cy="237806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92" name="椭圆 91"/>
            <p:cNvSpPr/>
            <p:nvPr/>
          </p:nvSpPr>
          <p:spPr>
            <a:xfrm>
              <a:off x="6193983" y="1744447"/>
              <a:ext cx="114828" cy="11482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93" name="椭圆 92"/>
            <p:cNvSpPr/>
            <p:nvPr/>
          </p:nvSpPr>
          <p:spPr>
            <a:xfrm>
              <a:off x="7606902" y="5623615"/>
              <a:ext cx="114828" cy="11482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94" name="椭圆 93"/>
            <p:cNvSpPr/>
            <p:nvPr/>
          </p:nvSpPr>
          <p:spPr>
            <a:xfrm>
              <a:off x="6461225" y="5315688"/>
              <a:ext cx="375228" cy="37522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95" name="椭圆 94"/>
            <p:cNvSpPr/>
            <p:nvPr/>
          </p:nvSpPr>
          <p:spPr>
            <a:xfrm>
              <a:off x="8231443" y="5212130"/>
              <a:ext cx="237806" cy="237806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96" name="椭圆 95"/>
            <p:cNvSpPr/>
            <p:nvPr/>
          </p:nvSpPr>
          <p:spPr>
            <a:xfrm>
              <a:off x="5377495" y="2516441"/>
              <a:ext cx="114828" cy="11482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97" name="椭圆 96"/>
            <p:cNvSpPr/>
            <p:nvPr/>
          </p:nvSpPr>
          <p:spPr>
            <a:xfrm>
              <a:off x="9070060" y="2689566"/>
              <a:ext cx="114828" cy="114828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98" name="椭圆 97"/>
            <p:cNvSpPr/>
            <p:nvPr/>
          </p:nvSpPr>
          <p:spPr>
            <a:xfrm>
              <a:off x="9191071" y="3667084"/>
              <a:ext cx="193543" cy="193543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99" name="椭圆 98"/>
            <p:cNvSpPr/>
            <p:nvPr/>
          </p:nvSpPr>
          <p:spPr>
            <a:xfrm>
              <a:off x="9098579" y="4015830"/>
              <a:ext cx="237806" cy="237806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00" name="椭圆 99"/>
            <p:cNvSpPr/>
            <p:nvPr/>
          </p:nvSpPr>
          <p:spPr>
            <a:xfrm>
              <a:off x="8432389" y="4193536"/>
              <a:ext cx="114828" cy="114828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01" name="椭圆 100"/>
            <p:cNvSpPr/>
            <p:nvPr/>
          </p:nvSpPr>
          <p:spPr>
            <a:xfrm>
              <a:off x="7038202" y="3648508"/>
              <a:ext cx="237806" cy="2378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02" name="椭圆 101"/>
            <p:cNvSpPr/>
            <p:nvPr/>
          </p:nvSpPr>
          <p:spPr>
            <a:xfrm>
              <a:off x="7243599" y="2571402"/>
              <a:ext cx="237806" cy="2378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03" name="椭圆 102"/>
            <p:cNvSpPr/>
            <p:nvPr/>
          </p:nvSpPr>
          <p:spPr>
            <a:xfrm>
              <a:off x="6228797" y="2937315"/>
              <a:ext cx="237806" cy="2378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04" name="椭圆 103"/>
            <p:cNvSpPr/>
            <p:nvPr/>
          </p:nvSpPr>
          <p:spPr>
            <a:xfrm>
              <a:off x="6285838" y="3468870"/>
              <a:ext cx="237806" cy="2378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05" name="椭圆 104"/>
            <p:cNvSpPr/>
            <p:nvPr/>
          </p:nvSpPr>
          <p:spPr>
            <a:xfrm>
              <a:off x="8435701" y="2956353"/>
              <a:ext cx="193543" cy="193543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06" name="椭圆 105"/>
            <p:cNvSpPr/>
            <p:nvPr/>
          </p:nvSpPr>
          <p:spPr>
            <a:xfrm>
              <a:off x="8158772" y="3330200"/>
              <a:ext cx="193543" cy="193543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07" name="椭圆 106"/>
            <p:cNvSpPr/>
            <p:nvPr/>
          </p:nvSpPr>
          <p:spPr>
            <a:xfrm>
              <a:off x="6276031" y="1959101"/>
              <a:ext cx="114828" cy="11482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08" name="椭圆 107"/>
            <p:cNvSpPr/>
            <p:nvPr/>
          </p:nvSpPr>
          <p:spPr>
            <a:xfrm>
              <a:off x="7334860" y="4181540"/>
              <a:ext cx="375228" cy="37522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09" name="椭圆 108"/>
            <p:cNvSpPr/>
            <p:nvPr/>
          </p:nvSpPr>
          <p:spPr>
            <a:xfrm>
              <a:off x="6186152" y="4759863"/>
              <a:ext cx="237806" cy="2378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10" name="椭圆 109"/>
            <p:cNvSpPr/>
            <p:nvPr/>
          </p:nvSpPr>
          <p:spPr>
            <a:xfrm>
              <a:off x="6383402" y="2489683"/>
              <a:ext cx="114828" cy="11482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11" name="椭圆 110"/>
            <p:cNvSpPr/>
            <p:nvPr/>
          </p:nvSpPr>
          <p:spPr>
            <a:xfrm>
              <a:off x="5856373" y="4009441"/>
              <a:ext cx="237806" cy="2378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12" name="椭圆 111"/>
            <p:cNvSpPr/>
            <p:nvPr/>
          </p:nvSpPr>
          <p:spPr>
            <a:xfrm>
              <a:off x="7198074" y="3455110"/>
              <a:ext cx="114828" cy="11482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13" name="椭圆 112"/>
            <p:cNvSpPr/>
            <p:nvPr/>
          </p:nvSpPr>
          <p:spPr>
            <a:xfrm>
              <a:off x="7376133" y="3272786"/>
              <a:ext cx="114828" cy="11482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14" name="椭圆 113"/>
            <p:cNvSpPr/>
            <p:nvPr/>
          </p:nvSpPr>
          <p:spPr>
            <a:xfrm>
              <a:off x="6591873" y="3811150"/>
              <a:ext cx="114828" cy="11482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15" name="椭圆 114"/>
            <p:cNvSpPr/>
            <p:nvPr/>
          </p:nvSpPr>
          <p:spPr>
            <a:xfrm>
              <a:off x="7765553" y="4475391"/>
              <a:ext cx="114828" cy="11482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16" name="椭圆 115"/>
            <p:cNvSpPr/>
            <p:nvPr/>
          </p:nvSpPr>
          <p:spPr>
            <a:xfrm>
              <a:off x="7978302" y="4967289"/>
              <a:ext cx="237806" cy="237806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17" name="椭圆 116"/>
            <p:cNvSpPr/>
            <p:nvPr/>
          </p:nvSpPr>
          <p:spPr>
            <a:xfrm>
              <a:off x="6434050" y="4599946"/>
              <a:ext cx="237806" cy="2378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18" name="椭圆 117"/>
            <p:cNvSpPr/>
            <p:nvPr/>
          </p:nvSpPr>
          <p:spPr>
            <a:xfrm>
              <a:off x="6142307" y="4583922"/>
              <a:ext cx="114828" cy="11482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19" name="椭圆 118"/>
            <p:cNvSpPr/>
            <p:nvPr/>
          </p:nvSpPr>
          <p:spPr>
            <a:xfrm>
              <a:off x="7355017" y="1866511"/>
              <a:ext cx="237806" cy="237806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20" name="椭圆 119"/>
            <p:cNvSpPr/>
            <p:nvPr/>
          </p:nvSpPr>
          <p:spPr>
            <a:xfrm>
              <a:off x="7225869" y="2269521"/>
              <a:ext cx="237806" cy="2378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21" name="椭圆 120"/>
            <p:cNvSpPr/>
            <p:nvPr/>
          </p:nvSpPr>
          <p:spPr>
            <a:xfrm>
              <a:off x="8782776" y="3045231"/>
              <a:ext cx="193543" cy="193543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22" name="椭圆 121"/>
            <p:cNvSpPr/>
            <p:nvPr/>
          </p:nvSpPr>
          <p:spPr>
            <a:xfrm>
              <a:off x="8490540" y="4307369"/>
              <a:ext cx="237806" cy="237806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23" name="椭圆 122"/>
            <p:cNvSpPr/>
            <p:nvPr/>
          </p:nvSpPr>
          <p:spPr>
            <a:xfrm>
              <a:off x="8961162" y="4174555"/>
              <a:ext cx="114828" cy="114828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24" name="椭圆 123"/>
            <p:cNvSpPr/>
            <p:nvPr/>
          </p:nvSpPr>
          <p:spPr>
            <a:xfrm>
              <a:off x="8582034" y="4914330"/>
              <a:ext cx="179489" cy="179489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25" name="椭圆 124"/>
            <p:cNvSpPr/>
            <p:nvPr/>
          </p:nvSpPr>
          <p:spPr>
            <a:xfrm>
              <a:off x="8223554" y="4120588"/>
              <a:ext cx="179489" cy="179489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26" name="椭圆 125"/>
            <p:cNvSpPr/>
            <p:nvPr/>
          </p:nvSpPr>
          <p:spPr>
            <a:xfrm>
              <a:off x="8203336" y="3061548"/>
              <a:ext cx="161616" cy="161616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27" name="椭圆 126"/>
            <p:cNvSpPr/>
            <p:nvPr/>
          </p:nvSpPr>
          <p:spPr>
            <a:xfrm>
              <a:off x="8577543" y="2828018"/>
              <a:ext cx="161616" cy="161616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28" name="椭圆 127"/>
            <p:cNvSpPr/>
            <p:nvPr/>
          </p:nvSpPr>
          <p:spPr>
            <a:xfrm>
              <a:off x="7569246" y="4025401"/>
              <a:ext cx="114828" cy="11482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29" name="椭圆 128"/>
            <p:cNvSpPr/>
            <p:nvPr/>
          </p:nvSpPr>
          <p:spPr>
            <a:xfrm>
              <a:off x="8648181" y="3499629"/>
              <a:ext cx="53240" cy="53240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30" name="椭圆 129"/>
            <p:cNvSpPr/>
            <p:nvPr/>
          </p:nvSpPr>
          <p:spPr>
            <a:xfrm>
              <a:off x="9303143" y="3569298"/>
              <a:ext cx="53240" cy="53240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31" name="椭圆 130"/>
            <p:cNvSpPr/>
            <p:nvPr/>
          </p:nvSpPr>
          <p:spPr>
            <a:xfrm>
              <a:off x="9097190" y="3790066"/>
              <a:ext cx="53240" cy="53240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32" name="椭圆 131"/>
            <p:cNvSpPr/>
            <p:nvPr/>
          </p:nvSpPr>
          <p:spPr>
            <a:xfrm>
              <a:off x="9220167" y="3913043"/>
              <a:ext cx="53240" cy="53240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33" name="椭圆 132"/>
            <p:cNvSpPr/>
            <p:nvPr/>
          </p:nvSpPr>
          <p:spPr>
            <a:xfrm>
              <a:off x="8960880" y="4036021"/>
              <a:ext cx="53240" cy="53240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34" name="椭圆 133"/>
            <p:cNvSpPr/>
            <p:nvPr/>
          </p:nvSpPr>
          <p:spPr>
            <a:xfrm>
              <a:off x="8514902" y="4052318"/>
              <a:ext cx="53240" cy="53240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35" name="椭圆 134"/>
            <p:cNvSpPr/>
            <p:nvPr/>
          </p:nvSpPr>
          <p:spPr>
            <a:xfrm>
              <a:off x="7322167" y="3810808"/>
              <a:ext cx="53240" cy="532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36" name="椭圆 135"/>
            <p:cNvSpPr/>
            <p:nvPr/>
          </p:nvSpPr>
          <p:spPr>
            <a:xfrm>
              <a:off x="7205113" y="4076026"/>
              <a:ext cx="53240" cy="532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37" name="椭圆 136"/>
            <p:cNvSpPr/>
            <p:nvPr/>
          </p:nvSpPr>
          <p:spPr>
            <a:xfrm>
              <a:off x="6616894" y="3016643"/>
              <a:ext cx="53240" cy="532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38" name="椭圆 137"/>
            <p:cNvSpPr/>
            <p:nvPr/>
          </p:nvSpPr>
          <p:spPr>
            <a:xfrm>
              <a:off x="6730981" y="2775132"/>
              <a:ext cx="53240" cy="532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39" name="椭圆 138"/>
            <p:cNvSpPr/>
            <p:nvPr/>
          </p:nvSpPr>
          <p:spPr>
            <a:xfrm>
              <a:off x="7058429" y="2151356"/>
              <a:ext cx="53240" cy="53240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40" name="椭圆 139"/>
            <p:cNvSpPr/>
            <p:nvPr/>
          </p:nvSpPr>
          <p:spPr>
            <a:xfrm>
              <a:off x="7421438" y="2185433"/>
              <a:ext cx="53240" cy="53240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41" name="椭圆 140"/>
            <p:cNvSpPr/>
            <p:nvPr/>
          </p:nvSpPr>
          <p:spPr>
            <a:xfrm>
              <a:off x="7988910" y="1952810"/>
              <a:ext cx="53240" cy="53240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42" name="椭圆 141"/>
            <p:cNvSpPr/>
            <p:nvPr/>
          </p:nvSpPr>
          <p:spPr>
            <a:xfrm>
              <a:off x="8805302" y="2280258"/>
              <a:ext cx="53240" cy="53240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43" name="椭圆 142"/>
            <p:cNvSpPr/>
            <p:nvPr/>
          </p:nvSpPr>
          <p:spPr>
            <a:xfrm>
              <a:off x="6963603" y="1523131"/>
              <a:ext cx="53240" cy="53240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45" name="椭圆 144"/>
            <p:cNvSpPr/>
            <p:nvPr/>
          </p:nvSpPr>
          <p:spPr>
            <a:xfrm>
              <a:off x="5147091" y="3360390"/>
              <a:ext cx="53240" cy="532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46" name="椭圆 145"/>
            <p:cNvSpPr/>
            <p:nvPr/>
          </p:nvSpPr>
          <p:spPr>
            <a:xfrm>
              <a:off x="5518989" y="4825746"/>
              <a:ext cx="53240" cy="532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47" name="椭圆 146"/>
            <p:cNvSpPr/>
            <p:nvPr/>
          </p:nvSpPr>
          <p:spPr>
            <a:xfrm>
              <a:off x="7499963" y="5419894"/>
              <a:ext cx="53240" cy="532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48" name="椭圆 147"/>
            <p:cNvSpPr/>
            <p:nvPr/>
          </p:nvSpPr>
          <p:spPr>
            <a:xfrm>
              <a:off x="7391801" y="5560651"/>
              <a:ext cx="53240" cy="532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49" name="椭圆 148"/>
            <p:cNvSpPr/>
            <p:nvPr/>
          </p:nvSpPr>
          <p:spPr>
            <a:xfrm>
              <a:off x="7488109" y="5692519"/>
              <a:ext cx="53240" cy="532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50" name="椭圆 149"/>
            <p:cNvSpPr/>
            <p:nvPr/>
          </p:nvSpPr>
          <p:spPr>
            <a:xfrm>
              <a:off x="5761979" y="5086522"/>
              <a:ext cx="53240" cy="532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51" name="椭圆 150"/>
            <p:cNvSpPr/>
            <p:nvPr/>
          </p:nvSpPr>
          <p:spPr>
            <a:xfrm>
              <a:off x="6133878" y="5022809"/>
              <a:ext cx="53240" cy="532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52" name="椭圆 151"/>
            <p:cNvSpPr/>
            <p:nvPr/>
          </p:nvSpPr>
          <p:spPr>
            <a:xfrm>
              <a:off x="6496885" y="5234687"/>
              <a:ext cx="53240" cy="532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cxnSp>
        <p:nvCxnSpPr>
          <p:cNvPr id="153" name="直接连接符 152"/>
          <p:cNvCxnSpPr/>
          <p:nvPr/>
        </p:nvCxnSpPr>
        <p:spPr>
          <a:xfrm flipH="1">
            <a:off x="4383845" y="4681095"/>
            <a:ext cx="691376" cy="455849"/>
          </a:xfrm>
          <a:prstGeom prst="line">
            <a:avLst/>
          </a:prstGeom>
          <a:ln w="12700">
            <a:solidFill>
              <a:srgbClr val="0BB19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直接连接符 153"/>
          <p:cNvCxnSpPr/>
          <p:nvPr/>
        </p:nvCxnSpPr>
        <p:spPr>
          <a:xfrm flipH="1">
            <a:off x="1814286" y="5127534"/>
            <a:ext cx="2574431" cy="0"/>
          </a:xfrm>
          <a:prstGeom prst="line">
            <a:avLst/>
          </a:prstGeom>
          <a:ln w="12700">
            <a:solidFill>
              <a:srgbClr val="0BB19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直接连接符 154"/>
          <p:cNvCxnSpPr/>
          <p:nvPr/>
        </p:nvCxnSpPr>
        <p:spPr>
          <a:xfrm flipV="1">
            <a:off x="8597799" y="1233371"/>
            <a:ext cx="702527" cy="661183"/>
          </a:xfrm>
          <a:prstGeom prst="line">
            <a:avLst/>
          </a:prstGeom>
          <a:ln w="12700">
            <a:solidFill>
              <a:srgbClr val="0BB19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直接连接符 155"/>
          <p:cNvCxnSpPr/>
          <p:nvPr/>
        </p:nvCxnSpPr>
        <p:spPr>
          <a:xfrm>
            <a:off x="9316734" y="1233371"/>
            <a:ext cx="2559489" cy="0"/>
          </a:xfrm>
          <a:prstGeom prst="line">
            <a:avLst/>
          </a:prstGeom>
          <a:ln w="12700">
            <a:solidFill>
              <a:srgbClr val="0BB19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4" name="图片 16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62988" y="4408063"/>
            <a:ext cx="720000" cy="720000"/>
          </a:xfrm>
          <a:prstGeom prst="rect">
            <a:avLst/>
          </a:prstGeom>
        </p:spPr>
      </p:pic>
      <p:sp>
        <p:nvSpPr>
          <p:cNvPr id="165" name="文本框 14"/>
          <p:cNvSpPr txBox="1"/>
          <p:nvPr/>
        </p:nvSpPr>
        <p:spPr>
          <a:xfrm>
            <a:off x="1734681" y="5230163"/>
            <a:ext cx="26491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然后，我觉得，你可以在这里写点儿简单的介绍什么的，这样看起来也美观</a:t>
            </a:r>
            <a:r>
              <a:rPr lang="en-US" altLang="zh-CN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……</a:t>
            </a:r>
            <a:endParaRPr lang="zh-CN" altLang="en-US" sz="1200" dirty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66" name="文本框 165"/>
          <p:cNvSpPr txBox="1"/>
          <p:nvPr/>
        </p:nvSpPr>
        <p:spPr>
          <a:xfrm>
            <a:off x="2433880" y="4600824"/>
            <a:ext cx="13290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rgbClr val="0BB195"/>
                </a:solidFill>
              </a:rPr>
              <a:t>Something</a:t>
            </a:r>
            <a:endParaRPr lang="zh-CN" altLang="en-US" sz="2000" b="1" dirty="0">
              <a:solidFill>
                <a:srgbClr val="0BB195"/>
              </a:solidFill>
            </a:endParaRPr>
          </a:p>
        </p:txBody>
      </p:sp>
      <p:pic>
        <p:nvPicPr>
          <p:cNvPr id="168" name="图片 16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255367" y="538715"/>
            <a:ext cx="720000" cy="720000"/>
          </a:xfrm>
          <a:prstGeom prst="rect">
            <a:avLst/>
          </a:prstGeom>
        </p:spPr>
      </p:pic>
      <p:sp>
        <p:nvSpPr>
          <p:cNvPr id="169" name="文本框 14"/>
          <p:cNvSpPr txBox="1"/>
          <p:nvPr/>
        </p:nvSpPr>
        <p:spPr>
          <a:xfrm>
            <a:off x="9227060" y="1360815"/>
            <a:ext cx="26491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然后，我觉得，你可以在这里写点儿简单的介绍什么的，这样看起来也美观</a:t>
            </a:r>
            <a:r>
              <a:rPr lang="en-US" altLang="zh-CN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……</a:t>
            </a:r>
            <a:endParaRPr lang="zh-CN" altLang="en-US" sz="1200" dirty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70" name="文本框 169"/>
          <p:cNvSpPr txBox="1"/>
          <p:nvPr/>
        </p:nvSpPr>
        <p:spPr>
          <a:xfrm>
            <a:off x="9926259" y="731476"/>
            <a:ext cx="13290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rgbClr val="0BB195"/>
                </a:solidFill>
              </a:rPr>
              <a:t>Something</a:t>
            </a:r>
            <a:endParaRPr lang="zh-CN" altLang="en-US" sz="2000" b="1" dirty="0">
              <a:solidFill>
                <a:srgbClr val="0BB19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21181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平行四边形 7"/>
          <p:cNvSpPr/>
          <p:nvPr/>
        </p:nvSpPr>
        <p:spPr>
          <a:xfrm>
            <a:off x="4311245" y="0"/>
            <a:ext cx="6217920" cy="6858000"/>
          </a:xfrm>
          <a:prstGeom prst="parallelogram">
            <a:avLst>
              <a:gd name="adj" fmla="val 7622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8235518" y="161364"/>
            <a:ext cx="36471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dirty="0">
                <a:solidFill>
                  <a:srgbClr val="0BB195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说</a:t>
            </a:r>
            <a:r>
              <a:rPr lang="zh-CN" altLang="en-US" sz="5400" dirty="0" smtClean="0">
                <a:solidFill>
                  <a:srgbClr val="0BB195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点儿</a:t>
            </a:r>
            <a:r>
              <a:rPr lang="zh-CN" altLang="en-US" sz="54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什么</a:t>
            </a:r>
            <a:endParaRPr lang="zh-CN" altLang="en-US" sz="54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10889119" y="1316854"/>
            <a:ext cx="670560" cy="0"/>
          </a:xfrm>
          <a:prstGeom prst="line">
            <a:avLst/>
          </a:prstGeom>
          <a:ln w="76200">
            <a:solidFill>
              <a:srgbClr val="0BB1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14"/>
          <p:cNvSpPr txBox="1"/>
          <p:nvPr/>
        </p:nvSpPr>
        <p:spPr>
          <a:xfrm>
            <a:off x="10106761" y="1582480"/>
            <a:ext cx="17320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然后，我觉得，你可以在这里写点儿简单的介绍什么的，这样看起来也美观</a:t>
            </a:r>
            <a:r>
              <a:rPr lang="en-US" altLang="zh-CN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……</a:t>
            </a:r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再然后，可以写点</a:t>
            </a:r>
            <a:r>
              <a:rPr lang="en-US" altLang="zh-CN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Slogan</a:t>
            </a:r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，比如：</a:t>
            </a:r>
          </a:p>
          <a:p>
            <a:endParaRPr lang="zh-CN" altLang="en-US" sz="1200" dirty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artisticPhotocopy/>
                    </a14:imgEffect>
                  </a14:imgLayer>
                </a14:imgProps>
              </a:ext>
            </a:extLst>
          </a:blip>
          <a:srcRect l="54779" t="24728" r="29798" b="57553"/>
          <a:stretch/>
        </p:blipFill>
        <p:spPr>
          <a:xfrm>
            <a:off x="7205003" y="-70796"/>
            <a:ext cx="1030515" cy="1132114"/>
          </a:xfrm>
          <a:prstGeom prst="rect">
            <a:avLst/>
          </a:prstGeom>
          <a:noFill/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 cstate="print"/>
          <a:srcRect l="54779" t="24728" r="29798" b="57553"/>
          <a:stretch/>
        </p:blipFill>
        <p:spPr>
          <a:xfrm rot="10800000">
            <a:off x="11161485" y="2630911"/>
            <a:ext cx="1030515" cy="1132114"/>
          </a:xfrm>
          <a:prstGeom prst="rect">
            <a:avLst/>
          </a:prstGeom>
          <a:noFill/>
        </p:spPr>
      </p:pic>
      <p:sp>
        <p:nvSpPr>
          <p:cNvPr id="9" name="文本框 14"/>
          <p:cNvSpPr txBox="1"/>
          <p:nvPr/>
        </p:nvSpPr>
        <p:spPr>
          <a:xfrm>
            <a:off x="2016845" y="1084694"/>
            <a:ext cx="33241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然后，我觉得，你可以在这里写点儿简单的介绍什么的，这样看起来也美观</a:t>
            </a:r>
            <a:r>
              <a:rPr lang="en-US" altLang="zh-CN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……</a:t>
            </a:r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再然后，可以写点</a:t>
            </a:r>
            <a:r>
              <a:rPr lang="en-US" altLang="zh-CN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Slogan</a:t>
            </a:r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，比如：</a:t>
            </a:r>
          </a:p>
          <a:p>
            <a:endParaRPr lang="zh-CN" altLang="en-US" sz="1200" dirty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0" name="文本框 14"/>
          <p:cNvSpPr txBox="1"/>
          <p:nvPr/>
        </p:nvSpPr>
        <p:spPr>
          <a:xfrm>
            <a:off x="2016844" y="2307437"/>
            <a:ext cx="33241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然后，我觉得，你可以在这里写点儿简单的介绍什么的，这样看起来也美观</a:t>
            </a:r>
            <a:r>
              <a:rPr lang="en-US" altLang="zh-CN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……</a:t>
            </a:r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再然后，可以写点</a:t>
            </a:r>
            <a:r>
              <a:rPr lang="en-US" altLang="zh-CN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Slogan</a:t>
            </a:r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，比如：</a:t>
            </a:r>
          </a:p>
          <a:p>
            <a:endParaRPr lang="zh-CN" altLang="en-US" sz="1200" dirty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1" name="文本框 14"/>
          <p:cNvSpPr txBox="1"/>
          <p:nvPr/>
        </p:nvSpPr>
        <p:spPr>
          <a:xfrm>
            <a:off x="2016845" y="3530183"/>
            <a:ext cx="33241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然后，我觉得，你可以在这里写点儿简单的介绍什么的，这样看起来也美观</a:t>
            </a:r>
            <a:r>
              <a:rPr lang="en-US" altLang="zh-CN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……</a:t>
            </a:r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再然后，可以写点</a:t>
            </a:r>
            <a:r>
              <a:rPr lang="en-US" altLang="zh-CN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Slogan</a:t>
            </a:r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，比如：</a:t>
            </a:r>
          </a:p>
          <a:p>
            <a:endParaRPr lang="zh-CN" altLang="en-US" sz="1200" dirty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2" name="文本框 14"/>
          <p:cNvSpPr txBox="1"/>
          <p:nvPr/>
        </p:nvSpPr>
        <p:spPr>
          <a:xfrm>
            <a:off x="2016844" y="4828778"/>
            <a:ext cx="33241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然后，我觉得，你可以在这里写点儿简单的介绍什么的，这样看起来也美观</a:t>
            </a:r>
            <a:r>
              <a:rPr lang="en-US" altLang="zh-CN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……</a:t>
            </a:r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再然后，可以写点</a:t>
            </a:r>
            <a:r>
              <a:rPr lang="en-US" altLang="zh-CN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Slogan</a:t>
            </a:r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，比如：</a:t>
            </a:r>
          </a:p>
          <a:p>
            <a:endParaRPr lang="zh-CN" altLang="en-US" sz="1200" dirty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942565" y="874894"/>
            <a:ext cx="883920" cy="883920"/>
          </a:xfrm>
          <a:prstGeom prst="ellipse">
            <a:avLst/>
          </a:prstGeom>
          <a:solidFill>
            <a:srgbClr val="0BB1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800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1</a:t>
            </a:r>
            <a:endParaRPr lang="zh-CN" altLang="en-US" sz="4800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942565" y="2188950"/>
            <a:ext cx="883920" cy="883920"/>
          </a:xfrm>
          <a:prstGeom prst="ellipse">
            <a:avLst/>
          </a:prstGeom>
          <a:solidFill>
            <a:srgbClr val="0BB1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800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2</a:t>
            </a:r>
            <a:endParaRPr lang="zh-CN" altLang="en-US" sz="4800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942565" y="3431319"/>
            <a:ext cx="883920" cy="883920"/>
          </a:xfrm>
          <a:prstGeom prst="ellipse">
            <a:avLst/>
          </a:prstGeom>
          <a:solidFill>
            <a:srgbClr val="0BB1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800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3</a:t>
            </a:r>
            <a:endParaRPr lang="zh-CN" altLang="en-US" sz="4800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942565" y="4745375"/>
            <a:ext cx="883920" cy="883920"/>
          </a:xfrm>
          <a:prstGeom prst="ellipse">
            <a:avLst/>
          </a:prstGeom>
          <a:solidFill>
            <a:srgbClr val="0BB1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800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4</a:t>
            </a:r>
            <a:endParaRPr lang="zh-CN" altLang="en-US" sz="4800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grpSp>
        <p:nvGrpSpPr>
          <p:cNvPr id="170" name="组合 169"/>
          <p:cNvGrpSpPr/>
          <p:nvPr/>
        </p:nvGrpSpPr>
        <p:grpSpPr>
          <a:xfrm>
            <a:off x="8145477" y="3928139"/>
            <a:ext cx="3504243" cy="2323469"/>
            <a:chOff x="8145477" y="3928139"/>
            <a:chExt cx="3504243" cy="2323469"/>
          </a:xfrm>
        </p:grpSpPr>
        <p:sp>
          <p:nvSpPr>
            <p:cNvPr id="20" name="Freeform 5"/>
            <p:cNvSpPr>
              <a:spLocks/>
            </p:cNvSpPr>
            <p:nvPr/>
          </p:nvSpPr>
          <p:spPr bwMode="auto">
            <a:xfrm>
              <a:off x="9791988" y="4064290"/>
              <a:ext cx="413536" cy="577686"/>
            </a:xfrm>
            <a:custGeom>
              <a:avLst/>
              <a:gdLst>
                <a:gd name="T0" fmla="*/ 80 w 115"/>
                <a:gd name="T1" fmla="*/ 17 h 160"/>
                <a:gd name="T2" fmla="*/ 113 w 115"/>
                <a:gd name="T3" fmla="*/ 1 h 160"/>
                <a:gd name="T4" fmla="*/ 109 w 115"/>
                <a:gd name="T5" fmla="*/ 1 h 160"/>
                <a:gd name="T6" fmla="*/ 51 w 115"/>
                <a:gd name="T7" fmla="*/ 30 h 160"/>
                <a:gd name="T8" fmla="*/ 55 w 115"/>
                <a:gd name="T9" fmla="*/ 61 h 160"/>
                <a:gd name="T10" fmla="*/ 35 w 115"/>
                <a:gd name="T11" fmla="*/ 85 h 160"/>
                <a:gd name="T12" fmla="*/ 11 w 115"/>
                <a:gd name="T13" fmla="*/ 80 h 160"/>
                <a:gd name="T14" fmla="*/ 6 w 115"/>
                <a:gd name="T15" fmla="*/ 81 h 160"/>
                <a:gd name="T16" fmla="*/ 19 w 115"/>
                <a:gd name="T17" fmla="*/ 120 h 160"/>
                <a:gd name="T18" fmla="*/ 2 w 115"/>
                <a:gd name="T19" fmla="*/ 159 h 160"/>
                <a:gd name="T20" fmla="*/ 8 w 115"/>
                <a:gd name="T21" fmla="*/ 158 h 160"/>
                <a:gd name="T22" fmla="*/ 27 w 115"/>
                <a:gd name="T23" fmla="*/ 129 h 160"/>
                <a:gd name="T24" fmla="*/ 11 w 115"/>
                <a:gd name="T25" fmla="*/ 83 h 160"/>
                <a:gd name="T26" fmla="*/ 50 w 115"/>
                <a:gd name="T27" fmla="*/ 86 h 160"/>
                <a:gd name="T28" fmla="*/ 59 w 115"/>
                <a:gd name="T29" fmla="*/ 57 h 160"/>
                <a:gd name="T30" fmla="*/ 54 w 115"/>
                <a:gd name="T31" fmla="*/ 33 h 160"/>
                <a:gd name="T32" fmla="*/ 80 w 115"/>
                <a:gd name="T33" fmla="*/ 17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5" h="160">
                  <a:moveTo>
                    <a:pt x="80" y="17"/>
                  </a:moveTo>
                  <a:cubicBezTo>
                    <a:pt x="92" y="14"/>
                    <a:pt x="104" y="10"/>
                    <a:pt x="113" y="1"/>
                  </a:cubicBezTo>
                  <a:cubicBezTo>
                    <a:pt x="115" y="0"/>
                    <a:pt x="110" y="0"/>
                    <a:pt x="109" y="1"/>
                  </a:cubicBezTo>
                  <a:cubicBezTo>
                    <a:pt x="94" y="17"/>
                    <a:pt x="62" y="12"/>
                    <a:pt x="51" y="30"/>
                  </a:cubicBezTo>
                  <a:cubicBezTo>
                    <a:pt x="44" y="41"/>
                    <a:pt x="49" y="51"/>
                    <a:pt x="55" y="61"/>
                  </a:cubicBezTo>
                  <a:cubicBezTo>
                    <a:pt x="64" y="75"/>
                    <a:pt x="51" y="86"/>
                    <a:pt x="35" y="85"/>
                  </a:cubicBezTo>
                  <a:cubicBezTo>
                    <a:pt x="27" y="84"/>
                    <a:pt x="19" y="82"/>
                    <a:pt x="11" y="80"/>
                  </a:cubicBezTo>
                  <a:cubicBezTo>
                    <a:pt x="10" y="80"/>
                    <a:pt x="7" y="80"/>
                    <a:pt x="6" y="81"/>
                  </a:cubicBezTo>
                  <a:cubicBezTo>
                    <a:pt x="0" y="97"/>
                    <a:pt x="14" y="107"/>
                    <a:pt x="19" y="120"/>
                  </a:cubicBezTo>
                  <a:cubicBezTo>
                    <a:pt x="27" y="139"/>
                    <a:pt x="10" y="145"/>
                    <a:pt x="2" y="159"/>
                  </a:cubicBezTo>
                  <a:cubicBezTo>
                    <a:pt x="2" y="160"/>
                    <a:pt x="7" y="159"/>
                    <a:pt x="8" y="158"/>
                  </a:cubicBezTo>
                  <a:cubicBezTo>
                    <a:pt x="13" y="147"/>
                    <a:pt x="26" y="142"/>
                    <a:pt x="27" y="129"/>
                  </a:cubicBezTo>
                  <a:cubicBezTo>
                    <a:pt x="27" y="111"/>
                    <a:pt x="6" y="101"/>
                    <a:pt x="11" y="83"/>
                  </a:cubicBezTo>
                  <a:cubicBezTo>
                    <a:pt x="24" y="86"/>
                    <a:pt x="37" y="90"/>
                    <a:pt x="50" y="86"/>
                  </a:cubicBezTo>
                  <a:cubicBezTo>
                    <a:pt x="64" y="81"/>
                    <a:pt x="66" y="68"/>
                    <a:pt x="59" y="57"/>
                  </a:cubicBezTo>
                  <a:cubicBezTo>
                    <a:pt x="54" y="49"/>
                    <a:pt x="51" y="42"/>
                    <a:pt x="54" y="33"/>
                  </a:cubicBezTo>
                  <a:cubicBezTo>
                    <a:pt x="57" y="23"/>
                    <a:pt x="71" y="20"/>
                    <a:pt x="80" y="17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6"/>
            <p:cNvSpPr>
              <a:spLocks/>
            </p:cNvSpPr>
            <p:nvPr/>
          </p:nvSpPr>
          <p:spPr bwMode="auto">
            <a:xfrm>
              <a:off x="9921774" y="4559267"/>
              <a:ext cx="147601" cy="151420"/>
            </a:xfrm>
            <a:custGeom>
              <a:avLst/>
              <a:gdLst>
                <a:gd name="T0" fmla="*/ 10 w 41"/>
                <a:gd name="T1" fmla="*/ 4 h 42"/>
                <a:gd name="T2" fmla="*/ 10 w 41"/>
                <a:gd name="T3" fmla="*/ 4 h 42"/>
                <a:gd name="T4" fmla="*/ 1 w 41"/>
                <a:gd name="T5" fmla="*/ 31 h 42"/>
                <a:gd name="T6" fmla="*/ 6 w 41"/>
                <a:gd name="T7" fmla="*/ 31 h 42"/>
                <a:gd name="T8" fmla="*/ 12 w 41"/>
                <a:gd name="T9" fmla="*/ 17 h 42"/>
                <a:gd name="T10" fmla="*/ 35 w 41"/>
                <a:gd name="T11" fmla="*/ 41 h 42"/>
                <a:gd name="T12" fmla="*/ 38 w 41"/>
                <a:gd name="T13" fmla="*/ 37 h 42"/>
                <a:gd name="T14" fmla="*/ 16 w 41"/>
                <a:gd name="T15" fmla="*/ 3 h 42"/>
                <a:gd name="T16" fmla="*/ 10 w 41"/>
                <a:gd name="T17" fmla="*/ 4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42">
                  <a:moveTo>
                    <a:pt x="10" y="4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9" y="14"/>
                    <a:pt x="6" y="23"/>
                    <a:pt x="1" y="31"/>
                  </a:cubicBezTo>
                  <a:cubicBezTo>
                    <a:pt x="0" y="33"/>
                    <a:pt x="5" y="32"/>
                    <a:pt x="6" y="31"/>
                  </a:cubicBezTo>
                  <a:cubicBezTo>
                    <a:pt x="9" y="26"/>
                    <a:pt x="11" y="22"/>
                    <a:pt x="12" y="17"/>
                  </a:cubicBezTo>
                  <a:cubicBezTo>
                    <a:pt x="16" y="28"/>
                    <a:pt x="24" y="36"/>
                    <a:pt x="35" y="41"/>
                  </a:cubicBezTo>
                  <a:cubicBezTo>
                    <a:pt x="37" y="42"/>
                    <a:pt x="41" y="39"/>
                    <a:pt x="38" y="37"/>
                  </a:cubicBezTo>
                  <a:cubicBezTo>
                    <a:pt x="24" y="32"/>
                    <a:pt x="15" y="18"/>
                    <a:pt x="16" y="3"/>
                  </a:cubicBezTo>
                  <a:cubicBezTo>
                    <a:pt x="16" y="0"/>
                    <a:pt x="10" y="1"/>
                    <a:pt x="10" y="4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7"/>
            <p:cNvSpPr>
              <a:spLocks/>
            </p:cNvSpPr>
            <p:nvPr/>
          </p:nvSpPr>
          <p:spPr bwMode="auto">
            <a:xfrm>
              <a:off x="9420441" y="4089738"/>
              <a:ext cx="285022" cy="190865"/>
            </a:xfrm>
            <a:custGeom>
              <a:avLst/>
              <a:gdLst>
                <a:gd name="T0" fmla="*/ 4 w 79"/>
                <a:gd name="T1" fmla="*/ 53 h 53"/>
                <a:gd name="T2" fmla="*/ 28 w 79"/>
                <a:gd name="T3" fmla="*/ 37 h 53"/>
                <a:gd name="T4" fmla="*/ 76 w 79"/>
                <a:gd name="T5" fmla="*/ 4 h 53"/>
                <a:gd name="T6" fmla="*/ 74 w 79"/>
                <a:gd name="T7" fmla="*/ 1 h 53"/>
                <a:gd name="T8" fmla="*/ 39 w 79"/>
                <a:gd name="T9" fmla="*/ 21 h 53"/>
                <a:gd name="T10" fmla="*/ 4 w 79"/>
                <a:gd name="T11" fmla="*/ 49 h 53"/>
                <a:gd name="T12" fmla="*/ 4 w 79"/>
                <a:gd name="T13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53">
                  <a:moveTo>
                    <a:pt x="4" y="53"/>
                  </a:moveTo>
                  <a:cubicBezTo>
                    <a:pt x="15" y="52"/>
                    <a:pt x="21" y="46"/>
                    <a:pt x="28" y="37"/>
                  </a:cubicBezTo>
                  <a:cubicBezTo>
                    <a:pt x="41" y="22"/>
                    <a:pt x="58" y="11"/>
                    <a:pt x="76" y="4"/>
                  </a:cubicBezTo>
                  <a:cubicBezTo>
                    <a:pt x="79" y="2"/>
                    <a:pt x="76" y="0"/>
                    <a:pt x="74" y="1"/>
                  </a:cubicBezTo>
                  <a:cubicBezTo>
                    <a:pt x="61" y="6"/>
                    <a:pt x="50" y="12"/>
                    <a:pt x="39" y="21"/>
                  </a:cubicBezTo>
                  <a:cubicBezTo>
                    <a:pt x="28" y="29"/>
                    <a:pt x="19" y="48"/>
                    <a:pt x="4" y="49"/>
                  </a:cubicBezTo>
                  <a:cubicBezTo>
                    <a:pt x="1" y="49"/>
                    <a:pt x="0" y="53"/>
                    <a:pt x="4" y="53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8"/>
            <p:cNvSpPr>
              <a:spLocks noEditPoints="1"/>
            </p:cNvSpPr>
            <p:nvPr/>
          </p:nvSpPr>
          <p:spPr bwMode="auto">
            <a:xfrm>
              <a:off x="9121423" y="4280604"/>
              <a:ext cx="271025" cy="343558"/>
            </a:xfrm>
            <a:custGeom>
              <a:avLst/>
              <a:gdLst>
                <a:gd name="T0" fmla="*/ 72 w 75"/>
                <a:gd name="T1" fmla="*/ 5 h 95"/>
                <a:gd name="T2" fmla="*/ 63 w 75"/>
                <a:gd name="T3" fmla="*/ 4 h 95"/>
                <a:gd name="T4" fmla="*/ 61 w 75"/>
                <a:gd name="T5" fmla="*/ 10 h 95"/>
                <a:gd name="T6" fmla="*/ 56 w 75"/>
                <a:gd name="T7" fmla="*/ 11 h 95"/>
                <a:gd name="T8" fmla="*/ 43 w 75"/>
                <a:gd name="T9" fmla="*/ 15 h 95"/>
                <a:gd name="T10" fmla="*/ 38 w 75"/>
                <a:gd name="T11" fmla="*/ 16 h 95"/>
                <a:gd name="T12" fmla="*/ 27 w 75"/>
                <a:gd name="T13" fmla="*/ 21 h 95"/>
                <a:gd name="T14" fmla="*/ 23 w 75"/>
                <a:gd name="T15" fmla="*/ 24 h 95"/>
                <a:gd name="T16" fmla="*/ 16 w 75"/>
                <a:gd name="T17" fmla="*/ 39 h 95"/>
                <a:gd name="T18" fmla="*/ 16 w 75"/>
                <a:gd name="T19" fmla="*/ 42 h 95"/>
                <a:gd name="T20" fmla="*/ 6 w 75"/>
                <a:gd name="T21" fmla="*/ 53 h 95"/>
                <a:gd name="T22" fmla="*/ 1 w 75"/>
                <a:gd name="T23" fmla="*/ 55 h 95"/>
                <a:gd name="T24" fmla="*/ 4 w 75"/>
                <a:gd name="T25" fmla="*/ 72 h 95"/>
                <a:gd name="T26" fmla="*/ 7 w 75"/>
                <a:gd name="T27" fmla="*/ 93 h 95"/>
                <a:gd name="T28" fmla="*/ 16 w 75"/>
                <a:gd name="T29" fmla="*/ 82 h 95"/>
                <a:gd name="T30" fmla="*/ 9 w 75"/>
                <a:gd name="T31" fmla="*/ 87 h 95"/>
                <a:gd name="T32" fmla="*/ 12 w 75"/>
                <a:gd name="T33" fmla="*/ 77 h 95"/>
                <a:gd name="T34" fmla="*/ 14 w 75"/>
                <a:gd name="T35" fmla="*/ 68 h 95"/>
                <a:gd name="T36" fmla="*/ 18 w 75"/>
                <a:gd name="T37" fmla="*/ 74 h 95"/>
                <a:gd name="T38" fmla="*/ 22 w 75"/>
                <a:gd name="T39" fmla="*/ 50 h 95"/>
                <a:gd name="T40" fmla="*/ 29 w 75"/>
                <a:gd name="T41" fmla="*/ 51 h 95"/>
                <a:gd name="T42" fmla="*/ 22 w 75"/>
                <a:gd name="T43" fmla="*/ 42 h 95"/>
                <a:gd name="T44" fmla="*/ 29 w 75"/>
                <a:gd name="T45" fmla="*/ 34 h 95"/>
                <a:gd name="T46" fmla="*/ 33 w 75"/>
                <a:gd name="T47" fmla="*/ 30 h 95"/>
                <a:gd name="T48" fmla="*/ 35 w 75"/>
                <a:gd name="T49" fmla="*/ 20 h 95"/>
                <a:gd name="T50" fmla="*/ 41 w 75"/>
                <a:gd name="T51" fmla="*/ 22 h 95"/>
                <a:gd name="T52" fmla="*/ 50 w 75"/>
                <a:gd name="T53" fmla="*/ 20 h 95"/>
                <a:gd name="T54" fmla="*/ 46 w 75"/>
                <a:gd name="T55" fmla="*/ 20 h 95"/>
                <a:gd name="T56" fmla="*/ 45 w 75"/>
                <a:gd name="T57" fmla="*/ 20 h 95"/>
                <a:gd name="T58" fmla="*/ 56 w 75"/>
                <a:gd name="T59" fmla="*/ 13 h 95"/>
                <a:gd name="T60" fmla="*/ 63 w 75"/>
                <a:gd name="T61" fmla="*/ 14 h 95"/>
                <a:gd name="T62" fmla="*/ 61 w 75"/>
                <a:gd name="T63" fmla="*/ 12 h 95"/>
                <a:gd name="T64" fmla="*/ 72 w 75"/>
                <a:gd name="T65" fmla="*/ 6 h 95"/>
                <a:gd name="T66" fmla="*/ 46 w 75"/>
                <a:gd name="T67" fmla="*/ 2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5" h="95">
                  <a:moveTo>
                    <a:pt x="72" y="6"/>
                  </a:moveTo>
                  <a:cubicBezTo>
                    <a:pt x="72" y="5"/>
                    <a:pt x="72" y="5"/>
                    <a:pt x="72" y="5"/>
                  </a:cubicBezTo>
                  <a:cubicBezTo>
                    <a:pt x="71" y="4"/>
                    <a:pt x="70" y="3"/>
                    <a:pt x="68" y="2"/>
                  </a:cubicBezTo>
                  <a:cubicBezTo>
                    <a:pt x="67" y="0"/>
                    <a:pt x="62" y="2"/>
                    <a:pt x="63" y="4"/>
                  </a:cubicBezTo>
                  <a:cubicBezTo>
                    <a:pt x="65" y="5"/>
                    <a:pt x="66" y="6"/>
                    <a:pt x="67" y="7"/>
                  </a:cubicBezTo>
                  <a:cubicBezTo>
                    <a:pt x="65" y="8"/>
                    <a:pt x="63" y="9"/>
                    <a:pt x="61" y="10"/>
                  </a:cubicBezTo>
                  <a:cubicBezTo>
                    <a:pt x="61" y="10"/>
                    <a:pt x="61" y="9"/>
                    <a:pt x="61" y="9"/>
                  </a:cubicBezTo>
                  <a:cubicBezTo>
                    <a:pt x="61" y="8"/>
                    <a:pt x="56" y="9"/>
                    <a:pt x="56" y="11"/>
                  </a:cubicBezTo>
                  <a:cubicBezTo>
                    <a:pt x="56" y="11"/>
                    <a:pt x="56" y="11"/>
                    <a:pt x="56" y="12"/>
                  </a:cubicBezTo>
                  <a:cubicBezTo>
                    <a:pt x="52" y="13"/>
                    <a:pt x="47" y="14"/>
                    <a:pt x="43" y="15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43" y="13"/>
                    <a:pt x="37" y="14"/>
                    <a:pt x="38" y="16"/>
                  </a:cubicBezTo>
                  <a:cubicBezTo>
                    <a:pt x="38" y="16"/>
                    <a:pt x="38" y="17"/>
                    <a:pt x="38" y="17"/>
                  </a:cubicBezTo>
                  <a:cubicBezTo>
                    <a:pt x="34" y="18"/>
                    <a:pt x="30" y="19"/>
                    <a:pt x="27" y="21"/>
                  </a:cubicBezTo>
                  <a:cubicBezTo>
                    <a:pt x="26" y="20"/>
                    <a:pt x="23" y="21"/>
                    <a:pt x="23" y="23"/>
                  </a:cubicBezTo>
                  <a:cubicBezTo>
                    <a:pt x="23" y="23"/>
                    <a:pt x="23" y="24"/>
                    <a:pt x="23" y="24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18" y="28"/>
                    <a:pt x="17" y="33"/>
                    <a:pt x="16" y="39"/>
                  </a:cubicBezTo>
                  <a:cubicBezTo>
                    <a:pt x="16" y="39"/>
                    <a:pt x="15" y="40"/>
                    <a:pt x="15" y="40"/>
                  </a:cubicBezTo>
                  <a:cubicBezTo>
                    <a:pt x="16" y="41"/>
                    <a:pt x="16" y="41"/>
                    <a:pt x="16" y="42"/>
                  </a:cubicBezTo>
                  <a:cubicBezTo>
                    <a:pt x="16" y="50"/>
                    <a:pt x="17" y="58"/>
                    <a:pt x="18" y="65"/>
                  </a:cubicBezTo>
                  <a:cubicBezTo>
                    <a:pt x="13" y="62"/>
                    <a:pt x="9" y="58"/>
                    <a:pt x="6" y="53"/>
                  </a:cubicBezTo>
                  <a:cubicBezTo>
                    <a:pt x="5" y="52"/>
                    <a:pt x="0" y="54"/>
                    <a:pt x="1" y="55"/>
                  </a:cubicBezTo>
                  <a:cubicBezTo>
                    <a:pt x="1" y="55"/>
                    <a:pt x="1" y="55"/>
                    <a:pt x="1" y="55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1" y="62"/>
                    <a:pt x="2" y="67"/>
                    <a:pt x="4" y="72"/>
                  </a:cubicBezTo>
                  <a:cubicBezTo>
                    <a:pt x="2" y="72"/>
                    <a:pt x="1" y="73"/>
                    <a:pt x="1" y="74"/>
                  </a:cubicBezTo>
                  <a:cubicBezTo>
                    <a:pt x="1" y="81"/>
                    <a:pt x="3" y="88"/>
                    <a:pt x="7" y="93"/>
                  </a:cubicBezTo>
                  <a:cubicBezTo>
                    <a:pt x="8" y="95"/>
                    <a:pt x="11" y="94"/>
                    <a:pt x="11" y="92"/>
                  </a:cubicBezTo>
                  <a:cubicBezTo>
                    <a:pt x="13" y="89"/>
                    <a:pt x="16" y="86"/>
                    <a:pt x="16" y="82"/>
                  </a:cubicBezTo>
                  <a:cubicBezTo>
                    <a:pt x="17" y="80"/>
                    <a:pt x="12" y="80"/>
                    <a:pt x="11" y="83"/>
                  </a:cubicBezTo>
                  <a:cubicBezTo>
                    <a:pt x="11" y="84"/>
                    <a:pt x="10" y="86"/>
                    <a:pt x="9" y="87"/>
                  </a:cubicBezTo>
                  <a:cubicBezTo>
                    <a:pt x="8" y="84"/>
                    <a:pt x="7" y="82"/>
                    <a:pt x="7" y="79"/>
                  </a:cubicBezTo>
                  <a:cubicBezTo>
                    <a:pt x="8" y="81"/>
                    <a:pt x="13" y="79"/>
                    <a:pt x="12" y="77"/>
                  </a:cubicBezTo>
                  <a:cubicBezTo>
                    <a:pt x="9" y="72"/>
                    <a:pt x="8" y="67"/>
                    <a:pt x="7" y="62"/>
                  </a:cubicBezTo>
                  <a:cubicBezTo>
                    <a:pt x="9" y="64"/>
                    <a:pt x="11" y="66"/>
                    <a:pt x="14" y="68"/>
                  </a:cubicBezTo>
                  <a:cubicBezTo>
                    <a:pt x="15" y="69"/>
                    <a:pt x="17" y="68"/>
                    <a:pt x="18" y="67"/>
                  </a:cubicBezTo>
                  <a:cubicBezTo>
                    <a:pt x="18" y="70"/>
                    <a:pt x="18" y="72"/>
                    <a:pt x="18" y="74"/>
                  </a:cubicBezTo>
                  <a:cubicBezTo>
                    <a:pt x="18" y="75"/>
                    <a:pt x="23" y="74"/>
                    <a:pt x="24" y="73"/>
                  </a:cubicBezTo>
                  <a:cubicBezTo>
                    <a:pt x="24" y="66"/>
                    <a:pt x="23" y="58"/>
                    <a:pt x="22" y="50"/>
                  </a:cubicBezTo>
                  <a:cubicBezTo>
                    <a:pt x="23" y="51"/>
                    <a:pt x="24" y="51"/>
                    <a:pt x="26" y="52"/>
                  </a:cubicBezTo>
                  <a:cubicBezTo>
                    <a:pt x="27" y="52"/>
                    <a:pt x="28" y="51"/>
                    <a:pt x="29" y="51"/>
                  </a:cubicBezTo>
                  <a:cubicBezTo>
                    <a:pt x="30" y="50"/>
                    <a:pt x="30" y="49"/>
                    <a:pt x="29" y="49"/>
                  </a:cubicBezTo>
                  <a:cubicBezTo>
                    <a:pt x="26" y="49"/>
                    <a:pt x="24" y="45"/>
                    <a:pt x="22" y="42"/>
                  </a:cubicBezTo>
                  <a:cubicBezTo>
                    <a:pt x="22" y="37"/>
                    <a:pt x="23" y="33"/>
                    <a:pt x="25" y="29"/>
                  </a:cubicBezTo>
                  <a:cubicBezTo>
                    <a:pt x="26" y="31"/>
                    <a:pt x="27" y="33"/>
                    <a:pt x="29" y="34"/>
                  </a:cubicBezTo>
                  <a:cubicBezTo>
                    <a:pt x="30" y="34"/>
                    <a:pt x="32" y="34"/>
                    <a:pt x="33" y="33"/>
                  </a:cubicBezTo>
                  <a:cubicBezTo>
                    <a:pt x="34" y="33"/>
                    <a:pt x="34" y="31"/>
                    <a:pt x="33" y="30"/>
                  </a:cubicBezTo>
                  <a:cubicBezTo>
                    <a:pt x="31" y="29"/>
                    <a:pt x="29" y="27"/>
                    <a:pt x="28" y="24"/>
                  </a:cubicBezTo>
                  <a:cubicBezTo>
                    <a:pt x="30" y="22"/>
                    <a:pt x="32" y="21"/>
                    <a:pt x="35" y="20"/>
                  </a:cubicBezTo>
                  <a:cubicBezTo>
                    <a:pt x="36" y="19"/>
                    <a:pt x="37" y="19"/>
                    <a:pt x="38" y="19"/>
                  </a:cubicBezTo>
                  <a:cubicBezTo>
                    <a:pt x="38" y="20"/>
                    <a:pt x="39" y="21"/>
                    <a:pt x="41" y="22"/>
                  </a:cubicBezTo>
                  <a:cubicBezTo>
                    <a:pt x="43" y="24"/>
                    <a:pt x="46" y="23"/>
                    <a:pt x="49" y="22"/>
                  </a:cubicBezTo>
                  <a:cubicBezTo>
                    <a:pt x="49" y="22"/>
                    <a:pt x="51" y="21"/>
                    <a:pt x="50" y="20"/>
                  </a:cubicBezTo>
                  <a:cubicBezTo>
                    <a:pt x="49" y="19"/>
                    <a:pt x="47" y="20"/>
                    <a:pt x="47" y="20"/>
                  </a:cubicBezTo>
                  <a:cubicBezTo>
                    <a:pt x="47" y="20"/>
                    <a:pt x="46" y="20"/>
                    <a:pt x="46" y="20"/>
                  </a:cubicBezTo>
                  <a:cubicBezTo>
                    <a:pt x="46" y="20"/>
                    <a:pt x="46" y="20"/>
                    <a:pt x="46" y="20"/>
                  </a:cubicBezTo>
                  <a:cubicBezTo>
                    <a:pt x="45" y="20"/>
                    <a:pt x="45" y="20"/>
                    <a:pt x="45" y="20"/>
                  </a:cubicBezTo>
                  <a:cubicBezTo>
                    <a:pt x="44" y="19"/>
                    <a:pt x="43" y="18"/>
                    <a:pt x="43" y="17"/>
                  </a:cubicBezTo>
                  <a:cubicBezTo>
                    <a:pt x="47" y="16"/>
                    <a:pt x="52" y="15"/>
                    <a:pt x="56" y="13"/>
                  </a:cubicBezTo>
                  <a:cubicBezTo>
                    <a:pt x="57" y="14"/>
                    <a:pt x="57" y="15"/>
                    <a:pt x="59" y="15"/>
                  </a:cubicBezTo>
                  <a:cubicBezTo>
                    <a:pt x="60" y="15"/>
                    <a:pt x="61" y="15"/>
                    <a:pt x="63" y="14"/>
                  </a:cubicBezTo>
                  <a:cubicBezTo>
                    <a:pt x="63" y="13"/>
                    <a:pt x="63" y="12"/>
                    <a:pt x="62" y="12"/>
                  </a:cubicBezTo>
                  <a:cubicBezTo>
                    <a:pt x="62" y="12"/>
                    <a:pt x="62" y="12"/>
                    <a:pt x="61" y="12"/>
                  </a:cubicBezTo>
                  <a:cubicBezTo>
                    <a:pt x="66" y="11"/>
                    <a:pt x="70" y="9"/>
                    <a:pt x="74" y="7"/>
                  </a:cubicBezTo>
                  <a:cubicBezTo>
                    <a:pt x="75" y="6"/>
                    <a:pt x="74" y="5"/>
                    <a:pt x="72" y="6"/>
                  </a:cubicBezTo>
                  <a:close/>
                  <a:moveTo>
                    <a:pt x="46" y="20"/>
                  </a:moveTo>
                  <a:cubicBezTo>
                    <a:pt x="46" y="20"/>
                    <a:pt x="46" y="20"/>
                    <a:pt x="46" y="20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9"/>
            <p:cNvSpPr>
              <a:spLocks noEditPoints="1"/>
            </p:cNvSpPr>
            <p:nvPr/>
          </p:nvSpPr>
          <p:spPr bwMode="auto">
            <a:xfrm>
              <a:off x="8844035" y="4435841"/>
              <a:ext cx="267208" cy="430084"/>
            </a:xfrm>
            <a:custGeom>
              <a:avLst/>
              <a:gdLst>
                <a:gd name="T0" fmla="*/ 38 w 74"/>
                <a:gd name="T1" fmla="*/ 75 h 119"/>
                <a:gd name="T2" fmla="*/ 41 w 74"/>
                <a:gd name="T3" fmla="*/ 72 h 119"/>
                <a:gd name="T4" fmla="*/ 25 w 74"/>
                <a:gd name="T5" fmla="*/ 68 h 119"/>
                <a:gd name="T6" fmla="*/ 27 w 74"/>
                <a:gd name="T7" fmla="*/ 63 h 119"/>
                <a:gd name="T8" fmla="*/ 14 w 74"/>
                <a:gd name="T9" fmla="*/ 56 h 119"/>
                <a:gd name="T10" fmla="*/ 13 w 74"/>
                <a:gd name="T11" fmla="*/ 54 h 119"/>
                <a:gd name="T12" fmla="*/ 18 w 74"/>
                <a:gd name="T13" fmla="*/ 46 h 119"/>
                <a:gd name="T14" fmla="*/ 13 w 74"/>
                <a:gd name="T15" fmla="*/ 44 h 119"/>
                <a:gd name="T16" fmla="*/ 33 w 74"/>
                <a:gd name="T17" fmla="*/ 29 h 119"/>
                <a:gd name="T18" fmla="*/ 56 w 74"/>
                <a:gd name="T19" fmla="*/ 8 h 119"/>
                <a:gd name="T20" fmla="*/ 54 w 74"/>
                <a:gd name="T21" fmla="*/ 3 h 119"/>
                <a:gd name="T22" fmla="*/ 51 w 74"/>
                <a:gd name="T23" fmla="*/ 9 h 119"/>
                <a:gd name="T24" fmla="*/ 51 w 74"/>
                <a:gd name="T25" fmla="*/ 10 h 119"/>
                <a:gd name="T26" fmla="*/ 43 w 74"/>
                <a:gd name="T27" fmla="*/ 7 h 119"/>
                <a:gd name="T28" fmla="*/ 38 w 74"/>
                <a:gd name="T29" fmla="*/ 12 h 119"/>
                <a:gd name="T30" fmla="*/ 25 w 74"/>
                <a:gd name="T31" fmla="*/ 27 h 119"/>
                <a:gd name="T32" fmla="*/ 14 w 74"/>
                <a:gd name="T33" fmla="*/ 18 h 119"/>
                <a:gd name="T34" fmla="*/ 10 w 74"/>
                <a:gd name="T35" fmla="*/ 36 h 119"/>
                <a:gd name="T36" fmla="*/ 6 w 74"/>
                <a:gd name="T37" fmla="*/ 47 h 119"/>
                <a:gd name="T38" fmla="*/ 7 w 74"/>
                <a:gd name="T39" fmla="*/ 52 h 119"/>
                <a:gd name="T40" fmla="*/ 5 w 74"/>
                <a:gd name="T41" fmla="*/ 58 h 119"/>
                <a:gd name="T42" fmla="*/ 9 w 74"/>
                <a:gd name="T43" fmla="*/ 58 h 119"/>
                <a:gd name="T44" fmla="*/ 4 w 74"/>
                <a:gd name="T45" fmla="*/ 65 h 119"/>
                <a:gd name="T46" fmla="*/ 19 w 74"/>
                <a:gd name="T47" fmla="*/ 70 h 119"/>
                <a:gd name="T48" fmla="*/ 18 w 74"/>
                <a:gd name="T49" fmla="*/ 74 h 119"/>
                <a:gd name="T50" fmla="*/ 28 w 74"/>
                <a:gd name="T51" fmla="*/ 75 h 119"/>
                <a:gd name="T52" fmla="*/ 20 w 74"/>
                <a:gd name="T53" fmla="*/ 78 h 119"/>
                <a:gd name="T54" fmla="*/ 54 w 74"/>
                <a:gd name="T55" fmla="*/ 117 h 119"/>
                <a:gd name="T56" fmla="*/ 30 w 74"/>
                <a:gd name="T57" fmla="*/ 27 h 119"/>
                <a:gd name="T58" fmla="*/ 36 w 74"/>
                <a:gd name="T59" fmla="*/ 21 h 119"/>
                <a:gd name="T60" fmla="*/ 46 w 74"/>
                <a:gd name="T61" fmla="*/ 12 h 119"/>
                <a:gd name="T62" fmla="*/ 48 w 74"/>
                <a:gd name="T63" fmla="*/ 15 h 119"/>
                <a:gd name="T64" fmla="*/ 22 w 74"/>
                <a:gd name="T65" fmla="*/ 31 h 119"/>
                <a:gd name="T66" fmla="*/ 18 w 74"/>
                <a:gd name="T67" fmla="*/ 25 h 119"/>
                <a:gd name="T68" fmla="*/ 9 w 74"/>
                <a:gd name="T69" fmla="*/ 62 h 119"/>
                <a:gd name="T70" fmla="*/ 11 w 74"/>
                <a:gd name="T71" fmla="*/ 62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4" h="119">
                  <a:moveTo>
                    <a:pt x="59" y="117"/>
                  </a:moveTo>
                  <a:cubicBezTo>
                    <a:pt x="74" y="95"/>
                    <a:pt x="56" y="85"/>
                    <a:pt x="38" y="75"/>
                  </a:cubicBezTo>
                  <a:cubicBezTo>
                    <a:pt x="39" y="75"/>
                    <a:pt x="40" y="74"/>
                    <a:pt x="41" y="74"/>
                  </a:cubicBezTo>
                  <a:cubicBezTo>
                    <a:pt x="42" y="73"/>
                    <a:pt x="43" y="72"/>
                    <a:pt x="41" y="72"/>
                  </a:cubicBezTo>
                  <a:cubicBezTo>
                    <a:pt x="38" y="71"/>
                    <a:pt x="34" y="71"/>
                    <a:pt x="31" y="71"/>
                  </a:cubicBezTo>
                  <a:cubicBezTo>
                    <a:pt x="29" y="70"/>
                    <a:pt x="27" y="69"/>
                    <a:pt x="25" y="68"/>
                  </a:cubicBezTo>
                  <a:cubicBezTo>
                    <a:pt x="25" y="66"/>
                    <a:pt x="27" y="65"/>
                    <a:pt x="27" y="64"/>
                  </a:cubicBezTo>
                  <a:cubicBezTo>
                    <a:pt x="27" y="63"/>
                    <a:pt x="27" y="63"/>
                    <a:pt x="27" y="63"/>
                  </a:cubicBezTo>
                  <a:cubicBezTo>
                    <a:pt x="24" y="62"/>
                    <a:pt x="21" y="62"/>
                    <a:pt x="17" y="61"/>
                  </a:cubicBezTo>
                  <a:cubicBezTo>
                    <a:pt x="16" y="60"/>
                    <a:pt x="15" y="58"/>
                    <a:pt x="14" y="56"/>
                  </a:cubicBezTo>
                  <a:cubicBezTo>
                    <a:pt x="14" y="56"/>
                    <a:pt x="15" y="55"/>
                    <a:pt x="15" y="55"/>
                  </a:cubicBezTo>
                  <a:cubicBezTo>
                    <a:pt x="15" y="54"/>
                    <a:pt x="14" y="54"/>
                    <a:pt x="13" y="54"/>
                  </a:cubicBezTo>
                  <a:cubicBezTo>
                    <a:pt x="13" y="53"/>
                    <a:pt x="13" y="53"/>
                    <a:pt x="13" y="52"/>
                  </a:cubicBezTo>
                  <a:cubicBezTo>
                    <a:pt x="15" y="50"/>
                    <a:pt x="16" y="48"/>
                    <a:pt x="18" y="46"/>
                  </a:cubicBezTo>
                  <a:cubicBezTo>
                    <a:pt x="18" y="45"/>
                    <a:pt x="17" y="45"/>
                    <a:pt x="17" y="45"/>
                  </a:cubicBezTo>
                  <a:cubicBezTo>
                    <a:pt x="16" y="45"/>
                    <a:pt x="14" y="44"/>
                    <a:pt x="13" y="44"/>
                  </a:cubicBezTo>
                  <a:cubicBezTo>
                    <a:pt x="13" y="43"/>
                    <a:pt x="13" y="42"/>
                    <a:pt x="13" y="42"/>
                  </a:cubicBezTo>
                  <a:cubicBezTo>
                    <a:pt x="16" y="35"/>
                    <a:pt x="26" y="32"/>
                    <a:pt x="33" y="29"/>
                  </a:cubicBezTo>
                  <a:cubicBezTo>
                    <a:pt x="43" y="25"/>
                    <a:pt x="54" y="20"/>
                    <a:pt x="56" y="8"/>
                  </a:cubicBezTo>
                  <a:cubicBezTo>
                    <a:pt x="56" y="8"/>
                    <a:pt x="56" y="8"/>
                    <a:pt x="56" y="8"/>
                  </a:cubicBezTo>
                  <a:cubicBezTo>
                    <a:pt x="57" y="6"/>
                    <a:pt x="58" y="4"/>
                    <a:pt x="59" y="2"/>
                  </a:cubicBezTo>
                  <a:cubicBezTo>
                    <a:pt x="59" y="0"/>
                    <a:pt x="54" y="1"/>
                    <a:pt x="54" y="3"/>
                  </a:cubicBezTo>
                  <a:cubicBezTo>
                    <a:pt x="53" y="4"/>
                    <a:pt x="52" y="6"/>
                    <a:pt x="52" y="8"/>
                  </a:cubicBezTo>
                  <a:cubicBezTo>
                    <a:pt x="51" y="8"/>
                    <a:pt x="51" y="8"/>
                    <a:pt x="51" y="9"/>
                  </a:cubicBezTo>
                  <a:cubicBezTo>
                    <a:pt x="51" y="9"/>
                    <a:pt x="51" y="9"/>
                    <a:pt x="51" y="10"/>
                  </a:cubicBezTo>
                  <a:cubicBezTo>
                    <a:pt x="51" y="10"/>
                    <a:pt x="51" y="10"/>
                    <a:pt x="51" y="10"/>
                  </a:cubicBezTo>
                  <a:cubicBezTo>
                    <a:pt x="50" y="8"/>
                    <a:pt x="49" y="7"/>
                    <a:pt x="49" y="6"/>
                  </a:cubicBezTo>
                  <a:cubicBezTo>
                    <a:pt x="48" y="5"/>
                    <a:pt x="44" y="6"/>
                    <a:pt x="43" y="7"/>
                  </a:cubicBezTo>
                  <a:cubicBezTo>
                    <a:pt x="42" y="10"/>
                    <a:pt x="40" y="13"/>
                    <a:pt x="39" y="15"/>
                  </a:cubicBezTo>
                  <a:cubicBezTo>
                    <a:pt x="39" y="14"/>
                    <a:pt x="38" y="13"/>
                    <a:pt x="38" y="12"/>
                  </a:cubicBezTo>
                  <a:cubicBezTo>
                    <a:pt x="37" y="10"/>
                    <a:pt x="33" y="12"/>
                    <a:pt x="32" y="13"/>
                  </a:cubicBezTo>
                  <a:cubicBezTo>
                    <a:pt x="30" y="17"/>
                    <a:pt x="28" y="23"/>
                    <a:pt x="25" y="27"/>
                  </a:cubicBezTo>
                  <a:cubicBezTo>
                    <a:pt x="23" y="24"/>
                    <a:pt x="21" y="21"/>
                    <a:pt x="20" y="17"/>
                  </a:cubicBezTo>
                  <a:cubicBezTo>
                    <a:pt x="19" y="16"/>
                    <a:pt x="15" y="17"/>
                    <a:pt x="14" y="18"/>
                  </a:cubicBezTo>
                  <a:cubicBezTo>
                    <a:pt x="12" y="24"/>
                    <a:pt x="11" y="29"/>
                    <a:pt x="10" y="35"/>
                  </a:cubicBezTo>
                  <a:cubicBezTo>
                    <a:pt x="10" y="35"/>
                    <a:pt x="10" y="35"/>
                    <a:pt x="10" y="36"/>
                  </a:cubicBezTo>
                  <a:cubicBezTo>
                    <a:pt x="8" y="39"/>
                    <a:pt x="6" y="43"/>
                    <a:pt x="4" y="46"/>
                  </a:cubicBezTo>
                  <a:cubicBezTo>
                    <a:pt x="2" y="47"/>
                    <a:pt x="6" y="47"/>
                    <a:pt x="6" y="47"/>
                  </a:cubicBezTo>
                  <a:cubicBezTo>
                    <a:pt x="7" y="47"/>
                    <a:pt x="7" y="46"/>
                    <a:pt x="7" y="46"/>
                  </a:cubicBezTo>
                  <a:cubicBezTo>
                    <a:pt x="7" y="48"/>
                    <a:pt x="7" y="50"/>
                    <a:pt x="7" y="52"/>
                  </a:cubicBezTo>
                  <a:cubicBezTo>
                    <a:pt x="5" y="54"/>
                    <a:pt x="3" y="56"/>
                    <a:pt x="2" y="57"/>
                  </a:cubicBezTo>
                  <a:cubicBezTo>
                    <a:pt x="0" y="59"/>
                    <a:pt x="4" y="58"/>
                    <a:pt x="5" y="58"/>
                  </a:cubicBezTo>
                  <a:cubicBezTo>
                    <a:pt x="7" y="57"/>
                    <a:pt x="8" y="57"/>
                    <a:pt x="9" y="57"/>
                  </a:cubicBezTo>
                  <a:cubicBezTo>
                    <a:pt x="9" y="57"/>
                    <a:pt x="9" y="57"/>
                    <a:pt x="9" y="58"/>
                  </a:cubicBezTo>
                  <a:cubicBezTo>
                    <a:pt x="8" y="59"/>
                    <a:pt x="6" y="60"/>
                    <a:pt x="2" y="63"/>
                  </a:cubicBezTo>
                  <a:cubicBezTo>
                    <a:pt x="0" y="64"/>
                    <a:pt x="3" y="65"/>
                    <a:pt x="4" y="65"/>
                  </a:cubicBezTo>
                  <a:cubicBezTo>
                    <a:pt x="6" y="64"/>
                    <a:pt x="9" y="64"/>
                    <a:pt x="13" y="64"/>
                  </a:cubicBezTo>
                  <a:cubicBezTo>
                    <a:pt x="14" y="66"/>
                    <a:pt x="16" y="68"/>
                    <a:pt x="19" y="70"/>
                  </a:cubicBezTo>
                  <a:cubicBezTo>
                    <a:pt x="19" y="71"/>
                    <a:pt x="18" y="71"/>
                    <a:pt x="17" y="73"/>
                  </a:cubicBezTo>
                  <a:cubicBezTo>
                    <a:pt x="17" y="73"/>
                    <a:pt x="17" y="74"/>
                    <a:pt x="18" y="74"/>
                  </a:cubicBezTo>
                  <a:cubicBezTo>
                    <a:pt x="21" y="74"/>
                    <a:pt x="23" y="74"/>
                    <a:pt x="25" y="74"/>
                  </a:cubicBezTo>
                  <a:cubicBezTo>
                    <a:pt x="26" y="74"/>
                    <a:pt x="27" y="75"/>
                    <a:pt x="28" y="75"/>
                  </a:cubicBezTo>
                  <a:cubicBezTo>
                    <a:pt x="26" y="76"/>
                    <a:pt x="23" y="76"/>
                    <a:pt x="22" y="76"/>
                  </a:cubicBezTo>
                  <a:cubicBezTo>
                    <a:pt x="21" y="76"/>
                    <a:pt x="17" y="79"/>
                    <a:pt x="20" y="78"/>
                  </a:cubicBezTo>
                  <a:cubicBezTo>
                    <a:pt x="24" y="78"/>
                    <a:pt x="28" y="78"/>
                    <a:pt x="31" y="77"/>
                  </a:cubicBezTo>
                  <a:cubicBezTo>
                    <a:pt x="50" y="87"/>
                    <a:pt x="69" y="94"/>
                    <a:pt x="54" y="117"/>
                  </a:cubicBezTo>
                  <a:cubicBezTo>
                    <a:pt x="52" y="119"/>
                    <a:pt x="58" y="119"/>
                    <a:pt x="59" y="117"/>
                  </a:cubicBezTo>
                  <a:close/>
                  <a:moveTo>
                    <a:pt x="30" y="27"/>
                  </a:moveTo>
                  <a:cubicBezTo>
                    <a:pt x="32" y="25"/>
                    <a:pt x="33" y="21"/>
                    <a:pt x="34" y="18"/>
                  </a:cubicBezTo>
                  <a:cubicBezTo>
                    <a:pt x="35" y="19"/>
                    <a:pt x="35" y="20"/>
                    <a:pt x="36" y="21"/>
                  </a:cubicBezTo>
                  <a:cubicBezTo>
                    <a:pt x="36" y="23"/>
                    <a:pt x="40" y="21"/>
                    <a:pt x="41" y="20"/>
                  </a:cubicBezTo>
                  <a:cubicBezTo>
                    <a:pt x="43" y="18"/>
                    <a:pt x="44" y="15"/>
                    <a:pt x="46" y="12"/>
                  </a:cubicBezTo>
                  <a:cubicBezTo>
                    <a:pt x="46" y="12"/>
                    <a:pt x="47" y="13"/>
                    <a:pt x="47" y="15"/>
                  </a:cubicBezTo>
                  <a:cubicBezTo>
                    <a:pt x="48" y="15"/>
                    <a:pt x="48" y="15"/>
                    <a:pt x="48" y="15"/>
                  </a:cubicBezTo>
                  <a:cubicBezTo>
                    <a:pt x="44" y="21"/>
                    <a:pt x="37" y="24"/>
                    <a:pt x="30" y="27"/>
                  </a:cubicBezTo>
                  <a:close/>
                  <a:moveTo>
                    <a:pt x="22" y="31"/>
                  </a:moveTo>
                  <a:cubicBezTo>
                    <a:pt x="19" y="32"/>
                    <a:pt x="17" y="34"/>
                    <a:pt x="15" y="35"/>
                  </a:cubicBezTo>
                  <a:cubicBezTo>
                    <a:pt x="16" y="31"/>
                    <a:pt x="17" y="28"/>
                    <a:pt x="18" y="25"/>
                  </a:cubicBezTo>
                  <a:cubicBezTo>
                    <a:pt x="19" y="27"/>
                    <a:pt x="20" y="29"/>
                    <a:pt x="22" y="31"/>
                  </a:cubicBezTo>
                  <a:close/>
                  <a:moveTo>
                    <a:pt x="9" y="62"/>
                  </a:moveTo>
                  <a:cubicBezTo>
                    <a:pt x="9" y="62"/>
                    <a:pt x="10" y="61"/>
                    <a:pt x="10" y="61"/>
                  </a:cubicBezTo>
                  <a:cubicBezTo>
                    <a:pt x="10" y="61"/>
                    <a:pt x="11" y="61"/>
                    <a:pt x="11" y="62"/>
                  </a:cubicBezTo>
                  <a:cubicBezTo>
                    <a:pt x="10" y="62"/>
                    <a:pt x="10" y="62"/>
                    <a:pt x="9" y="62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10"/>
            <p:cNvSpPr>
              <a:spLocks/>
            </p:cNvSpPr>
            <p:nvPr/>
          </p:nvSpPr>
          <p:spPr bwMode="auto">
            <a:xfrm>
              <a:off x="8841490" y="4742498"/>
              <a:ext cx="143783" cy="152692"/>
            </a:xfrm>
            <a:custGeom>
              <a:avLst/>
              <a:gdLst>
                <a:gd name="T0" fmla="*/ 6 w 40"/>
                <a:gd name="T1" fmla="*/ 5 h 42"/>
                <a:gd name="T2" fmla="*/ 16 w 40"/>
                <a:gd name="T3" fmla="*/ 20 h 42"/>
                <a:gd name="T4" fmla="*/ 34 w 40"/>
                <a:gd name="T5" fmla="*/ 41 h 42"/>
                <a:gd name="T6" fmla="*/ 39 w 40"/>
                <a:gd name="T7" fmla="*/ 39 h 42"/>
                <a:gd name="T8" fmla="*/ 23 w 40"/>
                <a:gd name="T9" fmla="*/ 21 h 42"/>
                <a:gd name="T10" fmla="*/ 18 w 40"/>
                <a:gd name="T11" fmla="*/ 9 h 42"/>
                <a:gd name="T12" fmla="*/ 3 w 40"/>
                <a:gd name="T13" fmla="*/ 5 h 42"/>
                <a:gd name="T14" fmla="*/ 6 w 40"/>
                <a:gd name="T15" fmla="*/ 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42">
                  <a:moveTo>
                    <a:pt x="6" y="5"/>
                  </a:moveTo>
                  <a:cubicBezTo>
                    <a:pt x="13" y="1"/>
                    <a:pt x="14" y="15"/>
                    <a:pt x="16" y="20"/>
                  </a:cubicBezTo>
                  <a:cubicBezTo>
                    <a:pt x="19" y="28"/>
                    <a:pt x="28" y="34"/>
                    <a:pt x="34" y="41"/>
                  </a:cubicBezTo>
                  <a:cubicBezTo>
                    <a:pt x="35" y="42"/>
                    <a:pt x="40" y="40"/>
                    <a:pt x="39" y="39"/>
                  </a:cubicBezTo>
                  <a:cubicBezTo>
                    <a:pt x="33" y="33"/>
                    <a:pt x="27" y="28"/>
                    <a:pt x="23" y="21"/>
                  </a:cubicBezTo>
                  <a:cubicBezTo>
                    <a:pt x="20" y="17"/>
                    <a:pt x="20" y="13"/>
                    <a:pt x="18" y="9"/>
                  </a:cubicBezTo>
                  <a:cubicBezTo>
                    <a:pt x="16" y="0"/>
                    <a:pt x="9" y="1"/>
                    <a:pt x="3" y="5"/>
                  </a:cubicBezTo>
                  <a:cubicBezTo>
                    <a:pt x="0" y="6"/>
                    <a:pt x="5" y="6"/>
                    <a:pt x="6" y="5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11"/>
            <p:cNvSpPr>
              <a:spLocks noEditPoints="1"/>
            </p:cNvSpPr>
            <p:nvPr/>
          </p:nvSpPr>
          <p:spPr bwMode="auto">
            <a:xfrm>
              <a:off x="8391054" y="4736136"/>
              <a:ext cx="216311" cy="627311"/>
            </a:xfrm>
            <a:custGeom>
              <a:avLst/>
              <a:gdLst>
                <a:gd name="T0" fmla="*/ 50 w 60"/>
                <a:gd name="T1" fmla="*/ 61 h 174"/>
                <a:gd name="T2" fmla="*/ 59 w 60"/>
                <a:gd name="T3" fmla="*/ 2 h 174"/>
                <a:gd name="T4" fmla="*/ 54 w 60"/>
                <a:gd name="T5" fmla="*/ 3 h 174"/>
                <a:gd name="T6" fmla="*/ 53 w 60"/>
                <a:gd name="T7" fmla="*/ 22 h 174"/>
                <a:gd name="T8" fmla="*/ 52 w 60"/>
                <a:gd name="T9" fmla="*/ 22 h 174"/>
                <a:gd name="T10" fmla="*/ 48 w 60"/>
                <a:gd name="T11" fmla="*/ 17 h 174"/>
                <a:gd name="T12" fmla="*/ 54 w 60"/>
                <a:gd name="T13" fmla="*/ 3 h 174"/>
                <a:gd name="T14" fmla="*/ 49 w 60"/>
                <a:gd name="T15" fmla="*/ 4 h 174"/>
                <a:gd name="T16" fmla="*/ 41 w 60"/>
                <a:gd name="T17" fmla="*/ 15 h 174"/>
                <a:gd name="T18" fmla="*/ 49 w 60"/>
                <a:gd name="T19" fmla="*/ 29 h 174"/>
                <a:gd name="T20" fmla="*/ 44 w 60"/>
                <a:gd name="T21" fmla="*/ 57 h 174"/>
                <a:gd name="T22" fmla="*/ 42 w 60"/>
                <a:gd name="T23" fmla="*/ 55 h 174"/>
                <a:gd name="T24" fmla="*/ 37 w 60"/>
                <a:gd name="T25" fmla="*/ 56 h 174"/>
                <a:gd name="T26" fmla="*/ 31 w 60"/>
                <a:gd name="T27" fmla="*/ 69 h 174"/>
                <a:gd name="T28" fmla="*/ 31 w 60"/>
                <a:gd name="T29" fmla="*/ 69 h 174"/>
                <a:gd name="T30" fmla="*/ 26 w 60"/>
                <a:gd name="T31" fmla="*/ 70 h 174"/>
                <a:gd name="T32" fmla="*/ 22 w 60"/>
                <a:gd name="T33" fmla="*/ 82 h 174"/>
                <a:gd name="T34" fmla="*/ 20 w 60"/>
                <a:gd name="T35" fmla="*/ 77 h 174"/>
                <a:gd name="T36" fmla="*/ 14 w 60"/>
                <a:gd name="T37" fmla="*/ 78 h 174"/>
                <a:gd name="T38" fmla="*/ 11 w 60"/>
                <a:gd name="T39" fmla="*/ 86 h 174"/>
                <a:gd name="T40" fmla="*/ 11 w 60"/>
                <a:gd name="T41" fmla="*/ 82 h 174"/>
                <a:gd name="T42" fmla="*/ 6 w 60"/>
                <a:gd name="T43" fmla="*/ 82 h 174"/>
                <a:gd name="T44" fmla="*/ 6 w 60"/>
                <a:gd name="T45" fmla="*/ 80 h 174"/>
                <a:gd name="T46" fmla="*/ 0 w 60"/>
                <a:gd name="T47" fmla="*/ 82 h 174"/>
                <a:gd name="T48" fmla="*/ 4 w 60"/>
                <a:gd name="T49" fmla="*/ 90 h 174"/>
                <a:gd name="T50" fmla="*/ 6 w 60"/>
                <a:gd name="T51" fmla="*/ 90 h 174"/>
                <a:gd name="T52" fmla="*/ 6 w 60"/>
                <a:gd name="T53" fmla="*/ 96 h 174"/>
                <a:gd name="T54" fmla="*/ 7 w 60"/>
                <a:gd name="T55" fmla="*/ 96 h 174"/>
                <a:gd name="T56" fmla="*/ 5 w 60"/>
                <a:gd name="T57" fmla="*/ 98 h 174"/>
                <a:gd name="T58" fmla="*/ 9 w 60"/>
                <a:gd name="T59" fmla="*/ 99 h 174"/>
                <a:gd name="T60" fmla="*/ 35 w 60"/>
                <a:gd name="T61" fmla="*/ 131 h 174"/>
                <a:gd name="T62" fmla="*/ 27 w 60"/>
                <a:gd name="T63" fmla="*/ 172 h 174"/>
                <a:gd name="T64" fmla="*/ 32 w 60"/>
                <a:gd name="T65" fmla="*/ 172 h 174"/>
                <a:gd name="T66" fmla="*/ 40 w 60"/>
                <a:gd name="T67" fmla="*/ 116 h 174"/>
                <a:gd name="T68" fmla="*/ 14 w 60"/>
                <a:gd name="T69" fmla="*/ 95 h 174"/>
                <a:gd name="T70" fmla="*/ 36 w 60"/>
                <a:gd name="T71" fmla="*/ 82 h 174"/>
                <a:gd name="T72" fmla="*/ 50 w 60"/>
                <a:gd name="T73" fmla="*/ 61 h 174"/>
                <a:gd name="T74" fmla="*/ 19 w 60"/>
                <a:gd name="T75" fmla="*/ 87 h 174"/>
                <a:gd name="T76" fmla="*/ 21 w 60"/>
                <a:gd name="T77" fmla="*/ 88 h 174"/>
                <a:gd name="T78" fmla="*/ 13 w 60"/>
                <a:gd name="T79" fmla="*/ 92 h 174"/>
                <a:gd name="T80" fmla="*/ 17 w 60"/>
                <a:gd name="T81" fmla="*/ 83 h 174"/>
                <a:gd name="T82" fmla="*/ 19 w 60"/>
                <a:gd name="T83" fmla="*/ 87 h 174"/>
                <a:gd name="T84" fmla="*/ 26 w 60"/>
                <a:gd name="T85" fmla="*/ 85 h 174"/>
                <a:gd name="T86" fmla="*/ 24 w 60"/>
                <a:gd name="T87" fmla="*/ 86 h 174"/>
                <a:gd name="T88" fmla="*/ 29 w 60"/>
                <a:gd name="T89" fmla="*/ 75 h 174"/>
                <a:gd name="T90" fmla="*/ 33 w 60"/>
                <a:gd name="T91" fmla="*/ 73 h 174"/>
                <a:gd name="T92" fmla="*/ 40 w 60"/>
                <a:gd name="T93" fmla="*/ 61 h 174"/>
                <a:gd name="T94" fmla="*/ 41 w 60"/>
                <a:gd name="T95" fmla="*/ 63 h 174"/>
                <a:gd name="T96" fmla="*/ 44 w 60"/>
                <a:gd name="T97" fmla="*/ 63 h 174"/>
                <a:gd name="T98" fmla="*/ 26 w 60"/>
                <a:gd name="T99" fmla="*/ 85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0" h="174">
                  <a:moveTo>
                    <a:pt x="50" y="61"/>
                  </a:moveTo>
                  <a:cubicBezTo>
                    <a:pt x="58" y="43"/>
                    <a:pt x="60" y="21"/>
                    <a:pt x="59" y="2"/>
                  </a:cubicBezTo>
                  <a:cubicBezTo>
                    <a:pt x="59" y="0"/>
                    <a:pt x="54" y="1"/>
                    <a:pt x="54" y="3"/>
                  </a:cubicBezTo>
                  <a:cubicBezTo>
                    <a:pt x="54" y="10"/>
                    <a:pt x="54" y="16"/>
                    <a:pt x="53" y="22"/>
                  </a:cubicBezTo>
                  <a:cubicBezTo>
                    <a:pt x="53" y="22"/>
                    <a:pt x="52" y="22"/>
                    <a:pt x="52" y="22"/>
                  </a:cubicBezTo>
                  <a:cubicBezTo>
                    <a:pt x="50" y="21"/>
                    <a:pt x="49" y="19"/>
                    <a:pt x="48" y="17"/>
                  </a:cubicBezTo>
                  <a:cubicBezTo>
                    <a:pt x="45" y="11"/>
                    <a:pt x="51" y="7"/>
                    <a:pt x="54" y="3"/>
                  </a:cubicBezTo>
                  <a:cubicBezTo>
                    <a:pt x="54" y="2"/>
                    <a:pt x="50" y="2"/>
                    <a:pt x="49" y="4"/>
                  </a:cubicBezTo>
                  <a:cubicBezTo>
                    <a:pt x="46" y="8"/>
                    <a:pt x="41" y="10"/>
                    <a:pt x="41" y="15"/>
                  </a:cubicBezTo>
                  <a:cubicBezTo>
                    <a:pt x="42" y="20"/>
                    <a:pt x="46" y="25"/>
                    <a:pt x="49" y="29"/>
                  </a:cubicBezTo>
                  <a:cubicBezTo>
                    <a:pt x="48" y="39"/>
                    <a:pt x="47" y="48"/>
                    <a:pt x="44" y="57"/>
                  </a:cubicBezTo>
                  <a:cubicBezTo>
                    <a:pt x="43" y="56"/>
                    <a:pt x="43" y="56"/>
                    <a:pt x="42" y="55"/>
                  </a:cubicBezTo>
                  <a:cubicBezTo>
                    <a:pt x="42" y="54"/>
                    <a:pt x="38" y="55"/>
                    <a:pt x="37" y="56"/>
                  </a:cubicBezTo>
                  <a:cubicBezTo>
                    <a:pt x="35" y="60"/>
                    <a:pt x="33" y="65"/>
                    <a:pt x="31" y="69"/>
                  </a:cubicBezTo>
                  <a:cubicBezTo>
                    <a:pt x="31" y="69"/>
                    <a:pt x="31" y="69"/>
                    <a:pt x="31" y="69"/>
                  </a:cubicBezTo>
                  <a:cubicBezTo>
                    <a:pt x="31" y="68"/>
                    <a:pt x="26" y="69"/>
                    <a:pt x="26" y="70"/>
                  </a:cubicBezTo>
                  <a:cubicBezTo>
                    <a:pt x="25" y="74"/>
                    <a:pt x="23" y="78"/>
                    <a:pt x="22" y="82"/>
                  </a:cubicBezTo>
                  <a:cubicBezTo>
                    <a:pt x="21" y="80"/>
                    <a:pt x="20" y="79"/>
                    <a:pt x="20" y="77"/>
                  </a:cubicBezTo>
                  <a:cubicBezTo>
                    <a:pt x="19" y="76"/>
                    <a:pt x="15" y="77"/>
                    <a:pt x="14" y="78"/>
                  </a:cubicBezTo>
                  <a:cubicBezTo>
                    <a:pt x="13" y="81"/>
                    <a:pt x="12" y="84"/>
                    <a:pt x="11" y="86"/>
                  </a:cubicBezTo>
                  <a:cubicBezTo>
                    <a:pt x="11" y="85"/>
                    <a:pt x="11" y="83"/>
                    <a:pt x="11" y="82"/>
                  </a:cubicBezTo>
                  <a:cubicBezTo>
                    <a:pt x="11" y="81"/>
                    <a:pt x="8" y="81"/>
                    <a:pt x="6" y="82"/>
                  </a:cubicBezTo>
                  <a:cubicBezTo>
                    <a:pt x="6" y="82"/>
                    <a:pt x="6" y="81"/>
                    <a:pt x="6" y="80"/>
                  </a:cubicBezTo>
                  <a:cubicBezTo>
                    <a:pt x="6" y="79"/>
                    <a:pt x="0" y="80"/>
                    <a:pt x="0" y="82"/>
                  </a:cubicBezTo>
                  <a:cubicBezTo>
                    <a:pt x="1" y="85"/>
                    <a:pt x="2" y="87"/>
                    <a:pt x="4" y="90"/>
                  </a:cubicBezTo>
                  <a:cubicBezTo>
                    <a:pt x="4" y="90"/>
                    <a:pt x="5" y="90"/>
                    <a:pt x="6" y="90"/>
                  </a:cubicBezTo>
                  <a:cubicBezTo>
                    <a:pt x="6" y="92"/>
                    <a:pt x="6" y="94"/>
                    <a:pt x="6" y="96"/>
                  </a:cubicBezTo>
                  <a:cubicBezTo>
                    <a:pt x="6" y="96"/>
                    <a:pt x="6" y="96"/>
                    <a:pt x="7" y="96"/>
                  </a:cubicBezTo>
                  <a:cubicBezTo>
                    <a:pt x="6" y="97"/>
                    <a:pt x="6" y="97"/>
                    <a:pt x="5" y="98"/>
                  </a:cubicBezTo>
                  <a:cubicBezTo>
                    <a:pt x="3" y="100"/>
                    <a:pt x="8" y="99"/>
                    <a:pt x="9" y="99"/>
                  </a:cubicBezTo>
                  <a:cubicBezTo>
                    <a:pt x="28" y="88"/>
                    <a:pt x="36" y="119"/>
                    <a:pt x="35" y="131"/>
                  </a:cubicBezTo>
                  <a:cubicBezTo>
                    <a:pt x="35" y="144"/>
                    <a:pt x="34" y="160"/>
                    <a:pt x="27" y="172"/>
                  </a:cubicBezTo>
                  <a:cubicBezTo>
                    <a:pt x="25" y="174"/>
                    <a:pt x="31" y="173"/>
                    <a:pt x="32" y="172"/>
                  </a:cubicBezTo>
                  <a:cubicBezTo>
                    <a:pt x="40" y="157"/>
                    <a:pt x="44" y="133"/>
                    <a:pt x="40" y="116"/>
                  </a:cubicBezTo>
                  <a:cubicBezTo>
                    <a:pt x="37" y="103"/>
                    <a:pt x="26" y="94"/>
                    <a:pt x="14" y="95"/>
                  </a:cubicBezTo>
                  <a:cubicBezTo>
                    <a:pt x="21" y="90"/>
                    <a:pt x="29" y="87"/>
                    <a:pt x="36" y="82"/>
                  </a:cubicBezTo>
                  <a:cubicBezTo>
                    <a:pt x="43" y="77"/>
                    <a:pt x="47" y="69"/>
                    <a:pt x="50" y="61"/>
                  </a:cubicBezTo>
                  <a:close/>
                  <a:moveTo>
                    <a:pt x="19" y="87"/>
                  </a:moveTo>
                  <a:cubicBezTo>
                    <a:pt x="19" y="88"/>
                    <a:pt x="20" y="88"/>
                    <a:pt x="21" y="88"/>
                  </a:cubicBezTo>
                  <a:cubicBezTo>
                    <a:pt x="18" y="89"/>
                    <a:pt x="15" y="91"/>
                    <a:pt x="13" y="92"/>
                  </a:cubicBezTo>
                  <a:cubicBezTo>
                    <a:pt x="14" y="89"/>
                    <a:pt x="16" y="86"/>
                    <a:pt x="17" y="83"/>
                  </a:cubicBezTo>
                  <a:cubicBezTo>
                    <a:pt x="18" y="85"/>
                    <a:pt x="18" y="86"/>
                    <a:pt x="19" y="87"/>
                  </a:cubicBezTo>
                  <a:close/>
                  <a:moveTo>
                    <a:pt x="26" y="85"/>
                  </a:moveTo>
                  <a:cubicBezTo>
                    <a:pt x="25" y="86"/>
                    <a:pt x="25" y="86"/>
                    <a:pt x="24" y="86"/>
                  </a:cubicBezTo>
                  <a:cubicBezTo>
                    <a:pt x="27" y="82"/>
                    <a:pt x="28" y="79"/>
                    <a:pt x="29" y="75"/>
                  </a:cubicBezTo>
                  <a:cubicBezTo>
                    <a:pt x="31" y="75"/>
                    <a:pt x="33" y="74"/>
                    <a:pt x="33" y="73"/>
                  </a:cubicBezTo>
                  <a:cubicBezTo>
                    <a:pt x="36" y="69"/>
                    <a:pt x="38" y="65"/>
                    <a:pt x="40" y="61"/>
                  </a:cubicBezTo>
                  <a:cubicBezTo>
                    <a:pt x="40" y="62"/>
                    <a:pt x="41" y="62"/>
                    <a:pt x="41" y="63"/>
                  </a:cubicBezTo>
                  <a:cubicBezTo>
                    <a:pt x="42" y="64"/>
                    <a:pt x="43" y="64"/>
                    <a:pt x="44" y="63"/>
                  </a:cubicBezTo>
                  <a:cubicBezTo>
                    <a:pt x="40" y="72"/>
                    <a:pt x="34" y="80"/>
                    <a:pt x="26" y="85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12"/>
            <p:cNvSpPr>
              <a:spLocks/>
            </p:cNvSpPr>
            <p:nvPr/>
          </p:nvSpPr>
          <p:spPr bwMode="auto">
            <a:xfrm>
              <a:off x="8588279" y="5150950"/>
              <a:ext cx="166687" cy="82708"/>
            </a:xfrm>
            <a:custGeom>
              <a:avLst/>
              <a:gdLst>
                <a:gd name="T0" fmla="*/ 1 w 46"/>
                <a:gd name="T1" fmla="*/ 3 h 23"/>
                <a:gd name="T2" fmla="*/ 42 w 46"/>
                <a:gd name="T3" fmla="*/ 21 h 23"/>
                <a:gd name="T4" fmla="*/ 43 w 46"/>
                <a:gd name="T5" fmla="*/ 19 h 23"/>
                <a:gd name="T6" fmla="*/ 6 w 46"/>
                <a:gd name="T7" fmla="*/ 1 h 23"/>
                <a:gd name="T8" fmla="*/ 1 w 46"/>
                <a:gd name="T9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23">
                  <a:moveTo>
                    <a:pt x="1" y="3"/>
                  </a:moveTo>
                  <a:cubicBezTo>
                    <a:pt x="11" y="16"/>
                    <a:pt x="25" y="23"/>
                    <a:pt x="42" y="21"/>
                  </a:cubicBezTo>
                  <a:cubicBezTo>
                    <a:pt x="44" y="21"/>
                    <a:pt x="46" y="18"/>
                    <a:pt x="43" y="19"/>
                  </a:cubicBezTo>
                  <a:cubicBezTo>
                    <a:pt x="28" y="21"/>
                    <a:pt x="15" y="13"/>
                    <a:pt x="6" y="1"/>
                  </a:cubicBezTo>
                  <a:cubicBezTo>
                    <a:pt x="5" y="0"/>
                    <a:pt x="0" y="2"/>
                    <a:pt x="1" y="3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13"/>
            <p:cNvSpPr>
              <a:spLocks/>
            </p:cNvSpPr>
            <p:nvPr/>
          </p:nvSpPr>
          <p:spPr bwMode="auto">
            <a:xfrm>
              <a:off x="8613727" y="4720867"/>
              <a:ext cx="165415" cy="400817"/>
            </a:xfrm>
            <a:custGeom>
              <a:avLst/>
              <a:gdLst>
                <a:gd name="T0" fmla="*/ 33 w 46"/>
                <a:gd name="T1" fmla="*/ 4 h 111"/>
                <a:gd name="T2" fmla="*/ 30 w 46"/>
                <a:gd name="T3" fmla="*/ 2 h 111"/>
                <a:gd name="T4" fmla="*/ 18 w 46"/>
                <a:gd name="T5" fmla="*/ 45 h 111"/>
                <a:gd name="T6" fmla="*/ 18 w 46"/>
                <a:gd name="T7" fmla="*/ 47 h 111"/>
                <a:gd name="T8" fmla="*/ 13 w 46"/>
                <a:gd name="T9" fmla="*/ 38 h 111"/>
                <a:gd name="T10" fmla="*/ 7 w 46"/>
                <a:gd name="T11" fmla="*/ 39 h 111"/>
                <a:gd name="T12" fmla="*/ 20 w 46"/>
                <a:gd name="T13" fmla="*/ 51 h 111"/>
                <a:gd name="T14" fmla="*/ 22 w 46"/>
                <a:gd name="T15" fmla="*/ 62 h 111"/>
                <a:gd name="T16" fmla="*/ 25 w 46"/>
                <a:gd name="T17" fmla="*/ 64 h 111"/>
                <a:gd name="T18" fmla="*/ 30 w 46"/>
                <a:gd name="T19" fmla="*/ 81 h 111"/>
                <a:gd name="T20" fmla="*/ 26 w 46"/>
                <a:gd name="T21" fmla="*/ 95 h 111"/>
                <a:gd name="T22" fmla="*/ 26 w 46"/>
                <a:gd name="T23" fmla="*/ 97 h 111"/>
                <a:gd name="T24" fmla="*/ 5 w 46"/>
                <a:gd name="T25" fmla="*/ 106 h 111"/>
                <a:gd name="T26" fmla="*/ 4 w 46"/>
                <a:gd name="T27" fmla="*/ 110 h 111"/>
                <a:gd name="T28" fmla="*/ 35 w 46"/>
                <a:gd name="T29" fmla="*/ 90 h 111"/>
                <a:gd name="T30" fmla="*/ 34 w 46"/>
                <a:gd name="T31" fmla="*/ 88 h 111"/>
                <a:gd name="T32" fmla="*/ 34 w 46"/>
                <a:gd name="T33" fmla="*/ 86 h 111"/>
                <a:gd name="T34" fmla="*/ 36 w 46"/>
                <a:gd name="T35" fmla="*/ 85 h 111"/>
                <a:gd name="T36" fmla="*/ 31 w 46"/>
                <a:gd name="T37" fmla="*/ 103 h 111"/>
                <a:gd name="T38" fmla="*/ 36 w 46"/>
                <a:gd name="T39" fmla="*/ 103 h 111"/>
                <a:gd name="T40" fmla="*/ 33 w 46"/>
                <a:gd name="T41" fmla="*/ 60 h 111"/>
                <a:gd name="T42" fmla="*/ 33 w 46"/>
                <a:gd name="T43" fmla="*/ 4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6" h="111">
                  <a:moveTo>
                    <a:pt x="33" y="4"/>
                  </a:moveTo>
                  <a:cubicBezTo>
                    <a:pt x="36" y="2"/>
                    <a:pt x="32" y="0"/>
                    <a:pt x="30" y="2"/>
                  </a:cubicBezTo>
                  <a:cubicBezTo>
                    <a:pt x="14" y="13"/>
                    <a:pt x="9" y="27"/>
                    <a:pt x="18" y="45"/>
                  </a:cubicBezTo>
                  <a:cubicBezTo>
                    <a:pt x="18" y="46"/>
                    <a:pt x="18" y="46"/>
                    <a:pt x="18" y="47"/>
                  </a:cubicBezTo>
                  <a:cubicBezTo>
                    <a:pt x="13" y="47"/>
                    <a:pt x="13" y="41"/>
                    <a:pt x="13" y="38"/>
                  </a:cubicBezTo>
                  <a:cubicBezTo>
                    <a:pt x="12" y="35"/>
                    <a:pt x="7" y="36"/>
                    <a:pt x="7" y="39"/>
                  </a:cubicBezTo>
                  <a:cubicBezTo>
                    <a:pt x="8" y="48"/>
                    <a:pt x="12" y="52"/>
                    <a:pt x="20" y="51"/>
                  </a:cubicBezTo>
                  <a:cubicBezTo>
                    <a:pt x="20" y="55"/>
                    <a:pt x="21" y="58"/>
                    <a:pt x="22" y="62"/>
                  </a:cubicBezTo>
                  <a:cubicBezTo>
                    <a:pt x="22" y="64"/>
                    <a:pt x="23" y="64"/>
                    <a:pt x="25" y="64"/>
                  </a:cubicBezTo>
                  <a:cubicBezTo>
                    <a:pt x="27" y="70"/>
                    <a:pt x="29" y="75"/>
                    <a:pt x="30" y="81"/>
                  </a:cubicBezTo>
                  <a:cubicBezTo>
                    <a:pt x="29" y="86"/>
                    <a:pt x="28" y="91"/>
                    <a:pt x="26" y="95"/>
                  </a:cubicBezTo>
                  <a:cubicBezTo>
                    <a:pt x="26" y="96"/>
                    <a:pt x="26" y="96"/>
                    <a:pt x="26" y="97"/>
                  </a:cubicBezTo>
                  <a:cubicBezTo>
                    <a:pt x="22" y="104"/>
                    <a:pt x="14" y="107"/>
                    <a:pt x="5" y="106"/>
                  </a:cubicBezTo>
                  <a:cubicBezTo>
                    <a:pt x="3" y="105"/>
                    <a:pt x="0" y="110"/>
                    <a:pt x="4" y="110"/>
                  </a:cubicBezTo>
                  <a:cubicBezTo>
                    <a:pt x="18" y="111"/>
                    <a:pt x="31" y="104"/>
                    <a:pt x="35" y="90"/>
                  </a:cubicBezTo>
                  <a:cubicBezTo>
                    <a:pt x="35" y="89"/>
                    <a:pt x="35" y="88"/>
                    <a:pt x="34" y="88"/>
                  </a:cubicBezTo>
                  <a:cubicBezTo>
                    <a:pt x="34" y="87"/>
                    <a:pt x="34" y="87"/>
                    <a:pt x="34" y="86"/>
                  </a:cubicBezTo>
                  <a:cubicBezTo>
                    <a:pt x="35" y="86"/>
                    <a:pt x="36" y="86"/>
                    <a:pt x="36" y="85"/>
                  </a:cubicBezTo>
                  <a:cubicBezTo>
                    <a:pt x="36" y="91"/>
                    <a:pt x="35" y="97"/>
                    <a:pt x="31" y="103"/>
                  </a:cubicBezTo>
                  <a:cubicBezTo>
                    <a:pt x="29" y="105"/>
                    <a:pt x="35" y="105"/>
                    <a:pt x="36" y="103"/>
                  </a:cubicBezTo>
                  <a:cubicBezTo>
                    <a:pt x="46" y="88"/>
                    <a:pt x="41" y="74"/>
                    <a:pt x="33" y="60"/>
                  </a:cubicBezTo>
                  <a:cubicBezTo>
                    <a:pt x="20" y="39"/>
                    <a:pt x="9" y="22"/>
                    <a:pt x="33" y="4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14"/>
            <p:cNvSpPr>
              <a:spLocks/>
            </p:cNvSpPr>
            <p:nvPr/>
          </p:nvSpPr>
          <p:spPr bwMode="auto">
            <a:xfrm>
              <a:off x="8595913" y="4390033"/>
              <a:ext cx="417354" cy="248125"/>
            </a:xfrm>
            <a:custGeom>
              <a:avLst/>
              <a:gdLst>
                <a:gd name="T0" fmla="*/ 60 w 116"/>
                <a:gd name="T1" fmla="*/ 26 h 69"/>
                <a:gd name="T2" fmla="*/ 65 w 116"/>
                <a:gd name="T3" fmla="*/ 17 h 69"/>
                <a:gd name="T4" fmla="*/ 87 w 116"/>
                <a:gd name="T5" fmla="*/ 8 h 69"/>
                <a:gd name="T6" fmla="*/ 112 w 116"/>
                <a:gd name="T7" fmla="*/ 3 h 69"/>
                <a:gd name="T8" fmla="*/ 109 w 116"/>
                <a:gd name="T9" fmla="*/ 1 h 69"/>
                <a:gd name="T10" fmla="*/ 72 w 116"/>
                <a:gd name="T11" fmla="*/ 7 h 69"/>
                <a:gd name="T12" fmla="*/ 58 w 116"/>
                <a:gd name="T13" fmla="*/ 21 h 69"/>
                <a:gd name="T14" fmla="*/ 22 w 116"/>
                <a:gd name="T15" fmla="*/ 40 h 69"/>
                <a:gd name="T16" fmla="*/ 21 w 116"/>
                <a:gd name="T17" fmla="*/ 42 h 69"/>
                <a:gd name="T18" fmla="*/ 21 w 116"/>
                <a:gd name="T19" fmla="*/ 39 h 69"/>
                <a:gd name="T20" fmla="*/ 16 w 116"/>
                <a:gd name="T21" fmla="*/ 40 h 69"/>
                <a:gd name="T22" fmla="*/ 15 w 116"/>
                <a:gd name="T23" fmla="*/ 43 h 69"/>
                <a:gd name="T24" fmla="*/ 15 w 116"/>
                <a:gd name="T25" fmla="*/ 43 h 69"/>
                <a:gd name="T26" fmla="*/ 15 w 116"/>
                <a:gd name="T27" fmla="*/ 43 h 69"/>
                <a:gd name="T28" fmla="*/ 12 w 116"/>
                <a:gd name="T29" fmla="*/ 45 h 69"/>
                <a:gd name="T30" fmla="*/ 13 w 116"/>
                <a:gd name="T31" fmla="*/ 46 h 69"/>
                <a:gd name="T32" fmla="*/ 17 w 116"/>
                <a:gd name="T33" fmla="*/ 45 h 69"/>
                <a:gd name="T34" fmla="*/ 2 w 116"/>
                <a:gd name="T35" fmla="*/ 67 h 69"/>
                <a:gd name="T36" fmla="*/ 7 w 116"/>
                <a:gd name="T37" fmla="*/ 67 h 69"/>
                <a:gd name="T38" fmla="*/ 42 w 116"/>
                <a:gd name="T39" fmla="*/ 37 h 69"/>
                <a:gd name="T40" fmla="*/ 60 w 116"/>
                <a:gd name="T41" fmla="*/ 2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6" h="69">
                  <a:moveTo>
                    <a:pt x="60" y="26"/>
                  </a:moveTo>
                  <a:cubicBezTo>
                    <a:pt x="62" y="23"/>
                    <a:pt x="64" y="20"/>
                    <a:pt x="65" y="17"/>
                  </a:cubicBezTo>
                  <a:cubicBezTo>
                    <a:pt x="70" y="9"/>
                    <a:pt x="78" y="8"/>
                    <a:pt x="87" y="8"/>
                  </a:cubicBezTo>
                  <a:cubicBezTo>
                    <a:pt x="96" y="8"/>
                    <a:pt x="104" y="8"/>
                    <a:pt x="112" y="3"/>
                  </a:cubicBezTo>
                  <a:cubicBezTo>
                    <a:pt x="116" y="1"/>
                    <a:pt x="111" y="0"/>
                    <a:pt x="109" y="1"/>
                  </a:cubicBezTo>
                  <a:cubicBezTo>
                    <a:pt x="98" y="8"/>
                    <a:pt x="84" y="2"/>
                    <a:pt x="72" y="7"/>
                  </a:cubicBezTo>
                  <a:cubicBezTo>
                    <a:pt x="65" y="10"/>
                    <a:pt x="62" y="15"/>
                    <a:pt x="58" y="21"/>
                  </a:cubicBezTo>
                  <a:cubicBezTo>
                    <a:pt x="50" y="35"/>
                    <a:pt x="34" y="32"/>
                    <a:pt x="22" y="40"/>
                  </a:cubicBezTo>
                  <a:cubicBezTo>
                    <a:pt x="22" y="41"/>
                    <a:pt x="21" y="41"/>
                    <a:pt x="21" y="42"/>
                  </a:cubicBezTo>
                  <a:cubicBezTo>
                    <a:pt x="21" y="41"/>
                    <a:pt x="21" y="40"/>
                    <a:pt x="21" y="39"/>
                  </a:cubicBezTo>
                  <a:cubicBezTo>
                    <a:pt x="21" y="37"/>
                    <a:pt x="16" y="38"/>
                    <a:pt x="16" y="40"/>
                  </a:cubicBezTo>
                  <a:cubicBezTo>
                    <a:pt x="16" y="41"/>
                    <a:pt x="16" y="42"/>
                    <a:pt x="15" y="43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4" y="44"/>
                    <a:pt x="13" y="44"/>
                    <a:pt x="12" y="45"/>
                  </a:cubicBezTo>
                  <a:cubicBezTo>
                    <a:pt x="11" y="46"/>
                    <a:pt x="13" y="46"/>
                    <a:pt x="13" y="46"/>
                  </a:cubicBezTo>
                  <a:cubicBezTo>
                    <a:pt x="15" y="46"/>
                    <a:pt x="16" y="46"/>
                    <a:pt x="17" y="45"/>
                  </a:cubicBezTo>
                  <a:cubicBezTo>
                    <a:pt x="11" y="52"/>
                    <a:pt x="7" y="61"/>
                    <a:pt x="2" y="67"/>
                  </a:cubicBezTo>
                  <a:cubicBezTo>
                    <a:pt x="0" y="69"/>
                    <a:pt x="6" y="69"/>
                    <a:pt x="7" y="67"/>
                  </a:cubicBezTo>
                  <a:cubicBezTo>
                    <a:pt x="18" y="54"/>
                    <a:pt x="21" y="39"/>
                    <a:pt x="42" y="37"/>
                  </a:cubicBezTo>
                  <a:cubicBezTo>
                    <a:pt x="50" y="35"/>
                    <a:pt x="54" y="32"/>
                    <a:pt x="60" y="26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15"/>
            <p:cNvSpPr>
              <a:spLocks/>
            </p:cNvSpPr>
            <p:nvPr/>
          </p:nvSpPr>
          <p:spPr bwMode="auto">
            <a:xfrm>
              <a:off x="9333917" y="5388896"/>
              <a:ext cx="147601" cy="129789"/>
            </a:xfrm>
            <a:custGeom>
              <a:avLst/>
              <a:gdLst>
                <a:gd name="T0" fmla="*/ 3 w 41"/>
                <a:gd name="T1" fmla="*/ 33 h 36"/>
                <a:gd name="T2" fmla="*/ 7 w 41"/>
                <a:gd name="T3" fmla="*/ 35 h 36"/>
                <a:gd name="T4" fmla="*/ 41 w 41"/>
                <a:gd name="T5" fmla="*/ 2 h 36"/>
                <a:gd name="T6" fmla="*/ 35 w 41"/>
                <a:gd name="T7" fmla="*/ 3 h 36"/>
                <a:gd name="T8" fmla="*/ 3 w 41"/>
                <a:gd name="T9" fmla="*/ 3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6">
                  <a:moveTo>
                    <a:pt x="3" y="33"/>
                  </a:moveTo>
                  <a:cubicBezTo>
                    <a:pt x="0" y="35"/>
                    <a:pt x="5" y="36"/>
                    <a:pt x="7" y="35"/>
                  </a:cubicBezTo>
                  <a:cubicBezTo>
                    <a:pt x="20" y="26"/>
                    <a:pt x="37" y="20"/>
                    <a:pt x="41" y="2"/>
                  </a:cubicBezTo>
                  <a:cubicBezTo>
                    <a:pt x="41" y="0"/>
                    <a:pt x="36" y="1"/>
                    <a:pt x="35" y="3"/>
                  </a:cubicBezTo>
                  <a:cubicBezTo>
                    <a:pt x="32" y="19"/>
                    <a:pt x="15" y="25"/>
                    <a:pt x="3" y="33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16"/>
            <p:cNvSpPr>
              <a:spLocks noEditPoints="1"/>
            </p:cNvSpPr>
            <p:nvPr/>
          </p:nvSpPr>
          <p:spPr bwMode="auto">
            <a:xfrm>
              <a:off x="9453524" y="5201848"/>
              <a:ext cx="374091" cy="461894"/>
            </a:xfrm>
            <a:custGeom>
              <a:avLst/>
              <a:gdLst>
                <a:gd name="T0" fmla="*/ 91 w 104"/>
                <a:gd name="T1" fmla="*/ 49 h 128"/>
                <a:gd name="T2" fmla="*/ 88 w 104"/>
                <a:gd name="T3" fmla="*/ 2 h 128"/>
                <a:gd name="T4" fmla="*/ 83 w 104"/>
                <a:gd name="T5" fmla="*/ 14 h 128"/>
                <a:gd name="T6" fmla="*/ 87 w 104"/>
                <a:gd name="T7" fmla="*/ 53 h 128"/>
                <a:gd name="T8" fmla="*/ 92 w 104"/>
                <a:gd name="T9" fmla="*/ 81 h 128"/>
                <a:gd name="T10" fmla="*/ 95 w 104"/>
                <a:gd name="T11" fmla="*/ 86 h 128"/>
                <a:gd name="T12" fmla="*/ 91 w 104"/>
                <a:gd name="T13" fmla="*/ 89 h 128"/>
                <a:gd name="T14" fmla="*/ 84 w 104"/>
                <a:gd name="T15" fmla="*/ 87 h 128"/>
                <a:gd name="T16" fmla="*/ 83 w 104"/>
                <a:gd name="T17" fmla="*/ 99 h 128"/>
                <a:gd name="T18" fmla="*/ 80 w 104"/>
                <a:gd name="T19" fmla="*/ 93 h 128"/>
                <a:gd name="T20" fmla="*/ 74 w 104"/>
                <a:gd name="T21" fmla="*/ 94 h 128"/>
                <a:gd name="T22" fmla="*/ 79 w 104"/>
                <a:gd name="T23" fmla="*/ 103 h 128"/>
                <a:gd name="T24" fmla="*/ 75 w 104"/>
                <a:gd name="T25" fmla="*/ 105 h 128"/>
                <a:gd name="T26" fmla="*/ 70 w 104"/>
                <a:gd name="T27" fmla="*/ 101 h 128"/>
                <a:gd name="T28" fmla="*/ 67 w 104"/>
                <a:gd name="T29" fmla="*/ 110 h 128"/>
                <a:gd name="T30" fmla="*/ 63 w 104"/>
                <a:gd name="T31" fmla="*/ 111 h 128"/>
                <a:gd name="T32" fmla="*/ 61 w 104"/>
                <a:gd name="T33" fmla="*/ 98 h 128"/>
                <a:gd name="T34" fmla="*/ 57 w 104"/>
                <a:gd name="T35" fmla="*/ 116 h 128"/>
                <a:gd name="T36" fmla="*/ 50 w 104"/>
                <a:gd name="T37" fmla="*/ 121 h 128"/>
                <a:gd name="T38" fmla="*/ 54 w 104"/>
                <a:gd name="T39" fmla="*/ 113 h 128"/>
                <a:gd name="T40" fmla="*/ 51 w 104"/>
                <a:gd name="T41" fmla="*/ 100 h 128"/>
                <a:gd name="T42" fmla="*/ 45 w 104"/>
                <a:gd name="T43" fmla="*/ 121 h 128"/>
                <a:gd name="T44" fmla="*/ 38 w 104"/>
                <a:gd name="T45" fmla="*/ 122 h 128"/>
                <a:gd name="T46" fmla="*/ 36 w 104"/>
                <a:gd name="T47" fmla="*/ 121 h 128"/>
                <a:gd name="T48" fmla="*/ 40 w 104"/>
                <a:gd name="T49" fmla="*/ 92 h 128"/>
                <a:gd name="T50" fmla="*/ 30 w 104"/>
                <a:gd name="T51" fmla="*/ 108 h 128"/>
                <a:gd name="T52" fmla="*/ 6 w 104"/>
                <a:gd name="T53" fmla="*/ 27 h 128"/>
                <a:gd name="T54" fmla="*/ 32 w 104"/>
                <a:gd name="T55" fmla="*/ 89 h 128"/>
                <a:gd name="T56" fmla="*/ 25 w 104"/>
                <a:gd name="T57" fmla="*/ 74 h 128"/>
                <a:gd name="T58" fmla="*/ 32 w 104"/>
                <a:gd name="T59" fmla="*/ 91 h 128"/>
                <a:gd name="T60" fmla="*/ 30 w 104"/>
                <a:gd name="T61" fmla="*/ 124 h 128"/>
                <a:gd name="T62" fmla="*/ 33 w 104"/>
                <a:gd name="T63" fmla="*/ 125 h 128"/>
                <a:gd name="T64" fmla="*/ 54 w 104"/>
                <a:gd name="T65" fmla="*/ 122 h 128"/>
                <a:gd name="T66" fmla="*/ 83 w 104"/>
                <a:gd name="T67" fmla="*/ 21 h 128"/>
                <a:gd name="T68" fmla="*/ 83 w 104"/>
                <a:gd name="T69" fmla="*/ 21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4" h="128">
                  <a:moveTo>
                    <a:pt x="103" y="79"/>
                  </a:moveTo>
                  <a:cubicBezTo>
                    <a:pt x="104" y="68"/>
                    <a:pt x="97" y="58"/>
                    <a:pt x="91" y="49"/>
                  </a:cubicBezTo>
                  <a:cubicBezTo>
                    <a:pt x="91" y="47"/>
                    <a:pt x="91" y="46"/>
                    <a:pt x="91" y="44"/>
                  </a:cubicBezTo>
                  <a:cubicBezTo>
                    <a:pt x="88" y="30"/>
                    <a:pt x="88" y="16"/>
                    <a:pt x="88" y="2"/>
                  </a:cubicBezTo>
                  <a:cubicBezTo>
                    <a:pt x="88" y="0"/>
                    <a:pt x="83" y="1"/>
                    <a:pt x="83" y="3"/>
                  </a:cubicBezTo>
                  <a:cubicBezTo>
                    <a:pt x="83" y="7"/>
                    <a:pt x="83" y="10"/>
                    <a:pt x="83" y="14"/>
                  </a:cubicBezTo>
                  <a:cubicBezTo>
                    <a:pt x="82" y="14"/>
                    <a:pt x="80" y="15"/>
                    <a:pt x="80" y="15"/>
                  </a:cubicBezTo>
                  <a:cubicBezTo>
                    <a:pt x="74" y="29"/>
                    <a:pt x="80" y="41"/>
                    <a:pt x="87" y="53"/>
                  </a:cubicBezTo>
                  <a:cubicBezTo>
                    <a:pt x="89" y="62"/>
                    <a:pt x="92" y="70"/>
                    <a:pt x="94" y="79"/>
                  </a:cubicBezTo>
                  <a:cubicBezTo>
                    <a:pt x="93" y="80"/>
                    <a:pt x="92" y="80"/>
                    <a:pt x="92" y="81"/>
                  </a:cubicBezTo>
                  <a:cubicBezTo>
                    <a:pt x="93" y="83"/>
                    <a:pt x="94" y="84"/>
                    <a:pt x="95" y="85"/>
                  </a:cubicBezTo>
                  <a:cubicBezTo>
                    <a:pt x="95" y="86"/>
                    <a:pt x="95" y="86"/>
                    <a:pt x="95" y="86"/>
                  </a:cubicBezTo>
                  <a:cubicBezTo>
                    <a:pt x="93" y="86"/>
                    <a:pt x="91" y="87"/>
                    <a:pt x="91" y="88"/>
                  </a:cubicBezTo>
                  <a:cubicBezTo>
                    <a:pt x="91" y="89"/>
                    <a:pt x="91" y="89"/>
                    <a:pt x="91" y="89"/>
                  </a:cubicBezTo>
                  <a:cubicBezTo>
                    <a:pt x="90" y="88"/>
                    <a:pt x="89" y="87"/>
                    <a:pt x="89" y="86"/>
                  </a:cubicBezTo>
                  <a:cubicBezTo>
                    <a:pt x="89" y="84"/>
                    <a:pt x="83" y="86"/>
                    <a:pt x="84" y="87"/>
                  </a:cubicBezTo>
                  <a:cubicBezTo>
                    <a:pt x="85" y="90"/>
                    <a:pt x="86" y="93"/>
                    <a:pt x="88" y="95"/>
                  </a:cubicBezTo>
                  <a:cubicBezTo>
                    <a:pt x="87" y="97"/>
                    <a:pt x="85" y="98"/>
                    <a:pt x="83" y="99"/>
                  </a:cubicBezTo>
                  <a:cubicBezTo>
                    <a:pt x="84" y="97"/>
                    <a:pt x="84" y="95"/>
                    <a:pt x="84" y="93"/>
                  </a:cubicBezTo>
                  <a:cubicBezTo>
                    <a:pt x="84" y="92"/>
                    <a:pt x="81" y="92"/>
                    <a:pt x="80" y="93"/>
                  </a:cubicBezTo>
                  <a:cubicBezTo>
                    <a:pt x="80" y="93"/>
                    <a:pt x="80" y="93"/>
                    <a:pt x="79" y="93"/>
                  </a:cubicBezTo>
                  <a:cubicBezTo>
                    <a:pt x="79" y="92"/>
                    <a:pt x="74" y="93"/>
                    <a:pt x="74" y="94"/>
                  </a:cubicBezTo>
                  <a:cubicBezTo>
                    <a:pt x="75" y="97"/>
                    <a:pt x="76" y="100"/>
                    <a:pt x="78" y="102"/>
                  </a:cubicBezTo>
                  <a:cubicBezTo>
                    <a:pt x="78" y="103"/>
                    <a:pt x="78" y="103"/>
                    <a:pt x="79" y="103"/>
                  </a:cubicBezTo>
                  <a:cubicBezTo>
                    <a:pt x="78" y="103"/>
                    <a:pt x="76" y="104"/>
                    <a:pt x="75" y="105"/>
                  </a:cubicBezTo>
                  <a:cubicBezTo>
                    <a:pt x="75" y="105"/>
                    <a:pt x="75" y="105"/>
                    <a:pt x="75" y="105"/>
                  </a:cubicBezTo>
                  <a:cubicBezTo>
                    <a:pt x="75" y="103"/>
                    <a:pt x="72" y="103"/>
                    <a:pt x="71" y="104"/>
                  </a:cubicBezTo>
                  <a:cubicBezTo>
                    <a:pt x="71" y="103"/>
                    <a:pt x="70" y="102"/>
                    <a:pt x="70" y="101"/>
                  </a:cubicBezTo>
                  <a:cubicBezTo>
                    <a:pt x="69" y="99"/>
                    <a:pt x="64" y="100"/>
                    <a:pt x="65" y="102"/>
                  </a:cubicBezTo>
                  <a:cubicBezTo>
                    <a:pt x="65" y="105"/>
                    <a:pt x="66" y="107"/>
                    <a:pt x="67" y="110"/>
                  </a:cubicBezTo>
                  <a:cubicBezTo>
                    <a:pt x="66" y="110"/>
                    <a:pt x="64" y="111"/>
                    <a:pt x="63" y="112"/>
                  </a:cubicBezTo>
                  <a:cubicBezTo>
                    <a:pt x="63" y="112"/>
                    <a:pt x="63" y="112"/>
                    <a:pt x="63" y="111"/>
                  </a:cubicBezTo>
                  <a:cubicBezTo>
                    <a:pt x="63" y="111"/>
                    <a:pt x="63" y="111"/>
                    <a:pt x="62" y="111"/>
                  </a:cubicBezTo>
                  <a:cubicBezTo>
                    <a:pt x="62" y="106"/>
                    <a:pt x="61" y="102"/>
                    <a:pt x="61" y="98"/>
                  </a:cubicBezTo>
                  <a:cubicBezTo>
                    <a:pt x="61" y="97"/>
                    <a:pt x="56" y="98"/>
                    <a:pt x="56" y="100"/>
                  </a:cubicBezTo>
                  <a:cubicBezTo>
                    <a:pt x="56" y="105"/>
                    <a:pt x="57" y="111"/>
                    <a:pt x="57" y="116"/>
                  </a:cubicBezTo>
                  <a:cubicBezTo>
                    <a:pt x="56" y="117"/>
                    <a:pt x="54" y="118"/>
                    <a:pt x="53" y="119"/>
                  </a:cubicBezTo>
                  <a:cubicBezTo>
                    <a:pt x="52" y="120"/>
                    <a:pt x="51" y="120"/>
                    <a:pt x="50" y="121"/>
                  </a:cubicBezTo>
                  <a:cubicBezTo>
                    <a:pt x="50" y="121"/>
                    <a:pt x="50" y="120"/>
                    <a:pt x="50" y="120"/>
                  </a:cubicBezTo>
                  <a:cubicBezTo>
                    <a:pt x="52" y="118"/>
                    <a:pt x="53" y="116"/>
                    <a:pt x="54" y="113"/>
                  </a:cubicBezTo>
                  <a:cubicBezTo>
                    <a:pt x="54" y="112"/>
                    <a:pt x="52" y="112"/>
                    <a:pt x="50" y="112"/>
                  </a:cubicBezTo>
                  <a:cubicBezTo>
                    <a:pt x="50" y="108"/>
                    <a:pt x="50" y="104"/>
                    <a:pt x="51" y="100"/>
                  </a:cubicBezTo>
                  <a:cubicBezTo>
                    <a:pt x="51" y="98"/>
                    <a:pt x="45" y="99"/>
                    <a:pt x="45" y="101"/>
                  </a:cubicBezTo>
                  <a:cubicBezTo>
                    <a:pt x="45" y="107"/>
                    <a:pt x="45" y="114"/>
                    <a:pt x="45" y="121"/>
                  </a:cubicBezTo>
                  <a:cubicBezTo>
                    <a:pt x="45" y="122"/>
                    <a:pt x="46" y="122"/>
                    <a:pt x="46" y="122"/>
                  </a:cubicBezTo>
                  <a:cubicBezTo>
                    <a:pt x="44" y="122"/>
                    <a:pt x="41" y="122"/>
                    <a:pt x="38" y="122"/>
                  </a:cubicBezTo>
                  <a:cubicBezTo>
                    <a:pt x="38" y="122"/>
                    <a:pt x="38" y="122"/>
                    <a:pt x="38" y="122"/>
                  </a:cubicBezTo>
                  <a:cubicBezTo>
                    <a:pt x="40" y="121"/>
                    <a:pt x="38" y="121"/>
                    <a:pt x="36" y="121"/>
                  </a:cubicBezTo>
                  <a:cubicBezTo>
                    <a:pt x="37" y="111"/>
                    <a:pt x="42" y="101"/>
                    <a:pt x="45" y="92"/>
                  </a:cubicBezTo>
                  <a:cubicBezTo>
                    <a:pt x="45" y="90"/>
                    <a:pt x="40" y="91"/>
                    <a:pt x="40" y="92"/>
                  </a:cubicBezTo>
                  <a:cubicBezTo>
                    <a:pt x="37" y="101"/>
                    <a:pt x="33" y="110"/>
                    <a:pt x="31" y="119"/>
                  </a:cubicBezTo>
                  <a:cubicBezTo>
                    <a:pt x="28" y="116"/>
                    <a:pt x="28" y="113"/>
                    <a:pt x="30" y="108"/>
                  </a:cubicBezTo>
                  <a:cubicBezTo>
                    <a:pt x="35" y="100"/>
                    <a:pt x="38" y="90"/>
                    <a:pt x="38" y="81"/>
                  </a:cubicBezTo>
                  <a:cubicBezTo>
                    <a:pt x="37" y="58"/>
                    <a:pt x="21" y="42"/>
                    <a:pt x="6" y="27"/>
                  </a:cubicBezTo>
                  <a:cubicBezTo>
                    <a:pt x="5" y="26"/>
                    <a:pt x="0" y="28"/>
                    <a:pt x="1" y="29"/>
                  </a:cubicBezTo>
                  <a:cubicBezTo>
                    <a:pt x="19" y="47"/>
                    <a:pt x="34" y="66"/>
                    <a:pt x="32" y="89"/>
                  </a:cubicBezTo>
                  <a:cubicBezTo>
                    <a:pt x="31" y="83"/>
                    <a:pt x="31" y="78"/>
                    <a:pt x="31" y="73"/>
                  </a:cubicBezTo>
                  <a:cubicBezTo>
                    <a:pt x="30" y="72"/>
                    <a:pt x="25" y="73"/>
                    <a:pt x="25" y="74"/>
                  </a:cubicBezTo>
                  <a:cubicBezTo>
                    <a:pt x="26" y="80"/>
                    <a:pt x="26" y="86"/>
                    <a:pt x="27" y="91"/>
                  </a:cubicBezTo>
                  <a:cubicBezTo>
                    <a:pt x="27" y="92"/>
                    <a:pt x="30" y="92"/>
                    <a:pt x="32" y="91"/>
                  </a:cubicBezTo>
                  <a:cubicBezTo>
                    <a:pt x="31" y="97"/>
                    <a:pt x="28" y="103"/>
                    <a:pt x="24" y="110"/>
                  </a:cubicBezTo>
                  <a:cubicBezTo>
                    <a:pt x="21" y="116"/>
                    <a:pt x="25" y="121"/>
                    <a:pt x="30" y="124"/>
                  </a:cubicBezTo>
                  <a:cubicBezTo>
                    <a:pt x="30" y="124"/>
                    <a:pt x="30" y="125"/>
                    <a:pt x="30" y="125"/>
                  </a:cubicBezTo>
                  <a:cubicBezTo>
                    <a:pt x="30" y="126"/>
                    <a:pt x="31" y="126"/>
                    <a:pt x="33" y="125"/>
                  </a:cubicBezTo>
                  <a:cubicBezTo>
                    <a:pt x="33" y="125"/>
                    <a:pt x="33" y="125"/>
                    <a:pt x="33" y="125"/>
                  </a:cubicBezTo>
                  <a:cubicBezTo>
                    <a:pt x="40" y="128"/>
                    <a:pt x="47" y="127"/>
                    <a:pt x="54" y="122"/>
                  </a:cubicBezTo>
                  <a:cubicBezTo>
                    <a:pt x="70" y="111"/>
                    <a:pt x="100" y="101"/>
                    <a:pt x="103" y="79"/>
                  </a:cubicBezTo>
                  <a:close/>
                  <a:moveTo>
                    <a:pt x="83" y="21"/>
                  </a:moveTo>
                  <a:cubicBezTo>
                    <a:pt x="83" y="25"/>
                    <a:pt x="83" y="28"/>
                    <a:pt x="84" y="32"/>
                  </a:cubicBezTo>
                  <a:cubicBezTo>
                    <a:pt x="83" y="29"/>
                    <a:pt x="82" y="25"/>
                    <a:pt x="83" y="21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17"/>
            <p:cNvSpPr>
              <a:spLocks/>
            </p:cNvSpPr>
            <p:nvPr/>
          </p:nvSpPr>
          <p:spPr bwMode="auto">
            <a:xfrm>
              <a:off x="9575676" y="5233659"/>
              <a:ext cx="155235" cy="281208"/>
            </a:xfrm>
            <a:custGeom>
              <a:avLst/>
              <a:gdLst>
                <a:gd name="T0" fmla="*/ 6 w 43"/>
                <a:gd name="T1" fmla="*/ 2 h 78"/>
                <a:gd name="T2" fmla="*/ 14 w 43"/>
                <a:gd name="T3" fmla="*/ 32 h 78"/>
                <a:gd name="T4" fmla="*/ 29 w 43"/>
                <a:gd name="T5" fmla="*/ 48 h 78"/>
                <a:gd name="T6" fmla="*/ 24 w 43"/>
                <a:gd name="T7" fmla="*/ 71 h 78"/>
                <a:gd name="T8" fmla="*/ 21 w 43"/>
                <a:gd name="T9" fmla="*/ 75 h 78"/>
                <a:gd name="T10" fmla="*/ 39 w 43"/>
                <a:gd name="T11" fmla="*/ 58 h 78"/>
                <a:gd name="T12" fmla="*/ 11 w 43"/>
                <a:gd name="T13" fmla="*/ 3 h 78"/>
                <a:gd name="T14" fmla="*/ 6 w 43"/>
                <a:gd name="T15" fmla="*/ 2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" h="78">
                  <a:moveTo>
                    <a:pt x="6" y="2"/>
                  </a:moveTo>
                  <a:cubicBezTo>
                    <a:pt x="0" y="14"/>
                    <a:pt x="6" y="23"/>
                    <a:pt x="14" y="32"/>
                  </a:cubicBezTo>
                  <a:cubicBezTo>
                    <a:pt x="19" y="37"/>
                    <a:pt x="25" y="42"/>
                    <a:pt x="29" y="48"/>
                  </a:cubicBezTo>
                  <a:cubicBezTo>
                    <a:pt x="33" y="54"/>
                    <a:pt x="43" y="76"/>
                    <a:pt x="24" y="71"/>
                  </a:cubicBezTo>
                  <a:cubicBezTo>
                    <a:pt x="22" y="71"/>
                    <a:pt x="18" y="74"/>
                    <a:pt x="21" y="75"/>
                  </a:cubicBezTo>
                  <a:cubicBezTo>
                    <a:pt x="35" y="78"/>
                    <a:pt x="43" y="72"/>
                    <a:pt x="39" y="58"/>
                  </a:cubicBezTo>
                  <a:cubicBezTo>
                    <a:pt x="35" y="38"/>
                    <a:pt x="0" y="24"/>
                    <a:pt x="11" y="3"/>
                  </a:cubicBezTo>
                  <a:cubicBezTo>
                    <a:pt x="13" y="0"/>
                    <a:pt x="7" y="0"/>
                    <a:pt x="6" y="2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18"/>
            <p:cNvSpPr>
              <a:spLocks/>
            </p:cNvSpPr>
            <p:nvPr/>
          </p:nvSpPr>
          <p:spPr bwMode="auto">
            <a:xfrm>
              <a:off x="9186316" y="5229842"/>
              <a:ext cx="72528" cy="162872"/>
            </a:xfrm>
            <a:custGeom>
              <a:avLst/>
              <a:gdLst>
                <a:gd name="T0" fmla="*/ 6 w 20"/>
                <a:gd name="T1" fmla="*/ 1 h 45"/>
                <a:gd name="T2" fmla="*/ 0 w 20"/>
                <a:gd name="T3" fmla="*/ 2 h 45"/>
                <a:gd name="T4" fmla="*/ 11 w 20"/>
                <a:gd name="T5" fmla="*/ 20 h 45"/>
                <a:gd name="T6" fmla="*/ 2 w 20"/>
                <a:gd name="T7" fmla="*/ 44 h 45"/>
                <a:gd name="T8" fmla="*/ 7 w 20"/>
                <a:gd name="T9" fmla="*/ 44 h 45"/>
                <a:gd name="T10" fmla="*/ 18 w 20"/>
                <a:gd name="T11" fmla="*/ 22 h 45"/>
                <a:gd name="T12" fmla="*/ 6 w 20"/>
                <a:gd name="T13" fmla="*/ 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45">
                  <a:moveTo>
                    <a:pt x="6" y="1"/>
                  </a:moveTo>
                  <a:cubicBezTo>
                    <a:pt x="5" y="0"/>
                    <a:pt x="0" y="1"/>
                    <a:pt x="0" y="2"/>
                  </a:cubicBezTo>
                  <a:cubicBezTo>
                    <a:pt x="1" y="10"/>
                    <a:pt x="7" y="14"/>
                    <a:pt x="11" y="20"/>
                  </a:cubicBezTo>
                  <a:cubicBezTo>
                    <a:pt x="18" y="29"/>
                    <a:pt x="8" y="38"/>
                    <a:pt x="2" y="44"/>
                  </a:cubicBezTo>
                  <a:cubicBezTo>
                    <a:pt x="1" y="45"/>
                    <a:pt x="6" y="45"/>
                    <a:pt x="7" y="44"/>
                  </a:cubicBezTo>
                  <a:cubicBezTo>
                    <a:pt x="14" y="37"/>
                    <a:pt x="20" y="32"/>
                    <a:pt x="18" y="22"/>
                  </a:cubicBezTo>
                  <a:cubicBezTo>
                    <a:pt x="16" y="13"/>
                    <a:pt x="6" y="10"/>
                    <a:pt x="6" y="1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19"/>
            <p:cNvSpPr>
              <a:spLocks noEditPoints="1"/>
            </p:cNvSpPr>
            <p:nvPr/>
          </p:nvSpPr>
          <p:spPr bwMode="auto">
            <a:xfrm>
              <a:off x="9229578" y="5024979"/>
              <a:ext cx="393178" cy="385548"/>
            </a:xfrm>
            <a:custGeom>
              <a:avLst/>
              <a:gdLst>
                <a:gd name="T0" fmla="*/ 38 w 109"/>
                <a:gd name="T1" fmla="*/ 100 h 107"/>
                <a:gd name="T2" fmla="*/ 55 w 109"/>
                <a:gd name="T3" fmla="*/ 76 h 107"/>
                <a:gd name="T4" fmla="*/ 61 w 109"/>
                <a:gd name="T5" fmla="*/ 68 h 107"/>
                <a:gd name="T6" fmla="*/ 71 w 109"/>
                <a:gd name="T7" fmla="*/ 59 h 107"/>
                <a:gd name="T8" fmla="*/ 74 w 109"/>
                <a:gd name="T9" fmla="*/ 62 h 107"/>
                <a:gd name="T10" fmla="*/ 79 w 109"/>
                <a:gd name="T11" fmla="*/ 58 h 107"/>
                <a:gd name="T12" fmla="*/ 85 w 109"/>
                <a:gd name="T13" fmla="*/ 58 h 107"/>
                <a:gd name="T14" fmla="*/ 102 w 109"/>
                <a:gd name="T15" fmla="*/ 47 h 107"/>
                <a:gd name="T16" fmla="*/ 89 w 109"/>
                <a:gd name="T17" fmla="*/ 7 h 107"/>
                <a:gd name="T18" fmla="*/ 84 w 109"/>
                <a:gd name="T19" fmla="*/ 4 h 107"/>
                <a:gd name="T20" fmla="*/ 78 w 109"/>
                <a:gd name="T21" fmla="*/ 5 h 107"/>
                <a:gd name="T22" fmla="*/ 93 w 109"/>
                <a:gd name="T23" fmla="*/ 40 h 107"/>
                <a:gd name="T24" fmla="*/ 92 w 109"/>
                <a:gd name="T25" fmla="*/ 51 h 107"/>
                <a:gd name="T26" fmla="*/ 91 w 109"/>
                <a:gd name="T27" fmla="*/ 53 h 107"/>
                <a:gd name="T28" fmla="*/ 86 w 109"/>
                <a:gd name="T29" fmla="*/ 52 h 107"/>
                <a:gd name="T30" fmla="*/ 78 w 109"/>
                <a:gd name="T31" fmla="*/ 49 h 107"/>
                <a:gd name="T32" fmla="*/ 78 w 109"/>
                <a:gd name="T33" fmla="*/ 56 h 107"/>
                <a:gd name="T34" fmla="*/ 75 w 109"/>
                <a:gd name="T35" fmla="*/ 56 h 107"/>
                <a:gd name="T36" fmla="*/ 65 w 109"/>
                <a:gd name="T37" fmla="*/ 49 h 107"/>
                <a:gd name="T38" fmla="*/ 65 w 109"/>
                <a:gd name="T39" fmla="*/ 57 h 107"/>
                <a:gd name="T40" fmla="*/ 64 w 109"/>
                <a:gd name="T41" fmla="*/ 57 h 107"/>
                <a:gd name="T42" fmla="*/ 63 w 109"/>
                <a:gd name="T43" fmla="*/ 52 h 107"/>
                <a:gd name="T44" fmla="*/ 58 w 109"/>
                <a:gd name="T45" fmla="*/ 57 h 107"/>
                <a:gd name="T46" fmla="*/ 59 w 109"/>
                <a:gd name="T47" fmla="*/ 61 h 107"/>
                <a:gd name="T48" fmla="*/ 51 w 109"/>
                <a:gd name="T49" fmla="*/ 60 h 107"/>
                <a:gd name="T50" fmla="*/ 51 w 109"/>
                <a:gd name="T51" fmla="*/ 72 h 107"/>
                <a:gd name="T52" fmla="*/ 47 w 109"/>
                <a:gd name="T53" fmla="*/ 83 h 107"/>
                <a:gd name="T54" fmla="*/ 36 w 109"/>
                <a:gd name="T55" fmla="*/ 65 h 107"/>
                <a:gd name="T56" fmla="*/ 43 w 109"/>
                <a:gd name="T57" fmla="*/ 88 h 107"/>
                <a:gd name="T58" fmla="*/ 31 w 109"/>
                <a:gd name="T59" fmla="*/ 99 h 107"/>
                <a:gd name="T60" fmla="*/ 21 w 109"/>
                <a:gd name="T61" fmla="*/ 86 h 107"/>
                <a:gd name="T62" fmla="*/ 21 w 109"/>
                <a:gd name="T63" fmla="*/ 99 h 107"/>
                <a:gd name="T64" fmla="*/ 10 w 109"/>
                <a:gd name="T65" fmla="*/ 88 h 107"/>
                <a:gd name="T66" fmla="*/ 7 w 109"/>
                <a:gd name="T67" fmla="*/ 94 h 107"/>
                <a:gd name="T68" fmla="*/ 98 w 109"/>
                <a:gd name="T69" fmla="*/ 42 h 107"/>
                <a:gd name="T70" fmla="*/ 98 w 109"/>
                <a:gd name="T71" fmla="*/ 38 h 107"/>
                <a:gd name="T72" fmla="*/ 98 w 109"/>
                <a:gd name="T73" fmla="*/ 42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9" h="107">
                  <a:moveTo>
                    <a:pt x="3" y="97"/>
                  </a:moveTo>
                  <a:cubicBezTo>
                    <a:pt x="13" y="102"/>
                    <a:pt x="27" y="107"/>
                    <a:pt x="38" y="100"/>
                  </a:cubicBezTo>
                  <a:cubicBezTo>
                    <a:pt x="44" y="97"/>
                    <a:pt x="48" y="93"/>
                    <a:pt x="51" y="87"/>
                  </a:cubicBezTo>
                  <a:cubicBezTo>
                    <a:pt x="53" y="83"/>
                    <a:pt x="54" y="80"/>
                    <a:pt x="55" y="76"/>
                  </a:cubicBezTo>
                  <a:cubicBezTo>
                    <a:pt x="56" y="76"/>
                    <a:pt x="58" y="76"/>
                    <a:pt x="59" y="75"/>
                  </a:cubicBezTo>
                  <a:cubicBezTo>
                    <a:pt x="60" y="72"/>
                    <a:pt x="60" y="70"/>
                    <a:pt x="61" y="68"/>
                  </a:cubicBezTo>
                  <a:cubicBezTo>
                    <a:pt x="61" y="67"/>
                    <a:pt x="61" y="66"/>
                    <a:pt x="60" y="66"/>
                  </a:cubicBezTo>
                  <a:cubicBezTo>
                    <a:pt x="62" y="63"/>
                    <a:pt x="65" y="60"/>
                    <a:pt x="71" y="59"/>
                  </a:cubicBezTo>
                  <a:cubicBezTo>
                    <a:pt x="71" y="59"/>
                    <a:pt x="71" y="59"/>
                    <a:pt x="71" y="59"/>
                  </a:cubicBezTo>
                  <a:cubicBezTo>
                    <a:pt x="72" y="60"/>
                    <a:pt x="73" y="61"/>
                    <a:pt x="74" y="62"/>
                  </a:cubicBezTo>
                  <a:cubicBezTo>
                    <a:pt x="75" y="63"/>
                    <a:pt x="78" y="62"/>
                    <a:pt x="79" y="61"/>
                  </a:cubicBezTo>
                  <a:cubicBezTo>
                    <a:pt x="79" y="60"/>
                    <a:pt x="79" y="59"/>
                    <a:pt x="79" y="58"/>
                  </a:cubicBezTo>
                  <a:cubicBezTo>
                    <a:pt x="81" y="58"/>
                    <a:pt x="83" y="58"/>
                    <a:pt x="85" y="58"/>
                  </a:cubicBezTo>
                  <a:cubicBezTo>
                    <a:pt x="85" y="58"/>
                    <a:pt x="85" y="58"/>
                    <a:pt x="85" y="58"/>
                  </a:cubicBezTo>
                  <a:cubicBezTo>
                    <a:pt x="86" y="59"/>
                    <a:pt x="89" y="58"/>
                    <a:pt x="90" y="57"/>
                  </a:cubicBezTo>
                  <a:cubicBezTo>
                    <a:pt x="94" y="56"/>
                    <a:pt x="99" y="53"/>
                    <a:pt x="102" y="47"/>
                  </a:cubicBezTo>
                  <a:cubicBezTo>
                    <a:pt x="109" y="34"/>
                    <a:pt x="99" y="16"/>
                    <a:pt x="89" y="7"/>
                  </a:cubicBezTo>
                  <a:cubicBezTo>
                    <a:pt x="89" y="7"/>
                    <a:pt x="89" y="7"/>
                    <a:pt x="89" y="7"/>
                  </a:cubicBezTo>
                  <a:cubicBezTo>
                    <a:pt x="88" y="6"/>
                    <a:pt x="88" y="5"/>
                    <a:pt x="87" y="4"/>
                  </a:cubicBezTo>
                  <a:cubicBezTo>
                    <a:pt x="87" y="4"/>
                    <a:pt x="85" y="4"/>
                    <a:pt x="84" y="4"/>
                  </a:cubicBezTo>
                  <a:cubicBezTo>
                    <a:pt x="84" y="4"/>
                    <a:pt x="83" y="3"/>
                    <a:pt x="82" y="2"/>
                  </a:cubicBezTo>
                  <a:cubicBezTo>
                    <a:pt x="81" y="0"/>
                    <a:pt x="76" y="3"/>
                    <a:pt x="78" y="5"/>
                  </a:cubicBezTo>
                  <a:cubicBezTo>
                    <a:pt x="87" y="15"/>
                    <a:pt x="92" y="27"/>
                    <a:pt x="93" y="40"/>
                  </a:cubicBezTo>
                  <a:cubicBezTo>
                    <a:pt x="93" y="40"/>
                    <a:pt x="93" y="40"/>
                    <a:pt x="93" y="40"/>
                  </a:cubicBezTo>
                  <a:cubicBezTo>
                    <a:pt x="91" y="38"/>
                    <a:pt x="87" y="40"/>
                    <a:pt x="87" y="42"/>
                  </a:cubicBezTo>
                  <a:cubicBezTo>
                    <a:pt x="89" y="45"/>
                    <a:pt x="91" y="48"/>
                    <a:pt x="92" y="51"/>
                  </a:cubicBezTo>
                  <a:cubicBezTo>
                    <a:pt x="92" y="51"/>
                    <a:pt x="92" y="52"/>
                    <a:pt x="93" y="52"/>
                  </a:cubicBezTo>
                  <a:cubicBezTo>
                    <a:pt x="92" y="52"/>
                    <a:pt x="92" y="52"/>
                    <a:pt x="91" y="53"/>
                  </a:cubicBezTo>
                  <a:cubicBezTo>
                    <a:pt x="91" y="52"/>
                    <a:pt x="91" y="52"/>
                    <a:pt x="91" y="52"/>
                  </a:cubicBezTo>
                  <a:cubicBezTo>
                    <a:pt x="91" y="50"/>
                    <a:pt x="87" y="50"/>
                    <a:pt x="86" y="52"/>
                  </a:cubicBezTo>
                  <a:cubicBezTo>
                    <a:pt x="85" y="50"/>
                    <a:pt x="84" y="49"/>
                    <a:pt x="84" y="48"/>
                  </a:cubicBezTo>
                  <a:cubicBezTo>
                    <a:pt x="83" y="46"/>
                    <a:pt x="77" y="47"/>
                    <a:pt x="78" y="49"/>
                  </a:cubicBezTo>
                  <a:cubicBezTo>
                    <a:pt x="79" y="51"/>
                    <a:pt x="81" y="53"/>
                    <a:pt x="82" y="55"/>
                  </a:cubicBezTo>
                  <a:cubicBezTo>
                    <a:pt x="81" y="55"/>
                    <a:pt x="79" y="55"/>
                    <a:pt x="78" y="56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77" y="56"/>
                    <a:pt x="76" y="56"/>
                    <a:pt x="75" y="56"/>
                  </a:cubicBezTo>
                  <a:cubicBezTo>
                    <a:pt x="73" y="53"/>
                    <a:pt x="71" y="51"/>
                    <a:pt x="70" y="48"/>
                  </a:cubicBezTo>
                  <a:cubicBezTo>
                    <a:pt x="69" y="46"/>
                    <a:pt x="64" y="48"/>
                    <a:pt x="65" y="49"/>
                  </a:cubicBezTo>
                  <a:cubicBezTo>
                    <a:pt x="66" y="52"/>
                    <a:pt x="67" y="54"/>
                    <a:pt x="69" y="57"/>
                  </a:cubicBezTo>
                  <a:cubicBezTo>
                    <a:pt x="67" y="57"/>
                    <a:pt x="66" y="57"/>
                    <a:pt x="65" y="57"/>
                  </a:cubicBezTo>
                  <a:cubicBezTo>
                    <a:pt x="65" y="57"/>
                    <a:pt x="64" y="57"/>
                    <a:pt x="64" y="57"/>
                  </a:cubicBezTo>
                  <a:cubicBezTo>
                    <a:pt x="64" y="57"/>
                    <a:pt x="64" y="57"/>
                    <a:pt x="64" y="57"/>
                  </a:cubicBezTo>
                  <a:cubicBezTo>
                    <a:pt x="64" y="57"/>
                    <a:pt x="64" y="57"/>
                    <a:pt x="64" y="57"/>
                  </a:cubicBezTo>
                  <a:cubicBezTo>
                    <a:pt x="63" y="56"/>
                    <a:pt x="63" y="54"/>
                    <a:pt x="63" y="52"/>
                  </a:cubicBezTo>
                  <a:cubicBezTo>
                    <a:pt x="63" y="51"/>
                    <a:pt x="58" y="52"/>
                    <a:pt x="58" y="54"/>
                  </a:cubicBezTo>
                  <a:cubicBezTo>
                    <a:pt x="58" y="55"/>
                    <a:pt x="58" y="56"/>
                    <a:pt x="58" y="57"/>
                  </a:cubicBezTo>
                  <a:cubicBezTo>
                    <a:pt x="58" y="58"/>
                    <a:pt x="58" y="60"/>
                    <a:pt x="59" y="61"/>
                  </a:cubicBezTo>
                  <a:cubicBezTo>
                    <a:pt x="59" y="61"/>
                    <a:pt x="59" y="61"/>
                    <a:pt x="59" y="61"/>
                  </a:cubicBezTo>
                  <a:cubicBezTo>
                    <a:pt x="57" y="62"/>
                    <a:pt x="56" y="64"/>
                    <a:pt x="54" y="66"/>
                  </a:cubicBezTo>
                  <a:cubicBezTo>
                    <a:pt x="53" y="64"/>
                    <a:pt x="52" y="62"/>
                    <a:pt x="51" y="60"/>
                  </a:cubicBezTo>
                  <a:cubicBezTo>
                    <a:pt x="50" y="58"/>
                    <a:pt x="45" y="60"/>
                    <a:pt x="46" y="62"/>
                  </a:cubicBezTo>
                  <a:cubicBezTo>
                    <a:pt x="48" y="65"/>
                    <a:pt x="50" y="69"/>
                    <a:pt x="51" y="72"/>
                  </a:cubicBezTo>
                  <a:cubicBezTo>
                    <a:pt x="51" y="73"/>
                    <a:pt x="51" y="73"/>
                    <a:pt x="50" y="74"/>
                  </a:cubicBezTo>
                  <a:cubicBezTo>
                    <a:pt x="49" y="77"/>
                    <a:pt x="48" y="80"/>
                    <a:pt x="47" y="83"/>
                  </a:cubicBezTo>
                  <a:cubicBezTo>
                    <a:pt x="47" y="83"/>
                    <a:pt x="46" y="83"/>
                    <a:pt x="46" y="83"/>
                  </a:cubicBezTo>
                  <a:cubicBezTo>
                    <a:pt x="42" y="77"/>
                    <a:pt x="39" y="71"/>
                    <a:pt x="36" y="65"/>
                  </a:cubicBezTo>
                  <a:cubicBezTo>
                    <a:pt x="35" y="63"/>
                    <a:pt x="30" y="65"/>
                    <a:pt x="31" y="67"/>
                  </a:cubicBezTo>
                  <a:cubicBezTo>
                    <a:pt x="34" y="74"/>
                    <a:pt x="38" y="81"/>
                    <a:pt x="43" y="88"/>
                  </a:cubicBezTo>
                  <a:cubicBezTo>
                    <a:pt x="43" y="89"/>
                    <a:pt x="44" y="89"/>
                    <a:pt x="45" y="88"/>
                  </a:cubicBezTo>
                  <a:cubicBezTo>
                    <a:pt x="42" y="94"/>
                    <a:pt x="37" y="97"/>
                    <a:pt x="31" y="99"/>
                  </a:cubicBezTo>
                  <a:cubicBezTo>
                    <a:pt x="29" y="94"/>
                    <a:pt x="27" y="89"/>
                    <a:pt x="27" y="84"/>
                  </a:cubicBezTo>
                  <a:cubicBezTo>
                    <a:pt x="26" y="83"/>
                    <a:pt x="21" y="84"/>
                    <a:pt x="21" y="86"/>
                  </a:cubicBezTo>
                  <a:cubicBezTo>
                    <a:pt x="22" y="90"/>
                    <a:pt x="23" y="95"/>
                    <a:pt x="25" y="99"/>
                  </a:cubicBezTo>
                  <a:cubicBezTo>
                    <a:pt x="24" y="99"/>
                    <a:pt x="22" y="99"/>
                    <a:pt x="21" y="99"/>
                  </a:cubicBezTo>
                  <a:cubicBezTo>
                    <a:pt x="19" y="94"/>
                    <a:pt x="17" y="90"/>
                    <a:pt x="16" y="86"/>
                  </a:cubicBezTo>
                  <a:cubicBezTo>
                    <a:pt x="15" y="84"/>
                    <a:pt x="9" y="86"/>
                    <a:pt x="10" y="88"/>
                  </a:cubicBezTo>
                  <a:cubicBezTo>
                    <a:pt x="12" y="91"/>
                    <a:pt x="13" y="94"/>
                    <a:pt x="14" y="97"/>
                  </a:cubicBezTo>
                  <a:cubicBezTo>
                    <a:pt x="12" y="96"/>
                    <a:pt x="9" y="95"/>
                    <a:pt x="7" y="94"/>
                  </a:cubicBezTo>
                  <a:cubicBezTo>
                    <a:pt x="5" y="93"/>
                    <a:pt x="0" y="95"/>
                    <a:pt x="3" y="97"/>
                  </a:cubicBezTo>
                  <a:close/>
                  <a:moveTo>
                    <a:pt x="98" y="42"/>
                  </a:moveTo>
                  <a:cubicBezTo>
                    <a:pt x="98" y="41"/>
                    <a:pt x="98" y="40"/>
                    <a:pt x="98" y="39"/>
                  </a:cubicBezTo>
                  <a:cubicBezTo>
                    <a:pt x="98" y="38"/>
                    <a:pt x="98" y="38"/>
                    <a:pt x="98" y="38"/>
                  </a:cubicBezTo>
                  <a:cubicBezTo>
                    <a:pt x="98" y="39"/>
                    <a:pt x="98" y="40"/>
                    <a:pt x="98" y="40"/>
                  </a:cubicBezTo>
                  <a:cubicBezTo>
                    <a:pt x="98" y="41"/>
                    <a:pt x="98" y="41"/>
                    <a:pt x="98" y="42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20"/>
            <p:cNvSpPr>
              <a:spLocks/>
            </p:cNvSpPr>
            <p:nvPr/>
          </p:nvSpPr>
          <p:spPr bwMode="auto">
            <a:xfrm>
              <a:off x="9705463" y="5005893"/>
              <a:ext cx="305381" cy="188321"/>
            </a:xfrm>
            <a:custGeom>
              <a:avLst/>
              <a:gdLst>
                <a:gd name="T0" fmla="*/ 6 w 85"/>
                <a:gd name="T1" fmla="*/ 49 h 52"/>
                <a:gd name="T2" fmla="*/ 84 w 85"/>
                <a:gd name="T3" fmla="*/ 2 h 52"/>
                <a:gd name="T4" fmla="*/ 79 w 85"/>
                <a:gd name="T5" fmla="*/ 2 h 52"/>
                <a:gd name="T6" fmla="*/ 0 w 85"/>
                <a:gd name="T7" fmla="*/ 50 h 52"/>
                <a:gd name="T8" fmla="*/ 6 w 85"/>
                <a:gd name="T9" fmla="*/ 49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52">
                  <a:moveTo>
                    <a:pt x="6" y="49"/>
                  </a:moveTo>
                  <a:cubicBezTo>
                    <a:pt x="8" y="15"/>
                    <a:pt x="68" y="29"/>
                    <a:pt x="84" y="2"/>
                  </a:cubicBezTo>
                  <a:cubicBezTo>
                    <a:pt x="85" y="0"/>
                    <a:pt x="80" y="0"/>
                    <a:pt x="79" y="2"/>
                  </a:cubicBezTo>
                  <a:cubicBezTo>
                    <a:pt x="63" y="29"/>
                    <a:pt x="3" y="13"/>
                    <a:pt x="0" y="50"/>
                  </a:cubicBezTo>
                  <a:cubicBezTo>
                    <a:pt x="0" y="52"/>
                    <a:pt x="6" y="51"/>
                    <a:pt x="6" y="49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21"/>
            <p:cNvSpPr>
              <a:spLocks/>
            </p:cNvSpPr>
            <p:nvPr/>
          </p:nvSpPr>
          <p:spPr bwMode="auto">
            <a:xfrm>
              <a:off x="9831433" y="5111505"/>
              <a:ext cx="234125" cy="385548"/>
            </a:xfrm>
            <a:custGeom>
              <a:avLst/>
              <a:gdLst>
                <a:gd name="T0" fmla="*/ 39 w 65"/>
                <a:gd name="T1" fmla="*/ 90 h 107"/>
                <a:gd name="T2" fmla="*/ 64 w 65"/>
                <a:gd name="T3" fmla="*/ 65 h 107"/>
                <a:gd name="T4" fmla="*/ 38 w 65"/>
                <a:gd name="T5" fmla="*/ 42 h 107"/>
                <a:gd name="T6" fmla="*/ 14 w 65"/>
                <a:gd name="T7" fmla="*/ 32 h 107"/>
                <a:gd name="T8" fmla="*/ 42 w 65"/>
                <a:gd name="T9" fmla="*/ 3 h 107"/>
                <a:gd name="T10" fmla="*/ 44 w 65"/>
                <a:gd name="T11" fmla="*/ 0 h 107"/>
                <a:gd name="T12" fmla="*/ 8 w 65"/>
                <a:gd name="T13" fmla="*/ 22 h 107"/>
                <a:gd name="T14" fmla="*/ 40 w 65"/>
                <a:gd name="T15" fmla="*/ 46 h 107"/>
                <a:gd name="T16" fmla="*/ 56 w 65"/>
                <a:gd name="T17" fmla="*/ 77 h 107"/>
                <a:gd name="T18" fmla="*/ 21 w 65"/>
                <a:gd name="T19" fmla="*/ 86 h 107"/>
                <a:gd name="T20" fmla="*/ 3 w 65"/>
                <a:gd name="T21" fmla="*/ 105 h 107"/>
                <a:gd name="T22" fmla="*/ 8 w 65"/>
                <a:gd name="T23" fmla="*/ 104 h 107"/>
                <a:gd name="T24" fmla="*/ 39 w 65"/>
                <a:gd name="T25" fmla="*/ 9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5" h="107">
                  <a:moveTo>
                    <a:pt x="39" y="90"/>
                  </a:moveTo>
                  <a:cubicBezTo>
                    <a:pt x="53" y="88"/>
                    <a:pt x="63" y="78"/>
                    <a:pt x="64" y="65"/>
                  </a:cubicBezTo>
                  <a:cubicBezTo>
                    <a:pt x="65" y="49"/>
                    <a:pt x="49" y="45"/>
                    <a:pt x="38" y="42"/>
                  </a:cubicBezTo>
                  <a:cubicBezTo>
                    <a:pt x="29" y="40"/>
                    <a:pt x="20" y="39"/>
                    <a:pt x="14" y="32"/>
                  </a:cubicBezTo>
                  <a:cubicBezTo>
                    <a:pt x="1" y="18"/>
                    <a:pt x="32" y="3"/>
                    <a:pt x="42" y="3"/>
                  </a:cubicBezTo>
                  <a:cubicBezTo>
                    <a:pt x="43" y="3"/>
                    <a:pt x="47" y="0"/>
                    <a:pt x="44" y="0"/>
                  </a:cubicBezTo>
                  <a:cubicBezTo>
                    <a:pt x="29" y="1"/>
                    <a:pt x="14" y="8"/>
                    <a:pt x="8" y="22"/>
                  </a:cubicBezTo>
                  <a:cubicBezTo>
                    <a:pt x="0" y="40"/>
                    <a:pt x="30" y="44"/>
                    <a:pt x="40" y="46"/>
                  </a:cubicBezTo>
                  <a:cubicBezTo>
                    <a:pt x="55" y="50"/>
                    <a:pt x="64" y="62"/>
                    <a:pt x="56" y="77"/>
                  </a:cubicBezTo>
                  <a:cubicBezTo>
                    <a:pt x="48" y="91"/>
                    <a:pt x="34" y="87"/>
                    <a:pt x="21" y="86"/>
                  </a:cubicBezTo>
                  <a:cubicBezTo>
                    <a:pt x="7" y="84"/>
                    <a:pt x="0" y="90"/>
                    <a:pt x="3" y="105"/>
                  </a:cubicBezTo>
                  <a:cubicBezTo>
                    <a:pt x="3" y="107"/>
                    <a:pt x="9" y="106"/>
                    <a:pt x="8" y="104"/>
                  </a:cubicBezTo>
                  <a:cubicBezTo>
                    <a:pt x="4" y="81"/>
                    <a:pt x="26" y="92"/>
                    <a:pt x="39" y="90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22"/>
            <p:cNvSpPr>
              <a:spLocks/>
            </p:cNvSpPr>
            <p:nvPr/>
          </p:nvSpPr>
          <p:spPr bwMode="auto">
            <a:xfrm>
              <a:off x="10000664" y="4783216"/>
              <a:ext cx="564954" cy="349920"/>
            </a:xfrm>
            <a:custGeom>
              <a:avLst/>
              <a:gdLst>
                <a:gd name="T0" fmla="*/ 133 w 157"/>
                <a:gd name="T1" fmla="*/ 13 h 97"/>
                <a:gd name="T2" fmla="*/ 151 w 157"/>
                <a:gd name="T3" fmla="*/ 44 h 97"/>
                <a:gd name="T4" fmla="*/ 154 w 157"/>
                <a:gd name="T5" fmla="*/ 40 h 97"/>
                <a:gd name="T6" fmla="*/ 139 w 157"/>
                <a:gd name="T7" fmla="*/ 11 h 97"/>
                <a:gd name="T8" fmla="*/ 135 w 157"/>
                <a:gd name="T9" fmla="*/ 10 h 97"/>
                <a:gd name="T10" fmla="*/ 138 w 157"/>
                <a:gd name="T11" fmla="*/ 2 h 97"/>
                <a:gd name="T12" fmla="*/ 133 w 157"/>
                <a:gd name="T13" fmla="*/ 3 h 97"/>
                <a:gd name="T14" fmla="*/ 107 w 157"/>
                <a:gd name="T15" fmla="*/ 19 h 97"/>
                <a:gd name="T16" fmla="*/ 94 w 157"/>
                <a:gd name="T17" fmla="*/ 18 h 97"/>
                <a:gd name="T18" fmla="*/ 80 w 157"/>
                <a:gd name="T19" fmla="*/ 24 h 97"/>
                <a:gd name="T20" fmla="*/ 79 w 157"/>
                <a:gd name="T21" fmla="*/ 23 h 97"/>
                <a:gd name="T22" fmla="*/ 74 w 157"/>
                <a:gd name="T23" fmla="*/ 25 h 97"/>
                <a:gd name="T24" fmla="*/ 79 w 157"/>
                <a:gd name="T25" fmla="*/ 32 h 97"/>
                <a:gd name="T26" fmla="*/ 80 w 157"/>
                <a:gd name="T27" fmla="*/ 32 h 97"/>
                <a:gd name="T28" fmla="*/ 83 w 157"/>
                <a:gd name="T29" fmla="*/ 40 h 97"/>
                <a:gd name="T30" fmla="*/ 79 w 157"/>
                <a:gd name="T31" fmla="*/ 42 h 97"/>
                <a:gd name="T32" fmla="*/ 80 w 157"/>
                <a:gd name="T33" fmla="*/ 44 h 97"/>
                <a:gd name="T34" fmla="*/ 78 w 157"/>
                <a:gd name="T35" fmla="*/ 45 h 97"/>
                <a:gd name="T36" fmla="*/ 82 w 157"/>
                <a:gd name="T37" fmla="*/ 50 h 97"/>
                <a:gd name="T38" fmla="*/ 87 w 157"/>
                <a:gd name="T39" fmla="*/ 49 h 97"/>
                <a:gd name="T40" fmla="*/ 85 w 157"/>
                <a:gd name="T41" fmla="*/ 63 h 97"/>
                <a:gd name="T42" fmla="*/ 85 w 157"/>
                <a:gd name="T43" fmla="*/ 62 h 97"/>
                <a:gd name="T44" fmla="*/ 84 w 157"/>
                <a:gd name="T45" fmla="*/ 62 h 97"/>
                <a:gd name="T46" fmla="*/ 81 w 157"/>
                <a:gd name="T47" fmla="*/ 60 h 97"/>
                <a:gd name="T48" fmla="*/ 80 w 157"/>
                <a:gd name="T49" fmla="*/ 59 h 97"/>
                <a:gd name="T50" fmla="*/ 76 w 157"/>
                <a:gd name="T51" fmla="*/ 54 h 97"/>
                <a:gd name="T52" fmla="*/ 71 w 157"/>
                <a:gd name="T53" fmla="*/ 56 h 97"/>
                <a:gd name="T54" fmla="*/ 75 w 157"/>
                <a:gd name="T55" fmla="*/ 61 h 97"/>
                <a:gd name="T56" fmla="*/ 79 w 157"/>
                <a:gd name="T57" fmla="*/ 65 h 97"/>
                <a:gd name="T58" fmla="*/ 84 w 157"/>
                <a:gd name="T59" fmla="*/ 65 h 97"/>
                <a:gd name="T60" fmla="*/ 72 w 157"/>
                <a:gd name="T61" fmla="*/ 75 h 97"/>
                <a:gd name="T62" fmla="*/ 52 w 157"/>
                <a:gd name="T63" fmla="*/ 86 h 97"/>
                <a:gd name="T64" fmla="*/ 31 w 157"/>
                <a:gd name="T65" fmla="*/ 90 h 97"/>
                <a:gd name="T66" fmla="*/ 29 w 157"/>
                <a:gd name="T67" fmla="*/ 87 h 97"/>
                <a:gd name="T68" fmla="*/ 24 w 157"/>
                <a:gd name="T69" fmla="*/ 88 h 97"/>
                <a:gd name="T70" fmla="*/ 7 w 157"/>
                <a:gd name="T71" fmla="*/ 82 h 97"/>
                <a:gd name="T72" fmla="*/ 3 w 157"/>
                <a:gd name="T73" fmla="*/ 85 h 97"/>
                <a:gd name="T74" fmla="*/ 26 w 157"/>
                <a:gd name="T75" fmla="*/ 93 h 97"/>
                <a:gd name="T76" fmla="*/ 30 w 157"/>
                <a:gd name="T77" fmla="*/ 96 h 97"/>
                <a:gd name="T78" fmla="*/ 33 w 157"/>
                <a:gd name="T79" fmla="*/ 96 h 97"/>
                <a:gd name="T80" fmla="*/ 35 w 157"/>
                <a:gd name="T81" fmla="*/ 94 h 97"/>
                <a:gd name="T82" fmla="*/ 35 w 157"/>
                <a:gd name="T83" fmla="*/ 94 h 97"/>
                <a:gd name="T84" fmla="*/ 51 w 157"/>
                <a:gd name="T85" fmla="*/ 90 h 97"/>
                <a:gd name="T86" fmla="*/ 91 w 157"/>
                <a:gd name="T87" fmla="*/ 60 h 97"/>
                <a:gd name="T88" fmla="*/ 88 w 157"/>
                <a:gd name="T89" fmla="*/ 37 h 97"/>
                <a:gd name="T90" fmla="*/ 85 w 157"/>
                <a:gd name="T91" fmla="*/ 28 h 97"/>
                <a:gd name="T92" fmla="*/ 113 w 157"/>
                <a:gd name="T93" fmla="*/ 25 h 97"/>
                <a:gd name="T94" fmla="*/ 133 w 157"/>
                <a:gd name="T95" fmla="*/ 13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57" h="97">
                  <a:moveTo>
                    <a:pt x="133" y="13"/>
                  </a:moveTo>
                  <a:cubicBezTo>
                    <a:pt x="134" y="26"/>
                    <a:pt x="136" y="40"/>
                    <a:pt x="151" y="44"/>
                  </a:cubicBezTo>
                  <a:cubicBezTo>
                    <a:pt x="153" y="44"/>
                    <a:pt x="157" y="41"/>
                    <a:pt x="154" y="40"/>
                  </a:cubicBezTo>
                  <a:cubicBezTo>
                    <a:pt x="140" y="36"/>
                    <a:pt x="139" y="24"/>
                    <a:pt x="139" y="11"/>
                  </a:cubicBezTo>
                  <a:cubicBezTo>
                    <a:pt x="139" y="9"/>
                    <a:pt x="136" y="9"/>
                    <a:pt x="135" y="10"/>
                  </a:cubicBezTo>
                  <a:cubicBezTo>
                    <a:pt x="136" y="7"/>
                    <a:pt x="137" y="5"/>
                    <a:pt x="138" y="2"/>
                  </a:cubicBezTo>
                  <a:cubicBezTo>
                    <a:pt x="139" y="0"/>
                    <a:pt x="133" y="1"/>
                    <a:pt x="133" y="3"/>
                  </a:cubicBezTo>
                  <a:cubicBezTo>
                    <a:pt x="128" y="16"/>
                    <a:pt x="123" y="25"/>
                    <a:pt x="107" y="19"/>
                  </a:cubicBezTo>
                  <a:cubicBezTo>
                    <a:pt x="103" y="18"/>
                    <a:pt x="98" y="17"/>
                    <a:pt x="94" y="18"/>
                  </a:cubicBezTo>
                  <a:cubicBezTo>
                    <a:pt x="88" y="19"/>
                    <a:pt x="83" y="21"/>
                    <a:pt x="80" y="24"/>
                  </a:cubicBezTo>
                  <a:cubicBezTo>
                    <a:pt x="80" y="24"/>
                    <a:pt x="79" y="23"/>
                    <a:pt x="79" y="23"/>
                  </a:cubicBezTo>
                  <a:cubicBezTo>
                    <a:pt x="78" y="21"/>
                    <a:pt x="73" y="23"/>
                    <a:pt x="74" y="25"/>
                  </a:cubicBezTo>
                  <a:cubicBezTo>
                    <a:pt x="76" y="27"/>
                    <a:pt x="78" y="29"/>
                    <a:pt x="79" y="32"/>
                  </a:cubicBezTo>
                  <a:cubicBezTo>
                    <a:pt x="79" y="32"/>
                    <a:pt x="80" y="32"/>
                    <a:pt x="80" y="32"/>
                  </a:cubicBezTo>
                  <a:cubicBezTo>
                    <a:pt x="81" y="35"/>
                    <a:pt x="82" y="37"/>
                    <a:pt x="83" y="40"/>
                  </a:cubicBezTo>
                  <a:cubicBezTo>
                    <a:pt x="81" y="40"/>
                    <a:pt x="79" y="41"/>
                    <a:pt x="79" y="42"/>
                  </a:cubicBezTo>
                  <a:cubicBezTo>
                    <a:pt x="80" y="42"/>
                    <a:pt x="80" y="43"/>
                    <a:pt x="80" y="44"/>
                  </a:cubicBezTo>
                  <a:cubicBezTo>
                    <a:pt x="79" y="44"/>
                    <a:pt x="78" y="45"/>
                    <a:pt x="78" y="45"/>
                  </a:cubicBezTo>
                  <a:cubicBezTo>
                    <a:pt x="79" y="47"/>
                    <a:pt x="80" y="49"/>
                    <a:pt x="82" y="50"/>
                  </a:cubicBezTo>
                  <a:cubicBezTo>
                    <a:pt x="83" y="51"/>
                    <a:pt x="86" y="50"/>
                    <a:pt x="87" y="49"/>
                  </a:cubicBezTo>
                  <a:cubicBezTo>
                    <a:pt x="89" y="54"/>
                    <a:pt x="87" y="59"/>
                    <a:pt x="85" y="63"/>
                  </a:cubicBezTo>
                  <a:cubicBezTo>
                    <a:pt x="85" y="63"/>
                    <a:pt x="85" y="63"/>
                    <a:pt x="85" y="62"/>
                  </a:cubicBezTo>
                  <a:cubicBezTo>
                    <a:pt x="85" y="62"/>
                    <a:pt x="85" y="61"/>
                    <a:pt x="84" y="62"/>
                  </a:cubicBezTo>
                  <a:cubicBezTo>
                    <a:pt x="86" y="60"/>
                    <a:pt x="83" y="59"/>
                    <a:pt x="81" y="60"/>
                  </a:cubicBezTo>
                  <a:cubicBezTo>
                    <a:pt x="80" y="59"/>
                    <a:pt x="80" y="59"/>
                    <a:pt x="80" y="59"/>
                  </a:cubicBezTo>
                  <a:cubicBezTo>
                    <a:pt x="79" y="57"/>
                    <a:pt x="77" y="55"/>
                    <a:pt x="76" y="54"/>
                  </a:cubicBezTo>
                  <a:cubicBezTo>
                    <a:pt x="75" y="52"/>
                    <a:pt x="70" y="54"/>
                    <a:pt x="71" y="56"/>
                  </a:cubicBezTo>
                  <a:cubicBezTo>
                    <a:pt x="72" y="58"/>
                    <a:pt x="74" y="59"/>
                    <a:pt x="75" y="61"/>
                  </a:cubicBezTo>
                  <a:cubicBezTo>
                    <a:pt x="76" y="63"/>
                    <a:pt x="77" y="64"/>
                    <a:pt x="79" y="65"/>
                  </a:cubicBezTo>
                  <a:cubicBezTo>
                    <a:pt x="81" y="66"/>
                    <a:pt x="82" y="66"/>
                    <a:pt x="84" y="65"/>
                  </a:cubicBezTo>
                  <a:cubicBezTo>
                    <a:pt x="80" y="69"/>
                    <a:pt x="76" y="72"/>
                    <a:pt x="72" y="75"/>
                  </a:cubicBezTo>
                  <a:cubicBezTo>
                    <a:pt x="66" y="79"/>
                    <a:pt x="58" y="82"/>
                    <a:pt x="52" y="86"/>
                  </a:cubicBezTo>
                  <a:cubicBezTo>
                    <a:pt x="44" y="90"/>
                    <a:pt x="37" y="91"/>
                    <a:pt x="31" y="90"/>
                  </a:cubicBezTo>
                  <a:cubicBezTo>
                    <a:pt x="30" y="89"/>
                    <a:pt x="30" y="88"/>
                    <a:pt x="29" y="87"/>
                  </a:cubicBezTo>
                  <a:cubicBezTo>
                    <a:pt x="29" y="86"/>
                    <a:pt x="24" y="87"/>
                    <a:pt x="24" y="88"/>
                  </a:cubicBezTo>
                  <a:cubicBezTo>
                    <a:pt x="19" y="87"/>
                    <a:pt x="13" y="84"/>
                    <a:pt x="7" y="82"/>
                  </a:cubicBezTo>
                  <a:cubicBezTo>
                    <a:pt x="5" y="81"/>
                    <a:pt x="0" y="84"/>
                    <a:pt x="3" y="85"/>
                  </a:cubicBezTo>
                  <a:cubicBezTo>
                    <a:pt x="10" y="87"/>
                    <a:pt x="18" y="91"/>
                    <a:pt x="26" y="93"/>
                  </a:cubicBezTo>
                  <a:cubicBezTo>
                    <a:pt x="27" y="94"/>
                    <a:pt x="29" y="95"/>
                    <a:pt x="30" y="96"/>
                  </a:cubicBezTo>
                  <a:cubicBezTo>
                    <a:pt x="31" y="97"/>
                    <a:pt x="32" y="96"/>
                    <a:pt x="33" y="96"/>
                  </a:cubicBezTo>
                  <a:cubicBezTo>
                    <a:pt x="34" y="96"/>
                    <a:pt x="36" y="95"/>
                    <a:pt x="35" y="94"/>
                  </a:cubicBezTo>
                  <a:cubicBezTo>
                    <a:pt x="35" y="94"/>
                    <a:pt x="35" y="94"/>
                    <a:pt x="35" y="94"/>
                  </a:cubicBezTo>
                  <a:cubicBezTo>
                    <a:pt x="40" y="94"/>
                    <a:pt x="46" y="93"/>
                    <a:pt x="51" y="90"/>
                  </a:cubicBezTo>
                  <a:cubicBezTo>
                    <a:pt x="64" y="82"/>
                    <a:pt x="86" y="76"/>
                    <a:pt x="91" y="60"/>
                  </a:cubicBezTo>
                  <a:cubicBezTo>
                    <a:pt x="94" y="51"/>
                    <a:pt x="92" y="45"/>
                    <a:pt x="88" y="37"/>
                  </a:cubicBezTo>
                  <a:cubicBezTo>
                    <a:pt x="87" y="34"/>
                    <a:pt x="85" y="32"/>
                    <a:pt x="85" y="28"/>
                  </a:cubicBezTo>
                  <a:cubicBezTo>
                    <a:pt x="81" y="14"/>
                    <a:pt x="108" y="24"/>
                    <a:pt x="113" y="25"/>
                  </a:cubicBezTo>
                  <a:cubicBezTo>
                    <a:pt x="122" y="28"/>
                    <a:pt x="129" y="21"/>
                    <a:pt x="133" y="13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23"/>
            <p:cNvSpPr>
              <a:spLocks/>
            </p:cNvSpPr>
            <p:nvPr/>
          </p:nvSpPr>
          <p:spPr bwMode="auto">
            <a:xfrm>
              <a:off x="10335311" y="4479104"/>
              <a:ext cx="115790" cy="339741"/>
            </a:xfrm>
            <a:custGeom>
              <a:avLst/>
              <a:gdLst>
                <a:gd name="T0" fmla="*/ 2 w 32"/>
                <a:gd name="T1" fmla="*/ 47 h 94"/>
                <a:gd name="T2" fmla="*/ 3 w 32"/>
                <a:gd name="T3" fmla="*/ 58 h 94"/>
                <a:gd name="T4" fmla="*/ 9 w 32"/>
                <a:gd name="T5" fmla="*/ 92 h 94"/>
                <a:gd name="T6" fmla="*/ 15 w 32"/>
                <a:gd name="T7" fmla="*/ 92 h 94"/>
                <a:gd name="T8" fmla="*/ 14 w 32"/>
                <a:gd name="T9" fmla="*/ 65 h 94"/>
                <a:gd name="T10" fmla="*/ 8 w 32"/>
                <a:gd name="T11" fmla="*/ 56 h 94"/>
                <a:gd name="T12" fmla="*/ 17 w 32"/>
                <a:gd name="T13" fmla="*/ 37 h 94"/>
                <a:gd name="T14" fmla="*/ 12 w 32"/>
                <a:gd name="T15" fmla="*/ 1 h 94"/>
                <a:gd name="T16" fmla="*/ 7 w 32"/>
                <a:gd name="T17" fmla="*/ 3 h 94"/>
                <a:gd name="T18" fmla="*/ 18 w 32"/>
                <a:gd name="T19" fmla="*/ 30 h 94"/>
                <a:gd name="T20" fmla="*/ 2 w 32"/>
                <a:gd name="T21" fmla="*/ 4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94">
                  <a:moveTo>
                    <a:pt x="2" y="47"/>
                  </a:moveTo>
                  <a:cubicBezTo>
                    <a:pt x="0" y="51"/>
                    <a:pt x="1" y="55"/>
                    <a:pt x="3" y="58"/>
                  </a:cubicBezTo>
                  <a:cubicBezTo>
                    <a:pt x="12" y="69"/>
                    <a:pt x="10" y="80"/>
                    <a:pt x="9" y="92"/>
                  </a:cubicBezTo>
                  <a:cubicBezTo>
                    <a:pt x="9" y="94"/>
                    <a:pt x="15" y="93"/>
                    <a:pt x="15" y="92"/>
                  </a:cubicBezTo>
                  <a:cubicBezTo>
                    <a:pt x="15" y="82"/>
                    <a:pt x="16" y="73"/>
                    <a:pt x="14" y="65"/>
                  </a:cubicBezTo>
                  <a:cubicBezTo>
                    <a:pt x="13" y="61"/>
                    <a:pt x="10" y="59"/>
                    <a:pt x="8" y="56"/>
                  </a:cubicBezTo>
                  <a:cubicBezTo>
                    <a:pt x="2" y="49"/>
                    <a:pt x="11" y="41"/>
                    <a:pt x="17" y="37"/>
                  </a:cubicBezTo>
                  <a:cubicBezTo>
                    <a:pt x="32" y="25"/>
                    <a:pt x="25" y="11"/>
                    <a:pt x="12" y="1"/>
                  </a:cubicBezTo>
                  <a:cubicBezTo>
                    <a:pt x="10" y="0"/>
                    <a:pt x="5" y="2"/>
                    <a:pt x="7" y="3"/>
                  </a:cubicBezTo>
                  <a:cubicBezTo>
                    <a:pt x="16" y="9"/>
                    <a:pt x="25" y="18"/>
                    <a:pt x="18" y="30"/>
                  </a:cubicBezTo>
                  <a:cubicBezTo>
                    <a:pt x="15" y="37"/>
                    <a:pt x="6" y="40"/>
                    <a:pt x="2" y="47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24"/>
            <p:cNvSpPr>
              <a:spLocks noEditPoints="1"/>
            </p:cNvSpPr>
            <p:nvPr/>
          </p:nvSpPr>
          <p:spPr bwMode="auto">
            <a:xfrm>
              <a:off x="8145477" y="3928139"/>
              <a:ext cx="3504243" cy="2323469"/>
            </a:xfrm>
            <a:custGeom>
              <a:avLst/>
              <a:gdLst>
                <a:gd name="T0" fmla="*/ 848 w 973"/>
                <a:gd name="T1" fmla="*/ 197 h 644"/>
                <a:gd name="T2" fmla="*/ 820 w 973"/>
                <a:gd name="T3" fmla="*/ 183 h 644"/>
                <a:gd name="T4" fmla="*/ 779 w 973"/>
                <a:gd name="T5" fmla="*/ 356 h 644"/>
                <a:gd name="T6" fmla="*/ 657 w 973"/>
                <a:gd name="T7" fmla="*/ 347 h 644"/>
                <a:gd name="T8" fmla="*/ 763 w 973"/>
                <a:gd name="T9" fmla="*/ 440 h 644"/>
                <a:gd name="T10" fmla="*/ 618 w 973"/>
                <a:gd name="T11" fmla="*/ 429 h 644"/>
                <a:gd name="T12" fmla="*/ 520 w 973"/>
                <a:gd name="T13" fmla="*/ 453 h 644"/>
                <a:gd name="T14" fmla="*/ 550 w 973"/>
                <a:gd name="T15" fmla="*/ 414 h 644"/>
                <a:gd name="T16" fmla="*/ 446 w 973"/>
                <a:gd name="T17" fmla="*/ 515 h 644"/>
                <a:gd name="T18" fmla="*/ 404 w 973"/>
                <a:gd name="T19" fmla="*/ 515 h 644"/>
                <a:gd name="T20" fmla="*/ 397 w 973"/>
                <a:gd name="T21" fmla="*/ 297 h 644"/>
                <a:gd name="T22" fmla="*/ 484 w 973"/>
                <a:gd name="T23" fmla="*/ 289 h 644"/>
                <a:gd name="T24" fmla="*/ 348 w 973"/>
                <a:gd name="T25" fmla="*/ 132 h 644"/>
                <a:gd name="T26" fmla="*/ 311 w 973"/>
                <a:gd name="T27" fmla="*/ 297 h 644"/>
                <a:gd name="T28" fmla="*/ 313 w 973"/>
                <a:gd name="T29" fmla="*/ 226 h 644"/>
                <a:gd name="T30" fmla="*/ 260 w 973"/>
                <a:gd name="T31" fmla="*/ 340 h 644"/>
                <a:gd name="T32" fmla="*/ 218 w 973"/>
                <a:gd name="T33" fmla="*/ 430 h 644"/>
                <a:gd name="T34" fmla="*/ 72 w 973"/>
                <a:gd name="T35" fmla="*/ 430 h 644"/>
                <a:gd name="T36" fmla="*/ 134 w 973"/>
                <a:gd name="T37" fmla="*/ 467 h 644"/>
                <a:gd name="T38" fmla="*/ 155 w 973"/>
                <a:gd name="T39" fmla="*/ 488 h 644"/>
                <a:gd name="T40" fmla="*/ 104 w 973"/>
                <a:gd name="T41" fmla="*/ 192 h 644"/>
                <a:gd name="T42" fmla="*/ 813 w 973"/>
                <a:gd name="T43" fmla="*/ 160 h 644"/>
                <a:gd name="T44" fmla="*/ 317 w 973"/>
                <a:gd name="T45" fmla="*/ 540 h 644"/>
                <a:gd name="T46" fmla="*/ 641 w 973"/>
                <a:gd name="T47" fmla="*/ 615 h 644"/>
                <a:gd name="T48" fmla="*/ 555 w 973"/>
                <a:gd name="T49" fmla="*/ 267 h 644"/>
                <a:gd name="T50" fmla="*/ 342 w 973"/>
                <a:gd name="T51" fmla="*/ 213 h 644"/>
                <a:gd name="T52" fmla="*/ 248 w 973"/>
                <a:gd name="T53" fmla="*/ 293 h 644"/>
                <a:gd name="T54" fmla="*/ 113 w 973"/>
                <a:gd name="T55" fmla="*/ 449 h 644"/>
                <a:gd name="T56" fmla="*/ 308 w 973"/>
                <a:gd name="T57" fmla="*/ 329 h 644"/>
                <a:gd name="T58" fmla="*/ 416 w 973"/>
                <a:gd name="T59" fmla="*/ 293 h 644"/>
                <a:gd name="T60" fmla="*/ 323 w 973"/>
                <a:gd name="T61" fmla="*/ 318 h 644"/>
                <a:gd name="T62" fmla="*/ 93 w 973"/>
                <a:gd name="T63" fmla="*/ 502 h 644"/>
                <a:gd name="T64" fmla="*/ 142 w 973"/>
                <a:gd name="T65" fmla="*/ 499 h 644"/>
                <a:gd name="T66" fmla="*/ 548 w 973"/>
                <a:gd name="T67" fmla="*/ 469 h 644"/>
                <a:gd name="T68" fmla="*/ 823 w 973"/>
                <a:gd name="T69" fmla="*/ 416 h 644"/>
                <a:gd name="T70" fmla="*/ 880 w 973"/>
                <a:gd name="T71" fmla="*/ 367 h 644"/>
                <a:gd name="T72" fmla="*/ 926 w 973"/>
                <a:gd name="T73" fmla="*/ 306 h 644"/>
                <a:gd name="T74" fmla="*/ 671 w 973"/>
                <a:gd name="T75" fmla="*/ 477 h 644"/>
                <a:gd name="T76" fmla="*/ 842 w 973"/>
                <a:gd name="T77" fmla="*/ 554 h 644"/>
                <a:gd name="T78" fmla="*/ 882 w 973"/>
                <a:gd name="T79" fmla="*/ 416 h 644"/>
                <a:gd name="T80" fmla="*/ 831 w 973"/>
                <a:gd name="T81" fmla="*/ 461 h 644"/>
                <a:gd name="T82" fmla="*/ 653 w 973"/>
                <a:gd name="T83" fmla="*/ 484 h 644"/>
                <a:gd name="T84" fmla="*/ 663 w 973"/>
                <a:gd name="T85" fmla="*/ 486 h 644"/>
                <a:gd name="T86" fmla="*/ 847 w 973"/>
                <a:gd name="T87" fmla="*/ 440 h 644"/>
                <a:gd name="T88" fmla="*/ 628 w 973"/>
                <a:gd name="T89" fmla="*/ 493 h 644"/>
                <a:gd name="T90" fmla="*/ 832 w 973"/>
                <a:gd name="T91" fmla="*/ 567 h 644"/>
                <a:gd name="T92" fmla="*/ 932 w 973"/>
                <a:gd name="T93" fmla="*/ 392 h 644"/>
                <a:gd name="T94" fmla="*/ 680 w 973"/>
                <a:gd name="T95" fmla="*/ 443 h 644"/>
                <a:gd name="T96" fmla="*/ 639 w 973"/>
                <a:gd name="T97" fmla="*/ 542 h 644"/>
                <a:gd name="T98" fmla="*/ 631 w 973"/>
                <a:gd name="T99" fmla="*/ 559 h 644"/>
                <a:gd name="T100" fmla="*/ 742 w 973"/>
                <a:gd name="T101" fmla="*/ 593 h 644"/>
                <a:gd name="T102" fmla="*/ 744 w 973"/>
                <a:gd name="T103" fmla="*/ 540 h 644"/>
                <a:gd name="T104" fmla="*/ 893 w 973"/>
                <a:gd name="T105" fmla="*/ 413 h 644"/>
                <a:gd name="T106" fmla="*/ 896 w 973"/>
                <a:gd name="T107" fmla="*/ 255 h 644"/>
                <a:gd name="T108" fmla="*/ 821 w 973"/>
                <a:gd name="T109" fmla="*/ 348 h 644"/>
                <a:gd name="T110" fmla="*/ 784 w 973"/>
                <a:gd name="T111" fmla="*/ 358 h 644"/>
                <a:gd name="T112" fmla="*/ 526 w 973"/>
                <a:gd name="T113" fmla="*/ 480 h 644"/>
                <a:gd name="T114" fmla="*/ 519 w 973"/>
                <a:gd name="T115" fmla="*/ 537 h 644"/>
                <a:gd name="T116" fmla="*/ 542 w 973"/>
                <a:gd name="T117" fmla="*/ 525 h 644"/>
                <a:gd name="T118" fmla="*/ 589 w 973"/>
                <a:gd name="T119" fmla="*/ 589 h 644"/>
                <a:gd name="T120" fmla="*/ 707 w 973"/>
                <a:gd name="T121" fmla="*/ 620 h 644"/>
                <a:gd name="T122" fmla="*/ 779 w 973"/>
                <a:gd name="T123" fmla="*/ 602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73" h="644">
                  <a:moveTo>
                    <a:pt x="967" y="397"/>
                  </a:moveTo>
                  <a:cubicBezTo>
                    <a:pt x="967" y="388"/>
                    <a:pt x="964" y="379"/>
                    <a:pt x="961" y="370"/>
                  </a:cubicBezTo>
                  <a:cubicBezTo>
                    <a:pt x="961" y="369"/>
                    <a:pt x="961" y="368"/>
                    <a:pt x="961" y="367"/>
                  </a:cubicBezTo>
                  <a:cubicBezTo>
                    <a:pt x="961" y="366"/>
                    <a:pt x="962" y="366"/>
                    <a:pt x="962" y="366"/>
                  </a:cubicBezTo>
                  <a:cubicBezTo>
                    <a:pt x="963" y="361"/>
                    <a:pt x="963" y="357"/>
                    <a:pt x="963" y="353"/>
                  </a:cubicBezTo>
                  <a:cubicBezTo>
                    <a:pt x="963" y="353"/>
                    <a:pt x="963" y="353"/>
                    <a:pt x="963" y="353"/>
                  </a:cubicBezTo>
                  <a:cubicBezTo>
                    <a:pt x="964" y="352"/>
                    <a:pt x="964" y="352"/>
                    <a:pt x="964" y="351"/>
                  </a:cubicBezTo>
                  <a:cubicBezTo>
                    <a:pt x="964" y="351"/>
                    <a:pt x="964" y="350"/>
                    <a:pt x="963" y="350"/>
                  </a:cubicBezTo>
                  <a:cubicBezTo>
                    <a:pt x="963" y="348"/>
                    <a:pt x="963" y="347"/>
                    <a:pt x="963" y="346"/>
                  </a:cubicBezTo>
                  <a:cubicBezTo>
                    <a:pt x="963" y="346"/>
                    <a:pt x="963" y="346"/>
                    <a:pt x="963" y="346"/>
                  </a:cubicBezTo>
                  <a:cubicBezTo>
                    <a:pt x="963" y="344"/>
                    <a:pt x="964" y="342"/>
                    <a:pt x="965" y="341"/>
                  </a:cubicBezTo>
                  <a:cubicBezTo>
                    <a:pt x="973" y="318"/>
                    <a:pt x="962" y="302"/>
                    <a:pt x="948" y="287"/>
                  </a:cubicBezTo>
                  <a:cubicBezTo>
                    <a:pt x="948" y="287"/>
                    <a:pt x="948" y="287"/>
                    <a:pt x="948" y="287"/>
                  </a:cubicBezTo>
                  <a:cubicBezTo>
                    <a:pt x="947" y="285"/>
                    <a:pt x="945" y="283"/>
                    <a:pt x="944" y="282"/>
                  </a:cubicBezTo>
                  <a:cubicBezTo>
                    <a:pt x="943" y="280"/>
                    <a:pt x="942" y="279"/>
                    <a:pt x="941" y="277"/>
                  </a:cubicBezTo>
                  <a:cubicBezTo>
                    <a:pt x="941" y="277"/>
                    <a:pt x="940" y="277"/>
                    <a:pt x="939" y="277"/>
                  </a:cubicBezTo>
                  <a:cubicBezTo>
                    <a:pt x="937" y="275"/>
                    <a:pt x="934" y="272"/>
                    <a:pt x="932" y="270"/>
                  </a:cubicBezTo>
                  <a:cubicBezTo>
                    <a:pt x="932" y="269"/>
                    <a:pt x="930" y="269"/>
                    <a:pt x="929" y="270"/>
                  </a:cubicBezTo>
                  <a:cubicBezTo>
                    <a:pt x="928" y="269"/>
                    <a:pt x="927" y="268"/>
                    <a:pt x="926" y="268"/>
                  </a:cubicBezTo>
                  <a:cubicBezTo>
                    <a:pt x="927" y="268"/>
                    <a:pt x="927" y="267"/>
                    <a:pt x="927" y="267"/>
                  </a:cubicBezTo>
                  <a:cubicBezTo>
                    <a:pt x="927" y="263"/>
                    <a:pt x="926" y="260"/>
                    <a:pt x="926" y="257"/>
                  </a:cubicBezTo>
                  <a:cubicBezTo>
                    <a:pt x="926" y="257"/>
                    <a:pt x="926" y="256"/>
                    <a:pt x="926" y="256"/>
                  </a:cubicBezTo>
                  <a:cubicBezTo>
                    <a:pt x="925" y="255"/>
                    <a:pt x="925" y="255"/>
                    <a:pt x="925" y="255"/>
                  </a:cubicBezTo>
                  <a:cubicBezTo>
                    <a:pt x="924" y="253"/>
                    <a:pt x="923" y="251"/>
                    <a:pt x="922" y="249"/>
                  </a:cubicBezTo>
                  <a:cubicBezTo>
                    <a:pt x="915" y="232"/>
                    <a:pt x="917" y="206"/>
                    <a:pt x="896" y="201"/>
                  </a:cubicBezTo>
                  <a:cubicBezTo>
                    <a:pt x="888" y="199"/>
                    <a:pt x="881" y="198"/>
                    <a:pt x="876" y="191"/>
                  </a:cubicBezTo>
                  <a:cubicBezTo>
                    <a:pt x="870" y="185"/>
                    <a:pt x="867" y="178"/>
                    <a:pt x="863" y="171"/>
                  </a:cubicBezTo>
                  <a:cubicBezTo>
                    <a:pt x="857" y="163"/>
                    <a:pt x="848" y="159"/>
                    <a:pt x="841" y="152"/>
                  </a:cubicBezTo>
                  <a:cubicBezTo>
                    <a:pt x="842" y="152"/>
                    <a:pt x="845" y="151"/>
                    <a:pt x="844" y="149"/>
                  </a:cubicBezTo>
                  <a:cubicBezTo>
                    <a:pt x="833" y="130"/>
                    <a:pt x="812" y="121"/>
                    <a:pt x="800" y="103"/>
                  </a:cubicBezTo>
                  <a:cubicBezTo>
                    <a:pt x="799" y="102"/>
                    <a:pt x="793" y="104"/>
                    <a:pt x="795" y="105"/>
                  </a:cubicBezTo>
                  <a:cubicBezTo>
                    <a:pt x="804" y="118"/>
                    <a:pt x="818" y="127"/>
                    <a:pt x="829" y="138"/>
                  </a:cubicBezTo>
                  <a:cubicBezTo>
                    <a:pt x="827" y="139"/>
                    <a:pt x="826" y="140"/>
                    <a:pt x="827" y="141"/>
                  </a:cubicBezTo>
                  <a:cubicBezTo>
                    <a:pt x="830" y="151"/>
                    <a:pt x="839" y="158"/>
                    <a:pt x="848" y="164"/>
                  </a:cubicBezTo>
                  <a:cubicBezTo>
                    <a:pt x="860" y="174"/>
                    <a:pt x="864" y="189"/>
                    <a:pt x="876" y="199"/>
                  </a:cubicBezTo>
                  <a:cubicBezTo>
                    <a:pt x="887" y="207"/>
                    <a:pt x="900" y="202"/>
                    <a:pt x="906" y="215"/>
                  </a:cubicBezTo>
                  <a:cubicBezTo>
                    <a:pt x="906" y="216"/>
                    <a:pt x="905" y="217"/>
                    <a:pt x="905" y="218"/>
                  </a:cubicBezTo>
                  <a:cubicBezTo>
                    <a:pt x="905" y="218"/>
                    <a:pt x="905" y="219"/>
                    <a:pt x="906" y="219"/>
                  </a:cubicBezTo>
                  <a:cubicBezTo>
                    <a:pt x="905" y="219"/>
                    <a:pt x="904" y="219"/>
                    <a:pt x="904" y="220"/>
                  </a:cubicBezTo>
                  <a:cubicBezTo>
                    <a:pt x="904" y="220"/>
                    <a:pt x="903" y="220"/>
                    <a:pt x="903" y="220"/>
                  </a:cubicBezTo>
                  <a:cubicBezTo>
                    <a:pt x="903" y="220"/>
                    <a:pt x="903" y="220"/>
                    <a:pt x="903" y="220"/>
                  </a:cubicBezTo>
                  <a:cubicBezTo>
                    <a:pt x="903" y="220"/>
                    <a:pt x="902" y="220"/>
                    <a:pt x="901" y="220"/>
                  </a:cubicBezTo>
                  <a:cubicBezTo>
                    <a:pt x="901" y="220"/>
                    <a:pt x="901" y="219"/>
                    <a:pt x="901" y="218"/>
                  </a:cubicBezTo>
                  <a:cubicBezTo>
                    <a:pt x="902" y="215"/>
                    <a:pt x="896" y="216"/>
                    <a:pt x="896" y="218"/>
                  </a:cubicBezTo>
                  <a:cubicBezTo>
                    <a:pt x="896" y="225"/>
                    <a:pt x="896" y="231"/>
                    <a:pt x="895" y="237"/>
                  </a:cubicBezTo>
                  <a:cubicBezTo>
                    <a:pt x="893" y="236"/>
                    <a:pt x="890" y="234"/>
                    <a:pt x="888" y="233"/>
                  </a:cubicBezTo>
                  <a:cubicBezTo>
                    <a:pt x="888" y="233"/>
                    <a:pt x="889" y="233"/>
                    <a:pt x="890" y="233"/>
                  </a:cubicBezTo>
                  <a:cubicBezTo>
                    <a:pt x="891" y="232"/>
                    <a:pt x="891" y="231"/>
                    <a:pt x="892" y="231"/>
                  </a:cubicBezTo>
                  <a:cubicBezTo>
                    <a:pt x="894" y="229"/>
                    <a:pt x="892" y="228"/>
                    <a:pt x="890" y="227"/>
                  </a:cubicBezTo>
                  <a:cubicBezTo>
                    <a:pt x="890" y="223"/>
                    <a:pt x="890" y="219"/>
                    <a:pt x="890" y="215"/>
                  </a:cubicBezTo>
                  <a:cubicBezTo>
                    <a:pt x="890" y="212"/>
                    <a:pt x="885" y="213"/>
                    <a:pt x="885" y="216"/>
                  </a:cubicBezTo>
                  <a:cubicBezTo>
                    <a:pt x="885" y="221"/>
                    <a:pt x="885" y="226"/>
                    <a:pt x="885" y="231"/>
                  </a:cubicBezTo>
                  <a:cubicBezTo>
                    <a:pt x="885" y="231"/>
                    <a:pt x="885" y="231"/>
                    <a:pt x="885" y="231"/>
                  </a:cubicBezTo>
                  <a:cubicBezTo>
                    <a:pt x="877" y="227"/>
                    <a:pt x="870" y="222"/>
                    <a:pt x="864" y="216"/>
                  </a:cubicBezTo>
                  <a:cubicBezTo>
                    <a:pt x="857" y="209"/>
                    <a:pt x="851" y="202"/>
                    <a:pt x="844" y="196"/>
                  </a:cubicBezTo>
                  <a:cubicBezTo>
                    <a:pt x="845" y="196"/>
                    <a:pt x="846" y="196"/>
                    <a:pt x="846" y="196"/>
                  </a:cubicBezTo>
                  <a:cubicBezTo>
                    <a:pt x="847" y="196"/>
                    <a:pt x="847" y="195"/>
                    <a:pt x="848" y="195"/>
                  </a:cubicBezTo>
                  <a:cubicBezTo>
                    <a:pt x="848" y="196"/>
                    <a:pt x="848" y="196"/>
                    <a:pt x="848" y="197"/>
                  </a:cubicBezTo>
                  <a:cubicBezTo>
                    <a:pt x="848" y="198"/>
                    <a:pt x="853" y="197"/>
                    <a:pt x="853" y="195"/>
                  </a:cubicBezTo>
                  <a:cubicBezTo>
                    <a:pt x="853" y="187"/>
                    <a:pt x="853" y="179"/>
                    <a:pt x="853" y="171"/>
                  </a:cubicBezTo>
                  <a:cubicBezTo>
                    <a:pt x="853" y="169"/>
                    <a:pt x="848" y="170"/>
                    <a:pt x="848" y="172"/>
                  </a:cubicBezTo>
                  <a:cubicBezTo>
                    <a:pt x="848" y="179"/>
                    <a:pt x="848" y="186"/>
                    <a:pt x="848" y="193"/>
                  </a:cubicBezTo>
                  <a:cubicBezTo>
                    <a:pt x="847" y="193"/>
                    <a:pt x="846" y="193"/>
                    <a:pt x="846" y="193"/>
                  </a:cubicBezTo>
                  <a:cubicBezTo>
                    <a:pt x="844" y="193"/>
                    <a:pt x="844" y="191"/>
                    <a:pt x="844" y="190"/>
                  </a:cubicBezTo>
                  <a:cubicBezTo>
                    <a:pt x="844" y="188"/>
                    <a:pt x="839" y="189"/>
                    <a:pt x="839" y="191"/>
                  </a:cubicBezTo>
                  <a:cubicBezTo>
                    <a:pt x="837" y="190"/>
                    <a:pt x="836" y="189"/>
                    <a:pt x="834" y="188"/>
                  </a:cubicBezTo>
                  <a:cubicBezTo>
                    <a:pt x="836" y="188"/>
                    <a:pt x="838" y="187"/>
                    <a:pt x="839" y="186"/>
                  </a:cubicBezTo>
                  <a:cubicBezTo>
                    <a:pt x="839" y="184"/>
                    <a:pt x="840" y="182"/>
                    <a:pt x="840" y="180"/>
                  </a:cubicBezTo>
                  <a:cubicBezTo>
                    <a:pt x="840" y="180"/>
                    <a:pt x="840" y="179"/>
                    <a:pt x="839" y="179"/>
                  </a:cubicBezTo>
                  <a:cubicBezTo>
                    <a:pt x="840" y="175"/>
                    <a:pt x="839" y="170"/>
                    <a:pt x="839" y="165"/>
                  </a:cubicBezTo>
                  <a:cubicBezTo>
                    <a:pt x="839" y="164"/>
                    <a:pt x="834" y="165"/>
                    <a:pt x="834" y="167"/>
                  </a:cubicBezTo>
                  <a:cubicBezTo>
                    <a:pt x="834" y="173"/>
                    <a:pt x="835" y="180"/>
                    <a:pt x="833" y="187"/>
                  </a:cubicBezTo>
                  <a:cubicBezTo>
                    <a:pt x="833" y="187"/>
                    <a:pt x="833" y="187"/>
                    <a:pt x="833" y="187"/>
                  </a:cubicBezTo>
                  <a:cubicBezTo>
                    <a:pt x="832" y="186"/>
                    <a:pt x="830" y="185"/>
                    <a:pt x="828" y="183"/>
                  </a:cubicBezTo>
                  <a:cubicBezTo>
                    <a:pt x="827" y="183"/>
                    <a:pt x="827" y="182"/>
                    <a:pt x="827" y="181"/>
                  </a:cubicBezTo>
                  <a:cubicBezTo>
                    <a:pt x="828" y="181"/>
                    <a:pt x="828" y="181"/>
                    <a:pt x="828" y="180"/>
                  </a:cubicBezTo>
                  <a:cubicBezTo>
                    <a:pt x="828" y="172"/>
                    <a:pt x="829" y="163"/>
                    <a:pt x="830" y="155"/>
                  </a:cubicBezTo>
                  <a:cubicBezTo>
                    <a:pt x="830" y="154"/>
                    <a:pt x="828" y="154"/>
                    <a:pt x="826" y="154"/>
                  </a:cubicBezTo>
                  <a:cubicBezTo>
                    <a:pt x="826" y="151"/>
                    <a:pt x="826" y="149"/>
                    <a:pt x="826" y="146"/>
                  </a:cubicBezTo>
                  <a:cubicBezTo>
                    <a:pt x="826" y="143"/>
                    <a:pt x="821" y="144"/>
                    <a:pt x="821" y="146"/>
                  </a:cubicBezTo>
                  <a:cubicBezTo>
                    <a:pt x="821" y="153"/>
                    <a:pt x="821" y="160"/>
                    <a:pt x="820" y="166"/>
                  </a:cubicBezTo>
                  <a:cubicBezTo>
                    <a:pt x="819" y="167"/>
                    <a:pt x="819" y="167"/>
                    <a:pt x="819" y="167"/>
                  </a:cubicBezTo>
                  <a:cubicBezTo>
                    <a:pt x="818" y="169"/>
                    <a:pt x="818" y="171"/>
                    <a:pt x="818" y="172"/>
                  </a:cubicBezTo>
                  <a:cubicBezTo>
                    <a:pt x="818" y="175"/>
                    <a:pt x="822" y="174"/>
                    <a:pt x="823" y="172"/>
                  </a:cubicBezTo>
                  <a:cubicBezTo>
                    <a:pt x="823" y="174"/>
                    <a:pt x="823" y="175"/>
                    <a:pt x="823" y="176"/>
                  </a:cubicBezTo>
                  <a:cubicBezTo>
                    <a:pt x="823" y="176"/>
                    <a:pt x="822" y="177"/>
                    <a:pt x="822" y="177"/>
                  </a:cubicBezTo>
                  <a:cubicBezTo>
                    <a:pt x="822" y="178"/>
                    <a:pt x="822" y="179"/>
                    <a:pt x="822" y="181"/>
                  </a:cubicBezTo>
                  <a:cubicBezTo>
                    <a:pt x="820" y="180"/>
                    <a:pt x="819" y="179"/>
                    <a:pt x="817" y="179"/>
                  </a:cubicBezTo>
                  <a:cubicBezTo>
                    <a:pt x="817" y="177"/>
                    <a:pt x="817" y="176"/>
                    <a:pt x="817" y="175"/>
                  </a:cubicBezTo>
                  <a:cubicBezTo>
                    <a:pt x="818" y="173"/>
                    <a:pt x="812" y="173"/>
                    <a:pt x="812" y="175"/>
                  </a:cubicBezTo>
                  <a:cubicBezTo>
                    <a:pt x="812" y="176"/>
                    <a:pt x="812" y="177"/>
                    <a:pt x="812" y="178"/>
                  </a:cubicBezTo>
                  <a:cubicBezTo>
                    <a:pt x="810" y="177"/>
                    <a:pt x="808" y="177"/>
                    <a:pt x="806" y="177"/>
                  </a:cubicBezTo>
                  <a:cubicBezTo>
                    <a:pt x="805" y="173"/>
                    <a:pt x="805" y="167"/>
                    <a:pt x="805" y="165"/>
                  </a:cubicBezTo>
                  <a:cubicBezTo>
                    <a:pt x="805" y="162"/>
                    <a:pt x="800" y="163"/>
                    <a:pt x="800" y="165"/>
                  </a:cubicBezTo>
                  <a:cubicBezTo>
                    <a:pt x="800" y="168"/>
                    <a:pt x="799" y="173"/>
                    <a:pt x="800" y="177"/>
                  </a:cubicBezTo>
                  <a:cubicBezTo>
                    <a:pt x="796" y="177"/>
                    <a:pt x="792" y="178"/>
                    <a:pt x="789" y="180"/>
                  </a:cubicBezTo>
                  <a:cubicBezTo>
                    <a:pt x="789" y="179"/>
                    <a:pt x="789" y="179"/>
                    <a:pt x="789" y="179"/>
                  </a:cubicBezTo>
                  <a:cubicBezTo>
                    <a:pt x="789" y="178"/>
                    <a:pt x="787" y="178"/>
                    <a:pt x="787" y="179"/>
                  </a:cubicBezTo>
                  <a:cubicBezTo>
                    <a:pt x="786" y="179"/>
                    <a:pt x="786" y="179"/>
                    <a:pt x="786" y="179"/>
                  </a:cubicBezTo>
                  <a:cubicBezTo>
                    <a:pt x="784" y="175"/>
                    <a:pt x="783" y="172"/>
                    <a:pt x="783" y="168"/>
                  </a:cubicBezTo>
                  <a:cubicBezTo>
                    <a:pt x="783" y="167"/>
                    <a:pt x="778" y="168"/>
                    <a:pt x="778" y="169"/>
                  </a:cubicBezTo>
                  <a:cubicBezTo>
                    <a:pt x="778" y="174"/>
                    <a:pt x="780" y="179"/>
                    <a:pt x="782" y="183"/>
                  </a:cubicBezTo>
                  <a:cubicBezTo>
                    <a:pt x="782" y="184"/>
                    <a:pt x="783" y="184"/>
                    <a:pt x="783" y="184"/>
                  </a:cubicBezTo>
                  <a:cubicBezTo>
                    <a:pt x="780" y="187"/>
                    <a:pt x="778" y="192"/>
                    <a:pt x="778" y="198"/>
                  </a:cubicBezTo>
                  <a:cubicBezTo>
                    <a:pt x="779" y="221"/>
                    <a:pt x="812" y="236"/>
                    <a:pt x="798" y="261"/>
                  </a:cubicBezTo>
                  <a:cubicBezTo>
                    <a:pt x="798" y="262"/>
                    <a:pt x="803" y="261"/>
                    <a:pt x="804" y="260"/>
                  </a:cubicBezTo>
                  <a:cubicBezTo>
                    <a:pt x="812" y="245"/>
                    <a:pt x="802" y="231"/>
                    <a:pt x="793" y="218"/>
                  </a:cubicBezTo>
                  <a:cubicBezTo>
                    <a:pt x="789" y="211"/>
                    <a:pt x="785" y="205"/>
                    <a:pt x="783" y="196"/>
                  </a:cubicBezTo>
                  <a:cubicBezTo>
                    <a:pt x="782" y="184"/>
                    <a:pt x="791" y="180"/>
                    <a:pt x="802" y="180"/>
                  </a:cubicBezTo>
                  <a:cubicBezTo>
                    <a:pt x="802" y="181"/>
                    <a:pt x="803" y="182"/>
                    <a:pt x="805" y="182"/>
                  </a:cubicBezTo>
                  <a:cubicBezTo>
                    <a:pt x="806" y="183"/>
                    <a:pt x="809" y="181"/>
                    <a:pt x="809" y="180"/>
                  </a:cubicBezTo>
                  <a:cubicBezTo>
                    <a:pt x="810" y="180"/>
                    <a:pt x="811" y="180"/>
                    <a:pt x="812" y="181"/>
                  </a:cubicBezTo>
                  <a:cubicBezTo>
                    <a:pt x="812" y="181"/>
                    <a:pt x="812" y="182"/>
                    <a:pt x="812" y="182"/>
                  </a:cubicBezTo>
                  <a:cubicBezTo>
                    <a:pt x="812" y="184"/>
                    <a:pt x="815" y="185"/>
                    <a:pt x="816" y="185"/>
                  </a:cubicBezTo>
                  <a:cubicBezTo>
                    <a:pt x="818" y="185"/>
                    <a:pt x="819" y="185"/>
                    <a:pt x="820" y="183"/>
                  </a:cubicBezTo>
                  <a:cubicBezTo>
                    <a:pt x="820" y="183"/>
                    <a:pt x="820" y="183"/>
                    <a:pt x="820" y="183"/>
                  </a:cubicBezTo>
                  <a:cubicBezTo>
                    <a:pt x="821" y="183"/>
                    <a:pt x="821" y="184"/>
                    <a:pt x="822" y="184"/>
                  </a:cubicBezTo>
                  <a:cubicBezTo>
                    <a:pt x="822" y="185"/>
                    <a:pt x="822" y="185"/>
                    <a:pt x="823" y="186"/>
                  </a:cubicBezTo>
                  <a:cubicBezTo>
                    <a:pt x="824" y="189"/>
                    <a:pt x="827" y="189"/>
                    <a:pt x="829" y="189"/>
                  </a:cubicBezTo>
                  <a:cubicBezTo>
                    <a:pt x="830" y="189"/>
                    <a:pt x="830" y="189"/>
                    <a:pt x="831" y="189"/>
                  </a:cubicBezTo>
                  <a:cubicBezTo>
                    <a:pt x="843" y="199"/>
                    <a:pt x="853" y="213"/>
                    <a:pt x="864" y="223"/>
                  </a:cubicBezTo>
                  <a:cubicBezTo>
                    <a:pt x="867" y="226"/>
                    <a:pt x="870" y="229"/>
                    <a:pt x="874" y="231"/>
                  </a:cubicBezTo>
                  <a:cubicBezTo>
                    <a:pt x="869" y="230"/>
                    <a:pt x="865" y="230"/>
                    <a:pt x="859" y="232"/>
                  </a:cubicBezTo>
                  <a:cubicBezTo>
                    <a:pt x="853" y="236"/>
                    <a:pt x="850" y="240"/>
                    <a:pt x="849" y="244"/>
                  </a:cubicBezTo>
                  <a:cubicBezTo>
                    <a:pt x="848" y="242"/>
                    <a:pt x="847" y="240"/>
                    <a:pt x="846" y="238"/>
                  </a:cubicBezTo>
                  <a:cubicBezTo>
                    <a:pt x="845" y="236"/>
                    <a:pt x="840" y="238"/>
                    <a:pt x="841" y="239"/>
                  </a:cubicBezTo>
                  <a:cubicBezTo>
                    <a:pt x="847" y="252"/>
                    <a:pt x="854" y="266"/>
                    <a:pt x="854" y="281"/>
                  </a:cubicBezTo>
                  <a:cubicBezTo>
                    <a:pt x="854" y="282"/>
                    <a:pt x="853" y="283"/>
                    <a:pt x="853" y="284"/>
                  </a:cubicBezTo>
                  <a:cubicBezTo>
                    <a:pt x="853" y="284"/>
                    <a:pt x="852" y="284"/>
                    <a:pt x="852" y="284"/>
                  </a:cubicBezTo>
                  <a:cubicBezTo>
                    <a:pt x="851" y="281"/>
                    <a:pt x="849" y="277"/>
                    <a:pt x="847" y="274"/>
                  </a:cubicBezTo>
                  <a:cubicBezTo>
                    <a:pt x="847" y="272"/>
                    <a:pt x="841" y="274"/>
                    <a:pt x="843" y="276"/>
                  </a:cubicBezTo>
                  <a:cubicBezTo>
                    <a:pt x="845" y="281"/>
                    <a:pt x="847" y="286"/>
                    <a:pt x="849" y="291"/>
                  </a:cubicBezTo>
                  <a:cubicBezTo>
                    <a:pt x="849" y="292"/>
                    <a:pt x="849" y="292"/>
                    <a:pt x="850" y="292"/>
                  </a:cubicBezTo>
                  <a:cubicBezTo>
                    <a:pt x="848" y="295"/>
                    <a:pt x="846" y="297"/>
                    <a:pt x="843" y="298"/>
                  </a:cubicBezTo>
                  <a:cubicBezTo>
                    <a:pt x="844" y="296"/>
                    <a:pt x="844" y="295"/>
                    <a:pt x="844" y="293"/>
                  </a:cubicBezTo>
                  <a:cubicBezTo>
                    <a:pt x="845" y="291"/>
                    <a:pt x="841" y="292"/>
                    <a:pt x="839" y="293"/>
                  </a:cubicBezTo>
                  <a:cubicBezTo>
                    <a:pt x="838" y="288"/>
                    <a:pt x="836" y="282"/>
                    <a:pt x="835" y="277"/>
                  </a:cubicBezTo>
                  <a:cubicBezTo>
                    <a:pt x="834" y="275"/>
                    <a:pt x="829" y="276"/>
                    <a:pt x="829" y="278"/>
                  </a:cubicBezTo>
                  <a:cubicBezTo>
                    <a:pt x="832" y="285"/>
                    <a:pt x="833" y="293"/>
                    <a:pt x="836" y="300"/>
                  </a:cubicBezTo>
                  <a:cubicBezTo>
                    <a:pt x="835" y="300"/>
                    <a:pt x="834" y="300"/>
                    <a:pt x="834" y="300"/>
                  </a:cubicBezTo>
                  <a:cubicBezTo>
                    <a:pt x="831" y="300"/>
                    <a:pt x="827" y="299"/>
                    <a:pt x="824" y="299"/>
                  </a:cubicBezTo>
                  <a:cubicBezTo>
                    <a:pt x="825" y="299"/>
                    <a:pt x="825" y="299"/>
                    <a:pt x="825" y="299"/>
                  </a:cubicBezTo>
                  <a:cubicBezTo>
                    <a:pt x="827" y="297"/>
                    <a:pt x="828" y="295"/>
                    <a:pt x="830" y="293"/>
                  </a:cubicBezTo>
                  <a:cubicBezTo>
                    <a:pt x="831" y="291"/>
                    <a:pt x="828" y="291"/>
                    <a:pt x="826" y="291"/>
                  </a:cubicBezTo>
                  <a:cubicBezTo>
                    <a:pt x="825" y="287"/>
                    <a:pt x="825" y="283"/>
                    <a:pt x="824" y="279"/>
                  </a:cubicBezTo>
                  <a:cubicBezTo>
                    <a:pt x="823" y="277"/>
                    <a:pt x="818" y="278"/>
                    <a:pt x="818" y="280"/>
                  </a:cubicBezTo>
                  <a:cubicBezTo>
                    <a:pt x="820" y="286"/>
                    <a:pt x="820" y="292"/>
                    <a:pt x="821" y="298"/>
                  </a:cubicBezTo>
                  <a:cubicBezTo>
                    <a:pt x="821" y="298"/>
                    <a:pt x="821" y="299"/>
                    <a:pt x="821" y="299"/>
                  </a:cubicBezTo>
                  <a:cubicBezTo>
                    <a:pt x="819" y="299"/>
                    <a:pt x="818" y="298"/>
                    <a:pt x="816" y="298"/>
                  </a:cubicBezTo>
                  <a:cubicBezTo>
                    <a:pt x="816" y="298"/>
                    <a:pt x="816" y="298"/>
                    <a:pt x="817" y="298"/>
                  </a:cubicBezTo>
                  <a:cubicBezTo>
                    <a:pt x="818" y="296"/>
                    <a:pt x="818" y="294"/>
                    <a:pt x="818" y="292"/>
                  </a:cubicBezTo>
                  <a:cubicBezTo>
                    <a:pt x="818" y="290"/>
                    <a:pt x="815" y="290"/>
                    <a:pt x="814" y="291"/>
                  </a:cubicBezTo>
                  <a:cubicBezTo>
                    <a:pt x="813" y="289"/>
                    <a:pt x="813" y="288"/>
                    <a:pt x="813" y="286"/>
                  </a:cubicBezTo>
                  <a:cubicBezTo>
                    <a:pt x="812" y="284"/>
                    <a:pt x="807" y="286"/>
                    <a:pt x="807" y="288"/>
                  </a:cubicBezTo>
                  <a:cubicBezTo>
                    <a:pt x="808" y="292"/>
                    <a:pt x="809" y="295"/>
                    <a:pt x="811" y="298"/>
                  </a:cubicBezTo>
                  <a:cubicBezTo>
                    <a:pt x="808" y="298"/>
                    <a:pt x="804" y="297"/>
                    <a:pt x="800" y="298"/>
                  </a:cubicBezTo>
                  <a:cubicBezTo>
                    <a:pt x="800" y="294"/>
                    <a:pt x="800" y="289"/>
                    <a:pt x="801" y="285"/>
                  </a:cubicBezTo>
                  <a:cubicBezTo>
                    <a:pt x="801" y="284"/>
                    <a:pt x="796" y="285"/>
                    <a:pt x="796" y="286"/>
                  </a:cubicBezTo>
                  <a:cubicBezTo>
                    <a:pt x="795" y="290"/>
                    <a:pt x="795" y="294"/>
                    <a:pt x="795" y="298"/>
                  </a:cubicBezTo>
                  <a:cubicBezTo>
                    <a:pt x="791" y="299"/>
                    <a:pt x="788" y="301"/>
                    <a:pt x="786" y="304"/>
                  </a:cubicBezTo>
                  <a:cubicBezTo>
                    <a:pt x="783" y="312"/>
                    <a:pt x="791" y="322"/>
                    <a:pt x="795" y="328"/>
                  </a:cubicBezTo>
                  <a:cubicBezTo>
                    <a:pt x="795" y="328"/>
                    <a:pt x="795" y="328"/>
                    <a:pt x="795" y="328"/>
                  </a:cubicBezTo>
                  <a:cubicBezTo>
                    <a:pt x="794" y="329"/>
                    <a:pt x="794" y="330"/>
                    <a:pt x="794" y="331"/>
                  </a:cubicBezTo>
                  <a:cubicBezTo>
                    <a:pt x="795" y="332"/>
                    <a:pt x="796" y="334"/>
                    <a:pt x="796" y="335"/>
                  </a:cubicBezTo>
                  <a:cubicBezTo>
                    <a:pt x="795" y="335"/>
                    <a:pt x="794" y="336"/>
                    <a:pt x="794" y="337"/>
                  </a:cubicBezTo>
                  <a:cubicBezTo>
                    <a:pt x="794" y="340"/>
                    <a:pt x="795" y="342"/>
                    <a:pt x="795" y="345"/>
                  </a:cubicBezTo>
                  <a:cubicBezTo>
                    <a:pt x="793" y="344"/>
                    <a:pt x="790" y="345"/>
                    <a:pt x="790" y="347"/>
                  </a:cubicBezTo>
                  <a:cubicBezTo>
                    <a:pt x="788" y="346"/>
                    <a:pt x="785" y="346"/>
                    <a:pt x="784" y="346"/>
                  </a:cubicBezTo>
                  <a:cubicBezTo>
                    <a:pt x="783" y="345"/>
                    <a:pt x="778" y="348"/>
                    <a:pt x="781" y="348"/>
                  </a:cubicBezTo>
                  <a:cubicBezTo>
                    <a:pt x="781" y="348"/>
                    <a:pt x="781" y="348"/>
                    <a:pt x="782" y="348"/>
                  </a:cubicBezTo>
                  <a:cubicBezTo>
                    <a:pt x="782" y="348"/>
                    <a:pt x="782" y="348"/>
                    <a:pt x="782" y="349"/>
                  </a:cubicBezTo>
                  <a:cubicBezTo>
                    <a:pt x="782" y="350"/>
                    <a:pt x="783" y="351"/>
                    <a:pt x="783" y="352"/>
                  </a:cubicBezTo>
                  <a:cubicBezTo>
                    <a:pt x="782" y="352"/>
                    <a:pt x="779" y="353"/>
                    <a:pt x="779" y="354"/>
                  </a:cubicBezTo>
                  <a:cubicBezTo>
                    <a:pt x="779" y="355"/>
                    <a:pt x="779" y="356"/>
                    <a:pt x="779" y="356"/>
                  </a:cubicBezTo>
                  <a:cubicBezTo>
                    <a:pt x="779" y="356"/>
                    <a:pt x="778" y="356"/>
                    <a:pt x="778" y="356"/>
                  </a:cubicBezTo>
                  <a:cubicBezTo>
                    <a:pt x="777" y="354"/>
                    <a:pt x="776" y="351"/>
                    <a:pt x="775" y="349"/>
                  </a:cubicBezTo>
                  <a:cubicBezTo>
                    <a:pt x="774" y="347"/>
                    <a:pt x="769" y="349"/>
                    <a:pt x="769" y="351"/>
                  </a:cubicBezTo>
                  <a:cubicBezTo>
                    <a:pt x="770" y="352"/>
                    <a:pt x="771" y="354"/>
                    <a:pt x="772" y="356"/>
                  </a:cubicBezTo>
                  <a:cubicBezTo>
                    <a:pt x="769" y="356"/>
                    <a:pt x="767" y="356"/>
                    <a:pt x="765" y="357"/>
                  </a:cubicBezTo>
                  <a:cubicBezTo>
                    <a:pt x="765" y="356"/>
                    <a:pt x="764" y="355"/>
                    <a:pt x="764" y="354"/>
                  </a:cubicBezTo>
                  <a:cubicBezTo>
                    <a:pt x="763" y="352"/>
                    <a:pt x="758" y="354"/>
                    <a:pt x="758" y="355"/>
                  </a:cubicBezTo>
                  <a:cubicBezTo>
                    <a:pt x="759" y="357"/>
                    <a:pt x="759" y="358"/>
                    <a:pt x="760" y="359"/>
                  </a:cubicBezTo>
                  <a:cubicBezTo>
                    <a:pt x="759" y="360"/>
                    <a:pt x="757" y="361"/>
                    <a:pt x="756" y="362"/>
                  </a:cubicBezTo>
                  <a:cubicBezTo>
                    <a:pt x="755" y="360"/>
                    <a:pt x="754" y="357"/>
                    <a:pt x="753" y="355"/>
                  </a:cubicBezTo>
                  <a:cubicBezTo>
                    <a:pt x="752" y="353"/>
                    <a:pt x="747" y="355"/>
                    <a:pt x="748" y="357"/>
                  </a:cubicBezTo>
                  <a:cubicBezTo>
                    <a:pt x="749" y="360"/>
                    <a:pt x="751" y="363"/>
                    <a:pt x="752" y="366"/>
                  </a:cubicBezTo>
                  <a:cubicBezTo>
                    <a:pt x="751" y="368"/>
                    <a:pt x="750" y="370"/>
                    <a:pt x="749" y="372"/>
                  </a:cubicBezTo>
                  <a:cubicBezTo>
                    <a:pt x="749" y="372"/>
                    <a:pt x="749" y="372"/>
                    <a:pt x="749" y="373"/>
                  </a:cubicBezTo>
                  <a:cubicBezTo>
                    <a:pt x="748" y="373"/>
                    <a:pt x="747" y="373"/>
                    <a:pt x="746" y="374"/>
                  </a:cubicBezTo>
                  <a:cubicBezTo>
                    <a:pt x="745" y="370"/>
                    <a:pt x="743" y="366"/>
                    <a:pt x="742" y="362"/>
                  </a:cubicBezTo>
                  <a:cubicBezTo>
                    <a:pt x="740" y="360"/>
                    <a:pt x="735" y="361"/>
                    <a:pt x="736" y="364"/>
                  </a:cubicBezTo>
                  <a:cubicBezTo>
                    <a:pt x="739" y="369"/>
                    <a:pt x="740" y="375"/>
                    <a:pt x="743" y="380"/>
                  </a:cubicBezTo>
                  <a:cubicBezTo>
                    <a:pt x="738" y="382"/>
                    <a:pt x="732" y="381"/>
                    <a:pt x="726" y="381"/>
                  </a:cubicBezTo>
                  <a:cubicBezTo>
                    <a:pt x="726" y="379"/>
                    <a:pt x="727" y="378"/>
                    <a:pt x="727" y="376"/>
                  </a:cubicBezTo>
                  <a:cubicBezTo>
                    <a:pt x="727" y="374"/>
                    <a:pt x="724" y="375"/>
                    <a:pt x="723" y="375"/>
                  </a:cubicBezTo>
                  <a:cubicBezTo>
                    <a:pt x="722" y="373"/>
                    <a:pt x="722" y="371"/>
                    <a:pt x="722" y="368"/>
                  </a:cubicBezTo>
                  <a:cubicBezTo>
                    <a:pt x="721" y="367"/>
                    <a:pt x="716" y="368"/>
                    <a:pt x="716" y="370"/>
                  </a:cubicBezTo>
                  <a:cubicBezTo>
                    <a:pt x="717" y="374"/>
                    <a:pt x="717" y="378"/>
                    <a:pt x="719" y="382"/>
                  </a:cubicBezTo>
                  <a:cubicBezTo>
                    <a:pt x="718" y="383"/>
                    <a:pt x="718" y="383"/>
                    <a:pt x="717" y="383"/>
                  </a:cubicBezTo>
                  <a:cubicBezTo>
                    <a:pt x="716" y="384"/>
                    <a:pt x="716" y="384"/>
                    <a:pt x="716" y="384"/>
                  </a:cubicBezTo>
                  <a:cubicBezTo>
                    <a:pt x="715" y="378"/>
                    <a:pt x="715" y="373"/>
                    <a:pt x="713" y="367"/>
                  </a:cubicBezTo>
                  <a:cubicBezTo>
                    <a:pt x="713" y="365"/>
                    <a:pt x="708" y="367"/>
                    <a:pt x="708" y="369"/>
                  </a:cubicBezTo>
                  <a:cubicBezTo>
                    <a:pt x="709" y="375"/>
                    <a:pt x="709" y="381"/>
                    <a:pt x="711" y="387"/>
                  </a:cubicBezTo>
                  <a:cubicBezTo>
                    <a:pt x="710" y="388"/>
                    <a:pt x="708" y="389"/>
                    <a:pt x="707" y="390"/>
                  </a:cubicBezTo>
                  <a:cubicBezTo>
                    <a:pt x="708" y="389"/>
                    <a:pt x="708" y="389"/>
                    <a:pt x="708" y="389"/>
                  </a:cubicBezTo>
                  <a:cubicBezTo>
                    <a:pt x="708" y="388"/>
                    <a:pt x="706" y="388"/>
                    <a:pt x="705" y="388"/>
                  </a:cubicBezTo>
                  <a:cubicBezTo>
                    <a:pt x="705" y="382"/>
                    <a:pt x="704" y="377"/>
                    <a:pt x="702" y="371"/>
                  </a:cubicBezTo>
                  <a:cubicBezTo>
                    <a:pt x="701" y="370"/>
                    <a:pt x="696" y="371"/>
                    <a:pt x="696" y="373"/>
                  </a:cubicBezTo>
                  <a:cubicBezTo>
                    <a:pt x="699" y="380"/>
                    <a:pt x="700" y="388"/>
                    <a:pt x="700" y="396"/>
                  </a:cubicBezTo>
                  <a:cubicBezTo>
                    <a:pt x="699" y="396"/>
                    <a:pt x="698" y="397"/>
                    <a:pt x="697" y="398"/>
                  </a:cubicBezTo>
                  <a:cubicBezTo>
                    <a:pt x="694" y="400"/>
                    <a:pt x="690" y="400"/>
                    <a:pt x="687" y="399"/>
                  </a:cubicBezTo>
                  <a:cubicBezTo>
                    <a:pt x="688" y="398"/>
                    <a:pt x="689" y="398"/>
                    <a:pt x="689" y="398"/>
                  </a:cubicBezTo>
                  <a:cubicBezTo>
                    <a:pt x="691" y="397"/>
                    <a:pt x="691" y="396"/>
                    <a:pt x="692" y="395"/>
                  </a:cubicBezTo>
                  <a:cubicBezTo>
                    <a:pt x="693" y="393"/>
                    <a:pt x="691" y="393"/>
                    <a:pt x="689" y="394"/>
                  </a:cubicBezTo>
                  <a:cubicBezTo>
                    <a:pt x="687" y="384"/>
                    <a:pt x="688" y="374"/>
                    <a:pt x="688" y="364"/>
                  </a:cubicBezTo>
                  <a:cubicBezTo>
                    <a:pt x="688" y="363"/>
                    <a:pt x="683" y="364"/>
                    <a:pt x="683" y="366"/>
                  </a:cubicBezTo>
                  <a:cubicBezTo>
                    <a:pt x="682" y="376"/>
                    <a:pt x="682" y="387"/>
                    <a:pt x="684" y="397"/>
                  </a:cubicBezTo>
                  <a:cubicBezTo>
                    <a:pt x="681" y="395"/>
                    <a:pt x="678" y="392"/>
                    <a:pt x="677" y="389"/>
                  </a:cubicBezTo>
                  <a:cubicBezTo>
                    <a:pt x="679" y="389"/>
                    <a:pt x="681" y="388"/>
                    <a:pt x="680" y="386"/>
                  </a:cubicBezTo>
                  <a:cubicBezTo>
                    <a:pt x="676" y="377"/>
                    <a:pt x="678" y="366"/>
                    <a:pt x="678" y="356"/>
                  </a:cubicBezTo>
                  <a:cubicBezTo>
                    <a:pt x="678" y="354"/>
                    <a:pt x="673" y="355"/>
                    <a:pt x="673" y="357"/>
                  </a:cubicBezTo>
                  <a:cubicBezTo>
                    <a:pt x="673" y="358"/>
                    <a:pt x="673" y="358"/>
                    <a:pt x="673" y="359"/>
                  </a:cubicBezTo>
                  <a:cubicBezTo>
                    <a:pt x="672" y="359"/>
                    <a:pt x="672" y="358"/>
                    <a:pt x="672" y="358"/>
                  </a:cubicBezTo>
                  <a:cubicBezTo>
                    <a:pt x="671" y="355"/>
                    <a:pt x="671" y="352"/>
                    <a:pt x="671" y="348"/>
                  </a:cubicBezTo>
                  <a:cubicBezTo>
                    <a:pt x="670" y="346"/>
                    <a:pt x="665" y="347"/>
                    <a:pt x="665" y="350"/>
                  </a:cubicBezTo>
                  <a:cubicBezTo>
                    <a:pt x="665" y="351"/>
                    <a:pt x="665" y="351"/>
                    <a:pt x="666" y="352"/>
                  </a:cubicBezTo>
                  <a:cubicBezTo>
                    <a:pt x="665" y="352"/>
                    <a:pt x="665" y="352"/>
                    <a:pt x="665" y="352"/>
                  </a:cubicBezTo>
                  <a:cubicBezTo>
                    <a:pt x="664" y="348"/>
                    <a:pt x="663" y="344"/>
                    <a:pt x="663" y="340"/>
                  </a:cubicBezTo>
                  <a:cubicBezTo>
                    <a:pt x="663" y="337"/>
                    <a:pt x="658" y="338"/>
                    <a:pt x="658" y="340"/>
                  </a:cubicBezTo>
                  <a:cubicBezTo>
                    <a:pt x="658" y="343"/>
                    <a:pt x="658" y="346"/>
                    <a:pt x="658" y="348"/>
                  </a:cubicBezTo>
                  <a:cubicBezTo>
                    <a:pt x="658" y="348"/>
                    <a:pt x="658" y="348"/>
                    <a:pt x="657" y="348"/>
                  </a:cubicBezTo>
                  <a:cubicBezTo>
                    <a:pt x="657" y="348"/>
                    <a:pt x="657" y="347"/>
                    <a:pt x="657" y="347"/>
                  </a:cubicBezTo>
                  <a:cubicBezTo>
                    <a:pt x="656" y="347"/>
                    <a:pt x="656" y="347"/>
                    <a:pt x="655" y="347"/>
                  </a:cubicBezTo>
                  <a:cubicBezTo>
                    <a:pt x="654" y="346"/>
                    <a:pt x="653" y="346"/>
                    <a:pt x="653" y="346"/>
                  </a:cubicBezTo>
                  <a:cubicBezTo>
                    <a:pt x="652" y="345"/>
                    <a:pt x="652" y="344"/>
                    <a:pt x="652" y="343"/>
                  </a:cubicBezTo>
                  <a:cubicBezTo>
                    <a:pt x="651" y="341"/>
                    <a:pt x="651" y="338"/>
                    <a:pt x="651" y="336"/>
                  </a:cubicBezTo>
                  <a:cubicBezTo>
                    <a:pt x="652" y="333"/>
                    <a:pt x="646" y="334"/>
                    <a:pt x="646" y="336"/>
                  </a:cubicBezTo>
                  <a:cubicBezTo>
                    <a:pt x="646" y="339"/>
                    <a:pt x="646" y="341"/>
                    <a:pt x="646" y="344"/>
                  </a:cubicBezTo>
                  <a:cubicBezTo>
                    <a:pt x="645" y="343"/>
                    <a:pt x="644" y="343"/>
                    <a:pt x="642" y="343"/>
                  </a:cubicBezTo>
                  <a:cubicBezTo>
                    <a:pt x="641" y="339"/>
                    <a:pt x="641" y="334"/>
                    <a:pt x="641" y="330"/>
                  </a:cubicBezTo>
                  <a:cubicBezTo>
                    <a:pt x="641" y="328"/>
                    <a:pt x="636" y="328"/>
                    <a:pt x="636" y="331"/>
                  </a:cubicBezTo>
                  <a:cubicBezTo>
                    <a:pt x="636" y="334"/>
                    <a:pt x="635" y="338"/>
                    <a:pt x="636" y="341"/>
                  </a:cubicBezTo>
                  <a:cubicBezTo>
                    <a:pt x="629" y="339"/>
                    <a:pt x="623" y="337"/>
                    <a:pt x="618" y="336"/>
                  </a:cubicBezTo>
                  <a:cubicBezTo>
                    <a:pt x="617" y="335"/>
                    <a:pt x="612" y="337"/>
                    <a:pt x="614" y="338"/>
                  </a:cubicBezTo>
                  <a:cubicBezTo>
                    <a:pt x="622" y="341"/>
                    <a:pt x="630" y="343"/>
                    <a:pt x="638" y="345"/>
                  </a:cubicBezTo>
                  <a:cubicBezTo>
                    <a:pt x="638" y="346"/>
                    <a:pt x="638" y="346"/>
                    <a:pt x="639" y="347"/>
                  </a:cubicBezTo>
                  <a:cubicBezTo>
                    <a:pt x="639" y="348"/>
                    <a:pt x="642" y="348"/>
                    <a:pt x="643" y="347"/>
                  </a:cubicBezTo>
                  <a:cubicBezTo>
                    <a:pt x="644" y="347"/>
                    <a:pt x="646" y="348"/>
                    <a:pt x="648" y="349"/>
                  </a:cubicBezTo>
                  <a:cubicBezTo>
                    <a:pt x="649" y="351"/>
                    <a:pt x="651" y="351"/>
                    <a:pt x="653" y="351"/>
                  </a:cubicBezTo>
                  <a:cubicBezTo>
                    <a:pt x="656" y="352"/>
                    <a:pt x="658" y="353"/>
                    <a:pt x="660" y="354"/>
                  </a:cubicBezTo>
                  <a:cubicBezTo>
                    <a:pt x="660" y="354"/>
                    <a:pt x="660" y="355"/>
                    <a:pt x="660" y="355"/>
                  </a:cubicBezTo>
                  <a:cubicBezTo>
                    <a:pt x="660" y="356"/>
                    <a:pt x="661" y="356"/>
                    <a:pt x="662" y="356"/>
                  </a:cubicBezTo>
                  <a:cubicBezTo>
                    <a:pt x="664" y="357"/>
                    <a:pt x="665" y="358"/>
                    <a:pt x="666" y="360"/>
                  </a:cubicBezTo>
                  <a:cubicBezTo>
                    <a:pt x="667" y="360"/>
                    <a:pt x="667" y="360"/>
                    <a:pt x="667" y="360"/>
                  </a:cubicBezTo>
                  <a:cubicBezTo>
                    <a:pt x="667" y="362"/>
                    <a:pt x="667" y="363"/>
                    <a:pt x="667" y="365"/>
                  </a:cubicBezTo>
                  <a:cubicBezTo>
                    <a:pt x="668" y="366"/>
                    <a:pt x="669" y="367"/>
                    <a:pt x="670" y="366"/>
                  </a:cubicBezTo>
                  <a:cubicBezTo>
                    <a:pt x="672" y="371"/>
                    <a:pt x="671" y="377"/>
                    <a:pt x="671" y="383"/>
                  </a:cubicBezTo>
                  <a:cubicBezTo>
                    <a:pt x="671" y="393"/>
                    <a:pt x="679" y="403"/>
                    <a:pt x="690" y="402"/>
                  </a:cubicBezTo>
                  <a:cubicBezTo>
                    <a:pt x="694" y="402"/>
                    <a:pt x="698" y="400"/>
                    <a:pt x="702" y="397"/>
                  </a:cubicBezTo>
                  <a:cubicBezTo>
                    <a:pt x="703" y="397"/>
                    <a:pt x="705" y="396"/>
                    <a:pt x="705" y="396"/>
                  </a:cubicBezTo>
                  <a:cubicBezTo>
                    <a:pt x="705" y="395"/>
                    <a:pt x="705" y="395"/>
                    <a:pt x="706" y="395"/>
                  </a:cubicBezTo>
                  <a:cubicBezTo>
                    <a:pt x="708" y="392"/>
                    <a:pt x="711" y="390"/>
                    <a:pt x="713" y="388"/>
                  </a:cubicBezTo>
                  <a:cubicBezTo>
                    <a:pt x="715" y="388"/>
                    <a:pt x="716" y="388"/>
                    <a:pt x="716" y="387"/>
                  </a:cubicBezTo>
                  <a:cubicBezTo>
                    <a:pt x="718" y="386"/>
                    <a:pt x="719" y="385"/>
                    <a:pt x="721" y="385"/>
                  </a:cubicBezTo>
                  <a:cubicBezTo>
                    <a:pt x="722" y="385"/>
                    <a:pt x="723" y="385"/>
                    <a:pt x="723" y="385"/>
                  </a:cubicBezTo>
                  <a:cubicBezTo>
                    <a:pt x="724" y="384"/>
                    <a:pt x="725" y="384"/>
                    <a:pt x="726" y="385"/>
                  </a:cubicBezTo>
                  <a:cubicBezTo>
                    <a:pt x="727" y="385"/>
                    <a:pt x="727" y="385"/>
                    <a:pt x="727" y="385"/>
                  </a:cubicBezTo>
                  <a:cubicBezTo>
                    <a:pt x="721" y="387"/>
                    <a:pt x="715" y="391"/>
                    <a:pt x="708" y="395"/>
                  </a:cubicBezTo>
                  <a:cubicBezTo>
                    <a:pt x="705" y="397"/>
                    <a:pt x="710" y="398"/>
                    <a:pt x="712" y="397"/>
                  </a:cubicBezTo>
                  <a:cubicBezTo>
                    <a:pt x="717" y="394"/>
                    <a:pt x="723" y="390"/>
                    <a:pt x="728" y="387"/>
                  </a:cubicBezTo>
                  <a:cubicBezTo>
                    <a:pt x="734" y="384"/>
                    <a:pt x="742" y="386"/>
                    <a:pt x="748" y="387"/>
                  </a:cubicBezTo>
                  <a:cubicBezTo>
                    <a:pt x="754" y="387"/>
                    <a:pt x="759" y="384"/>
                    <a:pt x="763" y="380"/>
                  </a:cubicBezTo>
                  <a:cubicBezTo>
                    <a:pt x="765" y="378"/>
                    <a:pt x="766" y="375"/>
                    <a:pt x="767" y="372"/>
                  </a:cubicBezTo>
                  <a:cubicBezTo>
                    <a:pt x="769" y="372"/>
                    <a:pt x="770" y="371"/>
                    <a:pt x="771" y="370"/>
                  </a:cubicBezTo>
                  <a:cubicBezTo>
                    <a:pt x="771" y="368"/>
                    <a:pt x="772" y="367"/>
                    <a:pt x="772" y="365"/>
                  </a:cubicBezTo>
                  <a:cubicBezTo>
                    <a:pt x="773" y="365"/>
                    <a:pt x="774" y="364"/>
                    <a:pt x="776" y="365"/>
                  </a:cubicBezTo>
                  <a:cubicBezTo>
                    <a:pt x="777" y="365"/>
                    <a:pt x="777" y="366"/>
                    <a:pt x="778" y="367"/>
                  </a:cubicBezTo>
                  <a:cubicBezTo>
                    <a:pt x="778" y="368"/>
                    <a:pt x="781" y="368"/>
                    <a:pt x="782" y="367"/>
                  </a:cubicBezTo>
                  <a:cubicBezTo>
                    <a:pt x="795" y="373"/>
                    <a:pt x="787" y="387"/>
                    <a:pt x="781" y="395"/>
                  </a:cubicBezTo>
                  <a:cubicBezTo>
                    <a:pt x="780" y="394"/>
                    <a:pt x="779" y="393"/>
                    <a:pt x="779" y="391"/>
                  </a:cubicBezTo>
                  <a:cubicBezTo>
                    <a:pt x="778" y="389"/>
                    <a:pt x="773" y="391"/>
                    <a:pt x="773" y="393"/>
                  </a:cubicBezTo>
                  <a:cubicBezTo>
                    <a:pt x="777" y="402"/>
                    <a:pt x="783" y="410"/>
                    <a:pt x="787" y="418"/>
                  </a:cubicBezTo>
                  <a:cubicBezTo>
                    <a:pt x="789" y="423"/>
                    <a:pt x="791" y="427"/>
                    <a:pt x="792" y="432"/>
                  </a:cubicBezTo>
                  <a:cubicBezTo>
                    <a:pt x="792" y="433"/>
                    <a:pt x="792" y="433"/>
                    <a:pt x="792" y="434"/>
                  </a:cubicBezTo>
                  <a:cubicBezTo>
                    <a:pt x="789" y="433"/>
                    <a:pt x="786" y="432"/>
                    <a:pt x="782" y="433"/>
                  </a:cubicBezTo>
                  <a:cubicBezTo>
                    <a:pt x="781" y="433"/>
                    <a:pt x="780" y="433"/>
                    <a:pt x="779" y="433"/>
                  </a:cubicBezTo>
                  <a:cubicBezTo>
                    <a:pt x="773" y="431"/>
                    <a:pt x="766" y="430"/>
                    <a:pt x="765" y="437"/>
                  </a:cubicBezTo>
                  <a:cubicBezTo>
                    <a:pt x="763" y="436"/>
                    <a:pt x="763" y="434"/>
                    <a:pt x="762" y="433"/>
                  </a:cubicBezTo>
                  <a:cubicBezTo>
                    <a:pt x="762" y="431"/>
                    <a:pt x="756" y="432"/>
                    <a:pt x="757" y="434"/>
                  </a:cubicBezTo>
                  <a:cubicBezTo>
                    <a:pt x="758" y="437"/>
                    <a:pt x="760" y="439"/>
                    <a:pt x="763" y="440"/>
                  </a:cubicBezTo>
                  <a:cubicBezTo>
                    <a:pt x="758" y="443"/>
                    <a:pt x="754" y="445"/>
                    <a:pt x="750" y="447"/>
                  </a:cubicBezTo>
                  <a:cubicBezTo>
                    <a:pt x="749" y="448"/>
                    <a:pt x="747" y="448"/>
                    <a:pt x="747" y="449"/>
                  </a:cubicBezTo>
                  <a:cubicBezTo>
                    <a:pt x="747" y="449"/>
                    <a:pt x="747" y="449"/>
                    <a:pt x="747" y="449"/>
                  </a:cubicBezTo>
                  <a:cubicBezTo>
                    <a:pt x="746" y="449"/>
                    <a:pt x="745" y="450"/>
                    <a:pt x="744" y="450"/>
                  </a:cubicBezTo>
                  <a:cubicBezTo>
                    <a:pt x="744" y="450"/>
                    <a:pt x="744" y="450"/>
                    <a:pt x="743" y="450"/>
                  </a:cubicBezTo>
                  <a:cubicBezTo>
                    <a:pt x="740" y="450"/>
                    <a:pt x="736" y="449"/>
                    <a:pt x="733" y="448"/>
                  </a:cubicBezTo>
                  <a:cubicBezTo>
                    <a:pt x="733" y="448"/>
                    <a:pt x="733" y="448"/>
                    <a:pt x="733" y="448"/>
                  </a:cubicBezTo>
                  <a:cubicBezTo>
                    <a:pt x="735" y="447"/>
                    <a:pt x="735" y="445"/>
                    <a:pt x="735" y="443"/>
                  </a:cubicBezTo>
                  <a:cubicBezTo>
                    <a:pt x="735" y="441"/>
                    <a:pt x="733" y="441"/>
                    <a:pt x="731" y="442"/>
                  </a:cubicBezTo>
                  <a:cubicBezTo>
                    <a:pt x="730" y="439"/>
                    <a:pt x="728" y="436"/>
                    <a:pt x="727" y="433"/>
                  </a:cubicBezTo>
                  <a:cubicBezTo>
                    <a:pt x="726" y="430"/>
                    <a:pt x="721" y="432"/>
                    <a:pt x="722" y="434"/>
                  </a:cubicBezTo>
                  <a:cubicBezTo>
                    <a:pt x="724" y="438"/>
                    <a:pt x="726" y="443"/>
                    <a:pt x="728" y="447"/>
                  </a:cubicBezTo>
                  <a:cubicBezTo>
                    <a:pt x="726" y="447"/>
                    <a:pt x="724" y="446"/>
                    <a:pt x="722" y="445"/>
                  </a:cubicBezTo>
                  <a:cubicBezTo>
                    <a:pt x="722" y="445"/>
                    <a:pt x="723" y="444"/>
                    <a:pt x="723" y="444"/>
                  </a:cubicBezTo>
                  <a:cubicBezTo>
                    <a:pt x="724" y="442"/>
                    <a:pt x="721" y="441"/>
                    <a:pt x="719" y="442"/>
                  </a:cubicBezTo>
                  <a:cubicBezTo>
                    <a:pt x="717" y="438"/>
                    <a:pt x="715" y="434"/>
                    <a:pt x="713" y="429"/>
                  </a:cubicBezTo>
                  <a:cubicBezTo>
                    <a:pt x="712" y="427"/>
                    <a:pt x="706" y="429"/>
                    <a:pt x="707" y="431"/>
                  </a:cubicBezTo>
                  <a:cubicBezTo>
                    <a:pt x="709" y="434"/>
                    <a:pt x="711" y="438"/>
                    <a:pt x="713" y="442"/>
                  </a:cubicBezTo>
                  <a:cubicBezTo>
                    <a:pt x="711" y="441"/>
                    <a:pt x="709" y="441"/>
                    <a:pt x="707" y="440"/>
                  </a:cubicBezTo>
                  <a:cubicBezTo>
                    <a:pt x="703" y="436"/>
                    <a:pt x="701" y="429"/>
                    <a:pt x="700" y="424"/>
                  </a:cubicBezTo>
                  <a:cubicBezTo>
                    <a:pt x="699" y="422"/>
                    <a:pt x="694" y="424"/>
                    <a:pt x="694" y="425"/>
                  </a:cubicBezTo>
                  <a:cubicBezTo>
                    <a:pt x="695" y="428"/>
                    <a:pt x="696" y="431"/>
                    <a:pt x="697" y="434"/>
                  </a:cubicBezTo>
                  <a:cubicBezTo>
                    <a:pt x="696" y="434"/>
                    <a:pt x="696" y="434"/>
                    <a:pt x="695" y="434"/>
                  </a:cubicBezTo>
                  <a:cubicBezTo>
                    <a:pt x="693" y="430"/>
                    <a:pt x="691" y="426"/>
                    <a:pt x="690" y="421"/>
                  </a:cubicBezTo>
                  <a:cubicBezTo>
                    <a:pt x="689" y="418"/>
                    <a:pt x="684" y="420"/>
                    <a:pt x="685" y="422"/>
                  </a:cubicBezTo>
                  <a:cubicBezTo>
                    <a:pt x="686" y="427"/>
                    <a:pt x="688" y="432"/>
                    <a:pt x="690" y="436"/>
                  </a:cubicBezTo>
                  <a:cubicBezTo>
                    <a:pt x="689" y="436"/>
                    <a:pt x="686" y="436"/>
                    <a:pt x="686" y="437"/>
                  </a:cubicBezTo>
                  <a:cubicBezTo>
                    <a:pt x="680" y="432"/>
                    <a:pt x="678" y="424"/>
                    <a:pt x="677" y="417"/>
                  </a:cubicBezTo>
                  <a:cubicBezTo>
                    <a:pt x="677" y="416"/>
                    <a:pt x="671" y="417"/>
                    <a:pt x="671" y="419"/>
                  </a:cubicBezTo>
                  <a:cubicBezTo>
                    <a:pt x="672" y="425"/>
                    <a:pt x="675" y="433"/>
                    <a:pt x="680" y="438"/>
                  </a:cubicBezTo>
                  <a:cubicBezTo>
                    <a:pt x="679" y="438"/>
                    <a:pt x="678" y="439"/>
                    <a:pt x="677" y="439"/>
                  </a:cubicBezTo>
                  <a:cubicBezTo>
                    <a:pt x="677" y="439"/>
                    <a:pt x="677" y="439"/>
                    <a:pt x="677" y="439"/>
                  </a:cubicBezTo>
                  <a:cubicBezTo>
                    <a:pt x="672" y="433"/>
                    <a:pt x="670" y="426"/>
                    <a:pt x="671" y="419"/>
                  </a:cubicBezTo>
                  <a:cubicBezTo>
                    <a:pt x="672" y="416"/>
                    <a:pt x="666" y="417"/>
                    <a:pt x="666" y="419"/>
                  </a:cubicBezTo>
                  <a:cubicBezTo>
                    <a:pt x="665" y="427"/>
                    <a:pt x="667" y="435"/>
                    <a:pt x="672" y="441"/>
                  </a:cubicBezTo>
                  <a:cubicBezTo>
                    <a:pt x="672" y="441"/>
                    <a:pt x="672" y="441"/>
                    <a:pt x="672" y="441"/>
                  </a:cubicBezTo>
                  <a:cubicBezTo>
                    <a:pt x="672" y="442"/>
                    <a:pt x="671" y="442"/>
                    <a:pt x="671" y="442"/>
                  </a:cubicBezTo>
                  <a:cubicBezTo>
                    <a:pt x="662" y="440"/>
                    <a:pt x="661" y="424"/>
                    <a:pt x="650" y="425"/>
                  </a:cubicBezTo>
                  <a:cubicBezTo>
                    <a:pt x="646" y="425"/>
                    <a:pt x="642" y="426"/>
                    <a:pt x="638" y="428"/>
                  </a:cubicBezTo>
                  <a:cubicBezTo>
                    <a:pt x="637" y="428"/>
                    <a:pt x="637" y="428"/>
                    <a:pt x="636" y="428"/>
                  </a:cubicBezTo>
                  <a:cubicBezTo>
                    <a:pt x="637" y="427"/>
                    <a:pt x="636" y="425"/>
                    <a:pt x="635" y="424"/>
                  </a:cubicBezTo>
                  <a:cubicBezTo>
                    <a:pt x="635" y="423"/>
                    <a:pt x="633" y="423"/>
                    <a:pt x="632" y="423"/>
                  </a:cubicBezTo>
                  <a:cubicBezTo>
                    <a:pt x="632" y="424"/>
                    <a:pt x="630" y="424"/>
                    <a:pt x="630" y="425"/>
                  </a:cubicBezTo>
                  <a:cubicBezTo>
                    <a:pt x="630" y="425"/>
                    <a:pt x="630" y="425"/>
                    <a:pt x="630" y="425"/>
                  </a:cubicBezTo>
                  <a:cubicBezTo>
                    <a:pt x="629" y="425"/>
                    <a:pt x="627" y="425"/>
                    <a:pt x="626" y="426"/>
                  </a:cubicBezTo>
                  <a:cubicBezTo>
                    <a:pt x="626" y="426"/>
                    <a:pt x="626" y="426"/>
                    <a:pt x="626" y="426"/>
                  </a:cubicBezTo>
                  <a:cubicBezTo>
                    <a:pt x="625" y="424"/>
                    <a:pt x="625" y="422"/>
                    <a:pt x="625" y="419"/>
                  </a:cubicBezTo>
                  <a:cubicBezTo>
                    <a:pt x="626" y="417"/>
                    <a:pt x="620" y="418"/>
                    <a:pt x="620" y="420"/>
                  </a:cubicBezTo>
                  <a:cubicBezTo>
                    <a:pt x="619" y="424"/>
                    <a:pt x="620" y="427"/>
                    <a:pt x="622" y="431"/>
                  </a:cubicBezTo>
                  <a:cubicBezTo>
                    <a:pt x="623" y="432"/>
                    <a:pt x="625" y="431"/>
                    <a:pt x="626" y="431"/>
                  </a:cubicBezTo>
                  <a:cubicBezTo>
                    <a:pt x="627" y="430"/>
                    <a:pt x="629" y="429"/>
                    <a:pt x="630" y="427"/>
                  </a:cubicBezTo>
                  <a:cubicBezTo>
                    <a:pt x="631" y="427"/>
                    <a:pt x="631" y="427"/>
                    <a:pt x="631" y="427"/>
                  </a:cubicBezTo>
                  <a:cubicBezTo>
                    <a:pt x="631" y="428"/>
                    <a:pt x="631" y="428"/>
                    <a:pt x="631" y="429"/>
                  </a:cubicBezTo>
                  <a:cubicBezTo>
                    <a:pt x="631" y="430"/>
                    <a:pt x="630" y="430"/>
                    <a:pt x="630" y="430"/>
                  </a:cubicBezTo>
                  <a:cubicBezTo>
                    <a:pt x="629" y="430"/>
                    <a:pt x="627" y="431"/>
                    <a:pt x="627" y="432"/>
                  </a:cubicBezTo>
                  <a:cubicBezTo>
                    <a:pt x="624" y="432"/>
                    <a:pt x="622" y="433"/>
                    <a:pt x="619" y="432"/>
                  </a:cubicBezTo>
                  <a:cubicBezTo>
                    <a:pt x="619" y="432"/>
                    <a:pt x="620" y="431"/>
                    <a:pt x="620" y="430"/>
                  </a:cubicBezTo>
                  <a:cubicBezTo>
                    <a:pt x="620" y="429"/>
                    <a:pt x="619" y="429"/>
                    <a:pt x="618" y="429"/>
                  </a:cubicBezTo>
                  <a:cubicBezTo>
                    <a:pt x="618" y="426"/>
                    <a:pt x="618" y="422"/>
                    <a:pt x="618" y="418"/>
                  </a:cubicBezTo>
                  <a:cubicBezTo>
                    <a:pt x="618" y="417"/>
                    <a:pt x="613" y="418"/>
                    <a:pt x="613" y="419"/>
                  </a:cubicBezTo>
                  <a:cubicBezTo>
                    <a:pt x="613" y="423"/>
                    <a:pt x="613" y="427"/>
                    <a:pt x="613" y="431"/>
                  </a:cubicBezTo>
                  <a:cubicBezTo>
                    <a:pt x="612" y="431"/>
                    <a:pt x="611" y="431"/>
                    <a:pt x="611" y="430"/>
                  </a:cubicBezTo>
                  <a:cubicBezTo>
                    <a:pt x="611" y="430"/>
                    <a:pt x="611" y="430"/>
                    <a:pt x="611" y="430"/>
                  </a:cubicBezTo>
                  <a:cubicBezTo>
                    <a:pt x="612" y="428"/>
                    <a:pt x="610" y="428"/>
                    <a:pt x="609" y="428"/>
                  </a:cubicBezTo>
                  <a:cubicBezTo>
                    <a:pt x="608" y="425"/>
                    <a:pt x="608" y="421"/>
                    <a:pt x="608" y="417"/>
                  </a:cubicBezTo>
                  <a:cubicBezTo>
                    <a:pt x="608" y="415"/>
                    <a:pt x="603" y="416"/>
                    <a:pt x="603" y="418"/>
                  </a:cubicBezTo>
                  <a:cubicBezTo>
                    <a:pt x="603" y="421"/>
                    <a:pt x="603" y="423"/>
                    <a:pt x="603" y="425"/>
                  </a:cubicBezTo>
                  <a:cubicBezTo>
                    <a:pt x="601" y="424"/>
                    <a:pt x="600" y="423"/>
                    <a:pt x="599" y="422"/>
                  </a:cubicBezTo>
                  <a:cubicBezTo>
                    <a:pt x="599" y="418"/>
                    <a:pt x="600" y="413"/>
                    <a:pt x="601" y="409"/>
                  </a:cubicBezTo>
                  <a:cubicBezTo>
                    <a:pt x="602" y="407"/>
                    <a:pt x="597" y="408"/>
                    <a:pt x="596" y="410"/>
                  </a:cubicBezTo>
                  <a:cubicBezTo>
                    <a:pt x="595" y="413"/>
                    <a:pt x="595" y="416"/>
                    <a:pt x="594" y="419"/>
                  </a:cubicBezTo>
                  <a:cubicBezTo>
                    <a:pt x="593" y="420"/>
                    <a:pt x="591" y="421"/>
                    <a:pt x="592" y="421"/>
                  </a:cubicBezTo>
                  <a:cubicBezTo>
                    <a:pt x="592" y="422"/>
                    <a:pt x="593" y="423"/>
                    <a:pt x="594" y="423"/>
                  </a:cubicBezTo>
                  <a:cubicBezTo>
                    <a:pt x="594" y="425"/>
                    <a:pt x="593" y="427"/>
                    <a:pt x="593" y="429"/>
                  </a:cubicBezTo>
                  <a:cubicBezTo>
                    <a:pt x="593" y="430"/>
                    <a:pt x="594" y="430"/>
                    <a:pt x="594" y="430"/>
                  </a:cubicBezTo>
                  <a:cubicBezTo>
                    <a:pt x="596" y="430"/>
                    <a:pt x="597" y="430"/>
                    <a:pt x="598" y="430"/>
                  </a:cubicBezTo>
                  <a:cubicBezTo>
                    <a:pt x="598" y="430"/>
                    <a:pt x="599" y="430"/>
                    <a:pt x="599" y="430"/>
                  </a:cubicBezTo>
                  <a:cubicBezTo>
                    <a:pt x="599" y="430"/>
                    <a:pt x="600" y="429"/>
                    <a:pt x="600" y="429"/>
                  </a:cubicBezTo>
                  <a:cubicBezTo>
                    <a:pt x="601" y="430"/>
                    <a:pt x="602" y="431"/>
                    <a:pt x="604" y="431"/>
                  </a:cubicBezTo>
                  <a:cubicBezTo>
                    <a:pt x="604" y="432"/>
                    <a:pt x="604" y="433"/>
                    <a:pt x="604" y="434"/>
                  </a:cubicBezTo>
                  <a:cubicBezTo>
                    <a:pt x="605" y="435"/>
                    <a:pt x="607" y="435"/>
                    <a:pt x="609" y="434"/>
                  </a:cubicBezTo>
                  <a:cubicBezTo>
                    <a:pt x="617" y="437"/>
                    <a:pt x="626" y="437"/>
                    <a:pt x="634" y="432"/>
                  </a:cubicBezTo>
                  <a:cubicBezTo>
                    <a:pt x="646" y="425"/>
                    <a:pt x="651" y="428"/>
                    <a:pt x="656" y="434"/>
                  </a:cubicBezTo>
                  <a:cubicBezTo>
                    <a:pt x="656" y="435"/>
                    <a:pt x="656" y="435"/>
                    <a:pt x="656" y="435"/>
                  </a:cubicBezTo>
                  <a:cubicBezTo>
                    <a:pt x="657" y="437"/>
                    <a:pt x="658" y="438"/>
                    <a:pt x="658" y="440"/>
                  </a:cubicBezTo>
                  <a:cubicBezTo>
                    <a:pt x="658" y="440"/>
                    <a:pt x="657" y="440"/>
                    <a:pt x="657" y="440"/>
                  </a:cubicBezTo>
                  <a:cubicBezTo>
                    <a:pt x="656" y="441"/>
                    <a:pt x="655" y="442"/>
                    <a:pt x="656" y="443"/>
                  </a:cubicBezTo>
                  <a:cubicBezTo>
                    <a:pt x="658" y="444"/>
                    <a:pt x="659" y="445"/>
                    <a:pt x="660" y="445"/>
                  </a:cubicBezTo>
                  <a:cubicBezTo>
                    <a:pt x="658" y="447"/>
                    <a:pt x="657" y="450"/>
                    <a:pt x="657" y="454"/>
                  </a:cubicBezTo>
                  <a:cubicBezTo>
                    <a:pt x="648" y="459"/>
                    <a:pt x="640" y="466"/>
                    <a:pt x="631" y="470"/>
                  </a:cubicBezTo>
                  <a:cubicBezTo>
                    <a:pt x="630" y="469"/>
                    <a:pt x="626" y="469"/>
                    <a:pt x="626" y="471"/>
                  </a:cubicBezTo>
                  <a:cubicBezTo>
                    <a:pt x="624" y="470"/>
                    <a:pt x="623" y="470"/>
                    <a:pt x="621" y="470"/>
                  </a:cubicBezTo>
                  <a:cubicBezTo>
                    <a:pt x="621" y="469"/>
                    <a:pt x="621" y="469"/>
                    <a:pt x="621" y="468"/>
                  </a:cubicBezTo>
                  <a:cubicBezTo>
                    <a:pt x="621" y="468"/>
                    <a:pt x="620" y="468"/>
                    <a:pt x="620" y="468"/>
                  </a:cubicBezTo>
                  <a:cubicBezTo>
                    <a:pt x="620" y="468"/>
                    <a:pt x="620" y="468"/>
                    <a:pt x="620" y="467"/>
                  </a:cubicBezTo>
                  <a:cubicBezTo>
                    <a:pt x="620" y="466"/>
                    <a:pt x="615" y="467"/>
                    <a:pt x="615" y="469"/>
                  </a:cubicBezTo>
                  <a:cubicBezTo>
                    <a:pt x="608" y="467"/>
                    <a:pt x="601" y="464"/>
                    <a:pt x="595" y="460"/>
                  </a:cubicBezTo>
                  <a:cubicBezTo>
                    <a:pt x="596" y="460"/>
                    <a:pt x="596" y="460"/>
                    <a:pt x="596" y="459"/>
                  </a:cubicBezTo>
                  <a:cubicBezTo>
                    <a:pt x="594" y="454"/>
                    <a:pt x="592" y="450"/>
                    <a:pt x="592" y="444"/>
                  </a:cubicBezTo>
                  <a:cubicBezTo>
                    <a:pt x="592" y="443"/>
                    <a:pt x="587" y="444"/>
                    <a:pt x="587" y="446"/>
                  </a:cubicBezTo>
                  <a:cubicBezTo>
                    <a:pt x="587" y="450"/>
                    <a:pt x="588" y="453"/>
                    <a:pt x="589" y="457"/>
                  </a:cubicBezTo>
                  <a:cubicBezTo>
                    <a:pt x="589" y="457"/>
                    <a:pt x="589" y="457"/>
                    <a:pt x="589" y="457"/>
                  </a:cubicBezTo>
                  <a:cubicBezTo>
                    <a:pt x="588" y="456"/>
                    <a:pt x="587" y="456"/>
                    <a:pt x="586" y="457"/>
                  </a:cubicBezTo>
                  <a:cubicBezTo>
                    <a:pt x="585" y="457"/>
                    <a:pt x="585" y="456"/>
                    <a:pt x="584" y="456"/>
                  </a:cubicBezTo>
                  <a:cubicBezTo>
                    <a:pt x="582" y="456"/>
                    <a:pt x="579" y="456"/>
                    <a:pt x="577" y="456"/>
                  </a:cubicBezTo>
                  <a:cubicBezTo>
                    <a:pt x="577" y="455"/>
                    <a:pt x="577" y="455"/>
                    <a:pt x="577" y="454"/>
                  </a:cubicBezTo>
                  <a:cubicBezTo>
                    <a:pt x="576" y="451"/>
                    <a:pt x="576" y="448"/>
                    <a:pt x="576" y="445"/>
                  </a:cubicBezTo>
                  <a:cubicBezTo>
                    <a:pt x="575" y="444"/>
                    <a:pt x="570" y="445"/>
                    <a:pt x="570" y="447"/>
                  </a:cubicBezTo>
                  <a:cubicBezTo>
                    <a:pt x="571" y="450"/>
                    <a:pt x="571" y="453"/>
                    <a:pt x="572" y="456"/>
                  </a:cubicBezTo>
                  <a:cubicBezTo>
                    <a:pt x="572" y="457"/>
                    <a:pt x="572" y="457"/>
                    <a:pt x="572" y="457"/>
                  </a:cubicBezTo>
                  <a:cubicBezTo>
                    <a:pt x="569" y="458"/>
                    <a:pt x="567" y="458"/>
                    <a:pt x="565" y="459"/>
                  </a:cubicBezTo>
                  <a:cubicBezTo>
                    <a:pt x="561" y="459"/>
                    <a:pt x="558" y="460"/>
                    <a:pt x="555" y="460"/>
                  </a:cubicBezTo>
                  <a:cubicBezTo>
                    <a:pt x="552" y="460"/>
                    <a:pt x="548" y="459"/>
                    <a:pt x="545" y="457"/>
                  </a:cubicBezTo>
                  <a:cubicBezTo>
                    <a:pt x="536" y="450"/>
                    <a:pt x="532" y="453"/>
                    <a:pt x="522" y="456"/>
                  </a:cubicBezTo>
                  <a:cubicBezTo>
                    <a:pt x="521" y="456"/>
                    <a:pt x="521" y="457"/>
                    <a:pt x="520" y="457"/>
                  </a:cubicBezTo>
                  <a:cubicBezTo>
                    <a:pt x="521" y="456"/>
                    <a:pt x="521" y="455"/>
                    <a:pt x="520" y="453"/>
                  </a:cubicBezTo>
                  <a:cubicBezTo>
                    <a:pt x="520" y="453"/>
                    <a:pt x="520" y="453"/>
                    <a:pt x="520" y="453"/>
                  </a:cubicBezTo>
                  <a:cubicBezTo>
                    <a:pt x="520" y="453"/>
                    <a:pt x="520" y="453"/>
                    <a:pt x="520" y="453"/>
                  </a:cubicBezTo>
                  <a:cubicBezTo>
                    <a:pt x="519" y="452"/>
                    <a:pt x="517" y="452"/>
                    <a:pt x="515" y="454"/>
                  </a:cubicBezTo>
                  <a:cubicBezTo>
                    <a:pt x="515" y="454"/>
                    <a:pt x="515" y="454"/>
                    <a:pt x="515" y="454"/>
                  </a:cubicBezTo>
                  <a:cubicBezTo>
                    <a:pt x="515" y="454"/>
                    <a:pt x="515" y="454"/>
                    <a:pt x="515" y="454"/>
                  </a:cubicBezTo>
                  <a:cubicBezTo>
                    <a:pt x="515" y="454"/>
                    <a:pt x="515" y="454"/>
                    <a:pt x="515" y="454"/>
                  </a:cubicBezTo>
                  <a:cubicBezTo>
                    <a:pt x="515" y="456"/>
                    <a:pt x="514" y="458"/>
                    <a:pt x="514" y="460"/>
                  </a:cubicBezTo>
                  <a:cubicBezTo>
                    <a:pt x="512" y="460"/>
                    <a:pt x="510" y="461"/>
                    <a:pt x="509" y="461"/>
                  </a:cubicBezTo>
                  <a:cubicBezTo>
                    <a:pt x="508" y="461"/>
                    <a:pt x="508" y="461"/>
                    <a:pt x="508" y="461"/>
                  </a:cubicBezTo>
                  <a:cubicBezTo>
                    <a:pt x="508" y="461"/>
                    <a:pt x="508" y="460"/>
                    <a:pt x="508" y="460"/>
                  </a:cubicBezTo>
                  <a:cubicBezTo>
                    <a:pt x="507" y="458"/>
                    <a:pt x="502" y="459"/>
                    <a:pt x="503" y="462"/>
                  </a:cubicBezTo>
                  <a:cubicBezTo>
                    <a:pt x="503" y="462"/>
                    <a:pt x="503" y="462"/>
                    <a:pt x="503" y="463"/>
                  </a:cubicBezTo>
                  <a:cubicBezTo>
                    <a:pt x="503" y="463"/>
                    <a:pt x="503" y="464"/>
                    <a:pt x="502" y="464"/>
                  </a:cubicBezTo>
                  <a:cubicBezTo>
                    <a:pt x="502" y="465"/>
                    <a:pt x="502" y="465"/>
                    <a:pt x="501" y="465"/>
                  </a:cubicBezTo>
                  <a:cubicBezTo>
                    <a:pt x="501" y="464"/>
                    <a:pt x="500" y="462"/>
                    <a:pt x="500" y="460"/>
                  </a:cubicBezTo>
                  <a:cubicBezTo>
                    <a:pt x="499" y="458"/>
                    <a:pt x="493" y="459"/>
                    <a:pt x="494" y="462"/>
                  </a:cubicBezTo>
                  <a:cubicBezTo>
                    <a:pt x="495" y="464"/>
                    <a:pt x="496" y="467"/>
                    <a:pt x="496" y="469"/>
                  </a:cubicBezTo>
                  <a:cubicBezTo>
                    <a:pt x="495" y="471"/>
                    <a:pt x="494" y="472"/>
                    <a:pt x="493" y="474"/>
                  </a:cubicBezTo>
                  <a:cubicBezTo>
                    <a:pt x="491" y="476"/>
                    <a:pt x="493" y="477"/>
                    <a:pt x="495" y="476"/>
                  </a:cubicBezTo>
                  <a:cubicBezTo>
                    <a:pt x="493" y="479"/>
                    <a:pt x="491" y="481"/>
                    <a:pt x="489" y="483"/>
                  </a:cubicBezTo>
                  <a:cubicBezTo>
                    <a:pt x="488" y="482"/>
                    <a:pt x="488" y="480"/>
                    <a:pt x="488" y="479"/>
                  </a:cubicBezTo>
                  <a:cubicBezTo>
                    <a:pt x="487" y="476"/>
                    <a:pt x="486" y="473"/>
                    <a:pt x="485" y="471"/>
                  </a:cubicBezTo>
                  <a:cubicBezTo>
                    <a:pt x="486" y="468"/>
                    <a:pt x="488" y="465"/>
                    <a:pt x="490" y="462"/>
                  </a:cubicBezTo>
                  <a:cubicBezTo>
                    <a:pt x="491" y="461"/>
                    <a:pt x="492" y="461"/>
                    <a:pt x="492" y="460"/>
                  </a:cubicBezTo>
                  <a:cubicBezTo>
                    <a:pt x="493" y="459"/>
                    <a:pt x="493" y="457"/>
                    <a:pt x="494" y="456"/>
                  </a:cubicBezTo>
                  <a:cubicBezTo>
                    <a:pt x="497" y="451"/>
                    <a:pt x="501" y="447"/>
                    <a:pt x="505" y="443"/>
                  </a:cubicBezTo>
                  <a:cubicBezTo>
                    <a:pt x="509" y="440"/>
                    <a:pt x="514" y="438"/>
                    <a:pt x="518" y="438"/>
                  </a:cubicBezTo>
                  <a:cubicBezTo>
                    <a:pt x="519" y="438"/>
                    <a:pt x="520" y="438"/>
                    <a:pt x="521" y="437"/>
                  </a:cubicBezTo>
                  <a:cubicBezTo>
                    <a:pt x="529" y="436"/>
                    <a:pt x="537" y="437"/>
                    <a:pt x="545" y="436"/>
                  </a:cubicBezTo>
                  <a:cubicBezTo>
                    <a:pt x="545" y="436"/>
                    <a:pt x="546" y="435"/>
                    <a:pt x="546" y="435"/>
                  </a:cubicBezTo>
                  <a:cubicBezTo>
                    <a:pt x="546" y="435"/>
                    <a:pt x="546" y="436"/>
                    <a:pt x="547" y="436"/>
                  </a:cubicBezTo>
                  <a:cubicBezTo>
                    <a:pt x="548" y="436"/>
                    <a:pt x="550" y="435"/>
                    <a:pt x="551" y="434"/>
                  </a:cubicBezTo>
                  <a:cubicBezTo>
                    <a:pt x="563" y="430"/>
                    <a:pt x="571" y="421"/>
                    <a:pt x="576" y="408"/>
                  </a:cubicBezTo>
                  <a:cubicBezTo>
                    <a:pt x="585" y="384"/>
                    <a:pt x="575" y="357"/>
                    <a:pt x="546" y="365"/>
                  </a:cubicBezTo>
                  <a:cubicBezTo>
                    <a:pt x="543" y="366"/>
                    <a:pt x="544" y="370"/>
                    <a:pt x="547" y="369"/>
                  </a:cubicBezTo>
                  <a:cubicBezTo>
                    <a:pt x="554" y="367"/>
                    <a:pt x="560" y="367"/>
                    <a:pt x="564" y="369"/>
                  </a:cubicBezTo>
                  <a:cubicBezTo>
                    <a:pt x="562" y="369"/>
                    <a:pt x="560" y="370"/>
                    <a:pt x="560" y="371"/>
                  </a:cubicBezTo>
                  <a:cubicBezTo>
                    <a:pt x="561" y="376"/>
                    <a:pt x="563" y="379"/>
                    <a:pt x="566" y="382"/>
                  </a:cubicBezTo>
                  <a:cubicBezTo>
                    <a:pt x="565" y="383"/>
                    <a:pt x="565" y="383"/>
                    <a:pt x="565" y="383"/>
                  </a:cubicBezTo>
                  <a:cubicBezTo>
                    <a:pt x="565" y="384"/>
                    <a:pt x="566" y="386"/>
                    <a:pt x="566" y="387"/>
                  </a:cubicBezTo>
                  <a:cubicBezTo>
                    <a:pt x="566" y="387"/>
                    <a:pt x="566" y="387"/>
                    <a:pt x="566" y="387"/>
                  </a:cubicBezTo>
                  <a:cubicBezTo>
                    <a:pt x="566" y="389"/>
                    <a:pt x="567" y="391"/>
                    <a:pt x="568" y="392"/>
                  </a:cubicBezTo>
                  <a:cubicBezTo>
                    <a:pt x="568" y="394"/>
                    <a:pt x="569" y="395"/>
                    <a:pt x="569" y="396"/>
                  </a:cubicBezTo>
                  <a:cubicBezTo>
                    <a:pt x="570" y="397"/>
                    <a:pt x="571" y="397"/>
                    <a:pt x="573" y="397"/>
                  </a:cubicBezTo>
                  <a:cubicBezTo>
                    <a:pt x="572" y="399"/>
                    <a:pt x="571" y="402"/>
                    <a:pt x="570" y="405"/>
                  </a:cubicBezTo>
                  <a:cubicBezTo>
                    <a:pt x="570" y="405"/>
                    <a:pt x="570" y="405"/>
                    <a:pt x="570" y="405"/>
                  </a:cubicBezTo>
                  <a:cubicBezTo>
                    <a:pt x="570" y="403"/>
                    <a:pt x="569" y="401"/>
                    <a:pt x="568" y="399"/>
                  </a:cubicBezTo>
                  <a:cubicBezTo>
                    <a:pt x="568" y="397"/>
                    <a:pt x="563" y="399"/>
                    <a:pt x="563" y="401"/>
                  </a:cubicBezTo>
                  <a:cubicBezTo>
                    <a:pt x="564" y="404"/>
                    <a:pt x="565" y="406"/>
                    <a:pt x="566" y="409"/>
                  </a:cubicBezTo>
                  <a:cubicBezTo>
                    <a:pt x="566" y="410"/>
                    <a:pt x="566" y="411"/>
                    <a:pt x="567" y="412"/>
                  </a:cubicBezTo>
                  <a:cubicBezTo>
                    <a:pt x="567" y="412"/>
                    <a:pt x="567" y="413"/>
                    <a:pt x="568" y="413"/>
                  </a:cubicBezTo>
                  <a:cubicBezTo>
                    <a:pt x="566" y="416"/>
                    <a:pt x="564" y="420"/>
                    <a:pt x="562" y="422"/>
                  </a:cubicBezTo>
                  <a:cubicBezTo>
                    <a:pt x="561" y="422"/>
                    <a:pt x="561" y="422"/>
                    <a:pt x="561" y="422"/>
                  </a:cubicBezTo>
                  <a:cubicBezTo>
                    <a:pt x="561" y="422"/>
                    <a:pt x="561" y="422"/>
                    <a:pt x="561" y="422"/>
                  </a:cubicBezTo>
                  <a:cubicBezTo>
                    <a:pt x="560" y="422"/>
                    <a:pt x="560" y="422"/>
                    <a:pt x="560" y="422"/>
                  </a:cubicBezTo>
                  <a:cubicBezTo>
                    <a:pt x="559" y="421"/>
                    <a:pt x="559" y="420"/>
                    <a:pt x="558" y="419"/>
                  </a:cubicBezTo>
                  <a:cubicBezTo>
                    <a:pt x="557" y="417"/>
                    <a:pt x="556" y="415"/>
                    <a:pt x="556" y="412"/>
                  </a:cubicBezTo>
                  <a:cubicBezTo>
                    <a:pt x="555" y="410"/>
                    <a:pt x="549" y="412"/>
                    <a:pt x="550" y="414"/>
                  </a:cubicBezTo>
                  <a:cubicBezTo>
                    <a:pt x="552" y="418"/>
                    <a:pt x="554" y="425"/>
                    <a:pt x="558" y="426"/>
                  </a:cubicBezTo>
                  <a:cubicBezTo>
                    <a:pt x="556" y="428"/>
                    <a:pt x="554" y="429"/>
                    <a:pt x="551" y="430"/>
                  </a:cubicBezTo>
                  <a:cubicBezTo>
                    <a:pt x="550" y="430"/>
                    <a:pt x="549" y="429"/>
                    <a:pt x="548" y="430"/>
                  </a:cubicBezTo>
                  <a:cubicBezTo>
                    <a:pt x="548" y="428"/>
                    <a:pt x="547" y="425"/>
                    <a:pt x="547" y="424"/>
                  </a:cubicBezTo>
                  <a:cubicBezTo>
                    <a:pt x="545" y="421"/>
                    <a:pt x="544" y="418"/>
                    <a:pt x="543" y="414"/>
                  </a:cubicBezTo>
                  <a:cubicBezTo>
                    <a:pt x="542" y="412"/>
                    <a:pt x="536" y="413"/>
                    <a:pt x="537" y="416"/>
                  </a:cubicBezTo>
                  <a:cubicBezTo>
                    <a:pt x="539" y="420"/>
                    <a:pt x="541" y="424"/>
                    <a:pt x="542" y="428"/>
                  </a:cubicBezTo>
                  <a:cubicBezTo>
                    <a:pt x="543" y="429"/>
                    <a:pt x="543" y="431"/>
                    <a:pt x="544" y="432"/>
                  </a:cubicBezTo>
                  <a:cubicBezTo>
                    <a:pt x="541" y="433"/>
                    <a:pt x="539" y="433"/>
                    <a:pt x="536" y="433"/>
                  </a:cubicBezTo>
                  <a:cubicBezTo>
                    <a:pt x="536" y="433"/>
                    <a:pt x="536" y="432"/>
                    <a:pt x="536" y="432"/>
                  </a:cubicBezTo>
                  <a:cubicBezTo>
                    <a:pt x="534" y="431"/>
                    <a:pt x="533" y="429"/>
                    <a:pt x="532" y="427"/>
                  </a:cubicBezTo>
                  <a:cubicBezTo>
                    <a:pt x="531" y="425"/>
                    <a:pt x="530" y="422"/>
                    <a:pt x="530" y="420"/>
                  </a:cubicBezTo>
                  <a:cubicBezTo>
                    <a:pt x="529" y="417"/>
                    <a:pt x="524" y="419"/>
                    <a:pt x="524" y="421"/>
                  </a:cubicBezTo>
                  <a:cubicBezTo>
                    <a:pt x="525" y="424"/>
                    <a:pt x="526" y="427"/>
                    <a:pt x="528" y="430"/>
                  </a:cubicBezTo>
                  <a:cubicBezTo>
                    <a:pt x="528" y="431"/>
                    <a:pt x="529" y="432"/>
                    <a:pt x="530" y="433"/>
                  </a:cubicBezTo>
                  <a:cubicBezTo>
                    <a:pt x="527" y="434"/>
                    <a:pt x="524" y="434"/>
                    <a:pt x="521" y="434"/>
                  </a:cubicBezTo>
                  <a:cubicBezTo>
                    <a:pt x="521" y="433"/>
                    <a:pt x="520" y="432"/>
                    <a:pt x="520" y="431"/>
                  </a:cubicBezTo>
                  <a:cubicBezTo>
                    <a:pt x="519" y="430"/>
                    <a:pt x="518" y="428"/>
                    <a:pt x="518" y="426"/>
                  </a:cubicBezTo>
                  <a:cubicBezTo>
                    <a:pt x="517" y="424"/>
                    <a:pt x="512" y="425"/>
                    <a:pt x="513" y="428"/>
                  </a:cubicBezTo>
                  <a:cubicBezTo>
                    <a:pt x="513" y="430"/>
                    <a:pt x="514" y="433"/>
                    <a:pt x="515" y="435"/>
                  </a:cubicBezTo>
                  <a:cubicBezTo>
                    <a:pt x="512" y="436"/>
                    <a:pt x="509" y="436"/>
                    <a:pt x="507" y="438"/>
                  </a:cubicBezTo>
                  <a:cubicBezTo>
                    <a:pt x="506" y="435"/>
                    <a:pt x="505" y="433"/>
                    <a:pt x="504" y="431"/>
                  </a:cubicBezTo>
                  <a:cubicBezTo>
                    <a:pt x="503" y="429"/>
                    <a:pt x="498" y="431"/>
                    <a:pt x="499" y="432"/>
                  </a:cubicBezTo>
                  <a:cubicBezTo>
                    <a:pt x="500" y="435"/>
                    <a:pt x="501" y="438"/>
                    <a:pt x="501" y="440"/>
                  </a:cubicBezTo>
                  <a:cubicBezTo>
                    <a:pt x="502" y="440"/>
                    <a:pt x="502" y="441"/>
                    <a:pt x="502" y="441"/>
                  </a:cubicBezTo>
                  <a:cubicBezTo>
                    <a:pt x="499" y="442"/>
                    <a:pt x="497" y="445"/>
                    <a:pt x="494" y="447"/>
                  </a:cubicBezTo>
                  <a:cubicBezTo>
                    <a:pt x="494" y="444"/>
                    <a:pt x="494" y="442"/>
                    <a:pt x="494" y="439"/>
                  </a:cubicBezTo>
                  <a:cubicBezTo>
                    <a:pt x="494" y="438"/>
                    <a:pt x="489" y="439"/>
                    <a:pt x="489" y="440"/>
                  </a:cubicBezTo>
                  <a:cubicBezTo>
                    <a:pt x="489" y="445"/>
                    <a:pt x="489" y="450"/>
                    <a:pt x="489" y="454"/>
                  </a:cubicBezTo>
                  <a:cubicBezTo>
                    <a:pt x="485" y="460"/>
                    <a:pt x="482" y="466"/>
                    <a:pt x="479" y="472"/>
                  </a:cubicBezTo>
                  <a:cubicBezTo>
                    <a:pt x="478" y="473"/>
                    <a:pt x="479" y="473"/>
                    <a:pt x="480" y="474"/>
                  </a:cubicBezTo>
                  <a:cubicBezTo>
                    <a:pt x="481" y="475"/>
                    <a:pt x="481" y="477"/>
                    <a:pt x="482" y="479"/>
                  </a:cubicBezTo>
                  <a:cubicBezTo>
                    <a:pt x="483" y="482"/>
                    <a:pt x="483" y="485"/>
                    <a:pt x="484" y="487"/>
                  </a:cubicBezTo>
                  <a:cubicBezTo>
                    <a:pt x="484" y="487"/>
                    <a:pt x="484" y="487"/>
                    <a:pt x="484" y="487"/>
                  </a:cubicBezTo>
                  <a:cubicBezTo>
                    <a:pt x="483" y="488"/>
                    <a:pt x="481" y="489"/>
                    <a:pt x="480" y="490"/>
                  </a:cubicBezTo>
                  <a:cubicBezTo>
                    <a:pt x="480" y="490"/>
                    <a:pt x="480" y="490"/>
                    <a:pt x="480" y="490"/>
                  </a:cubicBezTo>
                  <a:cubicBezTo>
                    <a:pt x="480" y="488"/>
                    <a:pt x="479" y="488"/>
                    <a:pt x="478" y="488"/>
                  </a:cubicBezTo>
                  <a:cubicBezTo>
                    <a:pt x="477" y="485"/>
                    <a:pt x="477" y="481"/>
                    <a:pt x="476" y="478"/>
                  </a:cubicBezTo>
                  <a:cubicBezTo>
                    <a:pt x="476" y="475"/>
                    <a:pt x="471" y="477"/>
                    <a:pt x="471" y="479"/>
                  </a:cubicBezTo>
                  <a:cubicBezTo>
                    <a:pt x="472" y="484"/>
                    <a:pt x="472" y="489"/>
                    <a:pt x="474" y="494"/>
                  </a:cubicBezTo>
                  <a:cubicBezTo>
                    <a:pt x="474" y="494"/>
                    <a:pt x="474" y="494"/>
                    <a:pt x="474" y="494"/>
                  </a:cubicBezTo>
                  <a:cubicBezTo>
                    <a:pt x="471" y="496"/>
                    <a:pt x="468" y="498"/>
                    <a:pt x="465" y="499"/>
                  </a:cubicBezTo>
                  <a:cubicBezTo>
                    <a:pt x="464" y="500"/>
                    <a:pt x="464" y="500"/>
                    <a:pt x="464" y="500"/>
                  </a:cubicBezTo>
                  <a:cubicBezTo>
                    <a:pt x="464" y="500"/>
                    <a:pt x="464" y="499"/>
                    <a:pt x="464" y="499"/>
                  </a:cubicBezTo>
                  <a:cubicBezTo>
                    <a:pt x="464" y="499"/>
                    <a:pt x="464" y="499"/>
                    <a:pt x="464" y="498"/>
                  </a:cubicBezTo>
                  <a:cubicBezTo>
                    <a:pt x="463" y="495"/>
                    <a:pt x="462" y="492"/>
                    <a:pt x="460" y="490"/>
                  </a:cubicBezTo>
                  <a:cubicBezTo>
                    <a:pt x="459" y="489"/>
                    <a:pt x="454" y="490"/>
                    <a:pt x="455" y="492"/>
                  </a:cubicBezTo>
                  <a:cubicBezTo>
                    <a:pt x="457" y="495"/>
                    <a:pt x="459" y="499"/>
                    <a:pt x="459" y="502"/>
                  </a:cubicBezTo>
                  <a:cubicBezTo>
                    <a:pt x="459" y="502"/>
                    <a:pt x="459" y="503"/>
                    <a:pt x="459" y="503"/>
                  </a:cubicBezTo>
                  <a:cubicBezTo>
                    <a:pt x="458" y="504"/>
                    <a:pt x="456" y="505"/>
                    <a:pt x="455" y="507"/>
                  </a:cubicBezTo>
                  <a:cubicBezTo>
                    <a:pt x="455" y="506"/>
                    <a:pt x="454" y="506"/>
                    <a:pt x="453" y="506"/>
                  </a:cubicBezTo>
                  <a:cubicBezTo>
                    <a:pt x="453" y="506"/>
                    <a:pt x="453" y="506"/>
                    <a:pt x="453" y="506"/>
                  </a:cubicBezTo>
                  <a:cubicBezTo>
                    <a:pt x="452" y="503"/>
                    <a:pt x="451" y="500"/>
                    <a:pt x="451" y="497"/>
                  </a:cubicBezTo>
                  <a:cubicBezTo>
                    <a:pt x="451" y="496"/>
                    <a:pt x="445" y="497"/>
                    <a:pt x="445" y="499"/>
                  </a:cubicBezTo>
                  <a:cubicBezTo>
                    <a:pt x="446" y="503"/>
                    <a:pt x="448" y="507"/>
                    <a:pt x="449" y="510"/>
                  </a:cubicBezTo>
                  <a:cubicBezTo>
                    <a:pt x="449" y="511"/>
                    <a:pt x="450" y="511"/>
                    <a:pt x="451" y="511"/>
                  </a:cubicBezTo>
                  <a:cubicBezTo>
                    <a:pt x="450" y="512"/>
                    <a:pt x="449" y="513"/>
                    <a:pt x="448" y="515"/>
                  </a:cubicBezTo>
                  <a:cubicBezTo>
                    <a:pt x="447" y="515"/>
                    <a:pt x="447" y="515"/>
                    <a:pt x="446" y="515"/>
                  </a:cubicBezTo>
                  <a:cubicBezTo>
                    <a:pt x="445" y="513"/>
                    <a:pt x="445" y="511"/>
                    <a:pt x="444" y="508"/>
                  </a:cubicBezTo>
                  <a:cubicBezTo>
                    <a:pt x="443" y="506"/>
                    <a:pt x="438" y="507"/>
                    <a:pt x="439" y="510"/>
                  </a:cubicBezTo>
                  <a:cubicBezTo>
                    <a:pt x="439" y="512"/>
                    <a:pt x="440" y="514"/>
                    <a:pt x="441" y="516"/>
                  </a:cubicBezTo>
                  <a:cubicBezTo>
                    <a:pt x="440" y="516"/>
                    <a:pt x="440" y="516"/>
                    <a:pt x="440" y="517"/>
                  </a:cubicBezTo>
                  <a:cubicBezTo>
                    <a:pt x="440" y="518"/>
                    <a:pt x="441" y="518"/>
                    <a:pt x="442" y="519"/>
                  </a:cubicBezTo>
                  <a:cubicBezTo>
                    <a:pt x="441" y="520"/>
                    <a:pt x="441" y="520"/>
                    <a:pt x="440" y="520"/>
                  </a:cubicBezTo>
                  <a:cubicBezTo>
                    <a:pt x="439" y="522"/>
                    <a:pt x="441" y="522"/>
                    <a:pt x="442" y="522"/>
                  </a:cubicBezTo>
                  <a:cubicBezTo>
                    <a:pt x="441" y="524"/>
                    <a:pt x="440" y="526"/>
                    <a:pt x="439" y="528"/>
                  </a:cubicBezTo>
                  <a:cubicBezTo>
                    <a:pt x="438" y="527"/>
                    <a:pt x="437" y="525"/>
                    <a:pt x="436" y="524"/>
                  </a:cubicBezTo>
                  <a:cubicBezTo>
                    <a:pt x="435" y="521"/>
                    <a:pt x="434" y="518"/>
                    <a:pt x="433" y="516"/>
                  </a:cubicBezTo>
                  <a:cubicBezTo>
                    <a:pt x="432" y="514"/>
                    <a:pt x="427" y="516"/>
                    <a:pt x="428" y="517"/>
                  </a:cubicBezTo>
                  <a:cubicBezTo>
                    <a:pt x="429" y="520"/>
                    <a:pt x="430" y="523"/>
                    <a:pt x="431" y="526"/>
                  </a:cubicBezTo>
                  <a:cubicBezTo>
                    <a:pt x="432" y="528"/>
                    <a:pt x="433" y="530"/>
                    <a:pt x="435" y="532"/>
                  </a:cubicBezTo>
                  <a:cubicBezTo>
                    <a:pt x="435" y="532"/>
                    <a:pt x="435" y="532"/>
                    <a:pt x="436" y="532"/>
                  </a:cubicBezTo>
                  <a:cubicBezTo>
                    <a:pt x="434" y="534"/>
                    <a:pt x="433" y="535"/>
                    <a:pt x="431" y="537"/>
                  </a:cubicBezTo>
                  <a:cubicBezTo>
                    <a:pt x="431" y="537"/>
                    <a:pt x="431" y="537"/>
                    <a:pt x="431" y="536"/>
                  </a:cubicBezTo>
                  <a:cubicBezTo>
                    <a:pt x="427" y="534"/>
                    <a:pt x="427" y="528"/>
                    <a:pt x="426" y="525"/>
                  </a:cubicBezTo>
                  <a:cubicBezTo>
                    <a:pt x="426" y="522"/>
                    <a:pt x="420" y="524"/>
                    <a:pt x="421" y="526"/>
                  </a:cubicBezTo>
                  <a:cubicBezTo>
                    <a:pt x="421" y="531"/>
                    <a:pt x="423" y="537"/>
                    <a:pt x="427" y="540"/>
                  </a:cubicBezTo>
                  <a:cubicBezTo>
                    <a:pt x="427" y="540"/>
                    <a:pt x="428" y="540"/>
                    <a:pt x="428" y="540"/>
                  </a:cubicBezTo>
                  <a:cubicBezTo>
                    <a:pt x="427" y="541"/>
                    <a:pt x="425" y="543"/>
                    <a:pt x="423" y="544"/>
                  </a:cubicBezTo>
                  <a:cubicBezTo>
                    <a:pt x="423" y="544"/>
                    <a:pt x="423" y="544"/>
                    <a:pt x="423" y="543"/>
                  </a:cubicBezTo>
                  <a:cubicBezTo>
                    <a:pt x="423" y="543"/>
                    <a:pt x="423" y="542"/>
                    <a:pt x="423" y="542"/>
                  </a:cubicBezTo>
                  <a:cubicBezTo>
                    <a:pt x="424" y="541"/>
                    <a:pt x="421" y="541"/>
                    <a:pt x="421" y="541"/>
                  </a:cubicBezTo>
                  <a:cubicBezTo>
                    <a:pt x="421" y="541"/>
                    <a:pt x="420" y="541"/>
                    <a:pt x="420" y="541"/>
                  </a:cubicBezTo>
                  <a:cubicBezTo>
                    <a:pt x="418" y="538"/>
                    <a:pt x="417" y="534"/>
                    <a:pt x="415" y="531"/>
                  </a:cubicBezTo>
                  <a:cubicBezTo>
                    <a:pt x="415" y="531"/>
                    <a:pt x="415" y="531"/>
                    <a:pt x="415" y="531"/>
                  </a:cubicBezTo>
                  <a:cubicBezTo>
                    <a:pt x="415" y="530"/>
                    <a:pt x="416" y="530"/>
                    <a:pt x="417" y="529"/>
                  </a:cubicBezTo>
                  <a:cubicBezTo>
                    <a:pt x="419" y="526"/>
                    <a:pt x="413" y="526"/>
                    <a:pt x="412" y="528"/>
                  </a:cubicBezTo>
                  <a:cubicBezTo>
                    <a:pt x="407" y="535"/>
                    <a:pt x="397" y="543"/>
                    <a:pt x="388" y="540"/>
                  </a:cubicBezTo>
                  <a:cubicBezTo>
                    <a:pt x="389" y="539"/>
                    <a:pt x="390" y="538"/>
                    <a:pt x="390" y="537"/>
                  </a:cubicBezTo>
                  <a:cubicBezTo>
                    <a:pt x="397" y="530"/>
                    <a:pt x="403" y="522"/>
                    <a:pt x="410" y="515"/>
                  </a:cubicBezTo>
                  <a:cubicBezTo>
                    <a:pt x="415" y="511"/>
                    <a:pt x="420" y="508"/>
                    <a:pt x="425" y="505"/>
                  </a:cubicBezTo>
                  <a:cubicBezTo>
                    <a:pt x="429" y="501"/>
                    <a:pt x="431" y="496"/>
                    <a:pt x="431" y="491"/>
                  </a:cubicBezTo>
                  <a:cubicBezTo>
                    <a:pt x="432" y="491"/>
                    <a:pt x="433" y="490"/>
                    <a:pt x="433" y="490"/>
                  </a:cubicBezTo>
                  <a:cubicBezTo>
                    <a:pt x="434" y="489"/>
                    <a:pt x="434" y="488"/>
                    <a:pt x="434" y="487"/>
                  </a:cubicBezTo>
                  <a:cubicBezTo>
                    <a:pt x="434" y="486"/>
                    <a:pt x="434" y="486"/>
                    <a:pt x="434" y="485"/>
                  </a:cubicBezTo>
                  <a:cubicBezTo>
                    <a:pt x="435" y="483"/>
                    <a:pt x="432" y="483"/>
                    <a:pt x="430" y="483"/>
                  </a:cubicBezTo>
                  <a:cubicBezTo>
                    <a:pt x="430" y="483"/>
                    <a:pt x="430" y="483"/>
                    <a:pt x="430" y="483"/>
                  </a:cubicBezTo>
                  <a:cubicBezTo>
                    <a:pt x="429" y="481"/>
                    <a:pt x="429" y="480"/>
                    <a:pt x="429" y="478"/>
                  </a:cubicBezTo>
                  <a:cubicBezTo>
                    <a:pt x="428" y="476"/>
                    <a:pt x="423" y="478"/>
                    <a:pt x="423" y="479"/>
                  </a:cubicBezTo>
                  <a:cubicBezTo>
                    <a:pt x="423" y="480"/>
                    <a:pt x="424" y="480"/>
                    <a:pt x="424" y="481"/>
                  </a:cubicBezTo>
                  <a:cubicBezTo>
                    <a:pt x="423" y="481"/>
                    <a:pt x="423" y="481"/>
                    <a:pt x="423" y="482"/>
                  </a:cubicBezTo>
                  <a:cubicBezTo>
                    <a:pt x="424" y="483"/>
                    <a:pt x="424" y="483"/>
                    <a:pt x="424" y="484"/>
                  </a:cubicBezTo>
                  <a:cubicBezTo>
                    <a:pt x="425" y="488"/>
                    <a:pt x="425" y="491"/>
                    <a:pt x="425" y="494"/>
                  </a:cubicBezTo>
                  <a:cubicBezTo>
                    <a:pt x="424" y="494"/>
                    <a:pt x="422" y="494"/>
                    <a:pt x="421" y="495"/>
                  </a:cubicBezTo>
                  <a:cubicBezTo>
                    <a:pt x="421" y="495"/>
                    <a:pt x="421" y="495"/>
                    <a:pt x="421" y="495"/>
                  </a:cubicBezTo>
                  <a:cubicBezTo>
                    <a:pt x="420" y="494"/>
                    <a:pt x="419" y="493"/>
                    <a:pt x="419" y="491"/>
                  </a:cubicBezTo>
                  <a:cubicBezTo>
                    <a:pt x="418" y="489"/>
                    <a:pt x="412" y="491"/>
                    <a:pt x="413" y="493"/>
                  </a:cubicBezTo>
                  <a:cubicBezTo>
                    <a:pt x="414" y="496"/>
                    <a:pt x="417" y="498"/>
                    <a:pt x="419" y="501"/>
                  </a:cubicBezTo>
                  <a:cubicBezTo>
                    <a:pt x="420" y="501"/>
                    <a:pt x="421" y="501"/>
                    <a:pt x="422" y="501"/>
                  </a:cubicBezTo>
                  <a:cubicBezTo>
                    <a:pt x="420" y="504"/>
                    <a:pt x="418" y="506"/>
                    <a:pt x="413" y="509"/>
                  </a:cubicBezTo>
                  <a:cubicBezTo>
                    <a:pt x="411" y="510"/>
                    <a:pt x="409" y="512"/>
                    <a:pt x="407" y="513"/>
                  </a:cubicBezTo>
                  <a:cubicBezTo>
                    <a:pt x="408" y="512"/>
                    <a:pt x="407" y="511"/>
                    <a:pt x="406" y="511"/>
                  </a:cubicBezTo>
                  <a:cubicBezTo>
                    <a:pt x="405" y="511"/>
                    <a:pt x="405" y="511"/>
                    <a:pt x="404" y="511"/>
                  </a:cubicBezTo>
                  <a:cubicBezTo>
                    <a:pt x="404" y="510"/>
                    <a:pt x="403" y="508"/>
                    <a:pt x="403" y="507"/>
                  </a:cubicBezTo>
                  <a:cubicBezTo>
                    <a:pt x="402" y="505"/>
                    <a:pt x="397" y="506"/>
                    <a:pt x="398" y="508"/>
                  </a:cubicBezTo>
                  <a:cubicBezTo>
                    <a:pt x="399" y="512"/>
                    <a:pt x="400" y="515"/>
                    <a:pt x="404" y="515"/>
                  </a:cubicBezTo>
                  <a:cubicBezTo>
                    <a:pt x="405" y="515"/>
                    <a:pt x="405" y="515"/>
                    <a:pt x="406" y="515"/>
                  </a:cubicBezTo>
                  <a:cubicBezTo>
                    <a:pt x="400" y="520"/>
                    <a:pt x="396" y="525"/>
                    <a:pt x="391" y="531"/>
                  </a:cubicBezTo>
                  <a:cubicBezTo>
                    <a:pt x="382" y="542"/>
                    <a:pt x="371" y="549"/>
                    <a:pt x="355" y="546"/>
                  </a:cubicBezTo>
                  <a:cubicBezTo>
                    <a:pt x="348" y="545"/>
                    <a:pt x="340" y="542"/>
                    <a:pt x="333" y="540"/>
                  </a:cubicBezTo>
                  <a:cubicBezTo>
                    <a:pt x="324" y="537"/>
                    <a:pt x="315" y="536"/>
                    <a:pt x="306" y="537"/>
                  </a:cubicBezTo>
                  <a:cubicBezTo>
                    <a:pt x="300" y="536"/>
                    <a:pt x="296" y="526"/>
                    <a:pt x="293" y="522"/>
                  </a:cubicBezTo>
                  <a:cubicBezTo>
                    <a:pt x="292" y="520"/>
                    <a:pt x="287" y="522"/>
                    <a:pt x="287" y="523"/>
                  </a:cubicBezTo>
                  <a:cubicBezTo>
                    <a:pt x="291" y="528"/>
                    <a:pt x="293" y="534"/>
                    <a:pt x="298" y="537"/>
                  </a:cubicBezTo>
                  <a:cubicBezTo>
                    <a:pt x="297" y="537"/>
                    <a:pt x="296" y="537"/>
                    <a:pt x="294" y="538"/>
                  </a:cubicBezTo>
                  <a:cubicBezTo>
                    <a:pt x="295" y="537"/>
                    <a:pt x="295" y="537"/>
                    <a:pt x="294" y="537"/>
                  </a:cubicBezTo>
                  <a:cubicBezTo>
                    <a:pt x="286" y="534"/>
                    <a:pt x="283" y="524"/>
                    <a:pt x="281" y="517"/>
                  </a:cubicBezTo>
                  <a:cubicBezTo>
                    <a:pt x="280" y="515"/>
                    <a:pt x="275" y="517"/>
                    <a:pt x="275" y="519"/>
                  </a:cubicBezTo>
                  <a:cubicBezTo>
                    <a:pt x="278" y="525"/>
                    <a:pt x="281" y="534"/>
                    <a:pt x="288" y="538"/>
                  </a:cubicBezTo>
                  <a:cubicBezTo>
                    <a:pt x="284" y="538"/>
                    <a:pt x="281" y="538"/>
                    <a:pt x="278" y="537"/>
                  </a:cubicBezTo>
                  <a:cubicBezTo>
                    <a:pt x="278" y="537"/>
                    <a:pt x="278" y="536"/>
                    <a:pt x="278" y="536"/>
                  </a:cubicBezTo>
                  <a:cubicBezTo>
                    <a:pt x="273" y="528"/>
                    <a:pt x="268" y="521"/>
                    <a:pt x="265" y="512"/>
                  </a:cubicBezTo>
                  <a:cubicBezTo>
                    <a:pt x="264" y="510"/>
                    <a:pt x="259" y="512"/>
                    <a:pt x="260" y="514"/>
                  </a:cubicBezTo>
                  <a:cubicBezTo>
                    <a:pt x="263" y="522"/>
                    <a:pt x="267" y="528"/>
                    <a:pt x="271" y="535"/>
                  </a:cubicBezTo>
                  <a:cubicBezTo>
                    <a:pt x="270" y="535"/>
                    <a:pt x="268" y="534"/>
                    <a:pt x="267" y="533"/>
                  </a:cubicBezTo>
                  <a:cubicBezTo>
                    <a:pt x="265" y="532"/>
                    <a:pt x="263" y="531"/>
                    <a:pt x="262" y="529"/>
                  </a:cubicBezTo>
                  <a:cubicBezTo>
                    <a:pt x="263" y="530"/>
                    <a:pt x="267" y="528"/>
                    <a:pt x="266" y="527"/>
                  </a:cubicBezTo>
                  <a:cubicBezTo>
                    <a:pt x="259" y="522"/>
                    <a:pt x="256" y="515"/>
                    <a:pt x="256" y="507"/>
                  </a:cubicBezTo>
                  <a:cubicBezTo>
                    <a:pt x="256" y="505"/>
                    <a:pt x="251" y="506"/>
                    <a:pt x="251" y="508"/>
                  </a:cubicBezTo>
                  <a:cubicBezTo>
                    <a:pt x="251" y="512"/>
                    <a:pt x="252" y="516"/>
                    <a:pt x="253" y="519"/>
                  </a:cubicBezTo>
                  <a:cubicBezTo>
                    <a:pt x="252" y="518"/>
                    <a:pt x="252" y="518"/>
                    <a:pt x="251" y="517"/>
                  </a:cubicBezTo>
                  <a:cubicBezTo>
                    <a:pt x="249" y="514"/>
                    <a:pt x="247" y="510"/>
                    <a:pt x="245" y="507"/>
                  </a:cubicBezTo>
                  <a:cubicBezTo>
                    <a:pt x="245" y="506"/>
                    <a:pt x="245" y="505"/>
                    <a:pt x="245" y="504"/>
                  </a:cubicBezTo>
                  <a:cubicBezTo>
                    <a:pt x="245" y="504"/>
                    <a:pt x="245" y="504"/>
                    <a:pt x="244" y="504"/>
                  </a:cubicBezTo>
                  <a:cubicBezTo>
                    <a:pt x="244" y="503"/>
                    <a:pt x="243" y="502"/>
                    <a:pt x="243" y="501"/>
                  </a:cubicBezTo>
                  <a:cubicBezTo>
                    <a:pt x="242" y="498"/>
                    <a:pt x="241" y="495"/>
                    <a:pt x="240" y="492"/>
                  </a:cubicBezTo>
                  <a:cubicBezTo>
                    <a:pt x="242" y="489"/>
                    <a:pt x="244" y="487"/>
                    <a:pt x="245" y="483"/>
                  </a:cubicBezTo>
                  <a:cubicBezTo>
                    <a:pt x="246" y="480"/>
                    <a:pt x="241" y="480"/>
                    <a:pt x="240" y="482"/>
                  </a:cubicBezTo>
                  <a:cubicBezTo>
                    <a:pt x="239" y="484"/>
                    <a:pt x="239" y="485"/>
                    <a:pt x="238" y="486"/>
                  </a:cubicBezTo>
                  <a:cubicBezTo>
                    <a:pt x="234" y="467"/>
                    <a:pt x="233" y="446"/>
                    <a:pt x="233" y="427"/>
                  </a:cubicBezTo>
                  <a:cubicBezTo>
                    <a:pt x="233" y="427"/>
                    <a:pt x="232" y="426"/>
                    <a:pt x="232" y="426"/>
                  </a:cubicBezTo>
                  <a:cubicBezTo>
                    <a:pt x="232" y="426"/>
                    <a:pt x="232" y="426"/>
                    <a:pt x="232" y="426"/>
                  </a:cubicBezTo>
                  <a:cubicBezTo>
                    <a:pt x="237" y="400"/>
                    <a:pt x="251" y="375"/>
                    <a:pt x="268" y="355"/>
                  </a:cubicBezTo>
                  <a:cubicBezTo>
                    <a:pt x="268" y="355"/>
                    <a:pt x="268" y="355"/>
                    <a:pt x="268" y="355"/>
                  </a:cubicBezTo>
                  <a:cubicBezTo>
                    <a:pt x="269" y="356"/>
                    <a:pt x="269" y="357"/>
                    <a:pt x="269" y="359"/>
                  </a:cubicBezTo>
                  <a:cubicBezTo>
                    <a:pt x="270" y="361"/>
                    <a:pt x="275" y="359"/>
                    <a:pt x="274" y="357"/>
                  </a:cubicBezTo>
                  <a:cubicBezTo>
                    <a:pt x="272" y="349"/>
                    <a:pt x="277" y="343"/>
                    <a:pt x="286" y="339"/>
                  </a:cubicBezTo>
                  <a:cubicBezTo>
                    <a:pt x="285" y="340"/>
                    <a:pt x="285" y="341"/>
                    <a:pt x="284" y="342"/>
                  </a:cubicBezTo>
                  <a:cubicBezTo>
                    <a:pt x="283" y="344"/>
                    <a:pt x="288" y="344"/>
                    <a:pt x="289" y="342"/>
                  </a:cubicBezTo>
                  <a:cubicBezTo>
                    <a:pt x="291" y="340"/>
                    <a:pt x="292" y="338"/>
                    <a:pt x="293" y="336"/>
                  </a:cubicBezTo>
                  <a:cubicBezTo>
                    <a:pt x="295" y="336"/>
                    <a:pt x="297" y="335"/>
                    <a:pt x="299" y="334"/>
                  </a:cubicBezTo>
                  <a:cubicBezTo>
                    <a:pt x="299" y="334"/>
                    <a:pt x="299" y="334"/>
                    <a:pt x="299" y="334"/>
                  </a:cubicBezTo>
                  <a:cubicBezTo>
                    <a:pt x="298" y="336"/>
                    <a:pt x="304" y="335"/>
                    <a:pt x="304" y="334"/>
                  </a:cubicBezTo>
                  <a:cubicBezTo>
                    <a:pt x="305" y="334"/>
                    <a:pt x="305" y="333"/>
                    <a:pt x="306" y="333"/>
                  </a:cubicBezTo>
                  <a:cubicBezTo>
                    <a:pt x="320" y="329"/>
                    <a:pt x="334" y="326"/>
                    <a:pt x="340" y="322"/>
                  </a:cubicBezTo>
                  <a:cubicBezTo>
                    <a:pt x="342" y="321"/>
                    <a:pt x="341" y="320"/>
                    <a:pt x="340" y="320"/>
                  </a:cubicBezTo>
                  <a:cubicBezTo>
                    <a:pt x="342" y="318"/>
                    <a:pt x="344" y="317"/>
                    <a:pt x="346" y="315"/>
                  </a:cubicBezTo>
                  <a:cubicBezTo>
                    <a:pt x="349" y="312"/>
                    <a:pt x="351" y="310"/>
                    <a:pt x="353" y="307"/>
                  </a:cubicBezTo>
                  <a:cubicBezTo>
                    <a:pt x="354" y="306"/>
                    <a:pt x="354" y="306"/>
                    <a:pt x="355" y="306"/>
                  </a:cubicBezTo>
                  <a:cubicBezTo>
                    <a:pt x="366" y="296"/>
                    <a:pt x="385" y="300"/>
                    <a:pt x="399" y="302"/>
                  </a:cubicBezTo>
                  <a:cubicBezTo>
                    <a:pt x="400" y="303"/>
                    <a:pt x="405" y="300"/>
                    <a:pt x="402" y="300"/>
                  </a:cubicBezTo>
                  <a:cubicBezTo>
                    <a:pt x="400" y="299"/>
                    <a:pt x="398" y="299"/>
                    <a:pt x="396" y="299"/>
                  </a:cubicBezTo>
                  <a:cubicBezTo>
                    <a:pt x="397" y="298"/>
                    <a:pt x="397" y="298"/>
                    <a:pt x="397" y="297"/>
                  </a:cubicBezTo>
                  <a:cubicBezTo>
                    <a:pt x="397" y="297"/>
                    <a:pt x="397" y="297"/>
                    <a:pt x="397" y="297"/>
                  </a:cubicBezTo>
                  <a:cubicBezTo>
                    <a:pt x="400" y="299"/>
                    <a:pt x="404" y="300"/>
                    <a:pt x="408" y="300"/>
                  </a:cubicBezTo>
                  <a:cubicBezTo>
                    <a:pt x="417" y="300"/>
                    <a:pt x="423" y="297"/>
                    <a:pt x="430" y="291"/>
                  </a:cubicBezTo>
                  <a:cubicBezTo>
                    <a:pt x="432" y="290"/>
                    <a:pt x="433" y="288"/>
                    <a:pt x="434" y="288"/>
                  </a:cubicBezTo>
                  <a:cubicBezTo>
                    <a:pt x="441" y="286"/>
                    <a:pt x="449" y="287"/>
                    <a:pt x="457" y="288"/>
                  </a:cubicBezTo>
                  <a:cubicBezTo>
                    <a:pt x="457" y="288"/>
                    <a:pt x="457" y="288"/>
                    <a:pt x="458" y="288"/>
                  </a:cubicBezTo>
                  <a:cubicBezTo>
                    <a:pt x="466" y="290"/>
                    <a:pt x="475" y="293"/>
                    <a:pt x="483" y="293"/>
                  </a:cubicBezTo>
                  <a:cubicBezTo>
                    <a:pt x="503" y="293"/>
                    <a:pt x="517" y="268"/>
                    <a:pt x="538" y="278"/>
                  </a:cubicBezTo>
                  <a:cubicBezTo>
                    <a:pt x="540" y="278"/>
                    <a:pt x="545" y="276"/>
                    <a:pt x="542" y="275"/>
                  </a:cubicBezTo>
                  <a:cubicBezTo>
                    <a:pt x="540" y="274"/>
                    <a:pt x="538" y="273"/>
                    <a:pt x="536" y="273"/>
                  </a:cubicBezTo>
                  <a:cubicBezTo>
                    <a:pt x="537" y="272"/>
                    <a:pt x="538" y="272"/>
                    <a:pt x="539" y="271"/>
                  </a:cubicBezTo>
                  <a:cubicBezTo>
                    <a:pt x="551" y="271"/>
                    <a:pt x="562" y="271"/>
                    <a:pt x="573" y="265"/>
                  </a:cubicBezTo>
                  <a:cubicBezTo>
                    <a:pt x="592" y="253"/>
                    <a:pt x="583" y="225"/>
                    <a:pt x="573" y="210"/>
                  </a:cubicBezTo>
                  <a:cubicBezTo>
                    <a:pt x="573" y="210"/>
                    <a:pt x="572" y="210"/>
                    <a:pt x="572" y="210"/>
                  </a:cubicBezTo>
                  <a:cubicBezTo>
                    <a:pt x="568" y="203"/>
                    <a:pt x="559" y="192"/>
                    <a:pt x="558" y="185"/>
                  </a:cubicBezTo>
                  <a:cubicBezTo>
                    <a:pt x="559" y="183"/>
                    <a:pt x="560" y="181"/>
                    <a:pt x="562" y="179"/>
                  </a:cubicBezTo>
                  <a:cubicBezTo>
                    <a:pt x="564" y="178"/>
                    <a:pt x="567" y="178"/>
                    <a:pt x="571" y="179"/>
                  </a:cubicBezTo>
                  <a:cubicBezTo>
                    <a:pt x="574" y="179"/>
                    <a:pt x="577" y="176"/>
                    <a:pt x="573" y="175"/>
                  </a:cubicBezTo>
                  <a:cubicBezTo>
                    <a:pt x="560" y="173"/>
                    <a:pt x="551" y="176"/>
                    <a:pt x="553" y="187"/>
                  </a:cubicBezTo>
                  <a:cubicBezTo>
                    <a:pt x="551" y="193"/>
                    <a:pt x="553" y="200"/>
                    <a:pt x="556" y="207"/>
                  </a:cubicBezTo>
                  <a:cubicBezTo>
                    <a:pt x="556" y="209"/>
                    <a:pt x="557" y="211"/>
                    <a:pt x="558" y="213"/>
                  </a:cubicBezTo>
                  <a:cubicBezTo>
                    <a:pt x="553" y="206"/>
                    <a:pt x="548" y="199"/>
                    <a:pt x="546" y="192"/>
                  </a:cubicBezTo>
                  <a:cubicBezTo>
                    <a:pt x="544" y="183"/>
                    <a:pt x="548" y="178"/>
                    <a:pt x="554" y="175"/>
                  </a:cubicBezTo>
                  <a:cubicBezTo>
                    <a:pt x="555" y="175"/>
                    <a:pt x="557" y="175"/>
                    <a:pt x="558" y="174"/>
                  </a:cubicBezTo>
                  <a:cubicBezTo>
                    <a:pt x="561" y="173"/>
                    <a:pt x="564" y="173"/>
                    <a:pt x="567" y="174"/>
                  </a:cubicBezTo>
                  <a:cubicBezTo>
                    <a:pt x="571" y="174"/>
                    <a:pt x="575" y="175"/>
                    <a:pt x="579" y="174"/>
                  </a:cubicBezTo>
                  <a:cubicBezTo>
                    <a:pt x="590" y="170"/>
                    <a:pt x="593" y="163"/>
                    <a:pt x="596" y="152"/>
                  </a:cubicBezTo>
                  <a:cubicBezTo>
                    <a:pt x="597" y="147"/>
                    <a:pt x="598" y="143"/>
                    <a:pt x="601" y="139"/>
                  </a:cubicBezTo>
                  <a:cubicBezTo>
                    <a:pt x="601" y="143"/>
                    <a:pt x="603" y="146"/>
                    <a:pt x="604" y="151"/>
                  </a:cubicBezTo>
                  <a:cubicBezTo>
                    <a:pt x="609" y="168"/>
                    <a:pt x="581" y="177"/>
                    <a:pt x="569" y="182"/>
                  </a:cubicBezTo>
                  <a:cubicBezTo>
                    <a:pt x="566" y="184"/>
                    <a:pt x="569" y="185"/>
                    <a:pt x="571" y="184"/>
                  </a:cubicBezTo>
                  <a:cubicBezTo>
                    <a:pt x="583" y="179"/>
                    <a:pt x="596" y="174"/>
                    <a:pt x="605" y="164"/>
                  </a:cubicBezTo>
                  <a:cubicBezTo>
                    <a:pt x="614" y="153"/>
                    <a:pt x="604" y="142"/>
                    <a:pt x="606" y="131"/>
                  </a:cubicBezTo>
                  <a:cubicBezTo>
                    <a:pt x="610" y="127"/>
                    <a:pt x="613" y="122"/>
                    <a:pt x="616" y="116"/>
                  </a:cubicBezTo>
                  <a:cubicBezTo>
                    <a:pt x="623" y="100"/>
                    <a:pt x="610" y="83"/>
                    <a:pt x="618" y="66"/>
                  </a:cubicBezTo>
                  <a:cubicBezTo>
                    <a:pt x="618" y="65"/>
                    <a:pt x="613" y="66"/>
                    <a:pt x="612" y="67"/>
                  </a:cubicBezTo>
                  <a:cubicBezTo>
                    <a:pt x="606" y="79"/>
                    <a:pt x="611" y="89"/>
                    <a:pt x="612" y="102"/>
                  </a:cubicBezTo>
                  <a:cubicBezTo>
                    <a:pt x="613" y="112"/>
                    <a:pt x="610" y="118"/>
                    <a:pt x="606" y="124"/>
                  </a:cubicBezTo>
                  <a:cubicBezTo>
                    <a:pt x="605" y="124"/>
                    <a:pt x="605" y="124"/>
                    <a:pt x="605" y="125"/>
                  </a:cubicBezTo>
                  <a:cubicBezTo>
                    <a:pt x="603" y="126"/>
                    <a:pt x="602" y="128"/>
                    <a:pt x="601" y="129"/>
                  </a:cubicBezTo>
                  <a:cubicBezTo>
                    <a:pt x="600" y="132"/>
                    <a:pt x="598" y="134"/>
                    <a:pt x="596" y="137"/>
                  </a:cubicBezTo>
                  <a:cubicBezTo>
                    <a:pt x="589" y="149"/>
                    <a:pt x="591" y="173"/>
                    <a:pt x="570" y="171"/>
                  </a:cubicBezTo>
                  <a:cubicBezTo>
                    <a:pt x="565" y="170"/>
                    <a:pt x="560" y="170"/>
                    <a:pt x="555" y="171"/>
                  </a:cubicBezTo>
                  <a:cubicBezTo>
                    <a:pt x="544" y="164"/>
                    <a:pt x="534" y="154"/>
                    <a:pt x="531" y="142"/>
                  </a:cubicBezTo>
                  <a:cubicBezTo>
                    <a:pt x="530" y="140"/>
                    <a:pt x="525" y="142"/>
                    <a:pt x="525" y="143"/>
                  </a:cubicBezTo>
                  <a:cubicBezTo>
                    <a:pt x="529" y="156"/>
                    <a:pt x="539" y="166"/>
                    <a:pt x="550" y="173"/>
                  </a:cubicBezTo>
                  <a:cubicBezTo>
                    <a:pt x="549" y="173"/>
                    <a:pt x="549" y="173"/>
                    <a:pt x="548" y="174"/>
                  </a:cubicBezTo>
                  <a:cubicBezTo>
                    <a:pt x="530" y="184"/>
                    <a:pt x="547" y="206"/>
                    <a:pt x="555" y="217"/>
                  </a:cubicBezTo>
                  <a:cubicBezTo>
                    <a:pt x="562" y="227"/>
                    <a:pt x="566" y="236"/>
                    <a:pt x="561" y="248"/>
                  </a:cubicBezTo>
                  <a:cubicBezTo>
                    <a:pt x="558" y="258"/>
                    <a:pt x="549" y="265"/>
                    <a:pt x="539" y="269"/>
                  </a:cubicBezTo>
                  <a:cubicBezTo>
                    <a:pt x="530" y="269"/>
                    <a:pt x="522" y="270"/>
                    <a:pt x="514" y="271"/>
                  </a:cubicBezTo>
                  <a:cubicBezTo>
                    <a:pt x="514" y="271"/>
                    <a:pt x="513" y="271"/>
                    <a:pt x="512" y="271"/>
                  </a:cubicBezTo>
                  <a:cubicBezTo>
                    <a:pt x="511" y="270"/>
                    <a:pt x="506" y="273"/>
                    <a:pt x="508" y="273"/>
                  </a:cubicBezTo>
                  <a:cubicBezTo>
                    <a:pt x="508" y="273"/>
                    <a:pt x="508" y="273"/>
                    <a:pt x="508" y="273"/>
                  </a:cubicBezTo>
                  <a:cubicBezTo>
                    <a:pt x="507" y="273"/>
                    <a:pt x="507" y="274"/>
                    <a:pt x="506" y="274"/>
                  </a:cubicBezTo>
                  <a:cubicBezTo>
                    <a:pt x="503" y="275"/>
                    <a:pt x="506" y="277"/>
                    <a:pt x="508" y="276"/>
                  </a:cubicBezTo>
                  <a:cubicBezTo>
                    <a:pt x="510" y="275"/>
                    <a:pt x="511" y="275"/>
                    <a:pt x="512" y="274"/>
                  </a:cubicBezTo>
                  <a:cubicBezTo>
                    <a:pt x="514" y="275"/>
                    <a:pt x="516" y="275"/>
                    <a:pt x="517" y="275"/>
                  </a:cubicBezTo>
                  <a:cubicBezTo>
                    <a:pt x="506" y="280"/>
                    <a:pt x="496" y="288"/>
                    <a:pt x="484" y="289"/>
                  </a:cubicBezTo>
                  <a:cubicBezTo>
                    <a:pt x="480" y="290"/>
                    <a:pt x="476" y="290"/>
                    <a:pt x="472" y="289"/>
                  </a:cubicBezTo>
                  <a:cubicBezTo>
                    <a:pt x="480" y="288"/>
                    <a:pt x="489" y="284"/>
                    <a:pt x="497" y="279"/>
                  </a:cubicBezTo>
                  <a:cubicBezTo>
                    <a:pt x="499" y="277"/>
                    <a:pt x="494" y="278"/>
                    <a:pt x="493" y="279"/>
                  </a:cubicBezTo>
                  <a:cubicBezTo>
                    <a:pt x="481" y="287"/>
                    <a:pt x="470" y="289"/>
                    <a:pt x="456" y="285"/>
                  </a:cubicBezTo>
                  <a:cubicBezTo>
                    <a:pt x="456" y="285"/>
                    <a:pt x="455" y="285"/>
                    <a:pt x="454" y="285"/>
                  </a:cubicBezTo>
                  <a:cubicBezTo>
                    <a:pt x="450" y="284"/>
                    <a:pt x="445" y="283"/>
                    <a:pt x="441" y="283"/>
                  </a:cubicBezTo>
                  <a:cubicBezTo>
                    <a:pt x="444" y="281"/>
                    <a:pt x="448" y="280"/>
                    <a:pt x="452" y="279"/>
                  </a:cubicBezTo>
                  <a:cubicBezTo>
                    <a:pt x="454" y="280"/>
                    <a:pt x="455" y="282"/>
                    <a:pt x="456" y="284"/>
                  </a:cubicBezTo>
                  <a:cubicBezTo>
                    <a:pt x="457" y="285"/>
                    <a:pt x="462" y="283"/>
                    <a:pt x="462" y="282"/>
                  </a:cubicBezTo>
                  <a:cubicBezTo>
                    <a:pt x="461" y="281"/>
                    <a:pt x="460" y="279"/>
                    <a:pt x="459" y="278"/>
                  </a:cubicBezTo>
                  <a:cubicBezTo>
                    <a:pt x="461" y="278"/>
                    <a:pt x="463" y="278"/>
                    <a:pt x="465" y="278"/>
                  </a:cubicBezTo>
                  <a:cubicBezTo>
                    <a:pt x="472" y="279"/>
                    <a:pt x="480" y="280"/>
                    <a:pt x="487" y="278"/>
                  </a:cubicBezTo>
                  <a:cubicBezTo>
                    <a:pt x="512" y="273"/>
                    <a:pt x="516" y="253"/>
                    <a:pt x="498" y="236"/>
                  </a:cubicBezTo>
                  <a:cubicBezTo>
                    <a:pt x="491" y="230"/>
                    <a:pt x="482" y="226"/>
                    <a:pt x="472" y="223"/>
                  </a:cubicBezTo>
                  <a:cubicBezTo>
                    <a:pt x="459" y="219"/>
                    <a:pt x="445" y="216"/>
                    <a:pt x="455" y="199"/>
                  </a:cubicBezTo>
                  <a:cubicBezTo>
                    <a:pt x="456" y="197"/>
                    <a:pt x="451" y="197"/>
                    <a:pt x="450" y="199"/>
                  </a:cubicBezTo>
                  <a:cubicBezTo>
                    <a:pt x="442" y="212"/>
                    <a:pt x="446" y="219"/>
                    <a:pt x="460" y="223"/>
                  </a:cubicBezTo>
                  <a:cubicBezTo>
                    <a:pt x="477" y="229"/>
                    <a:pt x="509" y="238"/>
                    <a:pt x="504" y="263"/>
                  </a:cubicBezTo>
                  <a:cubicBezTo>
                    <a:pt x="501" y="282"/>
                    <a:pt x="469" y="275"/>
                    <a:pt x="455" y="275"/>
                  </a:cubicBezTo>
                  <a:cubicBezTo>
                    <a:pt x="452" y="272"/>
                    <a:pt x="448" y="272"/>
                    <a:pt x="444" y="274"/>
                  </a:cubicBezTo>
                  <a:cubicBezTo>
                    <a:pt x="428" y="281"/>
                    <a:pt x="418" y="294"/>
                    <a:pt x="400" y="293"/>
                  </a:cubicBezTo>
                  <a:cubicBezTo>
                    <a:pt x="399" y="292"/>
                    <a:pt x="397" y="290"/>
                    <a:pt x="396" y="289"/>
                  </a:cubicBezTo>
                  <a:cubicBezTo>
                    <a:pt x="396" y="287"/>
                    <a:pt x="396" y="285"/>
                    <a:pt x="396" y="284"/>
                  </a:cubicBezTo>
                  <a:cubicBezTo>
                    <a:pt x="396" y="283"/>
                    <a:pt x="394" y="283"/>
                    <a:pt x="393" y="283"/>
                  </a:cubicBezTo>
                  <a:cubicBezTo>
                    <a:pt x="393" y="283"/>
                    <a:pt x="392" y="283"/>
                    <a:pt x="392" y="283"/>
                  </a:cubicBezTo>
                  <a:cubicBezTo>
                    <a:pt x="388" y="274"/>
                    <a:pt x="387" y="262"/>
                    <a:pt x="389" y="252"/>
                  </a:cubicBezTo>
                  <a:cubicBezTo>
                    <a:pt x="389" y="251"/>
                    <a:pt x="388" y="251"/>
                    <a:pt x="386" y="251"/>
                  </a:cubicBezTo>
                  <a:cubicBezTo>
                    <a:pt x="390" y="242"/>
                    <a:pt x="396" y="234"/>
                    <a:pt x="404" y="225"/>
                  </a:cubicBezTo>
                  <a:cubicBezTo>
                    <a:pt x="416" y="213"/>
                    <a:pt x="428" y="201"/>
                    <a:pt x="433" y="184"/>
                  </a:cubicBezTo>
                  <a:cubicBezTo>
                    <a:pt x="435" y="177"/>
                    <a:pt x="434" y="170"/>
                    <a:pt x="431" y="164"/>
                  </a:cubicBezTo>
                  <a:cubicBezTo>
                    <a:pt x="430" y="161"/>
                    <a:pt x="429" y="159"/>
                    <a:pt x="427" y="157"/>
                  </a:cubicBezTo>
                  <a:cubicBezTo>
                    <a:pt x="425" y="154"/>
                    <a:pt x="423" y="152"/>
                    <a:pt x="421" y="149"/>
                  </a:cubicBezTo>
                  <a:cubicBezTo>
                    <a:pt x="420" y="148"/>
                    <a:pt x="419" y="147"/>
                    <a:pt x="418" y="145"/>
                  </a:cubicBezTo>
                  <a:cubicBezTo>
                    <a:pt x="415" y="139"/>
                    <a:pt x="411" y="133"/>
                    <a:pt x="409" y="127"/>
                  </a:cubicBezTo>
                  <a:cubicBezTo>
                    <a:pt x="408" y="125"/>
                    <a:pt x="408" y="123"/>
                    <a:pt x="408" y="121"/>
                  </a:cubicBezTo>
                  <a:cubicBezTo>
                    <a:pt x="408" y="120"/>
                    <a:pt x="408" y="119"/>
                    <a:pt x="408" y="118"/>
                  </a:cubicBezTo>
                  <a:cubicBezTo>
                    <a:pt x="414" y="108"/>
                    <a:pt x="422" y="99"/>
                    <a:pt x="429" y="90"/>
                  </a:cubicBezTo>
                  <a:cubicBezTo>
                    <a:pt x="431" y="86"/>
                    <a:pt x="432" y="82"/>
                    <a:pt x="434" y="78"/>
                  </a:cubicBezTo>
                  <a:cubicBezTo>
                    <a:pt x="446" y="64"/>
                    <a:pt x="460" y="53"/>
                    <a:pt x="479" y="49"/>
                  </a:cubicBezTo>
                  <a:cubicBezTo>
                    <a:pt x="480" y="49"/>
                    <a:pt x="480" y="48"/>
                    <a:pt x="481" y="48"/>
                  </a:cubicBezTo>
                  <a:cubicBezTo>
                    <a:pt x="483" y="47"/>
                    <a:pt x="485" y="46"/>
                    <a:pt x="487" y="45"/>
                  </a:cubicBezTo>
                  <a:cubicBezTo>
                    <a:pt x="500" y="36"/>
                    <a:pt x="510" y="25"/>
                    <a:pt x="529" y="28"/>
                  </a:cubicBezTo>
                  <a:cubicBezTo>
                    <a:pt x="538" y="29"/>
                    <a:pt x="548" y="33"/>
                    <a:pt x="558" y="35"/>
                  </a:cubicBezTo>
                  <a:cubicBezTo>
                    <a:pt x="559" y="35"/>
                    <a:pt x="563" y="33"/>
                    <a:pt x="562" y="33"/>
                  </a:cubicBezTo>
                  <a:cubicBezTo>
                    <a:pt x="542" y="29"/>
                    <a:pt x="525" y="22"/>
                    <a:pt x="505" y="29"/>
                  </a:cubicBezTo>
                  <a:cubicBezTo>
                    <a:pt x="503" y="30"/>
                    <a:pt x="501" y="31"/>
                    <a:pt x="499" y="32"/>
                  </a:cubicBezTo>
                  <a:cubicBezTo>
                    <a:pt x="498" y="31"/>
                    <a:pt x="495" y="32"/>
                    <a:pt x="494" y="33"/>
                  </a:cubicBezTo>
                  <a:cubicBezTo>
                    <a:pt x="489" y="39"/>
                    <a:pt x="483" y="43"/>
                    <a:pt x="476" y="46"/>
                  </a:cubicBezTo>
                  <a:cubicBezTo>
                    <a:pt x="471" y="47"/>
                    <a:pt x="467" y="49"/>
                    <a:pt x="463" y="51"/>
                  </a:cubicBezTo>
                  <a:cubicBezTo>
                    <a:pt x="458" y="51"/>
                    <a:pt x="453" y="52"/>
                    <a:pt x="449" y="53"/>
                  </a:cubicBezTo>
                  <a:cubicBezTo>
                    <a:pt x="442" y="55"/>
                    <a:pt x="438" y="59"/>
                    <a:pt x="435" y="63"/>
                  </a:cubicBezTo>
                  <a:cubicBezTo>
                    <a:pt x="431" y="66"/>
                    <a:pt x="427" y="69"/>
                    <a:pt x="424" y="72"/>
                  </a:cubicBezTo>
                  <a:cubicBezTo>
                    <a:pt x="411" y="83"/>
                    <a:pt x="390" y="103"/>
                    <a:pt x="389" y="123"/>
                  </a:cubicBezTo>
                  <a:cubicBezTo>
                    <a:pt x="389" y="123"/>
                    <a:pt x="388" y="123"/>
                    <a:pt x="388" y="124"/>
                  </a:cubicBezTo>
                  <a:cubicBezTo>
                    <a:pt x="387" y="125"/>
                    <a:pt x="388" y="126"/>
                    <a:pt x="389" y="126"/>
                  </a:cubicBezTo>
                  <a:cubicBezTo>
                    <a:pt x="388" y="130"/>
                    <a:pt x="388" y="134"/>
                    <a:pt x="389" y="138"/>
                  </a:cubicBezTo>
                  <a:cubicBezTo>
                    <a:pt x="382" y="137"/>
                    <a:pt x="376" y="136"/>
                    <a:pt x="370" y="135"/>
                  </a:cubicBezTo>
                  <a:cubicBezTo>
                    <a:pt x="363" y="134"/>
                    <a:pt x="355" y="130"/>
                    <a:pt x="348" y="132"/>
                  </a:cubicBezTo>
                  <a:cubicBezTo>
                    <a:pt x="326" y="138"/>
                    <a:pt x="315" y="163"/>
                    <a:pt x="304" y="180"/>
                  </a:cubicBezTo>
                  <a:cubicBezTo>
                    <a:pt x="298" y="189"/>
                    <a:pt x="285" y="200"/>
                    <a:pt x="274" y="188"/>
                  </a:cubicBezTo>
                  <a:cubicBezTo>
                    <a:pt x="271" y="186"/>
                    <a:pt x="270" y="183"/>
                    <a:pt x="267" y="180"/>
                  </a:cubicBezTo>
                  <a:cubicBezTo>
                    <a:pt x="264" y="177"/>
                    <a:pt x="258" y="181"/>
                    <a:pt x="255" y="183"/>
                  </a:cubicBezTo>
                  <a:cubicBezTo>
                    <a:pt x="252" y="185"/>
                    <a:pt x="256" y="186"/>
                    <a:pt x="258" y="185"/>
                  </a:cubicBezTo>
                  <a:cubicBezTo>
                    <a:pt x="265" y="180"/>
                    <a:pt x="268" y="191"/>
                    <a:pt x="273" y="194"/>
                  </a:cubicBezTo>
                  <a:cubicBezTo>
                    <a:pt x="276" y="196"/>
                    <a:pt x="284" y="197"/>
                    <a:pt x="288" y="196"/>
                  </a:cubicBezTo>
                  <a:cubicBezTo>
                    <a:pt x="304" y="193"/>
                    <a:pt x="311" y="177"/>
                    <a:pt x="319" y="165"/>
                  </a:cubicBezTo>
                  <a:cubicBezTo>
                    <a:pt x="327" y="153"/>
                    <a:pt x="334" y="143"/>
                    <a:pt x="347" y="136"/>
                  </a:cubicBezTo>
                  <a:cubicBezTo>
                    <a:pt x="352" y="133"/>
                    <a:pt x="366" y="138"/>
                    <a:pt x="372" y="139"/>
                  </a:cubicBezTo>
                  <a:cubicBezTo>
                    <a:pt x="378" y="139"/>
                    <a:pt x="384" y="140"/>
                    <a:pt x="389" y="142"/>
                  </a:cubicBezTo>
                  <a:cubicBezTo>
                    <a:pt x="392" y="151"/>
                    <a:pt x="400" y="158"/>
                    <a:pt x="415" y="157"/>
                  </a:cubicBezTo>
                  <a:cubicBezTo>
                    <a:pt x="415" y="157"/>
                    <a:pt x="415" y="157"/>
                    <a:pt x="415" y="157"/>
                  </a:cubicBezTo>
                  <a:cubicBezTo>
                    <a:pt x="421" y="164"/>
                    <a:pt x="425" y="172"/>
                    <a:pt x="425" y="181"/>
                  </a:cubicBezTo>
                  <a:cubicBezTo>
                    <a:pt x="425" y="183"/>
                    <a:pt x="425" y="185"/>
                    <a:pt x="424" y="187"/>
                  </a:cubicBezTo>
                  <a:cubicBezTo>
                    <a:pt x="421" y="197"/>
                    <a:pt x="414" y="206"/>
                    <a:pt x="408" y="213"/>
                  </a:cubicBezTo>
                  <a:cubicBezTo>
                    <a:pt x="404" y="217"/>
                    <a:pt x="401" y="220"/>
                    <a:pt x="397" y="224"/>
                  </a:cubicBezTo>
                  <a:cubicBezTo>
                    <a:pt x="387" y="232"/>
                    <a:pt x="376" y="238"/>
                    <a:pt x="368" y="244"/>
                  </a:cubicBezTo>
                  <a:cubicBezTo>
                    <a:pt x="366" y="245"/>
                    <a:pt x="369" y="245"/>
                    <a:pt x="371" y="245"/>
                  </a:cubicBezTo>
                  <a:cubicBezTo>
                    <a:pt x="371" y="246"/>
                    <a:pt x="371" y="247"/>
                    <a:pt x="372" y="248"/>
                  </a:cubicBezTo>
                  <a:cubicBezTo>
                    <a:pt x="373" y="249"/>
                    <a:pt x="375" y="249"/>
                    <a:pt x="376" y="248"/>
                  </a:cubicBezTo>
                  <a:cubicBezTo>
                    <a:pt x="376" y="248"/>
                    <a:pt x="377" y="248"/>
                    <a:pt x="377" y="247"/>
                  </a:cubicBezTo>
                  <a:cubicBezTo>
                    <a:pt x="374" y="251"/>
                    <a:pt x="372" y="256"/>
                    <a:pt x="370" y="260"/>
                  </a:cubicBezTo>
                  <a:cubicBezTo>
                    <a:pt x="368" y="266"/>
                    <a:pt x="366" y="272"/>
                    <a:pt x="363" y="278"/>
                  </a:cubicBezTo>
                  <a:cubicBezTo>
                    <a:pt x="362" y="277"/>
                    <a:pt x="359" y="278"/>
                    <a:pt x="359" y="280"/>
                  </a:cubicBezTo>
                  <a:cubicBezTo>
                    <a:pt x="359" y="283"/>
                    <a:pt x="359" y="286"/>
                    <a:pt x="359" y="289"/>
                  </a:cubicBezTo>
                  <a:cubicBezTo>
                    <a:pt x="358" y="290"/>
                    <a:pt x="357" y="291"/>
                    <a:pt x="357" y="292"/>
                  </a:cubicBezTo>
                  <a:cubicBezTo>
                    <a:pt x="356" y="292"/>
                    <a:pt x="356" y="292"/>
                    <a:pt x="356" y="292"/>
                  </a:cubicBezTo>
                  <a:cubicBezTo>
                    <a:pt x="357" y="289"/>
                    <a:pt x="357" y="286"/>
                    <a:pt x="358" y="284"/>
                  </a:cubicBezTo>
                  <a:cubicBezTo>
                    <a:pt x="359" y="283"/>
                    <a:pt x="354" y="283"/>
                    <a:pt x="353" y="285"/>
                  </a:cubicBezTo>
                  <a:cubicBezTo>
                    <a:pt x="351" y="291"/>
                    <a:pt x="349" y="298"/>
                    <a:pt x="348" y="304"/>
                  </a:cubicBezTo>
                  <a:cubicBezTo>
                    <a:pt x="347" y="305"/>
                    <a:pt x="346" y="307"/>
                    <a:pt x="344" y="308"/>
                  </a:cubicBezTo>
                  <a:cubicBezTo>
                    <a:pt x="344" y="308"/>
                    <a:pt x="344" y="308"/>
                    <a:pt x="344" y="308"/>
                  </a:cubicBezTo>
                  <a:cubicBezTo>
                    <a:pt x="343" y="308"/>
                    <a:pt x="343" y="308"/>
                    <a:pt x="343" y="308"/>
                  </a:cubicBezTo>
                  <a:cubicBezTo>
                    <a:pt x="343" y="307"/>
                    <a:pt x="343" y="307"/>
                    <a:pt x="343" y="307"/>
                  </a:cubicBezTo>
                  <a:cubicBezTo>
                    <a:pt x="343" y="306"/>
                    <a:pt x="343" y="305"/>
                    <a:pt x="344" y="303"/>
                  </a:cubicBezTo>
                  <a:cubicBezTo>
                    <a:pt x="344" y="301"/>
                    <a:pt x="345" y="298"/>
                    <a:pt x="346" y="295"/>
                  </a:cubicBezTo>
                  <a:cubicBezTo>
                    <a:pt x="347" y="293"/>
                    <a:pt x="341" y="294"/>
                    <a:pt x="341" y="296"/>
                  </a:cubicBezTo>
                  <a:cubicBezTo>
                    <a:pt x="340" y="300"/>
                    <a:pt x="338" y="304"/>
                    <a:pt x="338" y="309"/>
                  </a:cubicBezTo>
                  <a:cubicBezTo>
                    <a:pt x="337" y="311"/>
                    <a:pt x="338" y="312"/>
                    <a:pt x="340" y="312"/>
                  </a:cubicBezTo>
                  <a:cubicBezTo>
                    <a:pt x="337" y="313"/>
                    <a:pt x="335" y="315"/>
                    <a:pt x="332" y="316"/>
                  </a:cubicBezTo>
                  <a:cubicBezTo>
                    <a:pt x="333" y="309"/>
                    <a:pt x="335" y="302"/>
                    <a:pt x="336" y="296"/>
                  </a:cubicBezTo>
                  <a:cubicBezTo>
                    <a:pt x="338" y="296"/>
                    <a:pt x="340" y="294"/>
                    <a:pt x="341" y="293"/>
                  </a:cubicBezTo>
                  <a:cubicBezTo>
                    <a:pt x="342" y="292"/>
                    <a:pt x="341" y="291"/>
                    <a:pt x="340" y="291"/>
                  </a:cubicBezTo>
                  <a:cubicBezTo>
                    <a:pt x="339" y="291"/>
                    <a:pt x="339" y="291"/>
                    <a:pt x="338" y="291"/>
                  </a:cubicBezTo>
                  <a:cubicBezTo>
                    <a:pt x="338" y="291"/>
                    <a:pt x="338" y="291"/>
                    <a:pt x="338" y="291"/>
                  </a:cubicBezTo>
                  <a:cubicBezTo>
                    <a:pt x="338" y="289"/>
                    <a:pt x="337" y="288"/>
                    <a:pt x="337" y="286"/>
                  </a:cubicBezTo>
                  <a:cubicBezTo>
                    <a:pt x="336" y="284"/>
                    <a:pt x="331" y="286"/>
                    <a:pt x="332" y="288"/>
                  </a:cubicBezTo>
                  <a:cubicBezTo>
                    <a:pt x="332" y="290"/>
                    <a:pt x="333" y="292"/>
                    <a:pt x="334" y="294"/>
                  </a:cubicBezTo>
                  <a:cubicBezTo>
                    <a:pt x="332" y="294"/>
                    <a:pt x="331" y="295"/>
                    <a:pt x="331" y="296"/>
                  </a:cubicBezTo>
                  <a:cubicBezTo>
                    <a:pt x="331" y="296"/>
                    <a:pt x="331" y="296"/>
                    <a:pt x="331" y="296"/>
                  </a:cubicBezTo>
                  <a:cubicBezTo>
                    <a:pt x="331" y="296"/>
                    <a:pt x="330" y="295"/>
                    <a:pt x="329" y="295"/>
                  </a:cubicBezTo>
                  <a:cubicBezTo>
                    <a:pt x="329" y="293"/>
                    <a:pt x="329" y="291"/>
                    <a:pt x="329" y="290"/>
                  </a:cubicBezTo>
                  <a:cubicBezTo>
                    <a:pt x="329" y="287"/>
                    <a:pt x="323" y="288"/>
                    <a:pt x="323" y="290"/>
                  </a:cubicBezTo>
                  <a:cubicBezTo>
                    <a:pt x="323" y="293"/>
                    <a:pt x="324" y="296"/>
                    <a:pt x="325" y="298"/>
                  </a:cubicBezTo>
                  <a:cubicBezTo>
                    <a:pt x="323" y="301"/>
                    <a:pt x="322" y="304"/>
                    <a:pt x="322" y="307"/>
                  </a:cubicBezTo>
                  <a:cubicBezTo>
                    <a:pt x="319" y="304"/>
                    <a:pt x="317" y="300"/>
                    <a:pt x="317" y="296"/>
                  </a:cubicBezTo>
                  <a:cubicBezTo>
                    <a:pt x="317" y="293"/>
                    <a:pt x="311" y="294"/>
                    <a:pt x="311" y="297"/>
                  </a:cubicBezTo>
                  <a:cubicBezTo>
                    <a:pt x="311" y="297"/>
                    <a:pt x="311" y="297"/>
                    <a:pt x="311" y="297"/>
                  </a:cubicBezTo>
                  <a:cubicBezTo>
                    <a:pt x="310" y="296"/>
                    <a:pt x="307" y="297"/>
                    <a:pt x="307" y="299"/>
                  </a:cubicBezTo>
                  <a:cubicBezTo>
                    <a:pt x="307" y="303"/>
                    <a:pt x="308" y="306"/>
                    <a:pt x="311" y="308"/>
                  </a:cubicBezTo>
                  <a:cubicBezTo>
                    <a:pt x="312" y="309"/>
                    <a:pt x="314" y="309"/>
                    <a:pt x="315" y="308"/>
                  </a:cubicBezTo>
                  <a:cubicBezTo>
                    <a:pt x="315" y="308"/>
                    <a:pt x="315" y="308"/>
                    <a:pt x="316" y="308"/>
                  </a:cubicBezTo>
                  <a:cubicBezTo>
                    <a:pt x="316" y="308"/>
                    <a:pt x="317" y="309"/>
                    <a:pt x="317" y="309"/>
                  </a:cubicBezTo>
                  <a:cubicBezTo>
                    <a:pt x="318" y="310"/>
                    <a:pt x="319" y="310"/>
                    <a:pt x="321" y="310"/>
                  </a:cubicBezTo>
                  <a:cubicBezTo>
                    <a:pt x="320" y="312"/>
                    <a:pt x="319" y="315"/>
                    <a:pt x="318" y="318"/>
                  </a:cubicBezTo>
                  <a:cubicBezTo>
                    <a:pt x="317" y="318"/>
                    <a:pt x="316" y="318"/>
                    <a:pt x="315" y="318"/>
                  </a:cubicBezTo>
                  <a:cubicBezTo>
                    <a:pt x="315" y="317"/>
                    <a:pt x="316" y="316"/>
                    <a:pt x="316" y="316"/>
                  </a:cubicBezTo>
                  <a:cubicBezTo>
                    <a:pt x="316" y="314"/>
                    <a:pt x="314" y="315"/>
                    <a:pt x="313" y="315"/>
                  </a:cubicBezTo>
                  <a:cubicBezTo>
                    <a:pt x="312" y="314"/>
                    <a:pt x="310" y="315"/>
                    <a:pt x="309" y="315"/>
                  </a:cubicBezTo>
                  <a:cubicBezTo>
                    <a:pt x="302" y="312"/>
                    <a:pt x="296" y="305"/>
                    <a:pt x="292" y="295"/>
                  </a:cubicBezTo>
                  <a:cubicBezTo>
                    <a:pt x="292" y="293"/>
                    <a:pt x="289" y="294"/>
                    <a:pt x="288" y="295"/>
                  </a:cubicBezTo>
                  <a:cubicBezTo>
                    <a:pt x="287" y="295"/>
                    <a:pt x="286" y="295"/>
                    <a:pt x="286" y="296"/>
                  </a:cubicBezTo>
                  <a:cubicBezTo>
                    <a:pt x="285" y="297"/>
                    <a:pt x="285" y="298"/>
                    <a:pt x="284" y="299"/>
                  </a:cubicBezTo>
                  <a:cubicBezTo>
                    <a:pt x="285" y="296"/>
                    <a:pt x="285" y="293"/>
                    <a:pt x="285" y="290"/>
                  </a:cubicBezTo>
                  <a:cubicBezTo>
                    <a:pt x="286" y="287"/>
                    <a:pt x="280" y="289"/>
                    <a:pt x="280" y="290"/>
                  </a:cubicBezTo>
                  <a:cubicBezTo>
                    <a:pt x="279" y="300"/>
                    <a:pt x="278" y="309"/>
                    <a:pt x="276" y="318"/>
                  </a:cubicBezTo>
                  <a:cubicBezTo>
                    <a:pt x="277" y="309"/>
                    <a:pt x="277" y="299"/>
                    <a:pt x="278" y="290"/>
                  </a:cubicBezTo>
                  <a:cubicBezTo>
                    <a:pt x="282" y="283"/>
                    <a:pt x="285" y="274"/>
                    <a:pt x="284" y="266"/>
                  </a:cubicBezTo>
                  <a:cubicBezTo>
                    <a:pt x="283" y="265"/>
                    <a:pt x="283" y="264"/>
                    <a:pt x="283" y="262"/>
                  </a:cubicBezTo>
                  <a:cubicBezTo>
                    <a:pt x="284" y="258"/>
                    <a:pt x="285" y="255"/>
                    <a:pt x="286" y="251"/>
                  </a:cubicBezTo>
                  <a:cubicBezTo>
                    <a:pt x="287" y="251"/>
                    <a:pt x="288" y="250"/>
                    <a:pt x="288" y="249"/>
                  </a:cubicBezTo>
                  <a:cubicBezTo>
                    <a:pt x="288" y="249"/>
                    <a:pt x="288" y="248"/>
                    <a:pt x="289" y="247"/>
                  </a:cubicBezTo>
                  <a:cubicBezTo>
                    <a:pt x="293" y="240"/>
                    <a:pt x="301" y="236"/>
                    <a:pt x="314" y="238"/>
                  </a:cubicBezTo>
                  <a:cubicBezTo>
                    <a:pt x="321" y="239"/>
                    <a:pt x="327" y="238"/>
                    <a:pt x="333" y="235"/>
                  </a:cubicBezTo>
                  <a:cubicBezTo>
                    <a:pt x="338" y="236"/>
                    <a:pt x="343" y="232"/>
                    <a:pt x="348" y="226"/>
                  </a:cubicBezTo>
                  <a:cubicBezTo>
                    <a:pt x="364" y="214"/>
                    <a:pt x="380" y="192"/>
                    <a:pt x="375" y="173"/>
                  </a:cubicBezTo>
                  <a:cubicBezTo>
                    <a:pt x="375" y="172"/>
                    <a:pt x="371" y="173"/>
                    <a:pt x="370" y="174"/>
                  </a:cubicBezTo>
                  <a:cubicBezTo>
                    <a:pt x="365" y="180"/>
                    <a:pt x="359" y="185"/>
                    <a:pt x="351" y="188"/>
                  </a:cubicBezTo>
                  <a:cubicBezTo>
                    <a:pt x="347" y="190"/>
                    <a:pt x="350" y="191"/>
                    <a:pt x="353" y="190"/>
                  </a:cubicBezTo>
                  <a:cubicBezTo>
                    <a:pt x="356" y="189"/>
                    <a:pt x="360" y="187"/>
                    <a:pt x="363" y="185"/>
                  </a:cubicBezTo>
                  <a:cubicBezTo>
                    <a:pt x="363" y="186"/>
                    <a:pt x="363" y="186"/>
                    <a:pt x="363" y="187"/>
                  </a:cubicBezTo>
                  <a:cubicBezTo>
                    <a:pt x="361" y="189"/>
                    <a:pt x="359" y="191"/>
                    <a:pt x="357" y="193"/>
                  </a:cubicBezTo>
                  <a:cubicBezTo>
                    <a:pt x="357" y="193"/>
                    <a:pt x="357" y="193"/>
                    <a:pt x="357" y="193"/>
                  </a:cubicBezTo>
                  <a:cubicBezTo>
                    <a:pt x="357" y="190"/>
                    <a:pt x="351" y="192"/>
                    <a:pt x="352" y="194"/>
                  </a:cubicBezTo>
                  <a:cubicBezTo>
                    <a:pt x="352" y="195"/>
                    <a:pt x="352" y="196"/>
                    <a:pt x="352" y="198"/>
                  </a:cubicBezTo>
                  <a:cubicBezTo>
                    <a:pt x="351" y="198"/>
                    <a:pt x="350" y="198"/>
                    <a:pt x="350" y="199"/>
                  </a:cubicBezTo>
                  <a:cubicBezTo>
                    <a:pt x="350" y="200"/>
                    <a:pt x="350" y="200"/>
                    <a:pt x="349" y="201"/>
                  </a:cubicBezTo>
                  <a:cubicBezTo>
                    <a:pt x="349" y="201"/>
                    <a:pt x="349" y="202"/>
                    <a:pt x="348" y="202"/>
                  </a:cubicBezTo>
                  <a:cubicBezTo>
                    <a:pt x="348" y="200"/>
                    <a:pt x="347" y="198"/>
                    <a:pt x="347" y="196"/>
                  </a:cubicBezTo>
                  <a:cubicBezTo>
                    <a:pt x="347" y="194"/>
                    <a:pt x="341" y="196"/>
                    <a:pt x="342" y="198"/>
                  </a:cubicBezTo>
                  <a:cubicBezTo>
                    <a:pt x="342" y="200"/>
                    <a:pt x="343" y="203"/>
                    <a:pt x="344" y="206"/>
                  </a:cubicBezTo>
                  <a:cubicBezTo>
                    <a:pt x="343" y="207"/>
                    <a:pt x="342" y="208"/>
                    <a:pt x="342" y="208"/>
                  </a:cubicBezTo>
                  <a:cubicBezTo>
                    <a:pt x="341" y="207"/>
                    <a:pt x="341" y="207"/>
                    <a:pt x="341" y="206"/>
                  </a:cubicBezTo>
                  <a:cubicBezTo>
                    <a:pt x="341" y="205"/>
                    <a:pt x="336" y="205"/>
                    <a:pt x="336" y="207"/>
                  </a:cubicBezTo>
                  <a:cubicBezTo>
                    <a:pt x="336" y="209"/>
                    <a:pt x="336" y="211"/>
                    <a:pt x="336" y="213"/>
                  </a:cubicBezTo>
                  <a:cubicBezTo>
                    <a:pt x="336" y="214"/>
                    <a:pt x="335" y="214"/>
                    <a:pt x="335" y="215"/>
                  </a:cubicBezTo>
                  <a:cubicBezTo>
                    <a:pt x="334" y="212"/>
                    <a:pt x="333" y="209"/>
                    <a:pt x="332" y="206"/>
                  </a:cubicBezTo>
                  <a:cubicBezTo>
                    <a:pt x="332" y="204"/>
                    <a:pt x="326" y="205"/>
                    <a:pt x="327" y="207"/>
                  </a:cubicBezTo>
                  <a:cubicBezTo>
                    <a:pt x="328" y="211"/>
                    <a:pt x="329" y="215"/>
                    <a:pt x="331" y="219"/>
                  </a:cubicBezTo>
                  <a:cubicBezTo>
                    <a:pt x="329" y="221"/>
                    <a:pt x="328" y="222"/>
                    <a:pt x="327" y="224"/>
                  </a:cubicBezTo>
                  <a:cubicBezTo>
                    <a:pt x="325" y="224"/>
                    <a:pt x="324" y="225"/>
                    <a:pt x="322" y="225"/>
                  </a:cubicBezTo>
                  <a:cubicBezTo>
                    <a:pt x="320" y="221"/>
                    <a:pt x="320" y="215"/>
                    <a:pt x="320" y="211"/>
                  </a:cubicBezTo>
                  <a:cubicBezTo>
                    <a:pt x="320" y="209"/>
                    <a:pt x="315" y="210"/>
                    <a:pt x="315" y="213"/>
                  </a:cubicBezTo>
                  <a:cubicBezTo>
                    <a:pt x="315" y="216"/>
                    <a:pt x="315" y="222"/>
                    <a:pt x="317" y="226"/>
                  </a:cubicBezTo>
                  <a:cubicBezTo>
                    <a:pt x="316" y="226"/>
                    <a:pt x="314" y="226"/>
                    <a:pt x="313" y="226"/>
                  </a:cubicBezTo>
                  <a:cubicBezTo>
                    <a:pt x="313" y="225"/>
                    <a:pt x="313" y="224"/>
                    <a:pt x="313" y="224"/>
                  </a:cubicBezTo>
                  <a:cubicBezTo>
                    <a:pt x="313" y="220"/>
                    <a:pt x="313" y="217"/>
                    <a:pt x="313" y="213"/>
                  </a:cubicBezTo>
                  <a:cubicBezTo>
                    <a:pt x="313" y="211"/>
                    <a:pt x="308" y="211"/>
                    <a:pt x="308" y="214"/>
                  </a:cubicBezTo>
                  <a:cubicBezTo>
                    <a:pt x="308" y="218"/>
                    <a:pt x="308" y="222"/>
                    <a:pt x="308" y="226"/>
                  </a:cubicBezTo>
                  <a:cubicBezTo>
                    <a:pt x="308" y="226"/>
                    <a:pt x="308" y="226"/>
                    <a:pt x="308" y="226"/>
                  </a:cubicBezTo>
                  <a:cubicBezTo>
                    <a:pt x="306" y="226"/>
                    <a:pt x="305" y="226"/>
                    <a:pt x="303" y="226"/>
                  </a:cubicBezTo>
                  <a:cubicBezTo>
                    <a:pt x="303" y="226"/>
                    <a:pt x="303" y="225"/>
                    <a:pt x="303" y="225"/>
                  </a:cubicBezTo>
                  <a:cubicBezTo>
                    <a:pt x="303" y="223"/>
                    <a:pt x="303" y="220"/>
                    <a:pt x="303" y="218"/>
                  </a:cubicBezTo>
                  <a:cubicBezTo>
                    <a:pt x="303" y="215"/>
                    <a:pt x="297" y="216"/>
                    <a:pt x="297" y="218"/>
                  </a:cubicBezTo>
                  <a:cubicBezTo>
                    <a:pt x="297" y="221"/>
                    <a:pt x="298" y="224"/>
                    <a:pt x="298" y="227"/>
                  </a:cubicBezTo>
                  <a:cubicBezTo>
                    <a:pt x="297" y="227"/>
                    <a:pt x="297" y="227"/>
                    <a:pt x="296" y="227"/>
                  </a:cubicBezTo>
                  <a:cubicBezTo>
                    <a:pt x="286" y="230"/>
                    <a:pt x="285" y="238"/>
                    <a:pt x="283" y="247"/>
                  </a:cubicBezTo>
                  <a:cubicBezTo>
                    <a:pt x="282" y="249"/>
                    <a:pt x="281" y="251"/>
                    <a:pt x="280" y="254"/>
                  </a:cubicBezTo>
                  <a:cubicBezTo>
                    <a:pt x="275" y="240"/>
                    <a:pt x="265" y="228"/>
                    <a:pt x="258" y="214"/>
                  </a:cubicBezTo>
                  <a:cubicBezTo>
                    <a:pt x="257" y="212"/>
                    <a:pt x="252" y="214"/>
                    <a:pt x="254" y="217"/>
                  </a:cubicBezTo>
                  <a:cubicBezTo>
                    <a:pt x="261" y="230"/>
                    <a:pt x="272" y="245"/>
                    <a:pt x="276" y="260"/>
                  </a:cubicBezTo>
                  <a:cubicBezTo>
                    <a:pt x="275" y="260"/>
                    <a:pt x="274" y="261"/>
                    <a:pt x="274" y="261"/>
                  </a:cubicBezTo>
                  <a:cubicBezTo>
                    <a:pt x="273" y="267"/>
                    <a:pt x="273" y="273"/>
                    <a:pt x="272" y="279"/>
                  </a:cubicBezTo>
                  <a:cubicBezTo>
                    <a:pt x="272" y="279"/>
                    <a:pt x="272" y="279"/>
                    <a:pt x="272" y="279"/>
                  </a:cubicBezTo>
                  <a:cubicBezTo>
                    <a:pt x="271" y="279"/>
                    <a:pt x="271" y="279"/>
                    <a:pt x="270" y="279"/>
                  </a:cubicBezTo>
                  <a:cubicBezTo>
                    <a:pt x="270" y="277"/>
                    <a:pt x="269" y="275"/>
                    <a:pt x="269" y="273"/>
                  </a:cubicBezTo>
                  <a:cubicBezTo>
                    <a:pt x="268" y="271"/>
                    <a:pt x="264" y="273"/>
                    <a:pt x="264" y="274"/>
                  </a:cubicBezTo>
                  <a:cubicBezTo>
                    <a:pt x="261" y="278"/>
                    <a:pt x="261" y="283"/>
                    <a:pt x="259" y="287"/>
                  </a:cubicBezTo>
                  <a:cubicBezTo>
                    <a:pt x="259" y="287"/>
                    <a:pt x="259" y="287"/>
                    <a:pt x="259" y="287"/>
                  </a:cubicBezTo>
                  <a:cubicBezTo>
                    <a:pt x="258" y="283"/>
                    <a:pt x="258" y="279"/>
                    <a:pt x="257" y="275"/>
                  </a:cubicBezTo>
                  <a:cubicBezTo>
                    <a:pt x="257" y="274"/>
                    <a:pt x="252" y="275"/>
                    <a:pt x="252" y="277"/>
                  </a:cubicBezTo>
                  <a:cubicBezTo>
                    <a:pt x="250" y="280"/>
                    <a:pt x="249" y="284"/>
                    <a:pt x="247" y="288"/>
                  </a:cubicBezTo>
                  <a:cubicBezTo>
                    <a:pt x="246" y="284"/>
                    <a:pt x="245" y="281"/>
                    <a:pt x="244" y="277"/>
                  </a:cubicBezTo>
                  <a:cubicBezTo>
                    <a:pt x="243" y="275"/>
                    <a:pt x="240" y="277"/>
                    <a:pt x="239" y="278"/>
                  </a:cubicBezTo>
                  <a:cubicBezTo>
                    <a:pt x="236" y="281"/>
                    <a:pt x="234" y="285"/>
                    <a:pt x="232" y="289"/>
                  </a:cubicBezTo>
                  <a:cubicBezTo>
                    <a:pt x="231" y="283"/>
                    <a:pt x="232" y="277"/>
                    <a:pt x="232" y="271"/>
                  </a:cubicBezTo>
                  <a:cubicBezTo>
                    <a:pt x="232" y="269"/>
                    <a:pt x="227" y="271"/>
                    <a:pt x="226" y="272"/>
                  </a:cubicBezTo>
                  <a:cubicBezTo>
                    <a:pt x="225" y="274"/>
                    <a:pt x="224" y="276"/>
                    <a:pt x="223" y="278"/>
                  </a:cubicBezTo>
                  <a:cubicBezTo>
                    <a:pt x="223" y="276"/>
                    <a:pt x="223" y="273"/>
                    <a:pt x="223" y="270"/>
                  </a:cubicBezTo>
                  <a:cubicBezTo>
                    <a:pt x="223" y="269"/>
                    <a:pt x="220" y="269"/>
                    <a:pt x="219" y="270"/>
                  </a:cubicBezTo>
                  <a:cubicBezTo>
                    <a:pt x="219" y="270"/>
                    <a:pt x="219" y="269"/>
                    <a:pt x="219" y="269"/>
                  </a:cubicBezTo>
                  <a:cubicBezTo>
                    <a:pt x="220" y="267"/>
                    <a:pt x="214" y="268"/>
                    <a:pt x="214" y="270"/>
                  </a:cubicBezTo>
                  <a:cubicBezTo>
                    <a:pt x="213" y="273"/>
                    <a:pt x="212" y="276"/>
                    <a:pt x="212" y="279"/>
                  </a:cubicBezTo>
                  <a:cubicBezTo>
                    <a:pt x="203" y="270"/>
                    <a:pt x="191" y="265"/>
                    <a:pt x="183" y="256"/>
                  </a:cubicBezTo>
                  <a:cubicBezTo>
                    <a:pt x="181" y="254"/>
                    <a:pt x="176" y="256"/>
                    <a:pt x="178" y="258"/>
                  </a:cubicBezTo>
                  <a:cubicBezTo>
                    <a:pt x="184" y="264"/>
                    <a:pt x="190" y="269"/>
                    <a:pt x="197" y="273"/>
                  </a:cubicBezTo>
                  <a:cubicBezTo>
                    <a:pt x="207" y="279"/>
                    <a:pt x="212" y="289"/>
                    <a:pt x="221" y="296"/>
                  </a:cubicBezTo>
                  <a:cubicBezTo>
                    <a:pt x="222" y="297"/>
                    <a:pt x="223" y="298"/>
                    <a:pt x="224" y="299"/>
                  </a:cubicBezTo>
                  <a:cubicBezTo>
                    <a:pt x="227" y="302"/>
                    <a:pt x="231" y="304"/>
                    <a:pt x="236" y="305"/>
                  </a:cubicBezTo>
                  <a:cubicBezTo>
                    <a:pt x="245" y="308"/>
                    <a:pt x="254" y="309"/>
                    <a:pt x="262" y="305"/>
                  </a:cubicBezTo>
                  <a:cubicBezTo>
                    <a:pt x="266" y="303"/>
                    <a:pt x="269" y="300"/>
                    <a:pt x="272" y="297"/>
                  </a:cubicBezTo>
                  <a:cubicBezTo>
                    <a:pt x="272" y="299"/>
                    <a:pt x="272" y="301"/>
                    <a:pt x="272" y="303"/>
                  </a:cubicBezTo>
                  <a:cubicBezTo>
                    <a:pt x="270" y="303"/>
                    <a:pt x="267" y="304"/>
                    <a:pt x="268" y="305"/>
                  </a:cubicBezTo>
                  <a:cubicBezTo>
                    <a:pt x="268" y="306"/>
                    <a:pt x="270" y="306"/>
                    <a:pt x="272" y="305"/>
                  </a:cubicBezTo>
                  <a:cubicBezTo>
                    <a:pt x="271" y="312"/>
                    <a:pt x="271" y="318"/>
                    <a:pt x="271" y="324"/>
                  </a:cubicBezTo>
                  <a:cubicBezTo>
                    <a:pt x="270" y="324"/>
                    <a:pt x="269" y="325"/>
                    <a:pt x="269" y="325"/>
                  </a:cubicBezTo>
                  <a:cubicBezTo>
                    <a:pt x="269" y="326"/>
                    <a:pt x="270" y="327"/>
                    <a:pt x="270" y="329"/>
                  </a:cubicBezTo>
                  <a:cubicBezTo>
                    <a:pt x="269" y="334"/>
                    <a:pt x="268" y="339"/>
                    <a:pt x="266" y="344"/>
                  </a:cubicBezTo>
                  <a:cubicBezTo>
                    <a:pt x="263" y="349"/>
                    <a:pt x="259" y="353"/>
                    <a:pt x="255" y="357"/>
                  </a:cubicBezTo>
                  <a:cubicBezTo>
                    <a:pt x="255" y="356"/>
                    <a:pt x="254" y="355"/>
                    <a:pt x="254" y="355"/>
                  </a:cubicBezTo>
                  <a:cubicBezTo>
                    <a:pt x="255" y="354"/>
                    <a:pt x="256" y="354"/>
                    <a:pt x="256" y="353"/>
                  </a:cubicBezTo>
                  <a:cubicBezTo>
                    <a:pt x="256" y="349"/>
                    <a:pt x="256" y="346"/>
                    <a:pt x="255" y="342"/>
                  </a:cubicBezTo>
                  <a:cubicBezTo>
                    <a:pt x="257" y="342"/>
                    <a:pt x="260" y="341"/>
                    <a:pt x="260" y="340"/>
                  </a:cubicBezTo>
                  <a:cubicBezTo>
                    <a:pt x="262" y="334"/>
                    <a:pt x="261" y="328"/>
                    <a:pt x="261" y="322"/>
                  </a:cubicBezTo>
                  <a:cubicBezTo>
                    <a:pt x="260" y="320"/>
                    <a:pt x="255" y="321"/>
                    <a:pt x="255" y="323"/>
                  </a:cubicBezTo>
                  <a:cubicBezTo>
                    <a:pt x="256" y="329"/>
                    <a:pt x="256" y="334"/>
                    <a:pt x="255" y="340"/>
                  </a:cubicBezTo>
                  <a:cubicBezTo>
                    <a:pt x="255" y="339"/>
                    <a:pt x="255" y="339"/>
                    <a:pt x="254" y="338"/>
                  </a:cubicBezTo>
                  <a:cubicBezTo>
                    <a:pt x="254" y="336"/>
                    <a:pt x="251" y="337"/>
                    <a:pt x="250" y="338"/>
                  </a:cubicBezTo>
                  <a:cubicBezTo>
                    <a:pt x="249" y="338"/>
                    <a:pt x="248" y="339"/>
                    <a:pt x="247" y="339"/>
                  </a:cubicBezTo>
                  <a:cubicBezTo>
                    <a:pt x="247" y="337"/>
                    <a:pt x="247" y="335"/>
                    <a:pt x="246" y="334"/>
                  </a:cubicBezTo>
                  <a:cubicBezTo>
                    <a:pt x="247" y="332"/>
                    <a:pt x="247" y="330"/>
                    <a:pt x="248" y="328"/>
                  </a:cubicBezTo>
                  <a:cubicBezTo>
                    <a:pt x="248" y="327"/>
                    <a:pt x="247" y="327"/>
                    <a:pt x="245" y="327"/>
                  </a:cubicBezTo>
                  <a:cubicBezTo>
                    <a:pt x="245" y="327"/>
                    <a:pt x="245" y="327"/>
                    <a:pt x="245" y="327"/>
                  </a:cubicBezTo>
                  <a:cubicBezTo>
                    <a:pt x="245" y="325"/>
                    <a:pt x="241" y="326"/>
                    <a:pt x="240" y="328"/>
                  </a:cubicBezTo>
                  <a:cubicBezTo>
                    <a:pt x="238" y="331"/>
                    <a:pt x="236" y="334"/>
                    <a:pt x="235" y="337"/>
                  </a:cubicBezTo>
                  <a:cubicBezTo>
                    <a:pt x="234" y="336"/>
                    <a:pt x="233" y="334"/>
                    <a:pt x="233" y="333"/>
                  </a:cubicBezTo>
                  <a:cubicBezTo>
                    <a:pt x="232" y="331"/>
                    <a:pt x="229" y="331"/>
                    <a:pt x="228" y="333"/>
                  </a:cubicBezTo>
                  <a:cubicBezTo>
                    <a:pt x="226" y="336"/>
                    <a:pt x="225" y="340"/>
                    <a:pt x="223" y="343"/>
                  </a:cubicBezTo>
                  <a:cubicBezTo>
                    <a:pt x="223" y="340"/>
                    <a:pt x="223" y="337"/>
                    <a:pt x="223" y="335"/>
                  </a:cubicBezTo>
                  <a:cubicBezTo>
                    <a:pt x="222" y="332"/>
                    <a:pt x="218" y="334"/>
                    <a:pt x="217" y="335"/>
                  </a:cubicBezTo>
                  <a:cubicBezTo>
                    <a:pt x="216" y="339"/>
                    <a:pt x="214" y="342"/>
                    <a:pt x="212" y="346"/>
                  </a:cubicBezTo>
                  <a:cubicBezTo>
                    <a:pt x="213" y="341"/>
                    <a:pt x="213" y="336"/>
                    <a:pt x="212" y="331"/>
                  </a:cubicBezTo>
                  <a:cubicBezTo>
                    <a:pt x="212" y="329"/>
                    <a:pt x="208" y="330"/>
                    <a:pt x="207" y="331"/>
                  </a:cubicBezTo>
                  <a:cubicBezTo>
                    <a:pt x="206" y="334"/>
                    <a:pt x="204" y="337"/>
                    <a:pt x="202" y="339"/>
                  </a:cubicBezTo>
                  <a:cubicBezTo>
                    <a:pt x="202" y="336"/>
                    <a:pt x="201" y="333"/>
                    <a:pt x="201" y="330"/>
                  </a:cubicBezTo>
                  <a:cubicBezTo>
                    <a:pt x="201" y="327"/>
                    <a:pt x="196" y="328"/>
                    <a:pt x="196" y="330"/>
                  </a:cubicBezTo>
                  <a:cubicBezTo>
                    <a:pt x="196" y="335"/>
                    <a:pt x="196" y="339"/>
                    <a:pt x="197" y="343"/>
                  </a:cubicBezTo>
                  <a:cubicBezTo>
                    <a:pt x="195" y="341"/>
                    <a:pt x="192" y="339"/>
                    <a:pt x="190" y="336"/>
                  </a:cubicBezTo>
                  <a:cubicBezTo>
                    <a:pt x="189" y="335"/>
                    <a:pt x="184" y="337"/>
                    <a:pt x="185" y="338"/>
                  </a:cubicBezTo>
                  <a:cubicBezTo>
                    <a:pt x="191" y="345"/>
                    <a:pt x="198" y="351"/>
                    <a:pt x="207" y="353"/>
                  </a:cubicBezTo>
                  <a:cubicBezTo>
                    <a:pt x="207" y="353"/>
                    <a:pt x="207" y="354"/>
                    <a:pt x="207" y="354"/>
                  </a:cubicBezTo>
                  <a:cubicBezTo>
                    <a:pt x="207" y="357"/>
                    <a:pt x="211" y="356"/>
                    <a:pt x="212" y="355"/>
                  </a:cubicBezTo>
                  <a:cubicBezTo>
                    <a:pt x="212" y="354"/>
                    <a:pt x="213" y="354"/>
                    <a:pt x="213" y="353"/>
                  </a:cubicBezTo>
                  <a:cubicBezTo>
                    <a:pt x="213" y="353"/>
                    <a:pt x="214" y="353"/>
                    <a:pt x="214" y="353"/>
                  </a:cubicBezTo>
                  <a:cubicBezTo>
                    <a:pt x="216" y="353"/>
                    <a:pt x="218" y="352"/>
                    <a:pt x="220" y="352"/>
                  </a:cubicBezTo>
                  <a:cubicBezTo>
                    <a:pt x="222" y="352"/>
                    <a:pt x="224" y="351"/>
                    <a:pt x="224" y="351"/>
                  </a:cubicBezTo>
                  <a:cubicBezTo>
                    <a:pt x="224" y="350"/>
                    <a:pt x="225" y="350"/>
                    <a:pt x="225" y="350"/>
                  </a:cubicBezTo>
                  <a:cubicBezTo>
                    <a:pt x="225" y="350"/>
                    <a:pt x="225" y="350"/>
                    <a:pt x="225" y="350"/>
                  </a:cubicBezTo>
                  <a:cubicBezTo>
                    <a:pt x="227" y="349"/>
                    <a:pt x="229" y="349"/>
                    <a:pt x="231" y="348"/>
                  </a:cubicBezTo>
                  <a:cubicBezTo>
                    <a:pt x="241" y="346"/>
                    <a:pt x="250" y="351"/>
                    <a:pt x="250" y="362"/>
                  </a:cubicBezTo>
                  <a:cubicBezTo>
                    <a:pt x="248" y="363"/>
                    <a:pt x="247" y="364"/>
                    <a:pt x="246" y="366"/>
                  </a:cubicBezTo>
                  <a:cubicBezTo>
                    <a:pt x="245" y="367"/>
                    <a:pt x="247" y="367"/>
                    <a:pt x="249" y="366"/>
                  </a:cubicBezTo>
                  <a:cubicBezTo>
                    <a:pt x="249" y="367"/>
                    <a:pt x="249" y="367"/>
                    <a:pt x="249" y="368"/>
                  </a:cubicBezTo>
                  <a:cubicBezTo>
                    <a:pt x="249" y="368"/>
                    <a:pt x="249" y="368"/>
                    <a:pt x="249" y="368"/>
                  </a:cubicBezTo>
                  <a:cubicBezTo>
                    <a:pt x="244" y="375"/>
                    <a:pt x="239" y="382"/>
                    <a:pt x="235" y="389"/>
                  </a:cubicBezTo>
                  <a:cubicBezTo>
                    <a:pt x="235" y="389"/>
                    <a:pt x="235" y="389"/>
                    <a:pt x="235" y="389"/>
                  </a:cubicBezTo>
                  <a:cubicBezTo>
                    <a:pt x="234" y="387"/>
                    <a:pt x="233" y="385"/>
                    <a:pt x="232" y="384"/>
                  </a:cubicBezTo>
                  <a:cubicBezTo>
                    <a:pt x="231" y="383"/>
                    <a:pt x="226" y="385"/>
                    <a:pt x="227" y="385"/>
                  </a:cubicBezTo>
                  <a:cubicBezTo>
                    <a:pt x="228" y="386"/>
                    <a:pt x="228" y="387"/>
                    <a:pt x="229" y="388"/>
                  </a:cubicBezTo>
                  <a:cubicBezTo>
                    <a:pt x="229" y="389"/>
                    <a:pt x="229" y="390"/>
                    <a:pt x="229" y="391"/>
                  </a:cubicBezTo>
                  <a:cubicBezTo>
                    <a:pt x="229" y="391"/>
                    <a:pt x="229" y="391"/>
                    <a:pt x="229" y="391"/>
                  </a:cubicBezTo>
                  <a:cubicBezTo>
                    <a:pt x="228" y="392"/>
                    <a:pt x="228" y="392"/>
                    <a:pt x="229" y="393"/>
                  </a:cubicBezTo>
                  <a:cubicBezTo>
                    <a:pt x="230" y="393"/>
                    <a:pt x="231" y="392"/>
                    <a:pt x="232" y="392"/>
                  </a:cubicBezTo>
                  <a:cubicBezTo>
                    <a:pt x="233" y="392"/>
                    <a:pt x="233" y="391"/>
                    <a:pt x="233" y="391"/>
                  </a:cubicBezTo>
                  <a:cubicBezTo>
                    <a:pt x="232" y="393"/>
                    <a:pt x="231" y="396"/>
                    <a:pt x="230" y="398"/>
                  </a:cubicBezTo>
                  <a:cubicBezTo>
                    <a:pt x="229" y="397"/>
                    <a:pt x="228" y="398"/>
                    <a:pt x="226" y="398"/>
                  </a:cubicBezTo>
                  <a:cubicBezTo>
                    <a:pt x="226" y="397"/>
                    <a:pt x="226" y="396"/>
                    <a:pt x="225" y="395"/>
                  </a:cubicBezTo>
                  <a:cubicBezTo>
                    <a:pt x="224" y="393"/>
                    <a:pt x="219" y="395"/>
                    <a:pt x="220" y="398"/>
                  </a:cubicBezTo>
                  <a:cubicBezTo>
                    <a:pt x="222" y="401"/>
                    <a:pt x="223" y="405"/>
                    <a:pt x="225" y="409"/>
                  </a:cubicBezTo>
                  <a:cubicBezTo>
                    <a:pt x="225" y="410"/>
                    <a:pt x="226" y="410"/>
                    <a:pt x="226" y="410"/>
                  </a:cubicBezTo>
                  <a:cubicBezTo>
                    <a:pt x="224" y="417"/>
                    <a:pt x="223" y="424"/>
                    <a:pt x="218" y="430"/>
                  </a:cubicBezTo>
                  <a:cubicBezTo>
                    <a:pt x="211" y="440"/>
                    <a:pt x="200" y="445"/>
                    <a:pt x="189" y="448"/>
                  </a:cubicBezTo>
                  <a:cubicBezTo>
                    <a:pt x="170" y="452"/>
                    <a:pt x="151" y="465"/>
                    <a:pt x="132" y="461"/>
                  </a:cubicBezTo>
                  <a:cubicBezTo>
                    <a:pt x="132" y="460"/>
                    <a:pt x="132" y="460"/>
                    <a:pt x="132" y="459"/>
                  </a:cubicBezTo>
                  <a:cubicBezTo>
                    <a:pt x="132" y="459"/>
                    <a:pt x="130" y="459"/>
                    <a:pt x="128" y="459"/>
                  </a:cubicBezTo>
                  <a:cubicBezTo>
                    <a:pt x="128" y="459"/>
                    <a:pt x="127" y="459"/>
                    <a:pt x="127" y="459"/>
                  </a:cubicBezTo>
                  <a:cubicBezTo>
                    <a:pt x="128" y="458"/>
                    <a:pt x="129" y="457"/>
                    <a:pt x="129" y="457"/>
                  </a:cubicBezTo>
                  <a:cubicBezTo>
                    <a:pt x="126" y="452"/>
                    <a:pt x="126" y="447"/>
                    <a:pt x="126" y="442"/>
                  </a:cubicBezTo>
                  <a:cubicBezTo>
                    <a:pt x="126" y="440"/>
                    <a:pt x="120" y="441"/>
                    <a:pt x="121" y="443"/>
                  </a:cubicBezTo>
                  <a:cubicBezTo>
                    <a:pt x="121" y="446"/>
                    <a:pt x="121" y="450"/>
                    <a:pt x="121" y="453"/>
                  </a:cubicBezTo>
                  <a:cubicBezTo>
                    <a:pt x="121" y="452"/>
                    <a:pt x="120" y="450"/>
                    <a:pt x="119" y="449"/>
                  </a:cubicBezTo>
                  <a:cubicBezTo>
                    <a:pt x="119" y="448"/>
                    <a:pt x="119" y="448"/>
                    <a:pt x="119" y="447"/>
                  </a:cubicBezTo>
                  <a:cubicBezTo>
                    <a:pt x="119" y="447"/>
                    <a:pt x="119" y="447"/>
                    <a:pt x="119" y="446"/>
                  </a:cubicBezTo>
                  <a:cubicBezTo>
                    <a:pt x="119" y="445"/>
                    <a:pt x="118" y="445"/>
                    <a:pt x="118" y="445"/>
                  </a:cubicBezTo>
                  <a:cubicBezTo>
                    <a:pt x="117" y="436"/>
                    <a:pt x="126" y="432"/>
                    <a:pt x="135" y="431"/>
                  </a:cubicBezTo>
                  <a:cubicBezTo>
                    <a:pt x="142" y="431"/>
                    <a:pt x="149" y="432"/>
                    <a:pt x="157" y="432"/>
                  </a:cubicBezTo>
                  <a:cubicBezTo>
                    <a:pt x="158" y="432"/>
                    <a:pt x="162" y="429"/>
                    <a:pt x="159" y="429"/>
                  </a:cubicBezTo>
                  <a:cubicBezTo>
                    <a:pt x="148" y="430"/>
                    <a:pt x="128" y="426"/>
                    <a:pt x="118" y="433"/>
                  </a:cubicBezTo>
                  <a:cubicBezTo>
                    <a:pt x="121" y="422"/>
                    <a:pt x="116" y="406"/>
                    <a:pt x="112" y="396"/>
                  </a:cubicBezTo>
                  <a:cubicBezTo>
                    <a:pt x="111" y="394"/>
                    <a:pt x="106" y="396"/>
                    <a:pt x="106" y="397"/>
                  </a:cubicBezTo>
                  <a:cubicBezTo>
                    <a:pt x="111" y="407"/>
                    <a:pt x="114" y="418"/>
                    <a:pt x="114" y="429"/>
                  </a:cubicBezTo>
                  <a:cubicBezTo>
                    <a:pt x="114" y="437"/>
                    <a:pt x="112" y="440"/>
                    <a:pt x="108" y="441"/>
                  </a:cubicBezTo>
                  <a:cubicBezTo>
                    <a:pt x="108" y="440"/>
                    <a:pt x="105" y="441"/>
                    <a:pt x="103" y="442"/>
                  </a:cubicBezTo>
                  <a:cubicBezTo>
                    <a:pt x="101" y="442"/>
                    <a:pt x="98" y="441"/>
                    <a:pt x="95" y="439"/>
                  </a:cubicBezTo>
                  <a:cubicBezTo>
                    <a:pt x="95" y="438"/>
                    <a:pt x="95" y="437"/>
                    <a:pt x="95" y="436"/>
                  </a:cubicBezTo>
                  <a:cubicBezTo>
                    <a:pt x="96" y="433"/>
                    <a:pt x="90" y="434"/>
                    <a:pt x="90" y="436"/>
                  </a:cubicBezTo>
                  <a:cubicBezTo>
                    <a:pt x="90" y="436"/>
                    <a:pt x="90" y="437"/>
                    <a:pt x="90" y="437"/>
                  </a:cubicBezTo>
                  <a:cubicBezTo>
                    <a:pt x="86" y="435"/>
                    <a:pt x="83" y="432"/>
                    <a:pt x="80" y="431"/>
                  </a:cubicBezTo>
                  <a:cubicBezTo>
                    <a:pt x="80" y="430"/>
                    <a:pt x="79" y="430"/>
                    <a:pt x="78" y="429"/>
                  </a:cubicBezTo>
                  <a:cubicBezTo>
                    <a:pt x="78" y="429"/>
                    <a:pt x="78" y="429"/>
                    <a:pt x="78" y="429"/>
                  </a:cubicBezTo>
                  <a:cubicBezTo>
                    <a:pt x="57" y="412"/>
                    <a:pt x="49" y="385"/>
                    <a:pt x="50" y="358"/>
                  </a:cubicBezTo>
                  <a:cubicBezTo>
                    <a:pt x="50" y="343"/>
                    <a:pt x="58" y="329"/>
                    <a:pt x="60" y="314"/>
                  </a:cubicBezTo>
                  <a:cubicBezTo>
                    <a:pt x="62" y="301"/>
                    <a:pt x="57" y="287"/>
                    <a:pt x="55" y="274"/>
                  </a:cubicBezTo>
                  <a:cubicBezTo>
                    <a:pt x="51" y="243"/>
                    <a:pt x="83" y="226"/>
                    <a:pt x="98" y="203"/>
                  </a:cubicBezTo>
                  <a:cubicBezTo>
                    <a:pt x="98" y="202"/>
                    <a:pt x="94" y="203"/>
                    <a:pt x="93" y="204"/>
                  </a:cubicBezTo>
                  <a:cubicBezTo>
                    <a:pt x="84" y="217"/>
                    <a:pt x="71" y="227"/>
                    <a:pt x="61" y="239"/>
                  </a:cubicBezTo>
                  <a:cubicBezTo>
                    <a:pt x="61" y="240"/>
                    <a:pt x="61" y="240"/>
                    <a:pt x="60" y="241"/>
                  </a:cubicBezTo>
                  <a:cubicBezTo>
                    <a:pt x="60" y="238"/>
                    <a:pt x="60" y="235"/>
                    <a:pt x="59" y="233"/>
                  </a:cubicBezTo>
                  <a:cubicBezTo>
                    <a:pt x="59" y="231"/>
                    <a:pt x="54" y="232"/>
                    <a:pt x="54" y="234"/>
                  </a:cubicBezTo>
                  <a:cubicBezTo>
                    <a:pt x="55" y="238"/>
                    <a:pt x="57" y="247"/>
                    <a:pt x="51" y="249"/>
                  </a:cubicBezTo>
                  <a:cubicBezTo>
                    <a:pt x="48" y="249"/>
                    <a:pt x="49" y="252"/>
                    <a:pt x="52" y="251"/>
                  </a:cubicBezTo>
                  <a:cubicBezTo>
                    <a:pt x="53" y="251"/>
                    <a:pt x="54" y="251"/>
                    <a:pt x="55" y="250"/>
                  </a:cubicBezTo>
                  <a:cubicBezTo>
                    <a:pt x="49" y="262"/>
                    <a:pt x="49" y="274"/>
                    <a:pt x="52" y="289"/>
                  </a:cubicBezTo>
                  <a:cubicBezTo>
                    <a:pt x="54" y="299"/>
                    <a:pt x="56" y="308"/>
                    <a:pt x="54" y="319"/>
                  </a:cubicBezTo>
                  <a:cubicBezTo>
                    <a:pt x="54" y="320"/>
                    <a:pt x="54" y="321"/>
                    <a:pt x="53" y="322"/>
                  </a:cubicBezTo>
                  <a:cubicBezTo>
                    <a:pt x="53" y="319"/>
                    <a:pt x="52" y="316"/>
                    <a:pt x="52" y="313"/>
                  </a:cubicBezTo>
                  <a:cubicBezTo>
                    <a:pt x="52" y="312"/>
                    <a:pt x="47" y="314"/>
                    <a:pt x="46" y="314"/>
                  </a:cubicBezTo>
                  <a:cubicBezTo>
                    <a:pt x="44" y="318"/>
                    <a:pt x="42" y="323"/>
                    <a:pt x="41" y="327"/>
                  </a:cubicBezTo>
                  <a:cubicBezTo>
                    <a:pt x="40" y="326"/>
                    <a:pt x="35" y="327"/>
                    <a:pt x="35" y="329"/>
                  </a:cubicBezTo>
                  <a:cubicBezTo>
                    <a:pt x="36" y="329"/>
                    <a:pt x="36" y="330"/>
                    <a:pt x="36" y="330"/>
                  </a:cubicBezTo>
                  <a:cubicBezTo>
                    <a:pt x="35" y="331"/>
                    <a:pt x="33" y="331"/>
                    <a:pt x="33" y="332"/>
                  </a:cubicBezTo>
                  <a:cubicBezTo>
                    <a:pt x="34" y="335"/>
                    <a:pt x="36" y="337"/>
                    <a:pt x="37" y="340"/>
                  </a:cubicBezTo>
                  <a:cubicBezTo>
                    <a:pt x="38" y="340"/>
                    <a:pt x="38" y="341"/>
                    <a:pt x="38" y="341"/>
                  </a:cubicBezTo>
                  <a:cubicBezTo>
                    <a:pt x="39" y="342"/>
                    <a:pt x="40" y="343"/>
                    <a:pt x="41" y="345"/>
                  </a:cubicBezTo>
                  <a:cubicBezTo>
                    <a:pt x="42" y="345"/>
                    <a:pt x="44" y="345"/>
                    <a:pt x="45" y="344"/>
                  </a:cubicBezTo>
                  <a:cubicBezTo>
                    <a:pt x="44" y="351"/>
                    <a:pt x="42" y="359"/>
                    <a:pt x="41" y="366"/>
                  </a:cubicBezTo>
                  <a:cubicBezTo>
                    <a:pt x="41" y="367"/>
                    <a:pt x="43" y="367"/>
                    <a:pt x="44" y="367"/>
                  </a:cubicBezTo>
                  <a:cubicBezTo>
                    <a:pt x="45" y="376"/>
                    <a:pt x="46" y="386"/>
                    <a:pt x="49" y="395"/>
                  </a:cubicBezTo>
                  <a:cubicBezTo>
                    <a:pt x="53" y="409"/>
                    <a:pt x="61" y="421"/>
                    <a:pt x="72" y="430"/>
                  </a:cubicBezTo>
                  <a:cubicBezTo>
                    <a:pt x="72" y="430"/>
                    <a:pt x="72" y="430"/>
                    <a:pt x="72" y="430"/>
                  </a:cubicBezTo>
                  <a:cubicBezTo>
                    <a:pt x="71" y="430"/>
                    <a:pt x="70" y="431"/>
                    <a:pt x="69" y="431"/>
                  </a:cubicBezTo>
                  <a:cubicBezTo>
                    <a:pt x="67" y="434"/>
                    <a:pt x="64" y="436"/>
                    <a:pt x="60" y="438"/>
                  </a:cubicBezTo>
                  <a:cubicBezTo>
                    <a:pt x="59" y="433"/>
                    <a:pt x="60" y="427"/>
                    <a:pt x="63" y="422"/>
                  </a:cubicBezTo>
                  <a:cubicBezTo>
                    <a:pt x="63" y="421"/>
                    <a:pt x="61" y="421"/>
                    <a:pt x="60" y="422"/>
                  </a:cubicBezTo>
                  <a:cubicBezTo>
                    <a:pt x="59" y="421"/>
                    <a:pt x="57" y="421"/>
                    <a:pt x="56" y="422"/>
                  </a:cubicBezTo>
                  <a:cubicBezTo>
                    <a:pt x="54" y="424"/>
                    <a:pt x="51" y="425"/>
                    <a:pt x="48" y="427"/>
                  </a:cubicBezTo>
                  <a:cubicBezTo>
                    <a:pt x="47" y="422"/>
                    <a:pt x="49" y="417"/>
                    <a:pt x="50" y="412"/>
                  </a:cubicBezTo>
                  <a:cubicBezTo>
                    <a:pt x="51" y="411"/>
                    <a:pt x="50" y="410"/>
                    <a:pt x="48" y="410"/>
                  </a:cubicBezTo>
                  <a:cubicBezTo>
                    <a:pt x="49" y="410"/>
                    <a:pt x="49" y="410"/>
                    <a:pt x="49" y="409"/>
                  </a:cubicBezTo>
                  <a:cubicBezTo>
                    <a:pt x="52" y="407"/>
                    <a:pt x="48" y="406"/>
                    <a:pt x="46" y="407"/>
                  </a:cubicBezTo>
                  <a:cubicBezTo>
                    <a:pt x="44" y="409"/>
                    <a:pt x="43" y="409"/>
                    <a:pt x="41" y="409"/>
                  </a:cubicBezTo>
                  <a:cubicBezTo>
                    <a:pt x="41" y="405"/>
                    <a:pt x="42" y="402"/>
                    <a:pt x="44" y="398"/>
                  </a:cubicBezTo>
                  <a:cubicBezTo>
                    <a:pt x="45" y="397"/>
                    <a:pt x="43" y="396"/>
                    <a:pt x="41" y="397"/>
                  </a:cubicBezTo>
                  <a:cubicBezTo>
                    <a:pt x="41" y="397"/>
                    <a:pt x="41" y="397"/>
                    <a:pt x="40" y="397"/>
                  </a:cubicBezTo>
                  <a:cubicBezTo>
                    <a:pt x="34" y="397"/>
                    <a:pt x="39" y="389"/>
                    <a:pt x="41" y="386"/>
                  </a:cubicBezTo>
                  <a:cubicBezTo>
                    <a:pt x="41" y="384"/>
                    <a:pt x="42" y="382"/>
                    <a:pt x="42" y="381"/>
                  </a:cubicBezTo>
                  <a:cubicBezTo>
                    <a:pt x="42" y="376"/>
                    <a:pt x="40" y="374"/>
                    <a:pt x="44" y="370"/>
                  </a:cubicBezTo>
                  <a:cubicBezTo>
                    <a:pt x="46" y="368"/>
                    <a:pt x="41" y="368"/>
                    <a:pt x="39" y="369"/>
                  </a:cubicBezTo>
                  <a:cubicBezTo>
                    <a:pt x="37" y="372"/>
                    <a:pt x="36" y="374"/>
                    <a:pt x="36" y="378"/>
                  </a:cubicBezTo>
                  <a:cubicBezTo>
                    <a:pt x="37" y="383"/>
                    <a:pt x="36" y="385"/>
                    <a:pt x="34" y="389"/>
                  </a:cubicBezTo>
                  <a:cubicBezTo>
                    <a:pt x="31" y="395"/>
                    <a:pt x="31" y="400"/>
                    <a:pt x="38" y="400"/>
                  </a:cubicBezTo>
                  <a:cubicBezTo>
                    <a:pt x="36" y="403"/>
                    <a:pt x="35" y="407"/>
                    <a:pt x="35" y="411"/>
                  </a:cubicBezTo>
                  <a:cubicBezTo>
                    <a:pt x="35" y="413"/>
                    <a:pt x="37" y="413"/>
                    <a:pt x="38" y="413"/>
                  </a:cubicBezTo>
                  <a:cubicBezTo>
                    <a:pt x="40" y="413"/>
                    <a:pt x="43" y="412"/>
                    <a:pt x="45" y="412"/>
                  </a:cubicBezTo>
                  <a:cubicBezTo>
                    <a:pt x="45" y="412"/>
                    <a:pt x="45" y="412"/>
                    <a:pt x="45" y="412"/>
                  </a:cubicBezTo>
                  <a:cubicBezTo>
                    <a:pt x="43" y="418"/>
                    <a:pt x="42" y="424"/>
                    <a:pt x="44" y="431"/>
                  </a:cubicBezTo>
                  <a:cubicBezTo>
                    <a:pt x="44" y="432"/>
                    <a:pt x="46" y="432"/>
                    <a:pt x="47" y="431"/>
                  </a:cubicBezTo>
                  <a:cubicBezTo>
                    <a:pt x="50" y="430"/>
                    <a:pt x="53" y="429"/>
                    <a:pt x="55" y="427"/>
                  </a:cubicBezTo>
                  <a:cubicBezTo>
                    <a:pt x="54" y="431"/>
                    <a:pt x="54" y="436"/>
                    <a:pt x="55" y="441"/>
                  </a:cubicBezTo>
                  <a:cubicBezTo>
                    <a:pt x="56" y="442"/>
                    <a:pt x="58" y="441"/>
                    <a:pt x="59" y="441"/>
                  </a:cubicBezTo>
                  <a:cubicBezTo>
                    <a:pt x="64" y="439"/>
                    <a:pt x="69" y="436"/>
                    <a:pt x="73" y="432"/>
                  </a:cubicBezTo>
                  <a:cubicBezTo>
                    <a:pt x="72" y="438"/>
                    <a:pt x="70" y="445"/>
                    <a:pt x="72" y="451"/>
                  </a:cubicBezTo>
                  <a:cubicBezTo>
                    <a:pt x="72" y="452"/>
                    <a:pt x="76" y="451"/>
                    <a:pt x="77" y="451"/>
                  </a:cubicBezTo>
                  <a:cubicBezTo>
                    <a:pt x="81" y="448"/>
                    <a:pt x="84" y="445"/>
                    <a:pt x="88" y="441"/>
                  </a:cubicBezTo>
                  <a:cubicBezTo>
                    <a:pt x="88" y="442"/>
                    <a:pt x="89" y="442"/>
                    <a:pt x="89" y="442"/>
                  </a:cubicBezTo>
                  <a:cubicBezTo>
                    <a:pt x="88" y="447"/>
                    <a:pt x="88" y="452"/>
                    <a:pt x="88" y="457"/>
                  </a:cubicBezTo>
                  <a:cubicBezTo>
                    <a:pt x="88" y="459"/>
                    <a:pt x="92" y="459"/>
                    <a:pt x="93" y="458"/>
                  </a:cubicBezTo>
                  <a:cubicBezTo>
                    <a:pt x="96" y="455"/>
                    <a:pt x="99" y="453"/>
                    <a:pt x="101" y="449"/>
                  </a:cubicBezTo>
                  <a:cubicBezTo>
                    <a:pt x="102" y="447"/>
                    <a:pt x="97" y="447"/>
                    <a:pt x="95" y="449"/>
                  </a:cubicBezTo>
                  <a:cubicBezTo>
                    <a:pt x="95" y="450"/>
                    <a:pt x="94" y="450"/>
                    <a:pt x="94" y="451"/>
                  </a:cubicBezTo>
                  <a:cubicBezTo>
                    <a:pt x="94" y="449"/>
                    <a:pt x="94" y="447"/>
                    <a:pt x="94" y="444"/>
                  </a:cubicBezTo>
                  <a:cubicBezTo>
                    <a:pt x="96" y="445"/>
                    <a:pt x="99" y="446"/>
                    <a:pt x="101" y="446"/>
                  </a:cubicBezTo>
                  <a:cubicBezTo>
                    <a:pt x="102" y="446"/>
                    <a:pt x="102" y="445"/>
                    <a:pt x="103" y="445"/>
                  </a:cubicBezTo>
                  <a:cubicBezTo>
                    <a:pt x="102" y="451"/>
                    <a:pt x="102" y="457"/>
                    <a:pt x="103" y="463"/>
                  </a:cubicBezTo>
                  <a:cubicBezTo>
                    <a:pt x="103" y="465"/>
                    <a:pt x="108" y="463"/>
                    <a:pt x="108" y="462"/>
                  </a:cubicBezTo>
                  <a:cubicBezTo>
                    <a:pt x="110" y="460"/>
                    <a:pt x="111" y="457"/>
                    <a:pt x="112" y="455"/>
                  </a:cubicBezTo>
                  <a:cubicBezTo>
                    <a:pt x="112" y="460"/>
                    <a:pt x="112" y="465"/>
                    <a:pt x="113" y="470"/>
                  </a:cubicBezTo>
                  <a:cubicBezTo>
                    <a:pt x="113" y="472"/>
                    <a:pt x="116" y="472"/>
                    <a:pt x="117" y="471"/>
                  </a:cubicBezTo>
                  <a:cubicBezTo>
                    <a:pt x="120" y="469"/>
                    <a:pt x="122" y="467"/>
                    <a:pt x="123" y="464"/>
                  </a:cubicBezTo>
                  <a:cubicBezTo>
                    <a:pt x="125" y="461"/>
                    <a:pt x="119" y="461"/>
                    <a:pt x="118" y="463"/>
                  </a:cubicBezTo>
                  <a:cubicBezTo>
                    <a:pt x="118" y="464"/>
                    <a:pt x="118" y="464"/>
                    <a:pt x="117" y="465"/>
                  </a:cubicBezTo>
                  <a:cubicBezTo>
                    <a:pt x="117" y="462"/>
                    <a:pt x="117" y="459"/>
                    <a:pt x="118" y="457"/>
                  </a:cubicBezTo>
                  <a:cubicBezTo>
                    <a:pt x="120" y="459"/>
                    <a:pt x="123" y="461"/>
                    <a:pt x="126" y="463"/>
                  </a:cubicBezTo>
                  <a:cubicBezTo>
                    <a:pt x="127" y="464"/>
                    <a:pt x="127" y="466"/>
                    <a:pt x="128" y="467"/>
                  </a:cubicBezTo>
                  <a:cubicBezTo>
                    <a:pt x="129" y="469"/>
                    <a:pt x="131" y="469"/>
                    <a:pt x="133" y="469"/>
                  </a:cubicBezTo>
                  <a:cubicBezTo>
                    <a:pt x="134" y="469"/>
                    <a:pt x="136" y="468"/>
                    <a:pt x="136" y="467"/>
                  </a:cubicBezTo>
                  <a:cubicBezTo>
                    <a:pt x="137" y="466"/>
                    <a:pt x="135" y="467"/>
                    <a:pt x="134" y="467"/>
                  </a:cubicBezTo>
                  <a:cubicBezTo>
                    <a:pt x="134" y="467"/>
                    <a:pt x="134" y="467"/>
                    <a:pt x="134" y="467"/>
                  </a:cubicBezTo>
                  <a:cubicBezTo>
                    <a:pt x="134" y="467"/>
                    <a:pt x="134" y="466"/>
                    <a:pt x="134" y="466"/>
                  </a:cubicBezTo>
                  <a:cubicBezTo>
                    <a:pt x="133" y="466"/>
                    <a:pt x="133" y="465"/>
                    <a:pt x="133" y="465"/>
                  </a:cubicBezTo>
                  <a:cubicBezTo>
                    <a:pt x="132" y="465"/>
                    <a:pt x="132" y="464"/>
                    <a:pt x="132" y="464"/>
                  </a:cubicBezTo>
                  <a:cubicBezTo>
                    <a:pt x="141" y="465"/>
                    <a:pt x="151" y="463"/>
                    <a:pt x="159" y="460"/>
                  </a:cubicBezTo>
                  <a:cubicBezTo>
                    <a:pt x="171" y="456"/>
                    <a:pt x="182" y="452"/>
                    <a:pt x="194" y="449"/>
                  </a:cubicBezTo>
                  <a:cubicBezTo>
                    <a:pt x="194" y="449"/>
                    <a:pt x="195" y="449"/>
                    <a:pt x="196" y="449"/>
                  </a:cubicBezTo>
                  <a:cubicBezTo>
                    <a:pt x="205" y="446"/>
                    <a:pt x="214" y="442"/>
                    <a:pt x="220" y="434"/>
                  </a:cubicBezTo>
                  <a:cubicBezTo>
                    <a:pt x="220" y="434"/>
                    <a:pt x="220" y="434"/>
                    <a:pt x="220" y="434"/>
                  </a:cubicBezTo>
                  <a:cubicBezTo>
                    <a:pt x="220" y="434"/>
                    <a:pt x="221" y="433"/>
                    <a:pt x="221" y="433"/>
                  </a:cubicBezTo>
                  <a:cubicBezTo>
                    <a:pt x="221" y="432"/>
                    <a:pt x="222" y="432"/>
                    <a:pt x="222" y="432"/>
                  </a:cubicBezTo>
                  <a:cubicBezTo>
                    <a:pt x="222" y="433"/>
                    <a:pt x="222" y="434"/>
                    <a:pt x="222" y="436"/>
                  </a:cubicBezTo>
                  <a:cubicBezTo>
                    <a:pt x="222" y="437"/>
                    <a:pt x="221" y="439"/>
                    <a:pt x="221" y="441"/>
                  </a:cubicBezTo>
                  <a:cubicBezTo>
                    <a:pt x="221" y="441"/>
                    <a:pt x="221" y="441"/>
                    <a:pt x="222" y="441"/>
                  </a:cubicBezTo>
                  <a:cubicBezTo>
                    <a:pt x="221" y="448"/>
                    <a:pt x="221" y="456"/>
                    <a:pt x="221" y="463"/>
                  </a:cubicBezTo>
                  <a:cubicBezTo>
                    <a:pt x="220" y="463"/>
                    <a:pt x="219" y="463"/>
                    <a:pt x="219" y="463"/>
                  </a:cubicBezTo>
                  <a:cubicBezTo>
                    <a:pt x="216" y="466"/>
                    <a:pt x="211" y="472"/>
                    <a:pt x="207" y="470"/>
                  </a:cubicBezTo>
                  <a:cubicBezTo>
                    <a:pt x="206" y="469"/>
                    <a:pt x="201" y="471"/>
                    <a:pt x="202" y="472"/>
                  </a:cubicBezTo>
                  <a:cubicBezTo>
                    <a:pt x="209" y="476"/>
                    <a:pt x="216" y="470"/>
                    <a:pt x="221" y="465"/>
                  </a:cubicBezTo>
                  <a:cubicBezTo>
                    <a:pt x="221" y="468"/>
                    <a:pt x="221" y="470"/>
                    <a:pt x="221" y="472"/>
                  </a:cubicBezTo>
                  <a:cubicBezTo>
                    <a:pt x="218" y="474"/>
                    <a:pt x="214" y="476"/>
                    <a:pt x="211" y="477"/>
                  </a:cubicBezTo>
                  <a:cubicBezTo>
                    <a:pt x="210" y="477"/>
                    <a:pt x="208" y="477"/>
                    <a:pt x="207" y="478"/>
                  </a:cubicBezTo>
                  <a:cubicBezTo>
                    <a:pt x="206" y="479"/>
                    <a:pt x="208" y="479"/>
                    <a:pt x="209" y="479"/>
                  </a:cubicBezTo>
                  <a:cubicBezTo>
                    <a:pt x="213" y="479"/>
                    <a:pt x="217" y="477"/>
                    <a:pt x="221" y="475"/>
                  </a:cubicBezTo>
                  <a:cubicBezTo>
                    <a:pt x="221" y="476"/>
                    <a:pt x="221" y="476"/>
                    <a:pt x="221" y="476"/>
                  </a:cubicBezTo>
                  <a:cubicBezTo>
                    <a:pt x="220" y="476"/>
                    <a:pt x="220" y="477"/>
                    <a:pt x="220" y="477"/>
                  </a:cubicBezTo>
                  <a:cubicBezTo>
                    <a:pt x="219" y="477"/>
                    <a:pt x="216" y="478"/>
                    <a:pt x="217" y="479"/>
                  </a:cubicBezTo>
                  <a:cubicBezTo>
                    <a:pt x="218" y="483"/>
                    <a:pt x="219" y="486"/>
                    <a:pt x="220" y="489"/>
                  </a:cubicBezTo>
                  <a:cubicBezTo>
                    <a:pt x="220" y="490"/>
                    <a:pt x="220" y="491"/>
                    <a:pt x="220" y="491"/>
                  </a:cubicBezTo>
                  <a:cubicBezTo>
                    <a:pt x="220" y="492"/>
                    <a:pt x="219" y="492"/>
                    <a:pt x="218" y="493"/>
                  </a:cubicBezTo>
                  <a:cubicBezTo>
                    <a:pt x="217" y="493"/>
                    <a:pt x="216" y="493"/>
                    <a:pt x="215" y="494"/>
                  </a:cubicBezTo>
                  <a:cubicBezTo>
                    <a:pt x="214" y="489"/>
                    <a:pt x="213" y="485"/>
                    <a:pt x="212" y="480"/>
                  </a:cubicBezTo>
                  <a:cubicBezTo>
                    <a:pt x="212" y="478"/>
                    <a:pt x="206" y="479"/>
                    <a:pt x="207" y="482"/>
                  </a:cubicBezTo>
                  <a:cubicBezTo>
                    <a:pt x="208" y="487"/>
                    <a:pt x="209" y="492"/>
                    <a:pt x="210" y="497"/>
                  </a:cubicBezTo>
                  <a:cubicBezTo>
                    <a:pt x="210" y="497"/>
                    <a:pt x="209" y="497"/>
                    <a:pt x="209" y="497"/>
                  </a:cubicBezTo>
                  <a:cubicBezTo>
                    <a:pt x="209" y="496"/>
                    <a:pt x="209" y="496"/>
                    <a:pt x="209" y="495"/>
                  </a:cubicBezTo>
                  <a:cubicBezTo>
                    <a:pt x="209" y="495"/>
                    <a:pt x="207" y="495"/>
                    <a:pt x="206" y="495"/>
                  </a:cubicBezTo>
                  <a:cubicBezTo>
                    <a:pt x="205" y="490"/>
                    <a:pt x="204" y="485"/>
                    <a:pt x="202" y="481"/>
                  </a:cubicBezTo>
                  <a:cubicBezTo>
                    <a:pt x="201" y="480"/>
                    <a:pt x="196" y="481"/>
                    <a:pt x="196" y="482"/>
                  </a:cubicBezTo>
                  <a:cubicBezTo>
                    <a:pt x="198" y="487"/>
                    <a:pt x="199" y="492"/>
                    <a:pt x="201" y="498"/>
                  </a:cubicBezTo>
                  <a:cubicBezTo>
                    <a:pt x="198" y="497"/>
                    <a:pt x="196" y="497"/>
                    <a:pt x="193" y="496"/>
                  </a:cubicBezTo>
                  <a:cubicBezTo>
                    <a:pt x="191" y="491"/>
                    <a:pt x="191" y="485"/>
                    <a:pt x="190" y="479"/>
                  </a:cubicBezTo>
                  <a:cubicBezTo>
                    <a:pt x="190" y="478"/>
                    <a:pt x="185" y="479"/>
                    <a:pt x="185" y="480"/>
                  </a:cubicBezTo>
                  <a:cubicBezTo>
                    <a:pt x="186" y="485"/>
                    <a:pt x="186" y="490"/>
                    <a:pt x="187" y="494"/>
                  </a:cubicBezTo>
                  <a:cubicBezTo>
                    <a:pt x="186" y="494"/>
                    <a:pt x="184" y="493"/>
                    <a:pt x="183" y="493"/>
                  </a:cubicBezTo>
                  <a:cubicBezTo>
                    <a:pt x="182" y="488"/>
                    <a:pt x="182" y="483"/>
                    <a:pt x="181" y="478"/>
                  </a:cubicBezTo>
                  <a:cubicBezTo>
                    <a:pt x="180" y="477"/>
                    <a:pt x="175" y="478"/>
                    <a:pt x="175" y="480"/>
                  </a:cubicBezTo>
                  <a:cubicBezTo>
                    <a:pt x="176" y="483"/>
                    <a:pt x="176" y="487"/>
                    <a:pt x="177" y="490"/>
                  </a:cubicBezTo>
                  <a:cubicBezTo>
                    <a:pt x="176" y="490"/>
                    <a:pt x="176" y="489"/>
                    <a:pt x="175" y="489"/>
                  </a:cubicBezTo>
                  <a:cubicBezTo>
                    <a:pt x="174" y="489"/>
                    <a:pt x="174" y="488"/>
                    <a:pt x="173" y="488"/>
                  </a:cubicBezTo>
                  <a:cubicBezTo>
                    <a:pt x="173" y="485"/>
                    <a:pt x="172" y="481"/>
                    <a:pt x="171" y="478"/>
                  </a:cubicBezTo>
                  <a:cubicBezTo>
                    <a:pt x="171" y="477"/>
                    <a:pt x="166" y="478"/>
                    <a:pt x="166" y="479"/>
                  </a:cubicBezTo>
                  <a:cubicBezTo>
                    <a:pt x="166" y="482"/>
                    <a:pt x="167" y="484"/>
                    <a:pt x="167" y="486"/>
                  </a:cubicBezTo>
                  <a:cubicBezTo>
                    <a:pt x="166" y="486"/>
                    <a:pt x="165" y="486"/>
                    <a:pt x="164" y="486"/>
                  </a:cubicBezTo>
                  <a:cubicBezTo>
                    <a:pt x="164" y="484"/>
                    <a:pt x="164" y="481"/>
                    <a:pt x="164" y="479"/>
                  </a:cubicBezTo>
                  <a:cubicBezTo>
                    <a:pt x="163" y="476"/>
                    <a:pt x="158" y="478"/>
                    <a:pt x="158" y="480"/>
                  </a:cubicBezTo>
                  <a:cubicBezTo>
                    <a:pt x="159" y="482"/>
                    <a:pt x="159" y="484"/>
                    <a:pt x="159" y="487"/>
                  </a:cubicBezTo>
                  <a:cubicBezTo>
                    <a:pt x="158" y="487"/>
                    <a:pt x="156" y="487"/>
                    <a:pt x="155" y="488"/>
                  </a:cubicBezTo>
                  <a:cubicBezTo>
                    <a:pt x="155" y="484"/>
                    <a:pt x="155" y="481"/>
                    <a:pt x="154" y="477"/>
                  </a:cubicBezTo>
                  <a:cubicBezTo>
                    <a:pt x="154" y="475"/>
                    <a:pt x="149" y="476"/>
                    <a:pt x="149" y="479"/>
                  </a:cubicBezTo>
                  <a:cubicBezTo>
                    <a:pt x="150" y="482"/>
                    <a:pt x="150" y="486"/>
                    <a:pt x="150" y="490"/>
                  </a:cubicBezTo>
                  <a:cubicBezTo>
                    <a:pt x="149" y="490"/>
                    <a:pt x="149" y="490"/>
                    <a:pt x="148" y="490"/>
                  </a:cubicBezTo>
                  <a:cubicBezTo>
                    <a:pt x="148" y="486"/>
                    <a:pt x="148" y="481"/>
                    <a:pt x="148" y="477"/>
                  </a:cubicBezTo>
                  <a:cubicBezTo>
                    <a:pt x="148" y="474"/>
                    <a:pt x="142" y="475"/>
                    <a:pt x="142" y="477"/>
                  </a:cubicBezTo>
                  <a:cubicBezTo>
                    <a:pt x="142" y="483"/>
                    <a:pt x="142" y="488"/>
                    <a:pt x="143" y="494"/>
                  </a:cubicBezTo>
                  <a:cubicBezTo>
                    <a:pt x="142" y="494"/>
                    <a:pt x="142" y="494"/>
                    <a:pt x="141" y="495"/>
                  </a:cubicBezTo>
                  <a:cubicBezTo>
                    <a:pt x="140" y="488"/>
                    <a:pt x="139" y="482"/>
                    <a:pt x="137" y="476"/>
                  </a:cubicBezTo>
                  <a:cubicBezTo>
                    <a:pt x="136" y="475"/>
                    <a:pt x="131" y="476"/>
                    <a:pt x="132" y="478"/>
                  </a:cubicBezTo>
                  <a:cubicBezTo>
                    <a:pt x="134" y="484"/>
                    <a:pt x="135" y="492"/>
                    <a:pt x="136" y="499"/>
                  </a:cubicBezTo>
                  <a:cubicBezTo>
                    <a:pt x="136" y="499"/>
                    <a:pt x="136" y="499"/>
                    <a:pt x="136" y="499"/>
                  </a:cubicBezTo>
                  <a:cubicBezTo>
                    <a:pt x="134" y="491"/>
                    <a:pt x="131" y="484"/>
                    <a:pt x="128" y="476"/>
                  </a:cubicBezTo>
                  <a:cubicBezTo>
                    <a:pt x="128" y="475"/>
                    <a:pt x="122" y="476"/>
                    <a:pt x="123" y="478"/>
                  </a:cubicBezTo>
                  <a:cubicBezTo>
                    <a:pt x="124" y="483"/>
                    <a:pt x="126" y="488"/>
                    <a:pt x="128" y="493"/>
                  </a:cubicBezTo>
                  <a:cubicBezTo>
                    <a:pt x="127" y="493"/>
                    <a:pt x="126" y="493"/>
                    <a:pt x="126" y="493"/>
                  </a:cubicBezTo>
                  <a:cubicBezTo>
                    <a:pt x="125" y="494"/>
                    <a:pt x="124" y="495"/>
                    <a:pt x="122" y="496"/>
                  </a:cubicBezTo>
                  <a:cubicBezTo>
                    <a:pt x="122" y="494"/>
                    <a:pt x="121" y="493"/>
                    <a:pt x="120" y="492"/>
                  </a:cubicBezTo>
                  <a:cubicBezTo>
                    <a:pt x="123" y="491"/>
                    <a:pt x="121" y="490"/>
                    <a:pt x="119" y="490"/>
                  </a:cubicBezTo>
                  <a:cubicBezTo>
                    <a:pt x="117" y="485"/>
                    <a:pt x="115" y="480"/>
                    <a:pt x="114" y="476"/>
                  </a:cubicBezTo>
                  <a:cubicBezTo>
                    <a:pt x="113" y="474"/>
                    <a:pt x="108" y="475"/>
                    <a:pt x="109" y="477"/>
                  </a:cubicBezTo>
                  <a:cubicBezTo>
                    <a:pt x="110" y="482"/>
                    <a:pt x="112" y="487"/>
                    <a:pt x="114" y="491"/>
                  </a:cubicBezTo>
                  <a:cubicBezTo>
                    <a:pt x="110" y="492"/>
                    <a:pt x="106" y="490"/>
                    <a:pt x="103" y="487"/>
                  </a:cubicBezTo>
                  <a:cubicBezTo>
                    <a:pt x="101" y="484"/>
                    <a:pt x="100" y="480"/>
                    <a:pt x="99" y="477"/>
                  </a:cubicBezTo>
                  <a:cubicBezTo>
                    <a:pt x="99" y="475"/>
                    <a:pt x="96" y="476"/>
                    <a:pt x="95" y="477"/>
                  </a:cubicBezTo>
                  <a:cubicBezTo>
                    <a:pt x="94" y="475"/>
                    <a:pt x="93" y="473"/>
                    <a:pt x="93" y="471"/>
                  </a:cubicBezTo>
                  <a:cubicBezTo>
                    <a:pt x="93" y="470"/>
                    <a:pt x="88" y="471"/>
                    <a:pt x="88" y="473"/>
                  </a:cubicBezTo>
                  <a:cubicBezTo>
                    <a:pt x="88" y="480"/>
                    <a:pt x="92" y="485"/>
                    <a:pt x="97" y="489"/>
                  </a:cubicBezTo>
                  <a:cubicBezTo>
                    <a:pt x="100" y="494"/>
                    <a:pt x="103" y="499"/>
                    <a:pt x="106" y="504"/>
                  </a:cubicBezTo>
                  <a:cubicBezTo>
                    <a:pt x="106" y="504"/>
                    <a:pt x="106" y="504"/>
                    <a:pt x="105" y="504"/>
                  </a:cubicBezTo>
                  <a:cubicBezTo>
                    <a:pt x="105" y="504"/>
                    <a:pt x="105" y="504"/>
                    <a:pt x="105" y="504"/>
                  </a:cubicBezTo>
                  <a:cubicBezTo>
                    <a:pt x="105" y="503"/>
                    <a:pt x="103" y="502"/>
                    <a:pt x="101" y="503"/>
                  </a:cubicBezTo>
                  <a:cubicBezTo>
                    <a:pt x="93" y="495"/>
                    <a:pt x="88" y="486"/>
                    <a:pt x="84" y="475"/>
                  </a:cubicBezTo>
                  <a:cubicBezTo>
                    <a:pt x="83" y="473"/>
                    <a:pt x="78" y="475"/>
                    <a:pt x="78" y="477"/>
                  </a:cubicBezTo>
                  <a:cubicBezTo>
                    <a:pt x="78" y="477"/>
                    <a:pt x="79" y="477"/>
                    <a:pt x="79" y="478"/>
                  </a:cubicBezTo>
                  <a:cubicBezTo>
                    <a:pt x="77" y="476"/>
                    <a:pt x="73" y="478"/>
                    <a:pt x="74" y="479"/>
                  </a:cubicBezTo>
                  <a:cubicBezTo>
                    <a:pt x="77" y="486"/>
                    <a:pt x="80" y="491"/>
                    <a:pt x="84" y="497"/>
                  </a:cubicBezTo>
                  <a:cubicBezTo>
                    <a:pt x="85" y="500"/>
                    <a:pt x="87" y="503"/>
                    <a:pt x="90" y="504"/>
                  </a:cubicBezTo>
                  <a:cubicBezTo>
                    <a:pt x="87" y="503"/>
                    <a:pt x="83" y="501"/>
                    <a:pt x="80" y="498"/>
                  </a:cubicBezTo>
                  <a:cubicBezTo>
                    <a:pt x="82" y="498"/>
                    <a:pt x="83" y="497"/>
                    <a:pt x="82" y="497"/>
                  </a:cubicBezTo>
                  <a:cubicBezTo>
                    <a:pt x="78" y="491"/>
                    <a:pt x="74" y="485"/>
                    <a:pt x="73" y="477"/>
                  </a:cubicBezTo>
                  <a:cubicBezTo>
                    <a:pt x="73" y="476"/>
                    <a:pt x="72" y="476"/>
                    <a:pt x="70" y="477"/>
                  </a:cubicBezTo>
                  <a:cubicBezTo>
                    <a:pt x="70" y="473"/>
                    <a:pt x="68" y="468"/>
                    <a:pt x="66" y="464"/>
                  </a:cubicBezTo>
                  <a:cubicBezTo>
                    <a:pt x="66" y="461"/>
                    <a:pt x="65" y="458"/>
                    <a:pt x="65" y="454"/>
                  </a:cubicBezTo>
                  <a:cubicBezTo>
                    <a:pt x="65" y="454"/>
                    <a:pt x="64" y="454"/>
                    <a:pt x="63" y="454"/>
                  </a:cubicBezTo>
                  <a:cubicBezTo>
                    <a:pt x="57" y="442"/>
                    <a:pt x="44" y="432"/>
                    <a:pt x="37" y="426"/>
                  </a:cubicBezTo>
                  <a:cubicBezTo>
                    <a:pt x="32" y="421"/>
                    <a:pt x="27" y="416"/>
                    <a:pt x="24" y="411"/>
                  </a:cubicBezTo>
                  <a:cubicBezTo>
                    <a:pt x="20" y="399"/>
                    <a:pt x="20" y="385"/>
                    <a:pt x="20" y="372"/>
                  </a:cubicBezTo>
                  <a:cubicBezTo>
                    <a:pt x="20" y="370"/>
                    <a:pt x="18" y="370"/>
                    <a:pt x="16" y="371"/>
                  </a:cubicBezTo>
                  <a:cubicBezTo>
                    <a:pt x="18" y="366"/>
                    <a:pt x="20" y="361"/>
                    <a:pt x="21" y="357"/>
                  </a:cubicBezTo>
                  <a:cubicBezTo>
                    <a:pt x="22" y="356"/>
                    <a:pt x="16" y="357"/>
                    <a:pt x="16" y="358"/>
                  </a:cubicBezTo>
                  <a:cubicBezTo>
                    <a:pt x="8" y="378"/>
                    <a:pt x="5" y="396"/>
                    <a:pt x="19" y="413"/>
                  </a:cubicBezTo>
                  <a:cubicBezTo>
                    <a:pt x="19" y="415"/>
                    <a:pt x="20" y="417"/>
                    <a:pt x="20" y="418"/>
                  </a:cubicBezTo>
                  <a:cubicBezTo>
                    <a:pt x="13" y="406"/>
                    <a:pt x="7" y="392"/>
                    <a:pt x="6" y="377"/>
                  </a:cubicBezTo>
                  <a:cubicBezTo>
                    <a:pt x="4" y="351"/>
                    <a:pt x="19" y="329"/>
                    <a:pt x="25" y="305"/>
                  </a:cubicBezTo>
                  <a:cubicBezTo>
                    <a:pt x="30" y="283"/>
                    <a:pt x="26" y="256"/>
                    <a:pt x="41" y="238"/>
                  </a:cubicBezTo>
                  <a:cubicBezTo>
                    <a:pt x="48" y="229"/>
                    <a:pt x="59" y="225"/>
                    <a:pt x="68" y="218"/>
                  </a:cubicBezTo>
                  <a:cubicBezTo>
                    <a:pt x="80" y="210"/>
                    <a:pt x="91" y="200"/>
                    <a:pt x="104" y="192"/>
                  </a:cubicBezTo>
                  <a:cubicBezTo>
                    <a:pt x="105" y="192"/>
                    <a:pt x="105" y="191"/>
                    <a:pt x="105" y="190"/>
                  </a:cubicBezTo>
                  <a:cubicBezTo>
                    <a:pt x="106" y="190"/>
                    <a:pt x="106" y="190"/>
                    <a:pt x="106" y="190"/>
                  </a:cubicBezTo>
                  <a:cubicBezTo>
                    <a:pt x="146" y="160"/>
                    <a:pt x="161" y="104"/>
                    <a:pt x="211" y="87"/>
                  </a:cubicBezTo>
                  <a:cubicBezTo>
                    <a:pt x="220" y="84"/>
                    <a:pt x="227" y="84"/>
                    <a:pt x="235" y="79"/>
                  </a:cubicBezTo>
                  <a:cubicBezTo>
                    <a:pt x="249" y="71"/>
                    <a:pt x="254" y="56"/>
                    <a:pt x="273" y="58"/>
                  </a:cubicBezTo>
                  <a:cubicBezTo>
                    <a:pt x="282" y="58"/>
                    <a:pt x="291" y="61"/>
                    <a:pt x="300" y="59"/>
                  </a:cubicBezTo>
                  <a:cubicBezTo>
                    <a:pt x="309" y="57"/>
                    <a:pt x="316" y="52"/>
                    <a:pt x="324" y="46"/>
                  </a:cubicBezTo>
                  <a:cubicBezTo>
                    <a:pt x="336" y="36"/>
                    <a:pt x="347" y="31"/>
                    <a:pt x="363" y="30"/>
                  </a:cubicBezTo>
                  <a:cubicBezTo>
                    <a:pt x="375" y="29"/>
                    <a:pt x="386" y="27"/>
                    <a:pt x="398" y="23"/>
                  </a:cubicBezTo>
                  <a:cubicBezTo>
                    <a:pt x="413" y="17"/>
                    <a:pt x="427" y="14"/>
                    <a:pt x="444" y="17"/>
                  </a:cubicBezTo>
                  <a:cubicBezTo>
                    <a:pt x="455" y="19"/>
                    <a:pt x="465" y="19"/>
                    <a:pt x="477" y="17"/>
                  </a:cubicBezTo>
                  <a:cubicBezTo>
                    <a:pt x="490" y="15"/>
                    <a:pt x="501" y="10"/>
                    <a:pt x="515" y="9"/>
                  </a:cubicBezTo>
                  <a:cubicBezTo>
                    <a:pt x="526" y="8"/>
                    <a:pt x="537" y="8"/>
                    <a:pt x="548" y="8"/>
                  </a:cubicBezTo>
                  <a:cubicBezTo>
                    <a:pt x="571" y="9"/>
                    <a:pt x="594" y="15"/>
                    <a:pt x="606" y="37"/>
                  </a:cubicBezTo>
                  <a:cubicBezTo>
                    <a:pt x="606" y="38"/>
                    <a:pt x="609" y="37"/>
                    <a:pt x="610" y="36"/>
                  </a:cubicBezTo>
                  <a:cubicBezTo>
                    <a:pt x="610" y="36"/>
                    <a:pt x="610" y="36"/>
                    <a:pt x="610" y="36"/>
                  </a:cubicBezTo>
                  <a:cubicBezTo>
                    <a:pt x="610" y="41"/>
                    <a:pt x="607" y="50"/>
                    <a:pt x="613" y="52"/>
                  </a:cubicBezTo>
                  <a:cubicBezTo>
                    <a:pt x="615" y="52"/>
                    <a:pt x="619" y="50"/>
                    <a:pt x="618" y="50"/>
                  </a:cubicBezTo>
                  <a:cubicBezTo>
                    <a:pt x="612" y="48"/>
                    <a:pt x="615" y="39"/>
                    <a:pt x="615" y="35"/>
                  </a:cubicBezTo>
                  <a:cubicBezTo>
                    <a:pt x="616" y="34"/>
                    <a:pt x="612" y="35"/>
                    <a:pt x="610" y="36"/>
                  </a:cubicBezTo>
                  <a:cubicBezTo>
                    <a:pt x="611" y="35"/>
                    <a:pt x="611" y="35"/>
                    <a:pt x="610" y="34"/>
                  </a:cubicBezTo>
                  <a:cubicBezTo>
                    <a:pt x="608" y="30"/>
                    <a:pt x="605" y="26"/>
                    <a:pt x="602" y="23"/>
                  </a:cubicBezTo>
                  <a:cubicBezTo>
                    <a:pt x="609" y="26"/>
                    <a:pt x="617" y="29"/>
                    <a:pt x="624" y="32"/>
                  </a:cubicBezTo>
                  <a:cubicBezTo>
                    <a:pt x="622" y="32"/>
                    <a:pt x="619" y="35"/>
                    <a:pt x="623" y="35"/>
                  </a:cubicBezTo>
                  <a:cubicBezTo>
                    <a:pt x="625" y="35"/>
                    <a:pt x="628" y="35"/>
                    <a:pt x="631" y="35"/>
                  </a:cubicBezTo>
                  <a:cubicBezTo>
                    <a:pt x="633" y="36"/>
                    <a:pt x="634" y="36"/>
                    <a:pt x="636" y="37"/>
                  </a:cubicBezTo>
                  <a:cubicBezTo>
                    <a:pt x="637" y="38"/>
                    <a:pt x="640" y="37"/>
                    <a:pt x="640" y="35"/>
                  </a:cubicBezTo>
                  <a:cubicBezTo>
                    <a:pt x="643" y="36"/>
                    <a:pt x="645" y="36"/>
                    <a:pt x="648" y="37"/>
                  </a:cubicBezTo>
                  <a:cubicBezTo>
                    <a:pt x="652" y="39"/>
                    <a:pt x="654" y="41"/>
                    <a:pt x="655" y="44"/>
                  </a:cubicBezTo>
                  <a:cubicBezTo>
                    <a:pt x="654" y="44"/>
                    <a:pt x="654" y="44"/>
                    <a:pt x="655" y="45"/>
                  </a:cubicBezTo>
                  <a:cubicBezTo>
                    <a:pt x="655" y="45"/>
                    <a:pt x="655" y="45"/>
                    <a:pt x="655" y="45"/>
                  </a:cubicBezTo>
                  <a:cubicBezTo>
                    <a:pt x="656" y="48"/>
                    <a:pt x="655" y="50"/>
                    <a:pt x="655" y="53"/>
                  </a:cubicBezTo>
                  <a:cubicBezTo>
                    <a:pt x="653" y="52"/>
                    <a:pt x="650" y="53"/>
                    <a:pt x="650" y="55"/>
                  </a:cubicBezTo>
                  <a:cubicBezTo>
                    <a:pt x="650" y="58"/>
                    <a:pt x="651" y="60"/>
                    <a:pt x="652" y="62"/>
                  </a:cubicBezTo>
                  <a:cubicBezTo>
                    <a:pt x="651" y="65"/>
                    <a:pt x="650" y="67"/>
                    <a:pt x="650" y="70"/>
                  </a:cubicBezTo>
                  <a:cubicBezTo>
                    <a:pt x="650" y="77"/>
                    <a:pt x="659" y="83"/>
                    <a:pt x="662" y="89"/>
                  </a:cubicBezTo>
                  <a:cubicBezTo>
                    <a:pt x="672" y="108"/>
                    <a:pt x="639" y="110"/>
                    <a:pt x="628" y="110"/>
                  </a:cubicBezTo>
                  <a:cubicBezTo>
                    <a:pt x="626" y="110"/>
                    <a:pt x="623" y="113"/>
                    <a:pt x="626" y="113"/>
                  </a:cubicBezTo>
                  <a:cubicBezTo>
                    <a:pt x="638" y="113"/>
                    <a:pt x="649" y="113"/>
                    <a:pt x="660" y="107"/>
                  </a:cubicBezTo>
                  <a:cubicBezTo>
                    <a:pt x="671" y="101"/>
                    <a:pt x="669" y="89"/>
                    <a:pt x="662" y="81"/>
                  </a:cubicBezTo>
                  <a:cubicBezTo>
                    <a:pt x="658" y="75"/>
                    <a:pt x="656" y="71"/>
                    <a:pt x="657" y="66"/>
                  </a:cubicBezTo>
                  <a:cubicBezTo>
                    <a:pt x="657" y="66"/>
                    <a:pt x="657" y="66"/>
                    <a:pt x="657" y="66"/>
                  </a:cubicBezTo>
                  <a:cubicBezTo>
                    <a:pt x="658" y="65"/>
                    <a:pt x="660" y="64"/>
                    <a:pt x="659" y="63"/>
                  </a:cubicBezTo>
                  <a:cubicBezTo>
                    <a:pt x="658" y="62"/>
                    <a:pt x="658" y="62"/>
                    <a:pt x="658" y="61"/>
                  </a:cubicBezTo>
                  <a:cubicBezTo>
                    <a:pt x="658" y="60"/>
                    <a:pt x="659" y="58"/>
                    <a:pt x="659" y="56"/>
                  </a:cubicBezTo>
                  <a:cubicBezTo>
                    <a:pt x="661" y="53"/>
                    <a:pt x="661" y="50"/>
                    <a:pt x="661" y="47"/>
                  </a:cubicBezTo>
                  <a:cubicBezTo>
                    <a:pt x="676" y="53"/>
                    <a:pt x="690" y="60"/>
                    <a:pt x="705" y="65"/>
                  </a:cubicBezTo>
                  <a:cubicBezTo>
                    <a:pt x="714" y="67"/>
                    <a:pt x="721" y="69"/>
                    <a:pt x="727" y="76"/>
                  </a:cubicBezTo>
                  <a:cubicBezTo>
                    <a:pt x="731" y="82"/>
                    <a:pt x="735" y="88"/>
                    <a:pt x="741" y="92"/>
                  </a:cubicBezTo>
                  <a:cubicBezTo>
                    <a:pt x="752" y="102"/>
                    <a:pt x="770" y="97"/>
                    <a:pt x="783" y="106"/>
                  </a:cubicBezTo>
                  <a:cubicBezTo>
                    <a:pt x="790" y="111"/>
                    <a:pt x="796" y="118"/>
                    <a:pt x="802" y="124"/>
                  </a:cubicBezTo>
                  <a:cubicBezTo>
                    <a:pt x="803" y="133"/>
                    <a:pt x="801" y="142"/>
                    <a:pt x="798" y="150"/>
                  </a:cubicBezTo>
                  <a:cubicBezTo>
                    <a:pt x="798" y="152"/>
                    <a:pt x="803" y="151"/>
                    <a:pt x="804" y="150"/>
                  </a:cubicBezTo>
                  <a:cubicBezTo>
                    <a:pt x="806" y="143"/>
                    <a:pt x="807" y="135"/>
                    <a:pt x="808" y="128"/>
                  </a:cubicBezTo>
                  <a:cubicBezTo>
                    <a:pt x="809" y="129"/>
                    <a:pt x="810" y="130"/>
                    <a:pt x="812" y="131"/>
                  </a:cubicBezTo>
                  <a:cubicBezTo>
                    <a:pt x="810" y="131"/>
                    <a:pt x="808" y="131"/>
                    <a:pt x="808" y="133"/>
                  </a:cubicBezTo>
                  <a:cubicBezTo>
                    <a:pt x="808" y="142"/>
                    <a:pt x="806" y="152"/>
                    <a:pt x="807" y="161"/>
                  </a:cubicBezTo>
                  <a:cubicBezTo>
                    <a:pt x="808" y="164"/>
                    <a:pt x="813" y="162"/>
                    <a:pt x="813" y="160"/>
                  </a:cubicBezTo>
                  <a:cubicBezTo>
                    <a:pt x="811" y="151"/>
                    <a:pt x="813" y="141"/>
                    <a:pt x="813" y="133"/>
                  </a:cubicBezTo>
                  <a:cubicBezTo>
                    <a:pt x="813" y="132"/>
                    <a:pt x="813" y="132"/>
                    <a:pt x="813" y="132"/>
                  </a:cubicBezTo>
                  <a:cubicBezTo>
                    <a:pt x="814" y="132"/>
                    <a:pt x="815" y="133"/>
                    <a:pt x="817" y="134"/>
                  </a:cubicBezTo>
                  <a:cubicBezTo>
                    <a:pt x="818" y="134"/>
                    <a:pt x="823" y="132"/>
                    <a:pt x="822" y="132"/>
                  </a:cubicBezTo>
                  <a:cubicBezTo>
                    <a:pt x="817" y="129"/>
                    <a:pt x="812" y="126"/>
                    <a:pt x="808" y="122"/>
                  </a:cubicBezTo>
                  <a:cubicBezTo>
                    <a:pt x="808" y="122"/>
                    <a:pt x="808" y="122"/>
                    <a:pt x="808" y="122"/>
                  </a:cubicBezTo>
                  <a:cubicBezTo>
                    <a:pt x="808" y="121"/>
                    <a:pt x="807" y="121"/>
                    <a:pt x="806" y="121"/>
                  </a:cubicBezTo>
                  <a:cubicBezTo>
                    <a:pt x="800" y="115"/>
                    <a:pt x="794" y="109"/>
                    <a:pt x="788" y="104"/>
                  </a:cubicBezTo>
                  <a:cubicBezTo>
                    <a:pt x="782" y="100"/>
                    <a:pt x="777" y="98"/>
                    <a:pt x="770" y="97"/>
                  </a:cubicBezTo>
                  <a:cubicBezTo>
                    <a:pt x="772" y="96"/>
                    <a:pt x="773" y="95"/>
                    <a:pt x="772" y="94"/>
                  </a:cubicBezTo>
                  <a:cubicBezTo>
                    <a:pt x="763" y="84"/>
                    <a:pt x="751" y="73"/>
                    <a:pt x="737" y="70"/>
                  </a:cubicBezTo>
                  <a:cubicBezTo>
                    <a:pt x="734" y="70"/>
                    <a:pt x="731" y="73"/>
                    <a:pt x="735" y="74"/>
                  </a:cubicBezTo>
                  <a:cubicBezTo>
                    <a:pt x="748" y="76"/>
                    <a:pt x="759" y="87"/>
                    <a:pt x="767" y="96"/>
                  </a:cubicBezTo>
                  <a:cubicBezTo>
                    <a:pt x="759" y="95"/>
                    <a:pt x="750" y="94"/>
                    <a:pt x="743" y="88"/>
                  </a:cubicBezTo>
                  <a:cubicBezTo>
                    <a:pt x="732" y="79"/>
                    <a:pt x="729" y="68"/>
                    <a:pt x="714" y="64"/>
                  </a:cubicBezTo>
                  <a:cubicBezTo>
                    <a:pt x="695" y="59"/>
                    <a:pt x="678" y="50"/>
                    <a:pt x="660" y="43"/>
                  </a:cubicBezTo>
                  <a:cubicBezTo>
                    <a:pt x="659" y="41"/>
                    <a:pt x="658" y="40"/>
                    <a:pt x="657" y="38"/>
                  </a:cubicBezTo>
                  <a:cubicBezTo>
                    <a:pt x="652" y="32"/>
                    <a:pt x="643" y="32"/>
                    <a:pt x="635" y="32"/>
                  </a:cubicBezTo>
                  <a:cubicBezTo>
                    <a:pt x="621" y="26"/>
                    <a:pt x="607" y="21"/>
                    <a:pt x="594" y="14"/>
                  </a:cubicBezTo>
                  <a:cubicBezTo>
                    <a:pt x="593" y="13"/>
                    <a:pt x="592" y="13"/>
                    <a:pt x="591" y="14"/>
                  </a:cubicBezTo>
                  <a:cubicBezTo>
                    <a:pt x="566" y="0"/>
                    <a:pt x="530" y="3"/>
                    <a:pt x="504" y="7"/>
                  </a:cubicBezTo>
                  <a:cubicBezTo>
                    <a:pt x="488" y="9"/>
                    <a:pt x="475" y="16"/>
                    <a:pt x="458" y="15"/>
                  </a:cubicBezTo>
                  <a:cubicBezTo>
                    <a:pt x="444" y="14"/>
                    <a:pt x="433" y="10"/>
                    <a:pt x="418" y="13"/>
                  </a:cubicBezTo>
                  <a:cubicBezTo>
                    <a:pt x="407" y="15"/>
                    <a:pt x="396" y="20"/>
                    <a:pt x="384" y="23"/>
                  </a:cubicBezTo>
                  <a:cubicBezTo>
                    <a:pt x="370" y="28"/>
                    <a:pt x="355" y="25"/>
                    <a:pt x="341" y="30"/>
                  </a:cubicBezTo>
                  <a:cubicBezTo>
                    <a:pt x="332" y="33"/>
                    <a:pt x="325" y="40"/>
                    <a:pt x="317" y="46"/>
                  </a:cubicBezTo>
                  <a:cubicBezTo>
                    <a:pt x="302" y="58"/>
                    <a:pt x="289" y="55"/>
                    <a:pt x="271" y="54"/>
                  </a:cubicBezTo>
                  <a:cubicBezTo>
                    <a:pt x="265" y="53"/>
                    <a:pt x="257" y="55"/>
                    <a:pt x="252" y="59"/>
                  </a:cubicBezTo>
                  <a:cubicBezTo>
                    <a:pt x="247" y="62"/>
                    <a:pt x="243" y="66"/>
                    <a:pt x="239" y="70"/>
                  </a:cubicBezTo>
                  <a:cubicBezTo>
                    <a:pt x="232" y="77"/>
                    <a:pt x="224" y="80"/>
                    <a:pt x="214" y="82"/>
                  </a:cubicBezTo>
                  <a:cubicBezTo>
                    <a:pt x="192" y="86"/>
                    <a:pt x="172" y="105"/>
                    <a:pt x="158" y="121"/>
                  </a:cubicBezTo>
                  <a:cubicBezTo>
                    <a:pt x="139" y="143"/>
                    <a:pt x="127" y="170"/>
                    <a:pt x="103" y="188"/>
                  </a:cubicBezTo>
                  <a:cubicBezTo>
                    <a:pt x="102" y="188"/>
                    <a:pt x="102" y="188"/>
                    <a:pt x="102" y="189"/>
                  </a:cubicBezTo>
                  <a:cubicBezTo>
                    <a:pt x="102" y="189"/>
                    <a:pt x="102" y="189"/>
                    <a:pt x="101" y="189"/>
                  </a:cubicBezTo>
                  <a:cubicBezTo>
                    <a:pt x="89" y="196"/>
                    <a:pt x="79" y="205"/>
                    <a:pt x="68" y="213"/>
                  </a:cubicBezTo>
                  <a:cubicBezTo>
                    <a:pt x="58" y="220"/>
                    <a:pt x="47" y="225"/>
                    <a:pt x="38" y="234"/>
                  </a:cubicBezTo>
                  <a:cubicBezTo>
                    <a:pt x="21" y="251"/>
                    <a:pt x="24" y="278"/>
                    <a:pt x="20" y="300"/>
                  </a:cubicBezTo>
                  <a:cubicBezTo>
                    <a:pt x="17" y="317"/>
                    <a:pt x="8" y="333"/>
                    <a:pt x="4" y="350"/>
                  </a:cubicBezTo>
                  <a:cubicBezTo>
                    <a:pt x="1" y="362"/>
                    <a:pt x="0" y="374"/>
                    <a:pt x="1" y="386"/>
                  </a:cubicBezTo>
                  <a:cubicBezTo>
                    <a:pt x="4" y="410"/>
                    <a:pt x="21" y="430"/>
                    <a:pt x="34" y="450"/>
                  </a:cubicBezTo>
                  <a:cubicBezTo>
                    <a:pt x="47" y="469"/>
                    <a:pt x="53" y="493"/>
                    <a:pt x="73" y="505"/>
                  </a:cubicBezTo>
                  <a:cubicBezTo>
                    <a:pt x="88" y="514"/>
                    <a:pt x="119" y="522"/>
                    <a:pt x="134" y="511"/>
                  </a:cubicBezTo>
                  <a:cubicBezTo>
                    <a:pt x="138" y="508"/>
                    <a:pt x="142" y="505"/>
                    <a:pt x="146" y="503"/>
                  </a:cubicBezTo>
                  <a:cubicBezTo>
                    <a:pt x="147" y="502"/>
                    <a:pt x="149" y="501"/>
                    <a:pt x="149" y="501"/>
                  </a:cubicBezTo>
                  <a:cubicBezTo>
                    <a:pt x="150" y="500"/>
                    <a:pt x="151" y="500"/>
                    <a:pt x="151" y="500"/>
                  </a:cubicBezTo>
                  <a:cubicBezTo>
                    <a:pt x="151" y="500"/>
                    <a:pt x="151" y="500"/>
                    <a:pt x="151" y="500"/>
                  </a:cubicBezTo>
                  <a:cubicBezTo>
                    <a:pt x="152" y="501"/>
                    <a:pt x="154" y="501"/>
                    <a:pt x="154" y="501"/>
                  </a:cubicBezTo>
                  <a:cubicBezTo>
                    <a:pt x="156" y="500"/>
                    <a:pt x="157" y="500"/>
                    <a:pt x="157" y="499"/>
                  </a:cubicBezTo>
                  <a:cubicBezTo>
                    <a:pt x="159" y="499"/>
                    <a:pt x="160" y="499"/>
                    <a:pt x="161" y="499"/>
                  </a:cubicBezTo>
                  <a:cubicBezTo>
                    <a:pt x="162" y="500"/>
                    <a:pt x="163" y="500"/>
                    <a:pt x="165" y="500"/>
                  </a:cubicBezTo>
                  <a:cubicBezTo>
                    <a:pt x="170" y="501"/>
                    <a:pt x="175" y="503"/>
                    <a:pt x="181" y="504"/>
                  </a:cubicBezTo>
                  <a:cubicBezTo>
                    <a:pt x="189" y="506"/>
                    <a:pt x="198" y="506"/>
                    <a:pt x="207" y="505"/>
                  </a:cubicBezTo>
                  <a:cubicBezTo>
                    <a:pt x="217" y="505"/>
                    <a:pt x="228" y="502"/>
                    <a:pt x="236" y="496"/>
                  </a:cubicBezTo>
                  <a:cubicBezTo>
                    <a:pt x="237" y="500"/>
                    <a:pt x="238" y="504"/>
                    <a:pt x="240" y="508"/>
                  </a:cubicBezTo>
                  <a:cubicBezTo>
                    <a:pt x="241" y="512"/>
                    <a:pt x="243" y="515"/>
                    <a:pt x="246" y="518"/>
                  </a:cubicBezTo>
                  <a:cubicBezTo>
                    <a:pt x="246" y="518"/>
                    <a:pt x="246" y="519"/>
                    <a:pt x="246" y="519"/>
                  </a:cubicBezTo>
                  <a:cubicBezTo>
                    <a:pt x="253" y="529"/>
                    <a:pt x="263" y="538"/>
                    <a:pt x="276" y="541"/>
                  </a:cubicBezTo>
                  <a:cubicBezTo>
                    <a:pt x="289" y="543"/>
                    <a:pt x="303" y="538"/>
                    <a:pt x="317" y="540"/>
                  </a:cubicBezTo>
                  <a:cubicBezTo>
                    <a:pt x="342" y="542"/>
                    <a:pt x="363" y="558"/>
                    <a:pt x="384" y="543"/>
                  </a:cubicBezTo>
                  <a:cubicBezTo>
                    <a:pt x="394" y="546"/>
                    <a:pt x="403" y="542"/>
                    <a:pt x="411" y="535"/>
                  </a:cubicBezTo>
                  <a:cubicBezTo>
                    <a:pt x="413" y="539"/>
                    <a:pt x="414" y="543"/>
                    <a:pt x="417" y="546"/>
                  </a:cubicBezTo>
                  <a:cubicBezTo>
                    <a:pt x="418" y="546"/>
                    <a:pt x="418" y="546"/>
                    <a:pt x="418" y="546"/>
                  </a:cubicBezTo>
                  <a:cubicBezTo>
                    <a:pt x="417" y="547"/>
                    <a:pt x="416" y="547"/>
                    <a:pt x="415" y="548"/>
                  </a:cubicBezTo>
                  <a:cubicBezTo>
                    <a:pt x="413" y="548"/>
                    <a:pt x="413" y="549"/>
                    <a:pt x="413" y="549"/>
                  </a:cubicBezTo>
                  <a:cubicBezTo>
                    <a:pt x="410" y="547"/>
                    <a:pt x="408" y="545"/>
                    <a:pt x="407" y="541"/>
                  </a:cubicBezTo>
                  <a:cubicBezTo>
                    <a:pt x="406" y="540"/>
                    <a:pt x="401" y="542"/>
                    <a:pt x="401" y="543"/>
                  </a:cubicBezTo>
                  <a:cubicBezTo>
                    <a:pt x="403" y="546"/>
                    <a:pt x="405" y="549"/>
                    <a:pt x="408" y="551"/>
                  </a:cubicBezTo>
                  <a:cubicBezTo>
                    <a:pt x="409" y="552"/>
                    <a:pt x="412" y="551"/>
                    <a:pt x="413" y="550"/>
                  </a:cubicBezTo>
                  <a:cubicBezTo>
                    <a:pt x="413" y="551"/>
                    <a:pt x="414" y="551"/>
                    <a:pt x="415" y="551"/>
                  </a:cubicBezTo>
                  <a:cubicBezTo>
                    <a:pt x="420" y="549"/>
                    <a:pt x="423" y="548"/>
                    <a:pt x="427" y="545"/>
                  </a:cubicBezTo>
                  <a:cubicBezTo>
                    <a:pt x="414" y="561"/>
                    <a:pt x="395" y="573"/>
                    <a:pt x="375" y="578"/>
                  </a:cubicBezTo>
                  <a:cubicBezTo>
                    <a:pt x="364" y="581"/>
                    <a:pt x="352" y="580"/>
                    <a:pt x="341" y="577"/>
                  </a:cubicBezTo>
                  <a:cubicBezTo>
                    <a:pt x="343" y="577"/>
                    <a:pt x="346" y="575"/>
                    <a:pt x="344" y="574"/>
                  </a:cubicBezTo>
                  <a:cubicBezTo>
                    <a:pt x="338" y="571"/>
                    <a:pt x="335" y="564"/>
                    <a:pt x="332" y="559"/>
                  </a:cubicBezTo>
                  <a:cubicBezTo>
                    <a:pt x="331" y="557"/>
                    <a:pt x="326" y="558"/>
                    <a:pt x="327" y="560"/>
                  </a:cubicBezTo>
                  <a:cubicBezTo>
                    <a:pt x="330" y="566"/>
                    <a:pt x="333" y="573"/>
                    <a:pt x="339" y="576"/>
                  </a:cubicBezTo>
                  <a:cubicBezTo>
                    <a:pt x="336" y="575"/>
                    <a:pt x="333" y="574"/>
                    <a:pt x="330" y="572"/>
                  </a:cubicBezTo>
                  <a:cubicBezTo>
                    <a:pt x="331" y="572"/>
                    <a:pt x="331" y="571"/>
                    <a:pt x="330" y="570"/>
                  </a:cubicBezTo>
                  <a:cubicBezTo>
                    <a:pt x="324" y="567"/>
                    <a:pt x="322" y="562"/>
                    <a:pt x="318" y="556"/>
                  </a:cubicBezTo>
                  <a:cubicBezTo>
                    <a:pt x="317" y="555"/>
                    <a:pt x="315" y="555"/>
                    <a:pt x="314" y="556"/>
                  </a:cubicBezTo>
                  <a:cubicBezTo>
                    <a:pt x="314" y="556"/>
                    <a:pt x="314" y="556"/>
                    <a:pt x="314" y="556"/>
                  </a:cubicBezTo>
                  <a:cubicBezTo>
                    <a:pt x="307" y="551"/>
                    <a:pt x="301" y="546"/>
                    <a:pt x="293" y="543"/>
                  </a:cubicBezTo>
                  <a:cubicBezTo>
                    <a:pt x="291" y="542"/>
                    <a:pt x="287" y="546"/>
                    <a:pt x="290" y="547"/>
                  </a:cubicBezTo>
                  <a:cubicBezTo>
                    <a:pt x="295" y="549"/>
                    <a:pt x="299" y="551"/>
                    <a:pt x="303" y="554"/>
                  </a:cubicBezTo>
                  <a:cubicBezTo>
                    <a:pt x="301" y="555"/>
                    <a:pt x="300" y="556"/>
                    <a:pt x="301" y="557"/>
                  </a:cubicBezTo>
                  <a:cubicBezTo>
                    <a:pt x="335" y="590"/>
                    <a:pt x="379" y="591"/>
                    <a:pt x="415" y="562"/>
                  </a:cubicBezTo>
                  <a:cubicBezTo>
                    <a:pt x="424" y="555"/>
                    <a:pt x="431" y="548"/>
                    <a:pt x="437" y="539"/>
                  </a:cubicBezTo>
                  <a:cubicBezTo>
                    <a:pt x="440" y="534"/>
                    <a:pt x="443" y="529"/>
                    <a:pt x="446" y="525"/>
                  </a:cubicBezTo>
                  <a:cubicBezTo>
                    <a:pt x="449" y="528"/>
                    <a:pt x="453" y="531"/>
                    <a:pt x="457" y="534"/>
                  </a:cubicBezTo>
                  <a:cubicBezTo>
                    <a:pt x="455" y="535"/>
                    <a:pt x="453" y="536"/>
                    <a:pt x="455" y="536"/>
                  </a:cubicBezTo>
                  <a:cubicBezTo>
                    <a:pt x="456" y="536"/>
                    <a:pt x="457" y="536"/>
                    <a:pt x="459" y="536"/>
                  </a:cubicBezTo>
                  <a:cubicBezTo>
                    <a:pt x="465" y="541"/>
                    <a:pt x="472" y="545"/>
                    <a:pt x="479" y="548"/>
                  </a:cubicBezTo>
                  <a:cubicBezTo>
                    <a:pt x="479" y="549"/>
                    <a:pt x="480" y="549"/>
                    <a:pt x="481" y="549"/>
                  </a:cubicBezTo>
                  <a:cubicBezTo>
                    <a:pt x="489" y="552"/>
                    <a:pt x="497" y="555"/>
                    <a:pt x="504" y="556"/>
                  </a:cubicBezTo>
                  <a:cubicBezTo>
                    <a:pt x="503" y="557"/>
                    <a:pt x="502" y="558"/>
                    <a:pt x="504" y="558"/>
                  </a:cubicBezTo>
                  <a:cubicBezTo>
                    <a:pt x="506" y="558"/>
                    <a:pt x="507" y="557"/>
                    <a:pt x="509" y="557"/>
                  </a:cubicBezTo>
                  <a:cubicBezTo>
                    <a:pt x="510" y="557"/>
                    <a:pt x="511" y="557"/>
                    <a:pt x="512" y="558"/>
                  </a:cubicBezTo>
                  <a:cubicBezTo>
                    <a:pt x="520" y="559"/>
                    <a:pt x="527" y="557"/>
                    <a:pt x="532" y="554"/>
                  </a:cubicBezTo>
                  <a:cubicBezTo>
                    <a:pt x="532" y="555"/>
                    <a:pt x="531" y="557"/>
                    <a:pt x="531" y="559"/>
                  </a:cubicBezTo>
                  <a:cubicBezTo>
                    <a:pt x="531" y="560"/>
                    <a:pt x="536" y="560"/>
                    <a:pt x="536" y="558"/>
                  </a:cubicBezTo>
                  <a:cubicBezTo>
                    <a:pt x="536" y="557"/>
                    <a:pt x="536" y="557"/>
                    <a:pt x="536" y="557"/>
                  </a:cubicBezTo>
                  <a:cubicBezTo>
                    <a:pt x="542" y="563"/>
                    <a:pt x="548" y="568"/>
                    <a:pt x="555" y="572"/>
                  </a:cubicBezTo>
                  <a:cubicBezTo>
                    <a:pt x="555" y="572"/>
                    <a:pt x="555" y="572"/>
                    <a:pt x="555" y="572"/>
                  </a:cubicBezTo>
                  <a:cubicBezTo>
                    <a:pt x="556" y="573"/>
                    <a:pt x="556" y="573"/>
                    <a:pt x="557" y="573"/>
                  </a:cubicBezTo>
                  <a:cubicBezTo>
                    <a:pt x="563" y="577"/>
                    <a:pt x="569" y="581"/>
                    <a:pt x="574" y="585"/>
                  </a:cubicBezTo>
                  <a:cubicBezTo>
                    <a:pt x="576" y="586"/>
                    <a:pt x="577" y="587"/>
                    <a:pt x="578" y="588"/>
                  </a:cubicBezTo>
                  <a:cubicBezTo>
                    <a:pt x="578" y="588"/>
                    <a:pt x="578" y="588"/>
                    <a:pt x="578" y="588"/>
                  </a:cubicBezTo>
                  <a:cubicBezTo>
                    <a:pt x="579" y="589"/>
                    <a:pt x="579" y="589"/>
                    <a:pt x="580" y="589"/>
                  </a:cubicBezTo>
                  <a:cubicBezTo>
                    <a:pt x="588" y="594"/>
                    <a:pt x="596" y="598"/>
                    <a:pt x="605" y="601"/>
                  </a:cubicBezTo>
                  <a:cubicBezTo>
                    <a:pt x="606" y="602"/>
                    <a:pt x="607" y="603"/>
                    <a:pt x="609" y="603"/>
                  </a:cubicBezTo>
                  <a:cubicBezTo>
                    <a:pt x="609" y="603"/>
                    <a:pt x="609" y="603"/>
                    <a:pt x="610" y="603"/>
                  </a:cubicBezTo>
                  <a:cubicBezTo>
                    <a:pt x="613" y="604"/>
                    <a:pt x="616" y="605"/>
                    <a:pt x="620" y="607"/>
                  </a:cubicBezTo>
                  <a:cubicBezTo>
                    <a:pt x="621" y="608"/>
                    <a:pt x="622" y="609"/>
                    <a:pt x="624" y="609"/>
                  </a:cubicBezTo>
                  <a:cubicBezTo>
                    <a:pt x="624" y="609"/>
                    <a:pt x="624" y="609"/>
                    <a:pt x="625" y="609"/>
                  </a:cubicBezTo>
                  <a:cubicBezTo>
                    <a:pt x="625" y="609"/>
                    <a:pt x="626" y="609"/>
                    <a:pt x="626" y="609"/>
                  </a:cubicBezTo>
                  <a:cubicBezTo>
                    <a:pt x="631" y="611"/>
                    <a:pt x="636" y="613"/>
                    <a:pt x="641" y="615"/>
                  </a:cubicBezTo>
                  <a:cubicBezTo>
                    <a:pt x="642" y="619"/>
                    <a:pt x="645" y="621"/>
                    <a:pt x="650" y="621"/>
                  </a:cubicBezTo>
                  <a:cubicBezTo>
                    <a:pt x="650" y="620"/>
                    <a:pt x="651" y="620"/>
                    <a:pt x="651" y="620"/>
                  </a:cubicBezTo>
                  <a:cubicBezTo>
                    <a:pt x="652" y="621"/>
                    <a:pt x="654" y="621"/>
                    <a:pt x="655" y="622"/>
                  </a:cubicBezTo>
                  <a:cubicBezTo>
                    <a:pt x="656" y="624"/>
                    <a:pt x="657" y="627"/>
                    <a:pt x="659" y="629"/>
                  </a:cubicBezTo>
                  <a:cubicBezTo>
                    <a:pt x="660" y="630"/>
                    <a:pt x="663" y="628"/>
                    <a:pt x="663" y="628"/>
                  </a:cubicBezTo>
                  <a:cubicBezTo>
                    <a:pt x="664" y="627"/>
                    <a:pt x="664" y="627"/>
                    <a:pt x="664" y="627"/>
                  </a:cubicBezTo>
                  <a:cubicBezTo>
                    <a:pt x="666" y="628"/>
                    <a:pt x="668" y="628"/>
                    <a:pt x="669" y="629"/>
                  </a:cubicBezTo>
                  <a:cubicBezTo>
                    <a:pt x="669" y="629"/>
                    <a:pt x="669" y="629"/>
                    <a:pt x="669" y="630"/>
                  </a:cubicBezTo>
                  <a:cubicBezTo>
                    <a:pt x="670" y="631"/>
                    <a:pt x="671" y="631"/>
                    <a:pt x="672" y="631"/>
                  </a:cubicBezTo>
                  <a:cubicBezTo>
                    <a:pt x="672" y="631"/>
                    <a:pt x="673" y="631"/>
                    <a:pt x="673" y="631"/>
                  </a:cubicBezTo>
                  <a:cubicBezTo>
                    <a:pt x="686" y="637"/>
                    <a:pt x="699" y="641"/>
                    <a:pt x="714" y="641"/>
                  </a:cubicBezTo>
                  <a:cubicBezTo>
                    <a:pt x="717" y="642"/>
                    <a:pt x="721" y="643"/>
                    <a:pt x="724" y="643"/>
                  </a:cubicBezTo>
                  <a:cubicBezTo>
                    <a:pt x="738" y="644"/>
                    <a:pt x="753" y="643"/>
                    <a:pt x="765" y="636"/>
                  </a:cubicBezTo>
                  <a:cubicBezTo>
                    <a:pt x="764" y="637"/>
                    <a:pt x="764" y="637"/>
                    <a:pt x="763" y="637"/>
                  </a:cubicBezTo>
                  <a:cubicBezTo>
                    <a:pt x="759" y="638"/>
                    <a:pt x="760" y="641"/>
                    <a:pt x="763" y="640"/>
                  </a:cubicBezTo>
                  <a:cubicBezTo>
                    <a:pt x="769" y="639"/>
                    <a:pt x="771" y="635"/>
                    <a:pt x="773" y="631"/>
                  </a:cubicBezTo>
                  <a:cubicBezTo>
                    <a:pt x="774" y="630"/>
                    <a:pt x="775" y="629"/>
                    <a:pt x="776" y="628"/>
                  </a:cubicBezTo>
                  <a:cubicBezTo>
                    <a:pt x="777" y="628"/>
                    <a:pt x="778" y="627"/>
                    <a:pt x="778" y="627"/>
                  </a:cubicBezTo>
                  <a:cubicBezTo>
                    <a:pt x="778" y="626"/>
                    <a:pt x="778" y="626"/>
                    <a:pt x="778" y="626"/>
                  </a:cubicBezTo>
                  <a:cubicBezTo>
                    <a:pt x="778" y="626"/>
                    <a:pt x="778" y="626"/>
                    <a:pt x="778" y="626"/>
                  </a:cubicBezTo>
                  <a:cubicBezTo>
                    <a:pt x="785" y="619"/>
                    <a:pt x="787" y="611"/>
                    <a:pt x="784" y="606"/>
                  </a:cubicBezTo>
                  <a:cubicBezTo>
                    <a:pt x="800" y="607"/>
                    <a:pt x="816" y="606"/>
                    <a:pt x="831" y="601"/>
                  </a:cubicBezTo>
                  <a:cubicBezTo>
                    <a:pt x="857" y="598"/>
                    <a:pt x="879" y="586"/>
                    <a:pt x="892" y="561"/>
                  </a:cubicBezTo>
                  <a:cubicBezTo>
                    <a:pt x="904" y="537"/>
                    <a:pt x="908" y="506"/>
                    <a:pt x="897" y="484"/>
                  </a:cubicBezTo>
                  <a:cubicBezTo>
                    <a:pt x="895" y="478"/>
                    <a:pt x="893" y="473"/>
                    <a:pt x="891" y="467"/>
                  </a:cubicBezTo>
                  <a:cubicBezTo>
                    <a:pt x="903" y="474"/>
                    <a:pt x="916" y="478"/>
                    <a:pt x="929" y="474"/>
                  </a:cubicBezTo>
                  <a:cubicBezTo>
                    <a:pt x="929" y="474"/>
                    <a:pt x="929" y="475"/>
                    <a:pt x="929" y="475"/>
                  </a:cubicBezTo>
                  <a:cubicBezTo>
                    <a:pt x="929" y="476"/>
                    <a:pt x="934" y="474"/>
                    <a:pt x="934" y="473"/>
                  </a:cubicBezTo>
                  <a:cubicBezTo>
                    <a:pt x="934" y="473"/>
                    <a:pt x="934" y="473"/>
                    <a:pt x="934" y="472"/>
                  </a:cubicBezTo>
                  <a:cubicBezTo>
                    <a:pt x="939" y="470"/>
                    <a:pt x="941" y="467"/>
                    <a:pt x="941" y="461"/>
                  </a:cubicBezTo>
                  <a:cubicBezTo>
                    <a:pt x="941" y="455"/>
                    <a:pt x="941" y="449"/>
                    <a:pt x="940" y="444"/>
                  </a:cubicBezTo>
                  <a:cubicBezTo>
                    <a:pt x="939" y="435"/>
                    <a:pt x="952" y="432"/>
                    <a:pt x="958" y="428"/>
                  </a:cubicBezTo>
                  <a:cubicBezTo>
                    <a:pt x="969" y="423"/>
                    <a:pt x="968" y="407"/>
                    <a:pt x="967" y="397"/>
                  </a:cubicBezTo>
                  <a:close/>
                  <a:moveTo>
                    <a:pt x="836" y="147"/>
                  </a:moveTo>
                  <a:cubicBezTo>
                    <a:pt x="836" y="147"/>
                    <a:pt x="836" y="147"/>
                    <a:pt x="836" y="146"/>
                  </a:cubicBezTo>
                  <a:cubicBezTo>
                    <a:pt x="836" y="147"/>
                    <a:pt x="836" y="147"/>
                    <a:pt x="836" y="147"/>
                  </a:cubicBezTo>
                  <a:close/>
                  <a:moveTo>
                    <a:pt x="600" y="429"/>
                  </a:moveTo>
                  <a:cubicBezTo>
                    <a:pt x="600" y="429"/>
                    <a:pt x="600" y="429"/>
                    <a:pt x="600" y="429"/>
                  </a:cubicBezTo>
                  <a:cubicBezTo>
                    <a:pt x="600" y="429"/>
                    <a:pt x="600" y="429"/>
                    <a:pt x="600" y="429"/>
                  </a:cubicBezTo>
                  <a:cubicBezTo>
                    <a:pt x="600" y="429"/>
                    <a:pt x="600" y="429"/>
                    <a:pt x="600" y="429"/>
                  </a:cubicBezTo>
                  <a:close/>
                  <a:moveTo>
                    <a:pt x="573" y="391"/>
                  </a:moveTo>
                  <a:cubicBezTo>
                    <a:pt x="572" y="389"/>
                    <a:pt x="572" y="387"/>
                    <a:pt x="571" y="385"/>
                  </a:cubicBezTo>
                  <a:cubicBezTo>
                    <a:pt x="572" y="385"/>
                    <a:pt x="573" y="384"/>
                    <a:pt x="573" y="384"/>
                  </a:cubicBezTo>
                  <a:cubicBezTo>
                    <a:pt x="573" y="386"/>
                    <a:pt x="573" y="388"/>
                    <a:pt x="573" y="391"/>
                  </a:cubicBezTo>
                  <a:close/>
                  <a:moveTo>
                    <a:pt x="573" y="382"/>
                  </a:moveTo>
                  <a:cubicBezTo>
                    <a:pt x="569" y="379"/>
                    <a:pt x="567" y="375"/>
                    <a:pt x="566" y="370"/>
                  </a:cubicBezTo>
                  <a:cubicBezTo>
                    <a:pt x="569" y="373"/>
                    <a:pt x="572" y="377"/>
                    <a:pt x="573" y="382"/>
                  </a:cubicBezTo>
                  <a:close/>
                  <a:moveTo>
                    <a:pt x="571" y="227"/>
                  </a:moveTo>
                  <a:cubicBezTo>
                    <a:pt x="571" y="226"/>
                    <a:pt x="571" y="225"/>
                    <a:pt x="571" y="223"/>
                  </a:cubicBezTo>
                  <a:cubicBezTo>
                    <a:pt x="570" y="222"/>
                    <a:pt x="568" y="222"/>
                    <a:pt x="567" y="222"/>
                  </a:cubicBezTo>
                  <a:cubicBezTo>
                    <a:pt x="565" y="216"/>
                    <a:pt x="561" y="208"/>
                    <a:pt x="559" y="200"/>
                  </a:cubicBezTo>
                  <a:cubicBezTo>
                    <a:pt x="562" y="204"/>
                    <a:pt x="565" y="209"/>
                    <a:pt x="567" y="213"/>
                  </a:cubicBezTo>
                  <a:cubicBezTo>
                    <a:pt x="570" y="218"/>
                    <a:pt x="571" y="223"/>
                    <a:pt x="571" y="227"/>
                  </a:cubicBezTo>
                  <a:close/>
                  <a:moveTo>
                    <a:pt x="552" y="264"/>
                  </a:moveTo>
                  <a:cubicBezTo>
                    <a:pt x="552" y="265"/>
                    <a:pt x="551" y="265"/>
                    <a:pt x="551" y="266"/>
                  </a:cubicBezTo>
                  <a:cubicBezTo>
                    <a:pt x="548" y="268"/>
                    <a:pt x="553" y="269"/>
                    <a:pt x="555" y="268"/>
                  </a:cubicBezTo>
                  <a:cubicBezTo>
                    <a:pt x="555" y="267"/>
                    <a:pt x="555" y="267"/>
                    <a:pt x="555" y="267"/>
                  </a:cubicBezTo>
                  <a:cubicBezTo>
                    <a:pt x="555" y="267"/>
                    <a:pt x="555" y="267"/>
                    <a:pt x="555" y="267"/>
                  </a:cubicBezTo>
                  <a:cubicBezTo>
                    <a:pt x="555" y="267"/>
                    <a:pt x="555" y="267"/>
                    <a:pt x="555" y="267"/>
                  </a:cubicBezTo>
                  <a:cubicBezTo>
                    <a:pt x="557" y="265"/>
                    <a:pt x="559" y="264"/>
                    <a:pt x="560" y="262"/>
                  </a:cubicBezTo>
                  <a:cubicBezTo>
                    <a:pt x="568" y="253"/>
                    <a:pt x="575" y="241"/>
                    <a:pt x="576" y="229"/>
                  </a:cubicBezTo>
                  <a:cubicBezTo>
                    <a:pt x="578" y="233"/>
                    <a:pt x="578" y="238"/>
                    <a:pt x="579" y="243"/>
                  </a:cubicBezTo>
                  <a:cubicBezTo>
                    <a:pt x="581" y="261"/>
                    <a:pt x="564" y="268"/>
                    <a:pt x="549" y="269"/>
                  </a:cubicBezTo>
                  <a:cubicBezTo>
                    <a:pt x="548" y="269"/>
                    <a:pt x="546" y="269"/>
                    <a:pt x="545" y="269"/>
                  </a:cubicBezTo>
                  <a:cubicBezTo>
                    <a:pt x="547" y="268"/>
                    <a:pt x="550" y="266"/>
                    <a:pt x="552" y="264"/>
                  </a:cubicBezTo>
                  <a:close/>
                  <a:moveTo>
                    <a:pt x="530" y="272"/>
                  </a:moveTo>
                  <a:cubicBezTo>
                    <a:pt x="527" y="272"/>
                    <a:pt x="525" y="272"/>
                    <a:pt x="522" y="272"/>
                  </a:cubicBezTo>
                  <a:cubicBezTo>
                    <a:pt x="525" y="272"/>
                    <a:pt x="527" y="272"/>
                    <a:pt x="530" y="272"/>
                  </a:cubicBezTo>
                  <a:close/>
                  <a:moveTo>
                    <a:pt x="291" y="237"/>
                  </a:moveTo>
                  <a:cubicBezTo>
                    <a:pt x="291" y="237"/>
                    <a:pt x="291" y="237"/>
                    <a:pt x="292" y="237"/>
                  </a:cubicBezTo>
                  <a:cubicBezTo>
                    <a:pt x="291" y="238"/>
                    <a:pt x="291" y="238"/>
                    <a:pt x="290" y="238"/>
                  </a:cubicBezTo>
                  <a:cubicBezTo>
                    <a:pt x="290" y="238"/>
                    <a:pt x="290" y="238"/>
                    <a:pt x="291" y="237"/>
                  </a:cubicBezTo>
                  <a:cubicBezTo>
                    <a:pt x="291" y="237"/>
                    <a:pt x="291" y="237"/>
                    <a:pt x="291" y="237"/>
                  </a:cubicBezTo>
                  <a:close/>
                  <a:moveTo>
                    <a:pt x="330" y="227"/>
                  </a:moveTo>
                  <a:cubicBezTo>
                    <a:pt x="331" y="227"/>
                    <a:pt x="332" y="226"/>
                    <a:pt x="333" y="226"/>
                  </a:cubicBezTo>
                  <a:cubicBezTo>
                    <a:pt x="333" y="226"/>
                    <a:pt x="333" y="226"/>
                    <a:pt x="333" y="226"/>
                  </a:cubicBezTo>
                  <a:cubicBezTo>
                    <a:pt x="333" y="226"/>
                    <a:pt x="333" y="226"/>
                    <a:pt x="334" y="227"/>
                  </a:cubicBezTo>
                  <a:cubicBezTo>
                    <a:pt x="332" y="228"/>
                    <a:pt x="331" y="229"/>
                    <a:pt x="329" y="229"/>
                  </a:cubicBezTo>
                  <a:cubicBezTo>
                    <a:pt x="329" y="229"/>
                    <a:pt x="330" y="228"/>
                    <a:pt x="330" y="227"/>
                  </a:cubicBezTo>
                  <a:close/>
                  <a:moveTo>
                    <a:pt x="355" y="206"/>
                  </a:moveTo>
                  <a:cubicBezTo>
                    <a:pt x="355" y="206"/>
                    <a:pt x="354" y="205"/>
                    <a:pt x="353" y="205"/>
                  </a:cubicBezTo>
                  <a:cubicBezTo>
                    <a:pt x="353" y="205"/>
                    <a:pt x="354" y="204"/>
                    <a:pt x="354" y="203"/>
                  </a:cubicBezTo>
                  <a:cubicBezTo>
                    <a:pt x="354" y="204"/>
                    <a:pt x="355" y="205"/>
                    <a:pt x="355" y="206"/>
                  </a:cubicBezTo>
                  <a:cubicBezTo>
                    <a:pt x="355" y="206"/>
                    <a:pt x="355" y="206"/>
                    <a:pt x="355" y="206"/>
                  </a:cubicBezTo>
                  <a:close/>
                  <a:moveTo>
                    <a:pt x="348" y="216"/>
                  </a:moveTo>
                  <a:cubicBezTo>
                    <a:pt x="349" y="215"/>
                    <a:pt x="349" y="215"/>
                    <a:pt x="350" y="214"/>
                  </a:cubicBezTo>
                  <a:cubicBezTo>
                    <a:pt x="350" y="214"/>
                    <a:pt x="351" y="214"/>
                    <a:pt x="351" y="214"/>
                  </a:cubicBezTo>
                  <a:cubicBezTo>
                    <a:pt x="348" y="218"/>
                    <a:pt x="346" y="222"/>
                    <a:pt x="343" y="225"/>
                  </a:cubicBezTo>
                  <a:cubicBezTo>
                    <a:pt x="341" y="227"/>
                    <a:pt x="339" y="228"/>
                    <a:pt x="336" y="230"/>
                  </a:cubicBezTo>
                  <a:cubicBezTo>
                    <a:pt x="336" y="230"/>
                    <a:pt x="335" y="231"/>
                    <a:pt x="335" y="231"/>
                  </a:cubicBezTo>
                  <a:cubicBezTo>
                    <a:pt x="335" y="231"/>
                    <a:pt x="334" y="230"/>
                    <a:pt x="334" y="230"/>
                  </a:cubicBezTo>
                  <a:cubicBezTo>
                    <a:pt x="340" y="227"/>
                    <a:pt x="344" y="222"/>
                    <a:pt x="348" y="216"/>
                  </a:cubicBezTo>
                  <a:close/>
                  <a:moveTo>
                    <a:pt x="360" y="208"/>
                  </a:moveTo>
                  <a:cubicBezTo>
                    <a:pt x="360" y="207"/>
                    <a:pt x="360" y="207"/>
                    <a:pt x="361" y="207"/>
                  </a:cubicBezTo>
                  <a:cubicBezTo>
                    <a:pt x="361" y="206"/>
                    <a:pt x="361" y="205"/>
                    <a:pt x="361" y="204"/>
                  </a:cubicBezTo>
                  <a:cubicBezTo>
                    <a:pt x="361" y="204"/>
                    <a:pt x="362" y="204"/>
                    <a:pt x="362" y="204"/>
                  </a:cubicBezTo>
                  <a:cubicBezTo>
                    <a:pt x="362" y="203"/>
                    <a:pt x="363" y="201"/>
                    <a:pt x="364" y="200"/>
                  </a:cubicBezTo>
                  <a:cubicBezTo>
                    <a:pt x="364" y="200"/>
                    <a:pt x="364" y="201"/>
                    <a:pt x="364" y="201"/>
                  </a:cubicBezTo>
                  <a:cubicBezTo>
                    <a:pt x="363" y="203"/>
                    <a:pt x="361" y="206"/>
                    <a:pt x="359" y="208"/>
                  </a:cubicBezTo>
                  <a:cubicBezTo>
                    <a:pt x="359" y="208"/>
                    <a:pt x="360" y="208"/>
                    <a:pt x="360" y="208"/>
                  </a:cubicBezTo>
                  <a:close/>
                  <a:moveTo>
                    <a:pt x="370" y="179"/>
                  </a:moveTo>
                  <a:cubicBezTo>
                    <a:pt x="371" y="183"/>
                    <a:pt x="370" y="186"/>
                    <a:pt x="369" y="190"/>
                  </a:cubicBezTo>
                  <a:cubicBezTo>
                    <a:pt x="369" y="190"/>
                    <a:pt x="369" y="190"/>
                    <a:pt x="368" y="190"/>
                  </a:cubicBezTo>
                  <a:cubicBezTo>
                    <a:pt x="368" y="188"/>
                    <a:pt x="368" y="186"/>
                    <a:pt x="368" y="184"/>
                  </a:cubicBezTo>
                  <a:cubicBezTo>
                    <a:pt x="368" y="183"/>
                    <a:pt x="367" y="183"/>
                    <a:pt x="367" y="182"/>
                  </a:cubicBezTo>
                  <a:cubicBezTo>
                    <a:pt x="368" y="181"/>
                    <a:pt x="369" y="180"/>
                    <a:pt x="370" y="179"/>
                  </a:cubicBezTo>
                  <a:close/>
                  <a:moveTo>
                    <a:pt x="360" y="196"/>
                  </a:moveTo>
                  <a:cubicBezTo>
                    <a:pt x="359" y="197"/>
                    <a:pt x="359" y="197"/>
                    <a:pt x="359" y="198"/>
                  </a:cubicBezTo>
                  <a:cubicBezTo>
                    <a:pt x="359" y="198"/>
                    <a:pt x="358" y="198"/>
                    <a:pt x="358" y="198"/>
                  </a:cubicBezTo>
                  <a:cubicBezTo>
                    <a:pt x="358" y="198"/>
                    <a:pt x="358" y="198"/>
                    <a:pt x="358" y="197"/>
                  </a:cubicBezTo>
                  <a:cubicBezTo>
                    <a:pt x="359" y="197"/>
                    <a:pt x="359" y="196"/>
                    <a:pt x="360" y="196"/>
                  </a:cubicBezTo>
                  <a:close/>
                  <a:moveTo>
                    <a:pt x="346" y="209"/>
                  </a:moveTo>
                  <a:cubicBezTo>
                    <a:pt x="346" y="209"/>
                    <a:pt x="346" y="210"/>
                    <a:pt x="346" y="210"/>
                  </a:cubicBezTo>
                  <a:cubicBezTo>
                    <a:pt x="346" y="211"/>
                    <a:pt x="345" y="212"/>
                    <a:pt x="345" y="213"/>
                  </a:cubicBezTo>
                  <a:cubicBezTo>
                    <a:pt x="344" y="214"/>
                    <a:pt x="343" y="215"/>
                    <a:pt x="342" y="215"/>
                  </a:cubicBezTo>
                  <a:cubicBezTo>
                    <a:pt x="342" y="215"/>
                    <a:pt x="342" y="214"/>
                    <a:pt x="342" y="213"/>
                  </a:cubicBezTo>
                  <a:cubicBezTo>
                    <a:pt x="343" y="212"/>
                    <a:pt x="345" y="210"/>
                    <a:pt x="346" y="209"/>
                  </a:cubicBezTo>
                  <a:close/>
                  <a:moveTo>
                    <a:pt x="337" y="218"/>
                  </a:moveTo>
                  <a:cubicBezTo>
                    <a:pt x="337" y="218"/>
                    <a:pt x="337" y="219"/>
                    <a:pt x="337" y="219"/>
                  </a:cubicBezTo>
                  <a:cubicBezTo>
                    <a:pt x="337" y="219"/>
                    <a:pt x="337" y="219"/>
                    <a:pt x="336" y="219"/>
                  </a:cubicBezTo>
                  <a:cubicBezTo>
                    <a:pt x="336" y="219"/>
                    <a:pt x="336" y="219"/>
                    <a:pt x="336" y="219"/>
                  </a:cubicBezTo>
                  <a:cubicBezTo>
                    <a:pt x="336" y="218"/>
                    <a:pt x="337" y="218"/>
                    <a:pt x="337" y="218"/>
                  </a:cubicBezTo>
                  <a:close/>
                  <a:moveTo>
                    <a:pt x="319" y="229"/>
                  </a:moveTo>
                  <a:cubicBezTo>
                    <a:pt x="319" y="229"/>
                    <a:pt x="319" y="229"/>
                    <a:pt x="319" y="229"/>
                  </a:cubicBezTo>
                  <a:cubicBezTo>
                    <a:pt x="320" y="230"/>
                    <a:pt x="322" y="230"/>
                    <a:pt x="323" y="229"/>
                  </a:cubicBezTo>
                  <a:cubicBezTo>
                    <a:pt x="324" y="229"/>
                    <a:pt x="324" y="229"/>
                    <a:pt x="324" y="229"/>
                  </a:cubicBezTo>
                  <a:cubicBezTo>
                    <a:pt x="324" y="230"/>
                    <a:pt x="323" y="231"/>
                    <a:pt x="323" y="232"/>
                  </a:cubicBezTo>
                  <a:cubicBezTo>
                    <a:pt x="323" y="234"/>
                    <a:pt x="325" y="234"/>
                    <a:pt x="326" y="233"/>
                  </a:cubicBezTo>
                  <a:cubicBezTo>
                    <a:pt x="327" y="233"/>
                    <a:pt x="328" y="233"/>
                    <a:pt x="329" y="232"/>
                  </a:cubicBezTo>
                  <a:cubicBezTo>
                    <a:pt x="329" y="233"/>
                    <a:pt x="330" y="233"/>
                    <a:pt x="330" y="233"/>
                  </a:cubicBezTo>
                  <a:cubicBezTo>
                    <a:pt x="325" y="235"/>
                    <a:pt x="321" y="234"/>
                    <a:pt x="316" y="234"/>
                  </a:cubicBezTo>
                  <a:cubicBezTo>
                    <a:pt x="316" y="234"/>
                    <a:pt x="316" y="233"/>
                    <a:pt x="315" y="233"/>
                  </a:cubicBezTo>
                  <a:cubicBezTo>
                    <a:pt x="315" y="232"/>
                    <a:pt x="314" y="231"/>
                    <a:pt x="314" y="230"/>
                  </a:cubicBezTo>
                  <a:cubicBezTo>
                    <a:pt x="316" y="230"/>
                    <a:pt x="317" y="229"/>
                    <a:pt x="319" y="229"/>
                  </a:cubicBezTo>
                  <a:close/>
                  <a:moveTo>
                    <a:pt x="308" y="230"/>
                  </a:moveTo>
                  <a:cubicBezTo>
                    <a:pt x="309" y="231"/>
                    <a:pt x="309" y="232"/>
                    <a:pt x="310" y="233"/>
                  </a:cubicBezTo>
                  <a:cubicBezTo>
                    <a:pt x="309" y="233"/>
                    <a:pt x="308" y="233"/>
                    <a:pt x="308" y="233"/>
                  </a:cubicBezTo>
                  <a:cubicBezTo>
                    <a:pt x="306" y="233"/>
                    <a:pt x="304" y="233"/>
                    <a:pt x="303" y="233"/>
                  </a:cubicBezTo>
                  <a:cubicBezTo>
                    <a:pt x="304" y="233"/>
                    <a:pt x="304" y="232"/>
                    <a:pt x="304" y="231"/>
                  </a:cubicBezTo>
                  <a:cubicBezTo>
                    <a:pt x="303" y="231"/>
                    <a:pt x="303" y="230"/>
                    <a:pt x="303" y="230"/>
                  </a:cubicBezTo>
                  <a:cubicBezTo>
                    <a:pt x="305" y="230"/>
                    <a:pt x="307" y="230"/>
                    <a:pt x="308" y="230"/>
                  </a:cubicBezTo>
                  <a:close/>
                  <a:moveTo>
                    <a:pt x="298" y="231"/>
                  </a:moveTo>
                  <a:cubicBezTo>
                    <a:pt x="298" y="232"/>
                    <a:pt x="298" y="233"/>
                    <a:pt x="299" y="233"/>
                  </a:cubicBezTo>
                  <a:cubicBezTo>
                    <a:pt x="299" y="233"/>
                    <a:pt x="299" y="234"/>
                    <a:pt x="300" y="234"/>
                  </a:cubicBezTo>
                  <a:cubicBezTo>
                    <a:pt x="298" y="234"/>
                    <a:pt x="297" y="235"/>
                    <a:pt x="295" y="235"/>
                  </a:cubicBezTo>
                  <a:cubicBezTo>
                    <a:pt x="295" y="235"/>
                    <a:pt x="294" y="235"/>
                    <a:pt x="294" y="235"/>
                  </a:cubicBezTo>
                  <a:cubicBezTo>
                    <a:pt x="293" y="235"/>
                    <a:pt x="292" y="235"/>
                    <a:pt x="291" y="236"/>
                  </a:cubicBezTo>
                  <a:cubicBezTo>
                    <a:pt x="292" y="233"/>
                    <a:pt x="294" y="232"/>
                    <a:pt x="298" y="231"/>
                  </a:cubicBezTo>
                  <a:close/>
                  <a:moveTo>
                    <a:pt x="253" y="304"/>
                  </a:moveTo>
                  <a:cubicBezTo>
                    <a:pt x="252" y="304"/>
                    <a:pt x="251" y="304"/>
                    <a:pt x="251" y="304"/>
                  </a:cubicBezTo>
                  <a:cubicBezTo>
                    <a:pt x="249" y="304"/>
                    <a:pt x="246" y="304"/>
                    <a:pt x="243" y="303"/>
                  </a:cubicBezTo>
                  <a:cubicBezTo>
                    <a:pt x="240" y="302"/>
                    <a:pt x="237" y="301"/>
                    <a:pt x="234" y="299"/>
                  </a:cubicBezTo>
                  <a:cubicBezTo>
                    <a:pt x="239" y="299"/>
                    <a:pt x="244" y="298"/>
                    <a:pt x="249" y="296"/>
                  </a:cubicBezTo>
                  <a:cubicBezTo>
                    <a:pt x="252" y="296"/>
                    <a:pt x="254" y="296"/>
                    <a:pt x="256" y="296"/>
                  </a:cubicBezTo>
                  <a:cubicBezTo>
                    <a:pt x="257" y="297"/>
                    <a:pt x="260" y="296"/>
                    <a:pt x="261" y="295"/>
                  </a:cubicBezTo>
                  <a:cubicBezTo>
                    <a:pt x="261" y="295"/>
                    <a:pt x="261" y="295"/>
                    <a:pt x="261" y="295"/>
                  </a:cubicBezTo>
                  <a:cubicBezTo>
                    <a:pt x="264" y="294"/>
                    <a:pt x="266" y="292"/>
                    <a:pt x="268" y="290"/>
                  </a:cubicBezTo>
                  <a:cubicBezTo>
                    <a:pt x="265" y="296"/>
                    <a:pt x="263" y="300"/>
                    <a:pt x="258" y="303"/>
                  </a:cubicBezTo>
                  <a:cubicBezTo>
                    <a:pt x="256" y="303"/>
                    <a:pt x="254" y="304"/>
                    <a:pt x="253" y="304"/>
                  </a:cubicBezTo>
                  <a:close/>
                  <a:moveTo>
                    <a:pt x="242" y="295"/>
                  </a:moveTo>
                  <a:cubicBezTo>
                    <a:pt x="242" y="295"/>
                    <a:pt x="243" y="295"/>
                    <a:pt x="243" y="295"/>
                  </a:cubicBezTo>
                  <a:cubicBezTo>
                    <a:pt x="240" y="296"/>
                    <a:pt x="237" y="297"/>
                    <a:pt x="234" y="296"/>
                  </a:cubicBezTo>
                  <a:cubicBezTo>
                    <a:pt x="236" y="292"/>
                    <a:pt x="238" y="287"/>
                    <a:pt x="240" y="283"/>
                  </a:cubicBezTo>
                  <a:cubicBezTo>
                    <a:pt x="241" y="287"/>
                    <a:pt x="241" y="291"/>
                    <a:pt x="242" y="295"/>
                  </a:cubicBezTo>
                  <a:close/>
                  <a:moveTo>
                    <a:pt x="265" y="286"/>
                  </a:moveTo>
                  <a:cubicBezTo>
                    <a:pt x="265" y="287"/>
                    <a:pt x="264" y="289"/>
                    <a:pt x="263" y="290"/>
                  </a:cubicBezTo>
                  <a:cubicBezTo>
                    <a:pt x="264" y="289"/>
                    <a:pt x="264" y="288"/>
                    <a:pt x="264" y="287"/>
                  </a:cubicBezTo>
                  <a:cubicBezTo>
                    <a:pt x="265" y="286"/>
                    <a:pt x="265" y="286"/>
                    <a:pt x="265" y="286"/>
                  </a:cubicBezTo>
                  <a:close/>
                  <a:moveTo>
                    <a:pt x="255" y="293"/>
                  </a:moveTo>
                  <a:cubicBezTo>
                    <a:pt x="255" y="293"/>
                    <a:pt x="255" y="293"/>
                    <a:pt x="254" y="293"/>
                  </a:cubicBezTo>
                  <a:cubicBezTo>
                    <a:pt x="254" y="293"/>
                    <a:pt x="255" y="293"/>
                    <a:pt x="255" y="293"/>
                  </a:cubicBezTo>
                  <a:cubicBezTo>
                    <a:pt x="255" y="293"/>
                    <a:pt x="255" y="293"/>
                    <a:pt x="255" y="293"/>
                  </a:cubicBezTo>
                  <a:close/>
                  <a:moveTo>
                    <a:pt x="250" y="293"/>
                  </a:moveTo>
                  <a:cubicBezTo>
                    <a:pt x="249" y="293"/>
                    <a:pt x="249" y="293"/>
                    <a:pt x="248" y="293"/>
                  </a:cubicBezTo>
                  <a:cubicBezTo>
                    <a:pt x="250" y="290"/>
                    <a:pt x="252" y="288"/>
                    <a:pt x="253" y="285"/>
                  </a:cubicBezTo>
                  <a:cubicBezTo>
                    <a:pt x="253" y="287"/>
                    <a:pt x="254" y="289"/>
                    <a:pt x="254" y="290"/>
                  </a:cubicBezTo>
                  <a:cubicBezTo>
                    <a:pt x="253" y="291"/>
                    <a:pt x="251" y="292"/>
                    <a:pt x="250" y="293"/>
                  </a:cubicBezTo>
                  <a:close/>
                  <a:moveTo>
                    <a:pt x="213" y="280"/>
                  </a:moveTo>
                  <a:cubicBezTo>
                    <a:pt x="215" y="280"/>
                    <a:pt x="217" y="280"/>
                    <a:pt x="217" y="279"/>
                  </a:cubicBezTo>
                  <a:cubicBezTo>
                    <a:pt x="217" y="278"/>
                    <a:pt x="217" y="278"/>
                    <a:pt x="218" y="278"/>
                  </a:cubicBezTo>
                  <a:cubicBezTo>
                    <a:pt x="218" y="280"/>
                    <a:pt x="218" y="282"/>
                    <a:pt x="217" y="285"/>
                  </a:cubicBezTo>
                  <a:cubicBezTo>
                    <a:pt x="216" y="284"/>
                    <a:pt x="215" y="282"/>
                    <a:pt x="214" y="281"/>
                  </a:cubicBezTo>
                  <a:cubicBezTo>
                    <a:pt x="214" y="281"/>
                    <a:pt x="213" y="281"/>
                    <a:pt x="213" y="280"/>
                  </a:cubicBezTo>
                  <a:close/>
                  <a:moveTo>
                    <a:pt x="219" y="287"/>
                  </a:moveTo>
                  <a:cubicBezTo>
                    <a:pt x="221" y="287"/>
                    <a:pt x="222" y="286"/>
                    <a:pt x="222" y="286"/>
                  </a:cubicBezTo>
                  <a:cubicBezTo>
                    <a:pt x="224" y="284"/>
                    <a:pt x="225" y="283"/>
                    <a:pt x="226" y="281"/>
                  </a:cubicBezTo>
                  <a:cubicBezTo>
                    <a:pt x="226" y="285"/>
                    <a:pt x="226" y="290"/>
                    <a:pt x="227" y="294"/>
                  </a:cubicBezTo>
                  <a:cubicBezTo>
                    <a:pt x="227" y="294"/>
                    <a:pt x="227" y="294"/>
                    <a:pt x="227" y="294"/>
                  </a:cubicBezTo>
                  <a:cubicBezTo>
                    <a:pt x="224" y="292"/>
                    <a:pt x="222" y="289"/>
                    <a:pt x="219" y="287"/>
                  </a:cubicBezTo>
                  <a:close/>
                  <a:moveTo>
                    <a:pt x="227" y="346"/>
                  </a:moveTo>
                  <a:cubicBezTo>
                    <a:pt x="227" y="346"/>
                    <a:pt x="227" y="346"/>
                    <a:pt x="227" y="346"/>
                  </a:cubicBezTo>
                  <a:cubicBezTo>
                    <a:pt x="228" y="344"/>
                    <a:pt x="229" y="342"/>
                    <a:pt x="230" y="340"/>
                  </a:cubicBezTo>
                  <a:cubicBezTo>
                    <a:pt x="230" y="341"/>
                    <a:pt x="231" y="343"/>
                    <a:pt x="231" y="344"/>
                  </a:cubicBezTo>
                  <a:cubicBezTo>
                    <a:pt x="231" y="344"/>
                    <a:pt x="232" y="344"/>
                    <a:pt x="232" y="345"/>
                  </a:cubicBezTo>
                  <a:cubicBezTo>
                    <a:pt x="232" y="345"/>
                    <a:pt x="231" y="345"/>
                    <a:pt x="231" y="345"/>
                  </a:cubicBezTo>
                  <a:cubicBezTo>
                    <a:pt x="229" y="346"/>
                    <a:pt x="228" y="346"/>
                    <a:pt x="227" y="346"/>
                  </a:cubicBezTo>
                  <a:close/>
                  <a:moveTo>
                    <a:pt x="203" y="346"/>
                  </a:moveTo>
                  <a:cubicBezTo>
                    <a:pt x="205" y="344"/>
                    <a:pt x="206" y="342"/>
                    <a:pt x="207" y="340"/>
                  </a:cubicBezTo>
                  <a:cubicBezTo>
                    <a:pt x="207" y="343"/>
                    <a:pt x="207" y="346"/>
                    <a:pt x="207" y="349"/>
                  </a:cubicBezTo>
                  <a:cubicBezTo>
                    <a:pt x="205" y="348"/>
                    <a:pt x="204" y="347"/>
                    <a:pt x="202" y="346"/>
                  </a:cubicBezTo>
                  <a:cubicBezTo>
                    <a:pt x="202" y="346"/>
                    <a:pt x="203" y="346"/>
                    <a:pt x="203" y="346"/>
                  </a:cubicBezTo>
                  <a:close/>
                  <a:moveTo>
                    <a:pt x="218" y="345"/>
                  </a:moveTo>
                  <a:cubicBezTo>
                    <a:pt x="218" y="346"/>
                    <a:pt x="218" y="347"/>
                    <a:pt x="219" y="348"/>
                  </a:cubicBezTo>
                  <a:cubicBezTo>
                    <a:pt x="217" y="348"/>
                    <a:pt x="216" y="349"/>
                    <a:pt x="216" y="349"/>
                  </a:cubicBezTo>
                  <a:cubicBezTo>
                    <a:pt x="216" y="349"/>
                    <a:pt x="216" y="349"/>
                    <a:pt x="216" y="349"/>
                  </a:cubicBezTo>
                  <a:cubicBezTo>
                    <a:pt x="217" y="348"/>
                    <a:pt x="217" y="346"/>
                    <a:pt x="218" y="345"/>
                  </a:cubicBezTo>
                  <a:close/>
                  <a:moveTo>
                    <a:pt x="240" y="345"/>
                  </a:moveTo>
                  <a:cubicBezTo>
                    <a:pt x="239" y="345"/>
                    <a:pt x="238" y="345"/>
                    <a:pt x="237" y="345"/>
                  </a:cubicBezTo>
                  <a:cubicBezTo>
                    <a:pt x="239" y="344"/>
                    <a:pt x="240" y="342"/>
                    <a:pt x="242" y="341"/>
                  </a:cubicBezTo>
                  <a:cubicBezTo>
                    <a:pt x="242" y="341"/>
                    <a:pt x="242" y="342"/>
                    <a:pt x="242" y="343"/>
                  </a:cubicBezTo>
                  <a:cubicBezTo>
                    <a:pt x="242" y="345"/>
                    <a:pt x="245" y="344"/>
                    <a:pt x="246" y="344"/>
                  </a:cubicBezTo>
                  <a:cubicBezTo>
                    <a:pt x="247" y="343"/>
                    <a:pt x="249" y="343"/>
                    <a:pt x="250" y="342"/>
                  </a:cubicBezTo>
                  <a:cubicBezTo>
                    <a:pt x="250" y="344"/>
                    <a:pt x="251" y="347"/>
                    <a:pt x="251" y="349"/>
                  </a:cubicBezTo>
                  <a:cubicBezTo>
                    <a:pt x="248" y="347"/>
                    <a:pt x="245" y="345"/>
                    <a:pt x="240" y="345"/>
                  </a:cubicBezTo>
                  <a:close/>
                  <a:moveTo>
                    <a:pt x="53" y="325"/>
                  </a:moveTo>
                  <a:cubicBezTo>
                    <a:pt x="53" y="326"/>
                    <a:pt x="52" y="326"/>
                    <a:pt x="52" y="327"/>
                  </a:cubicBezTo>
                  <a:cubicBezTo>
                    <a:pt x="51" y="327"/>
                    <a:pt x="49" y="328"/>
                    <a:pt x="48" y="329"/>
                  </a:cubicBezTo>
                  <a:cubicBezTo>
                    <a:pt x="48" y="333"/>
                    <a:pt x="47" y="337"/>
                    <a:pt x="46" y="342"/>
                  </a:cubicBezTo>
                  <a:cubicBezTo>
                    <a:pt x="45" y="340"/>
                    <a:pt x="44" y="338"/>
                    <a:pt x="43" y="336"/>
                  </a:cubicBezTo>
                  <a:cubicBezTo>
                    <a:pt x="44" y="331"/>
                    <a:pt x="46" y="326"/>
                    <a:pt x="48" y="321"/>
                  </a:cubicBezTo>
                  <a:cubicBezTo>
                    <a:pt x="48" y="323"/>
                    <a:pt x="48" y="324"/>
                    <a:pt x="48" y="325"/>
                  </a:cubicBezTo>
                  <a:cubicBezTo>
                    <a:pt x="49" y="326"/>
                    <a:pt x="51" y="326"/>
                    <a:pt x="53" y="325"/>
                  </a:cubicBezTo>
                  <a:close/>
                  <a:moveTo>
                    <a:pt x="77" y="447"/>
                  </a:moveTo>
                  <a:cubicBezTo>
                    <a:pt x="76" y="443"/>
                    <a:pt x="77" y="439"/>
                    <a:pt x="78" y="434"/>
                  </a:cubicBezTo>
                  <a:cubicBezTo>
                    <a:pt x="80" y="436"/>
                    <a:pt x="82" y="438"/>
                    <a:pt x="85" y="440"/>
                  </a:cubicBezTo>
                  <a:cubicBezTo>
                    <a:pt x="82" y="442"/>
                    <a:pt x="80" y="445"/>
                    <a:pt x="77" y="447"/>
                  </a:cubicBezTo>
                  <a:close/>
                  <a:moveTo>
                    <a:pt x="109" y="452"/>
                  </a:moveTo>
                  <a:cubicBezTo>
                    <a:pt x="109" y="453"/>
                    <a:pt x="108" y="454"/>
                    <a:pt x="108" y="455"/>
                  </a:cubicBezTo>
                  <a:cubicBezTo>
                    <a:pt x="107" y="451"/>
                    <a:pt x="108" y="448"/>
                    <a:pt x="108" y="444"/>
                  </a:cubicBezTo>
                  <a:cubicBezTo>
                    <a:pt x="110" y="444"/>
                    <a:pt x="112" y="443"/>
                    <a:pt x="113" y="442"/>
                  </a:cubicBezTo>
                  <a:cubicBezTo>
                    <a:pt x="113" y="442"/>
                    <a:pt x="113" y="443"/>
                    <a:pt x="113" y="443"/>
                  </a:cubicBezTo>
                  <a:cubicBezTo>
                    <a:pt x="112" y="445"/>
                    <a:pt x="112" y="447"/>
                    <a:pt x="113" y="449"/>
                  </a:cubicBezTo>
                  <a:cubicBezTo>
                    <a:pt x="113" y="450"/>
                    <a:pt x="113" y="450"/>
                    <a:pt x="113" y="451"/>
                  </a:cubicBezTo>
                  <a:cubicBezTo>
                    <a:pt x="112" y="451"/>
                    <a:pt x="110" y="451"/>
                    <a:pt x="109" y="452"/>
                  </a:cubicBezTo>
                  <a:close/>
                  <a:moveTo>
                    <a:pt x="231" y="482"/>
                  </a:moveTo>
                  <a:cubicBezTo>
                    <a:pt x="231" y="481"/>
                    <a:pt x="230" y="480"/>
                    <a:pt x="230" y="480"/>
                  </a:cubicBezTo>
                  <a:cubicBezTo>
                    <a:pt x="230" y="475"/>
                    <a:pt x="230" y="471"/>
                    <a:pt x="229" y="466"/>
                  </a:cubicBezTo>
                  <a:cubicBezTo>
                    <a:pt x="230" y="472"/>
                    <a:pt x="231" y="477"/>
                    <a:pt x="232" y="483"/>
                  </a:cubicBezTo>
                  <a:cubicBezTo>
                    <a:pt x="232" y="482"/>
                    <a:pt x="232" y="482"/>
                    <a:pt x="231" y="482"/>
                  </a:cubicBezTo>
                  <a:close/>
                  <a:moveTo>
                    <a:pt x="258" y="359"/>
                  </a:moveTo>
                  <a:cubicBezTo>
                    <a:pt x="257" y="359"/>
                    <a:pt x="257" y="359"/>
                    <a:pt x="257" y="359"/>
                  </a:cubicBezTo>
                  <a:cubicBezTo>
                    <a:pt x="258" y="358"/>
                    <a:pt x="258" y="358"/>
                    <a:pt x="259" y="357"/>
                  </a:cubicBezTo>
                  <a:cubicBezTo>
                    <a:pt x="258" y="358"/>
                    <a:pt x="258" y="358"/>
                    <a:pt x="258" y="359"/>
                  </a:cubicBezTo>
                  <a:close/>
                  <a:moveTo>
                    <a:pt x="220" y="497"/>
                  </a:moveTo>
                  <a:cubicBezTo>
                    <a:pt x="220" y="497"/>
                    <a:pt x="220" y="496"/>
                    <a:pt x="221" y="496"/>
                  </a:cubicBezTo>
                  <a:cubicBezTo>
                    <a:pt x="221" y="497"/>
                    <a:pt x="222" y="497"/>
                    <a:pt x="223" y="496"/>
                  </a:cubicBezTo>
                  <a:cubicBezTo>
                    <a:pt x="223" y="497"/>
                    <a:pt x="224" y="498"/>
                    <a:pt x="224" y="498"/>
                  </a:cubicBezTo>
                  <a:cubicBezTo>
                    <a:pt x="222" y="499"/>
                    <a:pt x="220" y="499"/>
                    <a:pt x="219" y="500"/>
                  </a:cubicBezTo>
                  <a:cubicBezTo>
                    <a:pt x="219" y="499"/>
                    <a:pt x="219" y="498"/>
                    <a:pt x="220" y="497"/>
                  </a:cubicBezTo>
                  <a:close/>
                  <a:moveTo>
                    <a:pt x="267" y="353"/>
                  </a:moveTo>
                  <a:cubicBezTo>
                    <a:pt x="267" y="353"/>
                    <a:pt x="267" y="353"/>
                    <a:pt x="267" y="353"/>
                  </a:cubicBezTo>
                  <a:cubicBezTo>
                    <a:pt x="268" y="353"/>
                    <a:pt x="268" y="352"/>
                    <a:pt x="269" y="352"/>
                  </a:cubicBezTo>
                  <a:cubicBezTo>
                    <a:pt x="268" y="352"/>
                    <a:pt x="268" y="353"/>
                    <a:pt x="268" y="353"/>
                  </a:cubicBezTo>
                  <a:cubicBezTo>
                    <a:pt x="268" y="353"/>
                    <a:pt x="268" y="353"/>
                    <a:pt x="267" y="353"/>
                  </a:cubicBezTo>
                  <a:close/>
                  <a:moveTo>
                    <a:pt x="270" y="347"/>
                  </a:moveTo>
                  <a:cubicBezTo>
                    <a:pt x="270" y="347"/>
                    <a:pt x="270" y="347"/>
                    <a:pt x="270" y="347"/>
                  </a:cubicBezTo>
                  <a:cubicBezTo>
                    <a:pt x="271" y="346"/>
                    <a:pt x="271" y="345"/>
                    <a:pt x="272" y="344"/>
                  </a:cubicBezTo>
                  <a:cubicBezTo>
                    <a:pt x="274" y="341"/>
                    <a:pt x="276" y="338"/>
                    <a:pt x="278" y="336"/>
                  </a:cubicBezTo>
                  <a:cubicBezTo>
                    <a:pt x="278" y="336"/>
                    <a:pt x="278" y="335"/>
                    <a:pt x="278" y="335"/>
                  </a:cubicBezTo>
                  <a:cubicBezTo>
                    <a:pt x="279" y="335"/>
                    <a:pt x="279" y="335"/>
                    <a:pt x="279" y="334"/>
                  </a:cubicBezTo>
                  <a:cubicBezTo>
                    <a:pt x="281" y="332"/>
                    <a:pt x="282" y="329"/>
                    <a:pt x="284" y="326"/>
                  </a:cubicBezTo>
                  <a:cubicBezTo>
                    <a:pt x="283" y="328"/>
                    <a:pt x="282" y="331"/>
                    <a:pt x="281" y="333"/>
                  </a:cubicBezTo>
                  <a:cubicBezTo>
                    <a:pt x="281" y="335"/>
                    <a:pt x="286" y="334"/>
                    <a:pt x="286" y="333"/>
                  </a:cubicBezTo>
                  <a:cubicBezTo>
                    <a:pt x="288" y="331"/>
                    <a:pt x="290" y="330"/>
                    <a:pt x="291" y="328"/>
                  </a:cubicBezTo>
                  <a:cubicBezTo>
                    <a:pt x="290" y="330"/>
                    <a:pt x="289" y="333"/>
                    <a:pt x="288" y="335"/>
                  </a:cubicBezTo>
                  <a:cubicBezTo>
                    <a:pt x="280" y="338"/>
                    <a:pt x="273" y="342"/>
                    <a:pt x="270" y="347"/>
                  </a:cubicBezTo>
                  <a:close/>
                  <a:moveTo>
                    <a:pt x="297" y="313"/>
                  </a:moveTo>
                  <a:cubicBezTo>
                    <a:pt x="295" y="317"/>
                    <a:pt x="292" y="321"/>
                    <a:pt x="290" y="324"/>
                  </a:cubicBezTo>
                  <a:cubicBezTo>
                    <a:pt x="291" y="319"/>
                    <a:pt x="293" y="314"/>
                    <a:pt x="294" y="309"/>
                  </a:cubicBezTo>
                  <a:cubicBezTo>
                    <a:pt x="295" y="311"/>
                    <a:pt x="296" y="312"/>
                    <a:pt x="297" y="313"/>
                  </a:cubicBezTo>
                  <a:cubicBezTo>
                    <a:pt x="297" y="313"/>
                    <a:pt x="297" y="313"/>
                    <a:pt x="297" y="313"/>
                  </a:cubicBezTo>
                  <a:close/>
                  <a:moveTo>
                    <a:pt x="290" y="306"/>
                  </a:moveTo>
                  <a:cubicBezTo>
                    <a:pt x="291" y="305"/>
                    <a:pt x="291" y="305"/>
                    <a:pt x="291" y="304"/>
                  </a:cubicBezTo>
                  <a:cubicBezTo>
                    <a:pt x="291" y="304"/>
                    <a:pt x="291" y="305"/>
                    <a:pt x="291" y="305"/>
                  </a:cubicBezTo>
                  <a:cubicBezTo>
                    <a:pt x="291" y="306"/>
                    <a:pt x="291" y="306"/>
                    <a:pt x="290" y="306"/>
                  </a:cubicBezTo>
                  <a:close/>
                  <a:moveTo>
                    <a:pt x="282" y="320"/>
                  </a:moveTo>
                  <a:cubicBezTo>
                    <a:pt x="282" y="320"/>
                    <a:pt x="281" y="320"/>
                    <a:pt x="281" y="321"/>
                  </a:cubicBezTo>
                  <a:cubicBezTo>
                    <a:pt x="282" y="318"/>
                    <a:pt x="283" y="314"/>
                    <a:pt x="284" y="311"/>
                  </a:cubicBezTo>
                  <a:cubicBezTo>
                    <a:pt x="284" y="314"/>
                    <a:pt x="283" y="317"/>
                    <a:pt x="282" y="320"/>
                  </a:cubicBezTo>
                  <a:close/>
                  <a:moveTo>
                    <a:pt x="301" y="316"/>
                  </a:moveTo>
                  <a:cubicBezTo>
                    <a:pt x="302" y="317"/>
                    <a:pt x="304" y="318"/>
                    <a:pt x="305" y="318"/>
                  </a:cubicBezTo>
                  <a:cubicBezTo>
                    <a:pt x="302" y="320"/>
                    <a:pt x="300" y="323"/>
                    <a:pt x="298" y="325"/>
                  </a:cubicBezTo>
                  <a:cubicBezTo>
                    <a:pt x="299" y="322"/>
                    <a:pt x="300" y="319"/>
                    <a:pt x="301" y="316"/>
                  </a:cubicBezTo>
                  <a:close/>
                  <a:moveTo>
                    <a:pt x="296" y="332"/>
                  </a:moveTo>
                  <a:cubicBezTo>
                    <a:pt x="299" y="329"/>
                    <a:pt x="303" y="325"/>
                    <a:pt x="306" y="322"/>
                  </a:cubicBezTo>
                  <a:cubicBezTo>
                    <a:pt x="304" y="325"/>
                    <a:pt x="302" y="328"/>
                    <a:pt x="301" y="331"/>
                  </a:cubicBezTo>
                  <a:cubicBezTo>
                    <a:pt x="299" y="332"/>
                    <a:pt x="298" y="332"/>
                    <a:pt x="296" y="332"/>
                  </a:cubicBezTo>
                  <a:close/>
                  <a:moveTo>
                    <a:pt x="319" y="325"/>
                  </a:moveTo>
                  <a:cubicBezTo>
                    <a:pt x="318" y="326"/>
                    <a:pt x="318" y="326"/>
                    <a:pt x="317" y="327"/>
                  </a:cubicBezTo>
                  <a:cubicBezTo>
                    <a:pt x="314" y="328"/>
                    <a:pt x="311" y="329"/>
                    <a:pt x="308" y="329"/>
                  </a:cubicBezTo>
                  <a:cubicBezTo>
                    <a:pt x="308" y="329"/>
                    <a:pt x="309" y="328"/>
                    <a:pt x="309" y="327"/>
                  </a:cubicBezTo>
                  <a:cubicBezTo>
                    <a:pt x="310" y="328"/>
                    <a:pt x="313" y="327"/>
                    <a:pt x="313" y="327"/>
                  </a:cubicBezTo>
                  <a:cubicBezTo>
                    <a:pt x="317" y="325"/>
                    <a:pt x="320" y="323"/>
                    <a:pt x="323" y="321"/>
                  </a:cubicBezTo>
                  <a:cubicBezTo>
                    <a:pt x="330" y="320"/>
                    <a:pt x="336" y="317"/>
                    <a:pt x="342" y="313"/>
                  </a:cubicBezTo>
                  <a:cubicBezTo>
                    <a:pt x="336" y="320"/>
                    <a:pt x="328" y="323"/>
                    <a:pt x="319" y="325"/>
                  </a:cubicBezTo>
                  <a:close/>
                  <a:moveTo>
                    <a:pt x="358" y="299"/>
                  </a:moveTo>
                  <a:cubicBezTo>
                    <a:pt x="358" y="299"/>
                    <a:pt x="358" y="299"/>
                    <a:pt x="359" y="298"/>
                  </a:cubicBezTo>
                  <a:cubicBezTo>
                    <a:pt x="360" y="299"/>
                    <a:pt x="363" y="297"/>
                    <a:pt x="364" y="296"/>
                  </a:cubicBezTo>
                  <a:cubicBezTo>
                    <a:pt x="366" y="293"/>
                    <a:pt x="368" y="290"/>
                    <a:pt x="370" y="287"/>
                  </a:cubicBezTo>
                  <a:cubicBezTo>
                    <a:pt x="370" y="291"/>
                    <a:pt x="371" y="294"/>
                    <a:pt x="371" y="297"/>
                  </a:cubicBezTo>
                  <a:cubicBezTo>
                    <a:pt x="366" y="298"/>
                    <a:pt x="361" y="299"/>
                    <a:pt x="357" y="301"/>
                  </a:cubicBezTo>
                  <a:cubicBezTo>
                    <a:pt x="357" y="300"/>
                    <a:pt x="357" y="300"/>
                    <a:pt x="358" y="299"/>
                  </a:cubicBezTo>
                  <a:close/>
                  <a:moveTo>
                    <a:pt x="379" y="291"/>
                  </a:moveTo>
                  <a:cubicBezTo>
                    <a:pt x="379" y="293"/>
                    <a:pt x="380" y="295"/>
                    <a:pt x="380" y="297"/>
                  </a:cubicBezTo>
                  <a:cubicBezTo>
                    <a:pt x="379" y="297"/>
                    <a:pt x="377" y="297"/>
                    <a:pt x="376" y="297"/>
                  </a:cubicBezTo>
                  <a:cubicBezTo>
                    <a:pt x="376" y="297"/>
                    <a:pt x="376" y="297"/>
                    <a:pt x="376" y="296"/>
                  </a:cubicBezTo>
                  <a:cubicBezTo>
                    <a:pt x="377" y="295"/>
                    <a:pt x="378" y="293"/>
                    <a:pt x="379" y="291"/>
                  </a:cubicBezTo>
                  <a:close/>
                  <a:moveTo>
                    <a:pt x="395" y="122"/>
                  </a:moveTo>
                  <a:cubicBezTo>
                    <a:pt x="397" y="121"/>
                    <a:pt x="399" y="119"/>
                    <a:pt x="401" y="117"/>
                  </a:cubicBezTo>
                  <a:cubicBezTo>
                    <a:pt x="401" y="117"/>
                    <a:pt x="401" y="118"/>
                    <a:pt x="401" y="118"/>
                  </a:cubicBezTo>
                  <a:cubicBezTo>
                    <a:pt x="401" y="118"/>
                    <a:pt x="401" y="119"/>
                    <a:pt x="401" y="119"/>
                  </a:cubicBezTo>
                  <a:cubicBezTo>
                    <a:pt x="401" y="120"/>
                    <a:pt x="401" y="120"/>
                    <a:pt x="401" y="121"/>
                  </a:cubicBezTo>
                  <a:cubicBezTo>
                    <a:pt x="399" y="124"/>
                    <a:pt x="398" y="126"/>
                    <a:pt x="396" y="129"/>
                  </a:cubicBezTo>
                  <a:cubicBezTo>
                    <a:pt x="396" y="127"/>
                    <a:pt x="395" y="125"/>
                    <a:pt x="395" y="122"/>
                  </a:cubicBezTo>
                  <a:close/>
                  <a:moveTo>
                    <a:pt x="399" y="113"/>
                  </a:moveTo>
                  <a:cubicBezTo>
                    <a:pt x="400" y="111"/>
                    <a:pt x="401" y="109"/>
                    <a:pt x="402" y="108"/>
                  </a:cubicBezTo>
                  <a:cubicBezTo>
                    <a:pt x="402" y="109"/>
                    <a:pt x="401" y="109"/>
                    <a:pt x="401" y="110"/>
                  </a:cubicBezTo>
                  <a:cubicBezTo>
                    <a:pt x="400" y="111"/>
                    <a:pt x="399" y="112"/>
                    <a:pt x="399" y="113"/>
                  </a:cubicBezTo>
                  <a:close/>
                  <a:moveTo>
                    <a:pt x="406" y="105"/>
                  </a:moveTo>
                  <a:cubicBezTo>
                    <a:pt x="405" y="105"/>
                    <a:pt x="404" y="105"/>
                    <a:pt x="404" y="105"/>
                  </a:cubicBezTo>
                  <a:cubicBezTo>
                    <a:pt x="406" y="103"/>
                    <a:pt x="408" y="101"/>
                    <a:pt x="410" y="99"/>
                  </a:cubicBezTo>
                  <a:cubicBezTo>
                    <a:pt x="409" y="101"/>
                    <a:pt x="407" y="103"/>
                    <a:pt x="406" y="105"/>
                  </a:cubicBezTo>
                  <a:close/>
                  <a:moveTo>
                    <a:pt x="398" y="133"/>
                  </a:moveTo>
                  <a:cubicBezTo>
                    <a:pt x="399" y="133"/>
                    <a:pt x="400" y="133"/>
                    <a:pt x="400" y="132"/>
                  </a:cubicBezTo>
                  <a:cubicBezTo>
                    <a:pt x="400" y="131"/>
                    <a:pt x="401" y="129"/>
                    <a:pt x="402" y="127"/>
                  </a:cubicBezTo>
                  <a:cubicBezTo>
                    <a:pt x="403" y="133"/>
                    <a:pt x="405" y="138"/>
                    <a:pt x="408" y="144"/>
                  </a:cubicBezTo>
                  <a:cubicBezTo>
                    <a:pt x="407" y="144"/>
                    <a:pt x="407" y="143"/>
                    <a:pt x="406" y="143"/>
                  </a:cubicBezTo>
                  <a:cubicBezTo>
                    <a:pt x="402" y="140"/>
                    <a:pt x="400" y="137"/>
                    <a:pt x="398" y="133"/>
                  </a:cubicBezTo>
                  <a:close/>
                  <a:moveTo>
                    <a:pt x="386" y="297"/>
                  </a:moveTo>
                  <a:cubicBezTo>
                    <a:pt x="387" y="296"/>
                    <a:pt x="387" y="295"/>
                    <a:pt x="388" y="294"/>
                  </a:cubicBezTo>
                  <a:cubicBezTo>
                    <a:pt x="389" y="294"/>
                    <a:pt x="390" y="294"/>
                    <a:pt x="391" y="295"/>
                  </a:cubicBezTo>
                  <a:cubicBezTo>
                    <a:pt x="391" y="296"/>
                    <a:pt x="391" y="297"/>
                    <a:pt x="392" y="298"/>
                  </a:cubicBezTo>
                  <a:cubicBezTo>
                    <a:pt x="390" y="298"/>
                    <a:pt x="388" y="298"/>
                    <a:pt x="386" y="297"/>
                  </a:cubicBezTo>
                  <a:close/>
                  <a:moveTo>
                    <a:pt x="391" y="291"/>
                  </a:moveTo>
                  <a:cubicBezTo>
                    <a:pt x="391" y="291"/>
                    <a:pt x="391" y="291"/>
                    <a:pt x="391" y="292"/>
                  </a:cubicBezTo>
                  <a:cubicBezTo>
                    <a:pt x="390" y="292"/>
                    <a:pt x="390" y="292"/>
                    <a:pt x="389" y="292"/>
                  </a:cubicBezTo>
                  <a:cubicBezTo>
                    <a:pt x="390" y="291"/>
                    <a:pt x="390" y="291"/>
                    <a:pt x="390" y="291"/>
                  </a:cubicBezTo>
                  <a:cubicBezTo>
                    <a:pt x="390" y="291"/>
                    <a:pt x="391" y="291"/>
                    <a:pt x="391" y="291"/>
                  </a:cubicBezTo>
                  <a:close/>
                  <a:moveTo>
                    <a:pt x="432" y="285"/>
                  </a:moveTo>
                  <a:cubicBezTo>
                    <a:pt x="432" y="285"/>
                    <a:pt x="431" y="285"/>
                    <a:pt x="431" y="285"/>
                  </a:cubicBezTo>
                  <a:cubicBezTo>
                    <a:pt x="431" y="285"/>
                    <a:pt x="432" y="285"/>
                    <a:pt x="432" y="285"/>
                  </a:cubicBezTo>
                  <a:cubicBezTo>
                    <a:pt x="432" y="285"/>
                    <a:pt x="432" y="285"/>
                    <a:pt x="432" y="285"/>
                  </a:cubicBezTo>
                  <a:close/>
                  <a:moveTo>
                    <a:pt x="416" y="293"/>
                  </a:moveTo>
                  <a:cubicBezTo>
                    <a:pt x="418" y="292"/>
                    <a:pt x="420" y="291"/>
                    <a:pt x="423" y="290"/>
                  </a:cubicBezTo>
                  <a:cubicBezTo>
                    <a:pt x="422" y="291"/>
                    <a:pt x="423" y="291"/>
                    <a:pt x="424" y="291"/>
                  </a:cubicBezTo>
                  <a:cubicBezTo>
                    <a:pt x="419" y="295"/>
                    <a:pt x="414" y="298"/>
                    <a:pt x="407" y="296"/>
                  </a:cubicBezTo>
                  <a:cubicBezTo>
                    <a:pt x="406" y="296"/>
                    <a:pt x="405" y="296"/>
                    <a:pt x="404" y="296"/>
                  </a:cubicBezTo>
                  <a:cubicBezTo>
                    <a:pt x="408" y="295"/>
                    <a:pt x="412" y="295"/>
                    <a:pt x="416" y="293"/>
                  </a:cubicBezTo>
                  <a:close/>
                  <a:moveTo>
                    <a:pt x="388" y="287"/>
                  </a:moveTo>
                  <a:cubicBezTo>
                    <a:pt x="387" y="289"/>
                    <a:pt x="386" y="290"/>
                    <a:pt x="385" y="292"/>
                  </a:cubicBezTo>
                  <a:cubicBezTo>
                    <a:pt x="384" y="289"/>
                    <a:pt x="384" y="286"/>
                    <a:pt x="384" y="284"/>
                  </a:cubicBezTo>
                  <a:cubicBezTo>
                    <a:pt x="385" y="283"/>
                    <a:pt x="386" y="283"/>
                    <a:pt x="386" y="282"/>
                  </a:cubicBezTo>
                  <a:cubicBezTo>
                    <a:pt x="385" y="281"/>
                    <a:pt x="385" y="280"/>
                    <a:pt x="385" y="279"/>
                  </a:cubicBezTo>
                  <a:cubicBezTo>
                    <a:pt x="386" y="282"/>
                    <a:pt x="387" y="285"/>
                    <a:pt x="388" y="287"/>
                  </a:cubicBezTo>
                  <a:close/>
                  <a:moveTo>
                    <a:pt x="410" y="109"/>
                  </a:moveTo>
                  <a:cubicBezTo>
                    <a:pt x="410" y="107"/>
                    <a:pt x="411" y="105"/>
                    <a:pt x="413" y="103"/>
                  </a:cubicBezTo>
                  <a:cubicBezTo>
                    <a:pt x="417" y="98"/>
                    <a:pt x="421" y="93"/>
                    <a:pt x="425" y="87"/>
                  </a:cubicBezTo>
                  <a:cubicBezTo>
                    <a:pt x="421" y="95"/>
                    <a:pt x="415" y="102"/>
                    <a:pt x="410" y="109"/>
                  </a:cubicBezTo>
                  <a:close/>
                  <a:moveTo>
                    <a:pt x="436" y="69"/>
                  </a:moveTo>
                  <a:cubicBezTo>
                    <a:pt x="436" y="68"/>
                    <a:pt x="437" y="67"/>
                    <a:pt x="438" y="65"/>
                  </a:cubicBezTo>
                  <a:cubicBezTo>
                    <a:pt x="441" y="63"/>
                    <a:pt x="444" y="62"/>
                    <a:pt x="447" y="60"/>
                  </a:cubicBezTo>
                  <a:cubicBezTo>
                    <a:pt x="443" y="63"/>
                    <a:pt x="439" y="66"/>
                    <a:pt x="436" y="69"/>
                  </a:cubicBezTo>
                  <a:close/>
                  <a:moveTo>
                    <a:pt x="460" y="52"/>
                  </a:moveTo>
                  <a:cubicBezTo>
                    <a:pt x="459" y="52"/>
                    <a:pt x="458" y="53"/>
                    <a:pt x="458" y="53"/>
                  </a:cubicBezTo>
                  <a:cubicBezTo>
                    <a:pt x="454" y="54"/>
                    <a:pt x="451" y="55"/>
                    <a:pt x="448" y="56"/>
                  </a:cubicBezTo>
                  <a:cubicBezTo>
                    <a:pt x="446" y="57"/>
                    <a:pt x="444" y="58"/>
                    <a:pt x="442" y="59"/>
                  </a:cubicBezTo>
                  <a:cubicBezTo>
                    <a:pt x="447" y="54"/>
                    <a:pt x="453" y="53"/>
                    <a:pt x="460" y="52"/>
                  </a:cubicBezTo>
                  <a:close/>
                  <a:moveTo>
                    <a:pt x="423" y="77"/>
                  </a:moveTo>
                  <a:cubicBezTo>
                    <a:pt x="426" y="74"/>
                    <a:pt x="429" y="72"/>
                    <a:pt x="432" y="69"/>
                  </a:cubicBezTo>
                  <a:cubicBezTo>
                    <a:pt x="431" y="71"/>
                    <a:pt x="431" y="73"/>
                    <a:pt x="430" y="75"/>
                  </a:cubicBezTo>
                  <a:cubicBezTo>
                    <a:pt x="430" y="75"/>
                    <a:pt x="430" y="76"/>
                    <a:pt x="430" y="76"/>
                  </a:cubicBezTo>
                  <a:cubicBezTo>
                    <a:pt x="423" y="83"/>
                    <a:pt x="417" y="91"/>
                    <a:pt x="411" y="98"/>
                  </a:cubicBezTo>
                  <a:cubicBezTo>
                    <a:pt x="411" y="98"/>
                    <a:pt x="407" y="98"/>
                    <a:pt x="407" y="99"/>
                  </a:cubicBezTo>
                  <a:cubicBezTo>
                    <a:pt x="405" y="100"/>
                    <a:pt x="404" y="101"/>
                    <a:pt x="403" y="102"/>
                  </a:cubicBezTo>
                  <a:cubicBezTo>
                    <a:pt x="408" y="93"/>
                    <a:pt x="416" y="84"/>
                    <a:pt x="423" y="77"/>
                  </a:cubicBezTo>
                  <a:close/>
                  <a:moveTo>
                    <a:pt x="394" y="138"/>
                  </a:moveTo>
                  <a:cubicBezTo>
                    <a:pt x="394" y="139"/>
                    <a:pt x="395" y="139"/>
                    <a:pt x="395" y="139"/>
                  </a:cubicBezTo>
                  <a:cubicBezTo>
                    <a:pt x="395" y="139"/>
                    <a:pt x="394" y="139"/>
                    <a:pt x="394" y="139"/>
                  </a:cubicBezTo>
                  <a:cubicBezTo>
                    <a:pt x="394" y="139"/>
                    <a:pt x="394" y="138"/>
                    <a:pt x="394" y="138"/>
                  </a:cubicBezTo>
                  <a:close/>
                  <a:moveTo>
                    <a:pt x="395" y="143"/>
                  </a:moveTo>
                  <a:cubicBezTo>
                    <a:pt x="397" y="144"/>
                    <a:pt x="399" y="145"/>
                    <a:pt x="401" y="145"/>
                  </a:cubicBezTo>
                  <a:cubicBezTo>
                    <a:pt x="404" y="147"/>
                    <a:pt x="406" y="149"/>
                    <a:pt x="408" y="150"/>
                  </a:cubicBezTo>
                  <a:cubicBezTo>
                    <a:pt x="409" y="151"/>
                    <a:pt x="411" y="153"/>
                    <a:pt x="412" y="154"/>
                  </a:cubicBezTo>
                  <a:cubicBezTo>
                    <a:pt x="412" y="154"/>
                    <a:pt x="412" y="154"/>
                    <a:pt x="412" y="155"/>
                  </a:cubicBezTo>
                  <a:cubicBezTo>
                    <a:pt x="403" y="154"/>
                    <a:pt x="398" y="150"/>
                    <a:pt x="395" y="143"/>
                  </a:cubicBezTo>
                  <a:close/>
                  <a:moveTo>
                    <a:pt x="377" y="241"/>
                  </a:moveTo>
                  <a:cubicBezTo>
                    <a:pt x="381" y="239"/>
                    <a:pt x="384" y="236"/>
                    <a:pt x="388" y="233"/>
                  </a:cubicBezTo>
                  <a:cubicBezTo>
                    <a:pt x="385" y="237"/>
                    <a:pt x="382" y="241"/>
                    <a:pt x="379" y="245"/>
                  </a:cubicBezTo>
                  <a:cubicBezTo>
                    <a:pt x="379" y="244"/>
                    <a:pt x="379" y="244"/>
                    <a:pt x="379" y="243"/>
                  </a:cubicBezTo>
                  <a:cubicBezTo>
                    <a:pt x="379" y="242"/>
                    <a:pt x="378" y="241"/>
                    <a:pt x="377" y="241"/>
                  </a:cubicBezTo>
                  <a:close/>
                  <a:moveTo>
                    <a:pt x="372" y="270"/>
                  </a:moveTo>
                  <a:cubicBezTo>
                    <a:pt x="374" y="262"/>
                    <a:pt x="378" y="255"/>
                    <a:pt x="382" y="249"/>
                  </a:cubicBezTo>
                  <a:cubicBezTo>
                    <a:pt x="378" y="258"/>
                    <a:pt x="377" y="269"/>
                    <a:pt x="380" y="280"/>
                  </a:cubicBezTo>
                  <a:cubicBezTo>
                    <a:pt x="379" y="280"/>
                    <a:pt x="379" y="281"/>
                    <a:pt x="379" y="281"/>
                  </a:cubicBezTo>
                  <a:cubicBezTo>
                    <a:pt x="378" y="284"/>
                    <a:pt x="377" y="286"/>
                    <a:pt x="376" y="289"/>
                  </a:cubicBezTo>
                  <a:cubicBezTo>
                    <a:pt x="375" y="286"/>
                    <a:pt x="375" y="283"/>
                    <a:pt x="374" y="280"/>
                  </a:cubicBezTo>
                  <a:cubicBezTo>
                    <a:pt x="373" y="278"/>
                    <a:pt x="369" y="279"/>
                    <a:pt x="368" y="281"/>
                  </a:cubicBezTo>
                  <a:cubicBezTo>
                    <a:pt x="368" y="282"/>
                    <a:pt x="367" y="283"/>
                    <a:pt x="367" y="284"/>
                  </a:cubicBezTo>
                  <a:cubicBezTo>
                    <a:pt x="369" y="279"/>
                    <a:pt x="370" y="275"/>
                    <a:pt x="372" y="270"/>
                  </a:cubicBezTo>
                  <a:close/>
                  <a:moveTo>
                    <a:pt x="323" y="318"/>
                  </a:moveTo>
                  <a:cubicBezTo>
                    <a:pt x="325" y="313"/>
                    <a:pt x="326" y="307"/>
                    <a:pt x="328" y="302"/>
                  </a:cubicBezTo>
                  <a:cubicBezTo>
                    <a:pt x="329" y="302"/>
                    <a:pt x="329" y="303"/>
                    <a:pt x="329" y="303"/>
                  </a:cubicBezTo>
                  <a:cubicBezTo>
                    <a:pt x="329" y="303"/>
                    <a:pt x="329" y="303"/>
                    <a:pt x="329" y="303"/>
                  </a:cubicBezTo>
                  <a:cubicBezTo>
                    <a:pt x="328" y="307"/>
                    <a:pt x="327" y="312"/>
                    <a:pt x="327" y="316"/>
                  </a:cubicBezTo>
                  <a:cubicBezTo>
                    <a:pt x="327" y="317"/>
                    <a:pt x="327" y="317"/>
                    <a:pt x="327" y="317"/>
                  </a:cubicBezTo>
                  <a:cubicBezTo>
                    <a:pt x="326" y="318"/>
                    <a:pt x="325" y="318"/>
                    <a:pt x="323" y="318"/>
                  </a:cubicBezTo>
                  <a:close/>
                  <a:moveTo>
                    <a:pt x="331" y="297"/>
                  </a:moveTo>
                  <a:cubicBezTo>
                    <a:pt x="331" y="297"/>
                    <a:pt x="331" y="298"/>
                    <a:pt x="330" y="298"/>
                  </a:cubicBezTo>
                  <a:cubicBezTo>
                    <a:pt x="330" y="298"/>
                    <a:pt x="330" y="298"/>
                    <a:pt x="330" y="298"/>
                  </a:cubicBezTo>
                  <a:cubicBezTo>
                    <a:pt x="330" y="298"/>
                    <a:pt x="331" y="297"/>
                    <a:pt x="331" y="297"/>
                  </a:cubicBezTo>
                  <a:close/>
                  <a:moveTo>
                    <a:pt x="317" y="321"/>
                  </a:moveTo>
                  <a:cubicBezTo>
                    <a:pt x="316" y="322"/>
                    <a:pt x="316" y="322"/>
                    <a:pt x="315" y="323"/>
                  </a:cubicBezTo>
                  <a:cubicBezTo>
                    <a:pt x="315" y="322"/>
                    <a:pt x="315" y="321"/>
                    <a:pt x="315" y="321"/>
                  </a:cubicBezTo>
                  <a:cubicBezTo>
                    <a:pt x="316" y="321"/>
                    <a:pt x="317" y="321"/>
                    <a:pt x="317" y="321"/>
                  </a:cubicBezTo>
                  <a:close/>
                  <a:moveTo>
                    <a:pt x="175" y="493"/>
                  </a:moveTo>
                  <a:cubicBezTo>
                    <a:pt x="176" y="494"/>
                    <a:pt x="177" y="494"/>
                    <a:pt x="178" y="495"/>
                  </a:cubicBezTo>
                  <a:cubicBezTo>
                    <a:pt x="178" y="496"/>
                    <a:pt x="179" y="497"/>
                    <a:pt x="179" y="499"/>
                  </a:cubicBezTo>
                  <a:cubicBezTo>
                    <a:pt x="179" y="499"/>
                    <a:pt x="179" y="499"/>
                    <a:pt x="179" y="499"/>
                  </a:cubicBezTo>
                  <a:cubicBezTo>
                    <a:pt x="178" y="499"/>
                    <a:pt x="177" y="499"/>
                    <a:pt x="175" y="498"/>
                  </a:cubicBezTo>
                  <a:cubicBezTo>
                    <a:pt x="175" y="498"/>
                    <a:pt x="175" y="497"/>
                    <a:pt x="176" y="496"/>
                  </a:cubicBezTo>
                  <a:cubicBezTo>
                    <a:pt x="176" y="496"/>
                    <a:pt x="175" y="496"/>
                    <a:pt x="175" y="496"/>
                  </a:cubicBezTo>
                  <a:cubicBezTo>
                    <a:pt x="175" y="495"/>
                    <a:pt x="174" y="494"/>
                    <a:pt x="174" y="493"/>
                  </a:cubicBezTo>
                  <a:cubicBezTo>
                    <a:pt x="174" y="493"/>
                    <a:pt x="175" y="493"/>
                    <a:pt x="175" y="493"/>
                  </a:cubicBezTo>
                  <a:close/>
                  <a:moveTo>
                    <a:pt x="168" y="491"/>
                  </a:moveTo>
                  <a:cubicBezTo>
                    <a:pt x="169" y="493"/>
                    <a:pt x="169" y="495"/>
                    <a:pt x="169" y="497"/>
                  </a:cubicBezTo>
                  <a:cubicBezTo>
                    <a:pt x="168" y="496"/>
                    <a:pt x="167" y="496"/>
                    <a:pt x="166" y="496"/>
                  </a:cubicBezTo>
                  <a:cubicBezTo>
                    <a:pt x="165" y="494"/>
                    <a:pt x="165" y="492"/>
                    <a:pt x="165" y="491"/>
                  </a:cubicBezTo>
                  <a:cubicBezTo>
                    <a:pt x="166" y="491"/>
                    <a:pt x="167" y="491"/>
                    <a:pt x="168" y="491"/>
                  </a:cubicBezTo>
                  <a:close/>
                  <a:moveTo>
                    <a:pt x="159" y="491"/>
                  </a:moveTo>
                  <a:cubicBezTo>
                    <a:pt x="159" y="492"/>
                    <a:pt x="160" y="494"/>
                    <a:pt x="160" y="495"/>
                  </a:cubicBezTo>
                  <a:cubicBezTo>
                    <a:pt x="159" y="495"/>
                    <a:pt x="157" y="495"/>
                    <a:pt x="156" y="495"/>
                  </a:cubicBezTo>
                  <a:cubicBezTo>
                    <a:pt x="156" y="494"/>
                    <a:pt x="155" y="493"/>
                    <a:pt x="155" y="492"/>
                  </a:cubicBezTo>
                  <a:cubicBezTo>
                    <a:pt x="157" y="491"/>
                    <a:pt x="158" y="491"/>
                    <a:pt x="159" y="491"/>
                  </a:cubicBezTo>
                  <a:close/>
                  <a:moveTo>
                    <a:pt x="121" y="503"/>
                  </a:moveTo>
                  <a:cubicBezTo>
                    <a:pt x="120" y="503"/>
                    <a:pt x="119" y="504"/>
                    <a:pt x="118" y="505"/>
                  </a:cubicBezTo>
                  <a:cubicBezTo>
                    <a:pt x="117" y="504"/>
                    <a:pt x="115" y="504"/>
                    <a:pt x="113" y="505"/>
                  </a:cubicBezTo>
                  <a:cubicBezTo>
                    <a:pt x="113" y="505"/>
                    <a:pt x="113" y="504"/>
                    <a:pt x="112" y="504"/>
                  </a:cubicBezTo>
                  <a:cubicBezTo>
                    <a:pt x="115" y="503"/>
                    <a:pt x="117" y="502"/>
                    <a:pt x="119" y="501"/>
                  </a:cubicBezTo>
                  <a:cubicBezTo>
                    <a:pt x="120" y="501"/>
                    <a:pt x="120" y="502"/>
                    <a:pt x="121" y="503"/>
                  </a:cubicBezTo>
                  <a:close/>
                  <a:moveTo>
                    <a:pt x="123" y="505"/>
                  </a:moveTo>
                  <a:cubicBezTo>
                    <a:pt x="123" y="505"/>
                    <a:pt x="123" y="505"/>
                    <a:pt x="123" y="505"/>
                  </a:cubicBezTo>
                  <a:cubicBezTo>
                    <a:pt x="123" y="506"/>
                    <a:pt x="122" y="506"/>
                    <a:pt x="122" y="506"/>
                  </a:cubicBezTo>
                  <a:cubicBezTo>
                    <a:pt x="122" y="505"/>
                    <a:pt x="122" y="505"/>
                    <a:pt x="123" y="505"/>
                  </a:cubicBezTo>
                  <a:close/>
                  <a:moveTo>
                    <a:pt x="127" y="502"/>
                  </a:moveTo>
                  <a:cubicBezTo>
                    <a:pt x="127" y="502"/>
                    <a:pt x="127" y="502"/>
                    <a:pt x="127" y="502"/>
                  </a:cubicBezTo>
                  <a:cubicBezTo>
                    <a:pt x="128" y="501"/>
                    <a:pt x="129" y="499"/>
                    <a:pt x="130" y="497"/>
                  </a:cubicBezTo>
                  <a:cubicBezTo>
                    <a:pt x="130" y="499"/>
                    <a:pt x="131" y="501"/>
                    <a:pt x="131" y="502"/>
                  </a:cubicBezTo>
                  <a:cubicBezTo>
                    <a:pt x="130" y="502"/>
                    <a:pt x="128" y="502"/>
                    <a:pt x="127" y="502"/>
                  </a:cubicBezTo>
                  <a:close/>
                  <a:moveTo>
                    <a:pt x="140" y="501"/>
                  </a:moveTo>
                  <a:cubicBezTo>
                    <a:pt x="140" y="501"/>
                    <a:pt x="140" y="501"/>
                    <a:pt x="140" y="501"/>
                  </a:cubicBezTo>
                  <a:cubicBezTo>
                    <a:pt x="140" y="501"/>
                    <a:pt x="140" y="501"/>
                    <a:pt x="139" y="502"/>
                  </a:cubicBezTo>
                  <a:cubicBezTo>
                    <a:pt x="139" y="501"/>
                    <a:pt x="140" y="501"/>
                    <a:pt x="140" y="501"/>
                  </a:cubicBezTo>
                  <a:close/>
                  <a:moveTo>
                    <a:pt x="124" y="498"/>
                  </a:moveTo>
                  <a:cubicBezTo>
                    <a:pt x="124" y="498"/>
                    <a:pt x="124" y="498"/>
                    <a:pt x="124" y="498"/>
                  </a:cubicBezTo>
                  <a:cubicBezTo>
                    <a:pt x="124" y="498"/>
                    <a:pt x="124" y="498"/>
                    <a:pt x="124" y="498"/>
                  </a:cubicBezTo>
                  <a:cubicBezTo>
                    <a:pt x="124" y="498"/>
                    <a:pt x="124" y="498"/>
                    <a:pt x="124" y="498"/>
                  </a:cubicBezTo>
                  <a:close/>
                  <a:moveTo>
                    <a:pt x="105" y="493"/>
                  </a:moveTo>
                  <a:cubicBezTo>
                    <a:pt x="108" y="493"/>
                    <a:pt x="112" y="494"/>
                    <a:pt x="115" y="493"/>
                  </a:cubicBezTo>
                  <a:cubicBezTo>
                    <a:pt x="116" y="495"/>
                    <a:pt x="117" y="497"/>
                    <a:pt x="118" y="498"/>
                  </a:cubicBezTo>
                  <a:cubicBezTo>
                    <a:pt x="116" y="500"/>
                    <a:pt x="113" y="501"/>
                    <a:pt x="111" y="502"/>
                  </a:cubicBezTo>
                  <a:cubicBezTo>
                    <a:pt x="109" y="499"/>
                    <a:pt x="107" y="496"/>
                    <a:pt x="105" y="493"/>
                  </a:cubicBezTo>
                  <a:close/>
                  <a:moveTo>
                    <a:pt x="93" y="502"/>
                  </a:moveTo>
                  <a:cubicBezTo>
                    <a:pt x="93" y="502"/>
                    <a:pt x="92" y="502"/>
                    <a:pt x="92" y="502"/>
                  </a:cubicBezTo>
                  <a:cubicBezTo>
                    <a:pt x="92" y="502"/>
                    <a:pt x="93" y="502"/>
                    <a:pt x="93" y="502"/>
                  </a:cubicBezTo>
                  <a:cubicBezTo>
                    <a:pt x="93" y="502"/>
                    <a:pt x="93" y="502"/>
                    <a:pt x="93" y="502"/>
                  </a:cubicBezTo>
                  <a:close/>
                  <a:moveTo>
                    <a:pt x="95" y="504"/>
                  </a:moveTo>
                  <a:cubicBezTo>
                    <a:pt x="96" y="504"/>
                    <a:pt x="96" y="505"/>
                    <a:pt x="97" y="506"/>
                  </a:cubicBezTo>
                  <a:cubicBezTo>
                    <a:pt x="96" y="506"/>
                    <a:pt x="96" y="506"/>
                    <a:pt x="95" y="505"/>
                  </a:cubicBezTo>
                  <a:cubicBezTo>
                    <a:pt x="94" y="505"/>
                    <a:pt x="92" y="505"/>
                    <a:pt x="91" y="505"/>
                  </a:cubicBezTo>
                  <a:cubicBezTo>
                    <a:pt x="92" y="505"/>
                    <a:pt x="93" y="505"/>
                    <a:pt x="95" y="504"/>
                  </a:cubicBezTo>
                  <a:close/>
                  <a:moveTo>
                    <a:pt x="54" y="458"/>
                  </a:moveTo>
                  <a:cubicBezTo>
                    <a:pt x="53" y="457"/>
                    <a:pt x="53" y="455"/>
                    <a:pt x="52" y="454"/>
                  </a:cubicBezTo>
                  <a:cubicBezTo>
                    <a:pt x="53" y="455"/>
                    <a:pt x="54" y="456"/>
                    <a:pt x="55" y="457"/>
                  </a:cubicBezTo>
                  <a:cubicBezTo>
                    <a:pt x="55" y="457"/>
                    <a:pt x="54" y="458"/>
                    <a:pt x="54" y="458"/>
                  </a:cubicBezTo>
                  <a:close/>
                  <a:moveTo>
                    <a:pt x="55" y="476"/>
                  </a:moveTo>
                  <a:cubicBezTo>
                    <a:pt x="54" y="473"/>
                    <a:pt x="53" y="470"/>
                    <a:pt x="52" y="467"/>
                  </a:cubicBezTo>
                  <a:cubicBezTo>
                    <a:pt x="54" y="470"/>
                    <a:pt x="55" y="473"/>
                    <a:pt x="56" y="476"/>
                  </a:cubicBezTo>
                  <a:cubicBezTo>
                    <a:pt x="56" y="476"/>
                    <a:pt x="56" y="476"/>
                    <a:pt x="55" y="476"/>
                  </a:cubicBezTo>
                  <a:close/>
                  <a:moveTo>
                    <a:pt x="69" y="484"/>
                  </a:moveTo>
                  <a:cubicBezTo>
                    <a:pt x="70" y="486"/>
                    <a:pt x="70" y="487"/>
                    <a:pt x="71" y="489"/>
                  </a:cubicBezTo>
                  <a:cubicBezTo>
                    <a:pt x="71" y="489"/>
                    <a:pt x="71" y="489"/>
                    <a:pt x="71" y="489"/>
                  </a:cubicBezTo>
                  <a:cubicBezTo>
                    <a:pt x="70" y="487"/>
                    <a:pt x="69" y="486"/>
                    <a:pt x="68" y="485"/>
                  </a:cubicBezTo>
                  <a:cubicBezTo>
                    <a:pt x="68" y="484"/>
                    <a:pt x="69" y="484"/>
                    <a:pt x="69" y="484"/>
                  </a:cubicBezTo>
                  <a:close/>
                  <a:moveTo>
                    <a:pt x="45" y="440"/>
                  </a:moveTo>
                  <a:cubicBezTo>
                    <a:pt x="47" y="441"/>
                    <a:pt x="50" y="444"/>
                    <a:pt x="53" y="448"/>
                  </a:cubicBezTo>
                  <a:cubicBezTo>
                    <a:pt x="52" y="447"/>
                    <a:pt x="51" y="448"/>
                    <a:pt x="50" y="448"/>
                  </a:cubicBezTo>
                  <a:cubicBezTo>
                    <a:pt x="49" y="447"/>
                    <a:pt x="49" y="446"/>
                    <a:pt x="49" y="445"/>
                  </a:cubicBezTo>
                  <a:cubicBezTo>
                    <a:pt x="48" y="444"/>
                    <a:pt x="43" y="445"/>
                    <a:pt x="43" y="447"/>
                  </a:cubicBezTo>
                  <a:cubicBezTo>
                    <a:pt x="44" y="448"/>
                    <a:pt x="44" y="449"/>
                    <a:pt x="45" y="449"/>
                  </a:cubicBezTo>
                  <a:cubicBezTo>
                    <a:pt x="39" y="441"/>
                    <a:pt x="33" y="433"/>
                    <a:pt x="28" y="424"/>
                  </a:cubicBezTo>
                  <a:cubicBezTo>
                    <a:pt x="34" y="429"/>
                    <a:pt x="39" y="434"/>
                    <a:pt x="45" y="440"/>
                  </a:cubicBezTo>
                  <a:close/>
                  <a:moveTo>
                    <a:pt x="15" y="394"/>
                  </a:moveTo>
                  <a:cubicBezTo>
                    <a:pt x="13" y="388"/>
                    <a:pt x="13" y="381"/>
                    <a:pt x="15" y="375"/>
                  </a:cubicBezTo>
                  <a:cubicBezTo>
                    <a:pt x="15" y="383"/>
                    <a:pt x="15" y="391"/>
                    <a:pt x="16" y="398"/>
                  </a:cubicBezTo>
                  <a:cubicBezTo>
                    <a:pt x="16" y="397"/>
                    <a:pt x="15" y="395"/>
                    <a:pt x="15" y="394"/>
                  </a:cubicBezTo>
                  <a:close/>
                  <a:moveTo>
                    <a:pt x="65" y="492"/>
                  </a:moveTo>
                  <a:cubicBezTo>
                    <a:pt x="63" y="490"/>
                    <a:pt x="61" y="487"/>
                    <a:pt x="60" y="485"/>
                  </a:cubicBezTo>
                  <a:cubicBezTo>
                    <a:pt x="60" y="484"/>
                    <a:pt x="60" y="484"/>
                    <a:pt x="60" y="483"/>
                  </a:cubicBezTo>
                  <a:cubicBezTo>
                    <a:pt x="60" y="483"/>
                    <a:pt x="60" y="482"/>
                    <a:pt x="60" y="482"/>
                  </a:cubicBezTo>
                  <a:cubicBezTo>
                    <a:pt x="65" y="489"/>
                    <a:pt x="70" y="496"/>
                    <a:pt x="78" y="502"/>
                  </a:cubicBezTo>
                  <a:cubicBezTo>
                    <a:pt x="73" y="499"/>
                    <a:pt x="69" y="496"/>
                    <a:pt x="65" y="492"/>
                  </a:cubicBezTo>
                  <a:close/>
                  <a:moveTo>
                    <a:pt x="100" y="509"/>
                  </a:moveTo>
                  <a:cubicBezTo>
                    <a:pt x="98" y="509"/>
                    <a:pt x="97" y="509"/>
                    <a:pt x="96" y="508"/>
                  </a:cubicBezTo>
                  <a:cubicBezTo>
                    <a:pt x="97" y="508"/>
                    <a:pt x="98" y="508"/>
                    <a:pt x="100" y="508"/>
                  </a:cubicBezTo>
                  <a:cubicBezTo>
                    <a:pt x="100" y="508"/>
                    <a:pt x="100" y="508"/>
                    <a:pt x="100" y="508"/>
                  </a:cubicBezTo>
                  <a:cubicBezTo>
                    <a:pt x="101" y="510"/>
                    <a:pt x="104" y="509"/>
                    <a:pt x="105" y="507"/>
                  </a:cubicBezTo>
                  <a:cubicBezTo>
                    <a:pt x="106" y="507"/>
                    <a:pt x="107" y="506"/>
                    <a:pt x="107" y="506"/>
                  </a:cubicBezTo>
                  <a:cubicBezTo>
                    <a:pt x="109" y="508"/>
                    <a:pt x="110" y="509"/>
                    <a:pt x="111" y="511"/>
                  </a:cubicBezTo>
                  <a:cubicBezTo>
                    <a:pt x="112" y="512"/>
                    <a:pt x="116" y="510"/>
                    <a:pt x="116" y="509"/>
                  </a:cubicBezTo>
                  <a:cubicBezTo>
                    <a:pt x="116" y="509"/>
                    <a:pt x="116" y="509"/>
                    <a:pt x="116" y="509"/>
                  </a:cubicBezTo>
                  <a:cubicBezTo>
                    <a:pt x="119" y="509"/>
                    <a:pt x="122" y="508"/>
                    <a:pt x="125" y="508"/>
                  </a:cubicBezTo>
                  <a:cubicBezTo>
                    <a:pt x="125" y="508"/>
                    <a:pt x="126" y="508"/>
                    <a:pt x="126" y="508"/>
                  </a:cubicBezTo>
                  <a:cubicBezTo>
                    <a:pt x="126" y="509"/>
                    <a:pt x="127" y="509"/>
                    <a:pt x="128" y="509"/>
                  </a:cubicBezTo>
                  <a:cubicBezTo>
                    <a:pt x="126" y="510"/>
                    <a:pt x="124" y="511"/>
                    <a:pt x="121" y="511"/>
                  </a:cubicBezTo>
                  <a:cubicBezTo>
                    <a:pt x="114" y="512"/>
                    <a:pt x="107" y="511"/>
                    <a:pt x="100" y="509"/>
                  </a:cubicBezTo>
                  <a:close/>
                  <a:moveTo>
                    <a:pt x="142" y="499"/>
                  </a:moveTo>
                  <a:cubicBezTo>
                    <a:pt x="142" y="499"/>
                    <a:pt x="143" y="499"/>
                    <a:pt x="143" y="498"/>
                  </a:cubicBezTo>
                  <a:cubicBezTo>
                    <a:pt x="143" y="498"/>
                    <a:pt x="143" y="498"/>
                    <a:pt x="143" y="497"/>
                  </a:cubicBezTo>
                  <a:cubicBezTo>
                    <a:pt x="143" y="497"/>
                    <a:pt x="143" y="497"/>
                    <a:pt x="143" y="497"/>
                  </a:cubicBezTo>
                  <a:cubicBezTo>
                    <a:pt x="144" y="498"/>
                    <a:pt x="144" y="498"/>
                    <a:pt x="144" y="499"/>
                  </a:cubicBezTo>
                  <a:cubicBezTo>
                    <a:pt x="143" y="499"/>
                    <a:pt x="143" y="499"/>
                    <a:pt x="143" y="499"/>
                  </a:cubicBezTo>
                  <a:cubicBezTo>
                    <a:pt x="142" y="499"/>
                    <a:pt x="142" y="499"/>
                    <a:pt x="142" y="499"/>
                  </a:cubicBezTo>
                  <a:close/>
                  <a:moveTo>
                    <a:pt x="149" y="496"/>
                  </a:moveTo>
                  <a:cubicBezTo>
                    <a:pt x="149" y="495"/>
                    <a:pt x="149" y="495"/>
                    <a:pt x="149" y="494"/>
                  </a:cubicBezTo>
                  <a:cubicBezTo>
                    <a:pt x="149" y="494"/>
                    <a:pt x="150" y="494"/>
                    <a:pt x="150" y="494"/>
                  </a:cubicBezTo>
                  <a:cubicBezTo>
                    <a:pt x="150" y="494"/>
                    <a:pt x="150" y="495"/>
                    <a:pt x="150" y="496"/>
                  </a:cubicBezTo>
                  <a:cubicBezTo>
                    <a:pt x="150" y="496"/>
                    <a:pt x="149" y="496"/>
                    <a:pt x="149" y="496"/>
                  </a:cubicBezTo>
                  <a:close/>
                  <a:moveTo>
                    <a:pt x="180" y="499"/>
                  </a:moveTo>
                  <a:cubicBezTo>
                    <a:pt x="181" y="499"/>
                    <a:pt x="183" y="499"/>
                    <a:pt x="184" y="498"/>
                  </a:cubicBezTo>
                  <a:cubicBezTo>
                    <a:pt x="184" y="498"/>
                    <a:pt x="184" y="498"/>
                    <a:pt x="184" y="498"/>
                  </a:cubicBezTo>
                  <a:cubicBezTo>
                    <a:pt x="186" y="498"/>
                    <a:pt x="187" y="499"/>
                    <a:pt x="189" y="499"/>
                  </a:cubicBezTo>
                  <a:cubicBezTo>
                    <a:pt x="189" y="500"/>
                    <a:pt x="189" y="500"/>
                    <a:pt x="189" y="501"/>
                  </a:cubicBezTo>
                  <a:cubicBezTo>
                    <a:pt x="189" y="501"/>
                    <a:pt x="188" y="501"/>
                    <a:pt x="187" y="501"/>
                  </a:cubicBezTo>
                  <a:cubicBezTo>
                    <a:pt x="185" y="500"/>
                    <a:pt x="183" y="500"/>
                    <a:pt x="180" y="499"/>
                  </a:cubicBezTo>
                  <a:close/>
                  <a:moveTo>
                    <a:pt x="198" y="501"/>
                  </a:moveTo>
                  <a:cubicBezTo>
                    <a:pt x="198" y="501"/>
                    <a:pt x="199" y="501"/>
                    <a:pt x="199" y="501"/>
                  </a:cubicBezTo>
                  <a:cubicBezTo>
                    <a:pt x="200" y="501"/>
                    <a:pt x="201" y="501"/>
                    <a:pt x="202" y="501"/>
                  </a:cubicBezTo>
                  <a:cubicBezTo>
                    <a:pt x="202" y="501"/>
                    <a:pt x="202" y="501"/>
                    <a:pt x="202" y="501"/>
                  </a:cubicBezTo>
                  <a:cubicBezTo>
                    <a:pt x="201" y="501"/>
                    <a:pt x="199" y="501"/>
                    <a:pt x="198" y="501"/>
                  </a:cubicBezTo>
                  <a:close/>
                  <a:moveTo>
                    <a:pt x="207" y="501"/>
                  </a:moveTo>
                  <a:cubicBezTo>
                    <a:pt x="207" y="501"/>
                    <a:pt x="207" y="501"/>
                    <a:pt x="207" y="501"/>
                  </a:cubicBezTo>
                  <a:cubicBezTo>
                    <a:pt x="207" y="500"/>
                    <a:pt x="208" y="500"/>
                    <a:pt x="208" y="500"/>
                  </a:cubicBezTo>
                  <a:cubicBezTo>
                    <a:pt x="209" y="500"/>
                    <a:pt x="210" y="499"/>
                    <a:pt x="211" y="499"/>
                  </a:cubicBezTo>
                  <a:cubicBezTo>
                    <a:pt x="211" y="500"/>
                    <a:pt x="211" y="500"/>
                    <a:pt x="211" y="501"/>
                  </a:cubicBezTo>
                  <a:cubicBezTo>
                    <a:pt x="210" y="501"/>
                    <a:pt x="208" y="501"/>
                    <a:pt x="207" y="501"/>
                  </a:cubicBezTo>
                  <a:close/>
                  <a:moveTo>
                    <a:pt x="231" y="494"/>
                  </a:moveTo>
                  <a:cubicBezTo>
                    <a:pt x="231" y="493"/>
                    <a:pt x="232" y="491"/>
                    <a:pt x="232" y="489"/>
                  </a:cubicBezTo>
                  <a:cubicBezTo>
                    <a:pt x="232" y="489"/>
                    <a:pt x="233" y="489"/>
                    <a:pt x="233" y="488"/>
                  </a:cubicBezTo>
                  <a:cubicBezTo>
                    <a:pt x="234" y="489"/>
                    <a:pt x="234" y="490"/>
                    <a:pt x="234" y="491"/>
                  </a:cubicBezTo>
                  <a:cubicBezTo>
                    <a:pt x="233" y="493"/>
                    <a:pt x="232" y="494"/>
                    <a:pt x="231" y="494"/>
                  </a:cubicBezTo>
                  <a:close/>
                  <a:moveTo>
                    <a:pt x="314" y="559"/>
                  </a:moveTo>
                  <a:cubicBezTo>
                    <a:pt x="315" y="561"/>
                    <a:pt x="316" y="562"/>
                    <a:pt x="317" y="564"/>
                  </a:cubicBezTo>
                  <a:cubicBezTo>
                    <a:pt x="315" y="563"/>
                    <a:pt x="313" y="561"/>
                    <a:pt x="312" y="560"/>
                  </a:cubicBezTo>
                  <a:cubicBezTo>
                    <a:pt x="312" y="560"/>
                    <a:pt x="313" y="560"/>
                    <a:pt x="314" y="559"/>
                  </a:cubicBezTo>
                  <a:close/>
                  <a:moveTo>
                    <a:pt x="697" y="629"/>
                  </a:moveTo>
                  <a:cubicBezTo>
                    <a:pt x="697" y="629"/>
                    <a:pt x="697" y="629"/>
                    <a:pt x="697" y="629"/>
                  </a:cubicBezTo>
                  <a:cubicBezTo>
                    <a:pt x="696" y="629"/>
                    <a:pt x="696" y="626"/>
                    <a:pt x="696" y="624"/>
                  </a:cubicBezTo>
                  <a:cubicBezTo>
                    <a:pt x="696" y="624"/>
                    <a:pt x="696" y="624"/>
                    <a:pt x="697" y="624"/>
                  </a:cubicBezTo>
                  <a:cubicBezTo>
                    <a:pt x="697" y="626"/>
                    <a:pt x="697" y="628"/>
                    <a:pt x="697" y="629"/>
                  </a:cubicBezTo>
                  <a:close/>
                  <a:moveTo>
                    <a:pt x="703" y="629"/>
                  </a:moveTo>
                  <a:cubicBezTo>
                    <a:pt x="703" y="627"/>
                    <a:pt x="702" y="625"/>
                    <a:pt x="702" y="624"/>
                  </a:cubicBezTo>
                  <a:cubicBezTo>
                    <a:pt x="703" y="624"/>
                    <a:pt x="704" y="624"/>
                    <a:pt x="705" y="624"/>
                  </a:cubicBezTo>
                  <a:cubicBezTo>
                    <a:pt x="704" y="625"/>
                    <a:pt x="704" y="627"/>
                    <a:pt x="703" y="629"/>
                  </a:cubicBezTo>
                  <a:close/>
                  <a:moveTo>
                    <a:pt x="715" y="619"/>
                  </a:moveTo>
                  <a:cubicBezTo>
                    <a:pt x="714" y="619"/>
                    <a:pt x="714" y="619"/>
                    <a:pt x="713" y="619"/>
                  </a:cubicBezTo>
                  <a:cubicBezTo>
                    <a:pt x="714" y="616"/>
                    <a:pt x="716" y="614"/>
                    <a:pt x="718" y="612"/>
                  </a:cubicBezTo>
                  <a:cubicBezTo>
                    <a:pt x="729" y="610"/>
                    <a:pt x="739" y="608"/>
                    <a:pt x="749" y="604"/>
                  </a:cubicBezTo>
                  <a:cubicBezTo>
                    <a:pt x="750" y="605"/>
                    <a:pt x="751" y="605"/>
                    <a:pt x="752" y="605"/>
                  </a:cubicBezTo>
                  <a:cubicBezTo>
                    <a:pt x="749" y="607"/>
                    <a:pt x="746" y="608"/>
                    <a:pt x="743" y="610"/>
                  </a:cubicBezTo>
                  <a:cubicBezTo>
                    <a:pt x="733" y="615"/>
                    <a:pt x="724" y="617"/>
                    <a:pt x="715" y="619"/>
                  </a:cubicBezTo>
                  <a:close/>
                  <a:moveTo>
                    <a:pt x="676" y="576"/>
                  </a:moveTo>
                  <a:cubicBezTo>
                    <a:pt x="676" y="576"/>
                    <a:pt x="677" y="576"/>
                    <a:pt x="677" y="576"/>
                  </a:cubicBezTo>
                  <a:cubicBezTo>
                    <a:pt x="691" y="581"/>
                    <a:pt x="707" y="585"/>
                    <a:pt x="722" y="588"/>
                  </a:cubicBezTo>
                  <a:cubicBezTo>
                    <a:pt x="720" y="588"/>
                    <a:pt x="719" y="588"/>
                    <a:pt x="717" y="588"/>
                  </a:cubicBezTo>
                  <a:cubicBezTo>
                    <a:pt x="713" y="587"/>
                    <a:pt x="710" y="586"/>
                    <a:pt x="706" y="585"/>
                  </a:cubicBezTo>
                  <a:cubicBezTo>
                    <a:pt x="696" y="582"/>
                    <a:pt x="686" y="579"/>
                    <a:pt x="676" y="576"/>
                  </a:cubicBezTo>
                  <a:close/>
                  <a:moveTo>
                    <a:pt x="561" y="474"/>
                  </a:moveTo>
                  <a:cubicBezTo>
                    <a:pt x="559" y="473"/>
                    <a:pt x="556" y="472"/>
                    <a:pt x="553" y="471"/>
                  </a:cubicBezTo>
                  <a:cubicBezTo>
                    <a:pt x="551" y="470"/>
                    <a:pt x="549" y="469"/>
                    <a:pt x="547" y="469"/>
                  </a:cubicBezTo>
                  <a:cubicBezTo>
                    <a:pt x="547" y="469"/>
                    <a:pt x="547" y="469"/>
                    <a:pt x="548" y="469"/>
                  </a:cubicBezTo>
                  <a:cubicBezTo>
                    <a:pt x="548" y="468"/>
                    <a:pt x="549" y="468"/>
                    <a:pt x="549" y="468"/>
                  </a:cubicBezTo>
                  <a:cubicBezTo>
                    <a:pt x="555" y="468"/>
                    <a:pt x="560" y="469"/>
                    <a:pt x="566" y="471"/>
                  </a:cubicBezTo>
                  <a:cubicBezTo>
                    <a:pt x="564" y="472"/>
                    <a:pt x="563" y="473"/>
                    <a:pt x="561" y="474"/>
                  </a:cubicBezTo>
                  <a:cubicBezTo>
                    <a:pt x="561" y="474"/>
                    <a:pt x="561" y="474"/>
                    <a:pt x="561" y="474"/>
                  </a:cubicBezTo>
                  <a:close/>
                  <a:moveTo>
                    <a:pt x="519" y="470"/>
                  </a:moveTo>
                  <a:cubicBezTo>
                    <a:pt x="505" y="480"/>
                    <a:pt x="494" y="494"/>
                    <a:pt x="478" y="503"/>
                  </a:cubicBezTo>
                  <a:cubicBezTo>
                    <a:pt x="478" y="503"/>
                    <a:pt x="478" y="503"/>
                    <a:pt x="477" y="504"/>
                  </a:cubicBezTo>
                  <a:cubicBezTo>
                    <a:pt x="477" y="504"/>
                    <a:pt x="477" y="504"/>
                    <a:pt x="477" y="504"/>
                  </a:cubicBezTo>
                  <a:cubicBezTo>
                    <a:pt x="476" y="505"/>
                    <a:pt x="474" y="506"/>
                    <a:pt x="473" y="506"/>
                  </a:cubicBezTo>
                  <a:cubicBezTo>
                    <a:pt x="468" y="508"/>
                    <a:pt x="460" y="512"/>
                    <a:pt x="455" y="517"/>
                  </a:cubicBezTo>
                  <a:cubicBezTo>
                    <a:pt x="455" y="517"/>
                    <a:pt x="454" y="517"/>
                    <a:pt x="454" y="517"/>
                  </a:cubicBezTo>
                  <a:cubicBezTo>
                    <a:pt x="452" y="517"/>
                    <a:pt x="448" y="519"/>
                    <a:pt x="452" y="519"/>
                  </a:cubicBezTo>
                  <a:cubicBezTo>
                    <a:pt x="452" y="519"/>
                    <a:pt x="452" y="519"/>
                    <a:pt x="453" y="519"/>
                  </a:cubicBezTo>
                  <a:cubicBezTo>
                    <a:pt x="452" y="520"/>
                    <a:pt x="451" y="522"/>
                    <a:pt x="451" y="523"/>
                  </a:cubicBezTo>
                  <a:cubicBezTo>
                    <a:pt x="450" y="522"/>
                    <a:pt x="450" y="521"/>
                    <a:pt x="449" y="520"/>
                  </a:cubicBezTo>
                  <a:cubicBezTo>
                    <a:pt x="450" y="518"/>
                    <a:pt x="452" y="517"/>
                    <a:pt x="453" y="515"/>
                  </a:cubicBezTo>
                  <a:cubicBezTo>
                    <a:pt x="462" y="508"/>
                    <a:pt x="471" y="502"/>
                    <a:pt x="480" y="495"/>
                  </a:cubicBezTo>
                  <a:cubicBezTo>
                    <a:pt x="484" y="492"/>
                    <a:pt x="488" y="489"/>
                    <a:pt x="492" y="486"/>
                  </a:cubicBezTo>
                  <a:cubicBezTo>
                    <a:pt x="493" y="484"/>
                    <a:pt x="495" y="483"/>
                    <a:pt x="496" y="482"/>
                  </a:cubicBezTo>
                  <a:cubicBezTo>
                    <a:pt x="497" y="481"/>
                    <a:pt x="498" y="480"/>
                    <a:pt x="500" y="479"/>
                  </a:cubicBezTo>
                  <a:cubicBezTo>
                    <a:pt x="501" y="479"/>
                    <a:pt x="502" y="478"/>
                    <a:pt x="502" y="477"/>
                  </a:cubicBezTo>
                  <a:cubicBezTo>
                    <a:pt x="502" y="476"/>
                    <a:pt x="502" y="476"/>
                    <a:pt x="502" y="476"/>
                  </a:cubicBezTo>
                  <a:cubicBezTo>
                    <a:pt x="503" y="476"/>
                    <a:pt x="504" y="475"/>
                    <a:pt x="505" y="474"/>
                  </a:cubicBezTo>
                  <a:cubicBezTo>
                    <a:pt x="506" y="474"/>
                    <a:pt x="506" y="474"/>
                    <a:pt x="507" y="473"/>
                  </a:cubicBezTo>
                  <a:cubicBezTo>
                    <a:pt x="508" y="474"/>
                    <a:pt x="511" y="474"/>
                    <a:pt x="512" y="473"/>
                  </a:cubicBezTo>
                  <a:cubicBezTo>
                    <a:pt x="512" y="472"/>
                    <a:pt x="513" y="471"/>
                    <a:pt x="513" y="470"/>
                  </a:cubicBezTo>
                  <a:cubicBezTo>
                    <a:pt x="520" y="468"/>
                    <a:pt x="526" y="468"/>
                    <a:pt x="533" y="469"/>
                  </a:cubicBezTo>
                  <a:cubicBezTo>
                    <a:pt x="526" y="472"/>
                    <a:pt x="520" y="475"/>
                    <a:pt x="513" y="478"/>
                  </a:cubicBezTo>
                  <a:cubicBezTo>
                    <a:pt x="517" y="475"/>
                    <a:pt x="520" y="472"/>
                    <a:pt x="523" y="470"/>
                  </a:cubicBezTo>
                  <a:cubicBezTo>
                    <a:pt x="525" y="468"/>
                    <a:pt x="520" y="469"/>
                    <a:pt x="519" y="470"/>
                  </a:cubicBezTo>
                  <a:close/>
                  <a:moveTo>
                    <a:pt x="472" y="509"/>
                  </a:moveTo>
                  <a:cubicBezTo>
                    <a:pt x="468" y="512"/>
                    <a:pt x="464" y="514"/>
                    <a:pt x="460" y="516"/>
                  </a:cubicBezTo>
                  <a:cubicBezTo>
                    <a:pt x="463" y="513"/>
                    <a:pt x="467" y="511"/>
                    <a:pt x="472" y="509"/>
                  </a:cubicBezTo>
                  <a:close/>
                  <a:moveTo>
                    <a:pt x="585" y="459"/>
                  </a:moveTo>
                  <a:cubicBezTo>
                    <a:pt x="585" y="459"/>
                    <a:pt x="585" y="459"/>
                    <a:pt x="585" y="459"/>
                  </a:cubicBezTo>
                  <a:cubicBezTo>
                    <a:pt x="585" y="460"/>
                    <a:pt x="585" y="460"/>
                    <a:pt x="585" y="460"/>
                  </a:cubicBezTo>
                  <a:cubicBezTo>
                    <a:pt x="585" y="460"/>
                    <a:pt x="585" y="460"/>
                    <a:pt x="584" y="459"/>
                  </a:cubicBezTo>
                  <a:cubicBezTo>
                    <a:pt x="585" y="459"/>
                    <a:pt x="585" y="459"/>
                    <a:pt x="585" y="459"/>
                  </a:cubicBezTo>
                  <a:close/>
                  <a:moveTo>
                    <a:pt x="805" y="411"/>
                  </a:moveTo>
                  <a:cubicBezTo>
                    <a:pt x="804" y="410"/>
                    <a:pt x="802" y="410"/>
                    <a:pt x="801" y="411"/>
                  </a:cubicBezTo>
                  <a:cubicBezTo>
                    <a:pt x="794" y="406"/>
                    <a:pt x="784" y="402"/>
                    <a:pt x="790" y="392"/>
                  </a:cubicBezTo>
                  <a:cubicBezTo>
                    <a:pt x="794" y="384"/>
                    <a:pt x="801" y="378"/>
                    <a:pt x="796" y="369"/>
                  </a:cubicBezTo>
                  <a:cubicBezTo>
                    <a:pt x="801" y="361"/>
                    <a:pt x="812" y="352"/>
                    <a:pt x="811" y="343"/>
                  </a:cubicBezTo>
                  <a:cubicBezTo>
                    <a:pt x="814" y="346"/>
                    <a:pt x="816" y="349"/>
                    <a:pt x="817" y="352"/>
                  </a:cubicBezTo>
                  <a:cubicBezTo>
                    <a:pt x="818" y="353"/>
                    <a:pt x="819" y="353"/>
                    <a:pt x="820" y="353"/>
                  </a:cubicBezTo>
                  <a:cubicBezTo>
                    <a:pt x="823" y="364"/>
                    <a:pt x="828" y="374"/>
                    <a:pt x="832" y="384"/>
                  </a:cubicBezTo>
                  <a:cubicBezTo>
                    <a:pt x="831" y="384"/>
                    <a:pt x="829" y="385"/>
                    <a:pt x="830" y="386"/>
                  </a:cubicBezTo>
                  <a:cubicBezTo>
                    <a:pt x="831" y="389"/>
                    <a:pt x="834" y="392"/>
                    <a:pt x="836" y="396"/>
                  </a:cubicBezTo>
                  <a:cubicBezTo>
                    <a:pt x="835" y="398"/>
                    <a:pt x="833" y="400"/>
                    <a:pt x="832" y="402"/>
                  </a:cubicBezTo>
                  <a:cubicBezTo>
                    <a:pt x="831" y="400"/>
                    <a:pt x="830" y="398"/>
                    <a:pt x="828" y="397"/>
                  </a:cubicBezTo>
                  <a:cubicBezTo>
                    <a:pt x="823" y="385"/>
                    <a:pt x="816" y="374"/>
                    <a:pt x="810" y="363"/>
                  </a:cubicBezTo>
                  <a:cubicBezTo>
                    <a:pt x="810" y="361"/>
                    <a:pt x="804" y="363"/>
                    <a:pt x="805" y="364"/>
                  </a:cubicBezTo>
                  <a:cubicBezTo>
                    <a:pt x="809" y="373"/>
                    <a:pt x="814" y="381"/>
                    <a:pt x="818" y="389"/>
                  </a:cubicBezTo>
                  <a:cubicBezTo>
                    <a:pt x="817" y="390"/>
                    <a:pt x="816" y="391"/>
                    <a:pt x="816" y="391"/>
                  </a:cubicBezTo>
                  <a:cubicBezTo>
                    <a:pt x="818" y="393"/>
                    <a:pt x="820" y="395"/>
                    <a:pt x="822" y="398"/>
                  </a:cubicBezTo>
                  <a:cubicBezTo>
                    <a:pt x="823" y="399"/>
                    <a:pt x="824" y="401"/>
                    <a:pt x="825" y="403"/>
                  </a:cubicBezTo>
                  <a:cubicBezTo>
                    <a:pt x="826" y="405"/>
                    <a:pt x="827" y="408"/>
                    <a:pt x="827" y="410"/>
                  </a:cubicBezTo>
                  <a:cubicBezTo>
                    <a:pt x="826" y="412"/>
                    <a:pt x="824" y="414"/>
                    <a:pt x="823" y="416"/>
                  </a:cubicBezTo>
                  <a:cubicBezTo>
                    <a:pt x="820" y="418"/>
                    <a:pt x="826" y="419"/>
                    <a:pt x="827" y="417"/>
                  </a:cubicBezTo>
                  <a:cubicBezTo>
                    <a:pt x="827" y="417"/>
                    <a:pt x="828" y="416"/>
                    <a:pt x="828" y="416"/>
                  </a:cubicBezTo>
                  <a:cubicBezTo>
                    <a:pt x="829" y="422"/>
                    <a:pt x="830" y="428"/>
                    <a:pt x="830" y="434"/>
                  </a:cubicBezTo>
                  <a:cubicBezTo>
                    <a:pt x="829" y="434"/>
                    <a:pt x="828" y="434"/>
                    <a:pt x="827" y="434"/>
                  </a:cubicBezTo>
                  <a:cubicBezTo>
                    <a:pt x="826" y="435"/>
                    <a:pt x="825" y="436"/>
                    <a:pt x="826" y="436"/>
                  </a:cubicBezTo>
                  <a:cubicBezTo>
                    <a:pt x="828" y="437"/>
                    <a:pt x="829" y="438"/>
                    <a:pt x="831" y="438"/>
                  </a:cubicBezTo>
                  <a:cubicBezTo>
                    <a:pt x="831" y="440"/>
                    <a:pt x="831" y="441"/>
                    <a:pt x="831" y="442"/>
                  </a:cubicBezTo>
                  <a:cubicBezTo>
                    <a:pt x="828" y="445"/>
                    <a:pt x="825" y="447"/>
                    <a:pt x="821" y="447"/>
                  </a:cubicBezTo>
                  <a:cubicBezTo>
                    <a:pt x="815" y="443"/>
                    <a:pt x="809" y="439"/>
                    <a:pt x="802" y="437"/>
                  </a:cubicBezTo>
                  <a:cubicBezTo>
                    <a:pt x="804" y="436"/>
                    <a:pt x="805" y="436"/>
                    <a:pt x="806" y="434"/>
                  </a:cubicBezTo>
                  <a:cubicBezTo>
                    <a:pt x="812" y="427"/>
                    <a:pt x="809" y="419"/>
                    <a:pt x="805" y="411"/>
                  </a:cubicBezTo>
                  <a:close/>
                  <a:moveTo>
                    <a:pt x="804" y="350"/>
                  </a:moveTo>
                  <a:cubicBezTo>
                    <a:pt x="804" y="350"/>
                    <a:pt x="804" y="350"/>
                    <a:pt x="804" y="351"/>
                  </a:cubicBezTo>
                  <a:cubicBezTo>
                    <a:pt x="801" y="356"/>
                    <a:pt x="797" y="360"/>
                    <a:pt x="793" y="365"/>
                  </a:cubicBezTo>
                  <a:cubicBezTo>
                    <a:pt x="793" y="364"/>
                    <a:pt x="792" y="363"/>
                    <a:pt x="791" y="362"/>
                  </a:cubicBezTo>
                  <a:cubicBezTo>
                    <a:pt x="792" y="362"/>
                    <a:pt x="794" y="361"/>
                    <a:pt x="795" y="360"/>
                  </a:cubicBezTo>
                  <a:cubicBezTo>
                    <a:pt x="795" y="359"/>
                    <a:pt x="795" y="358"/>
                    <a:pt x="795" y="357"/>
                  </a:cubicBezTo>
                  <a:cubicBezTo>
                    <a:pt x="796" y="358"/>
                    <a:pt x="800" y="357"/>
                    <a:pt x="800" y="355"/>
                  </a:cubicBezTo>
                  <a:cubicBezTo>
                    <a:pt x="800" y="354"/>
                    <a:pt x="801" y="352"/>
                    <a:pt x="801" y="351"/>
                  </a:cubicBezTo>
                  <a:cubicBezTo>
                    <a:pt x="802" y="350"/>
                    <a:pt x="803" y="350"/>
                    <a:pt x="804" y="350"/>
                  </a:cubicBezTo>
                  <a:close/>
                  <a:moveTo>
                    <a:pt x="843" y="362"/>
                  </a:moveTo>
                  <a:cubicBezTo>
                    <a:pt x="845" y="369"/>
                    <a:pt x="847" y="376"/>
                    <a:pt x="849" y="383"/>
                  </a:cubicBezTo>
                  <a:cubicBezTo>
                    <a:pt x="848" y="382"/>
                    <a:pt x="847" y="381"/>
                    <a:pt x="846" y="380"/>
                  </a:cubicBezTo>
                  <a:cubicBezTo>
                    <a:pt x="845" y="378"/>
                    <a:pt x="840" y="380"/>
                    <a:pt x="841" y="382"/>
                  </a:cubicBezTo>
                  <a:cubicBezTo>
                    <a:pt x="843" y="384"/>
                    <a:pt x="845" y="386"/>
                    <a:pt x="846" y="388"/>
                  </a:cubicBezTo>
                  <a:cubicBezTo>
                    <a:pt x="845" y="389"/>
                    <a:pt x="844" y="389"/>
                    <a:pt x="843" y="390"/>
                  </a:cubicBezTo>
                  <a:cubicBezTo>
                    <a:pt x="842" y="390"/>
                    <a:pt x="842" y="391"/>
                    <a:pt x="841" y="391"/>
                  </a:cubicBezTo>
                  <a:cubicBezTo>
                    <a:pt x="839" y="386"/>
                    <a:pt x="837" y="381"/>
                    <a:pt x="835" y="377"/>
                  </a:cubicBezTo>
                  <a:cubicBezTo>
                    <a:pt x="837" y="377"/>
                    <a:pt x="839" y="376"/>
                    <a:pt x="839" y="375"/>
                  </a:cubicBezTo>
                  <a:cubicBezTo>
                    <a:pt x="836" y="369"/>
                    <a:pt x="839" y="365"/>
                    <a:pt x="843" y="362"/>
                  </a:cubicBezTo>
                  <a:close/>
                  <a:moveTo>
                    <a:pt x="845" y="351"/>
                  </a:moveTo>
                  <a:cubicBezTo>
                    <a:pt x="844" y="348"/>
                    <a:pt x="842" y="344"/>
                    <a:pt x="841" y="341"/>
                  </a:cubicBezTo>
                  <a:cubicBezTo>
                    <a:pt x="844" y="344"/>
                    <a:pt x="845" y="348"/>
                    <a:pt x="845" y="351"/>
                  </a:cubicBezTo>
                  <a:close/>
                  <a:moveTo>
                    <a:pt x="854" y="379"/>
                  </a:moveTo>
                  <a:cubicBezTo>
                    <a:pt x="855" y="382"/>
                    <a:pt x="857" y="385"/>
                    <a:pt x="857" y="388"/>
                  </a:cubicBezTo>
                  <a:cubicBezTo>
                    <a:pt x="857" y="388"/>
                    <a:pt x="856" y="388"/>
                    <a:pt x="856" y="388"/>
                  </a:cubicBezTo>
                  <a:cubicBezTo>
                    <a:pt x="855" y="385"/>
                    <a:pt x="854" y="382"/>
                    <a:pt x="854" y="379"/>
                  </a:cubicBezTo>
                  <a:close/>
                  <a:moveTo>
                    <a:pt x="871" y="380"/>
                  </a:moveTo>
                  <a:cubicBezTo>
                    <a:pt x="870" y="363"/>
                    <a:pt x="860" y="347"/>
                    <a:pt x="855" y="331"/>
                  </a:cubicBezTo>
                  <a:cubicBezTo>
                    <a:pt x="856" y="330"/>
                    <a:pt x="856" y="330"/>
                    <a:pt x="857" y="330"/>
                  </a:cubicBezTo>
                  <a:cubicBezTo>
                    <a:pt x="858" y="330"/>
                    <a:pt x="860" y="330"/>
                    <a:pt x="861" y="329"/>
                  </a:cubicBezTo>
                  <a:cubicBezTo>
                    <a:pt x="873" y="325"/>
                    <a:pt x="864" y="338"/>
                    <a:pt x="863" y="339"/>
                  </a:cubicBezTo>
                  <a:cubicBezTo>
                    <a:pt x="863" y="339"/>
                    <a:pt x="865" y="339"/>
                    <a:pt x="866" y="339"/>
                  </a:cubicBezTo>
                  <a:cubicBezTo>
                    <a:pt x="868" y="340"/>
                    <a:pt x="869" y="341"/>
                    <a:pt x="870" y="343"/>
                  </a:cubicBezTo>
                  <a:cubicBezTo>
                    <a:pt x="870" y="344"/>
                    <a:pt x="870" y="344"/>
                    <a:pt x="869" y="344"/>
                  </a:cubicBezTo>
                  <a:cubicBezTo>
                    <a:pt x="869" y="345"/>
                    <a:pt x="870" y="345"/>
                    <a:pt x="872" y="345"/>
                  </a:cubicBezTo>
                  <a:cubicBezTo>
                    <a:pt x="872" y="345"/>
                    <a:pt x="872" y="345"/>
                    <a:pt x="872" y="346"/>
                  </a:cubicBezTo>
                  <a:cubicBezTo>
                    <a:pt x="871" y="346"/>
                    <a:pt x="868" y="347"/>
                    <a:pt x="868" y="348"/>
                  </a:cubicBezTo>
                  <a:cubicBezTo>
                    <a:pt x="873" y="353"/>
                    <a:pt x="879" y="358"/>
                    <a:pt x="878" y="365"/>
                  </a:cubicBezTo>
                  <a:cubicBezTo>
                    <a:pt x="876" y="365"/>
                    <a:pt x="874" y="366"/>
                    <a:pt x="875" y="367"/>
                  </a:cubicBezTo>
                  <a:cubicBezTo>
                    <a:pt x="875" y="369"/>
                    <a:pt x="876" y="371"/>
                    <a:pt x="876" y="373"/>
                  </a:cubicBezTo>
                  <a:cubicBezTo>
                    <a:pt x="877" y="374"/>
                    <a:pt x="877" y="375"/>
                    <a:pt x="877" y="376"/>
                  </a:cubicBezTo>
                  <a:cubicBezTo>
                    <a:pt x="877" y="376"/>
                    <a:pt x="878" y="376"/>
                    <a:pt x="878" y="377"/>
                  </a:cubicBezTo>
                  <a:cubicBezTo>
                    <a:pt x="877" y="377"/>
                    <a:pt x="876" y="378"/>
                    <a:pt x="877" y="378"/>
                  </a:cubicBezTo>
                  <a:cubicBezTo>
                    <a:pt x="878" y="379"/>
                    <a:pt x="878" y="379"/>
                    <a:pt x="878" y="380"/>
                  </a:cubicBezTo>
                  <a:cubicBezTo>
                    <a:pt x="879" y="381"/>
                    <a:pt x="881" y="380"/>
                    <a:pt x="882" y="379"/>
                  </a:cubicBezTo>
                  <a:cubicBezTo>
                    <a:pt x="884" y="378"/>
                    <a:pt x="883" y="376"/>
                    <a:pt x="883" y="374"/>
                  </a:cubicBezTo>
                  <a:cubicBezTo>
                    <a:pt x="882" y="372"/>
                    <a:pt x="881" y="369"/>
                    <a:pt x="880" y="367"/>
                  </a:cubicBezTo>
                  <a:cubicBezTo>
                    <a:pt x="881" y="366"/>
                    <a:pt x="882" y="366"/>
                    <a:pt x="883" y="366"/>
                  </a:cubicBezTo>
                  <a:cubicBezTo>
                    <a:pt x="886" y="376"/>
                    <a:pt x="885" y="385"/>
                    <a:pt x="874" y="389"/>
                  </a:cubicBezTo>
                  <a:cubicBezTo>
                    <a:pt x="873" y="389"/>
                    <a:pt x="873" y="389"/>
                    <a:pt x="872" y="389"/>
                  </a:cubicBezTo>
                  <a:cubicBezTo>
                    <a:pt x="872" y="389"/>
                    <a:pt x="872" y="388"/>
                    <a:pt x="872" y="388"/>
                  </a:cubicBezTo>
                  <a:cubicBezTo>
                    <a:pt x="873" y="388"/>
                    <a:pt x="874" y="387"/>
                    <a:pt x="874" y="386"/>
                  </a:cubicBezTo>
                  <a:cubicBezTo>
                    <a:pt x="873" y="385"/>
                    <a:pt x="872" y="384"/>
                    <a:pt x="871" y="383"/>
                  </a:cubicBezTo>
                  <a:cubicBezTo>
                    <a:pt x="871" y="382"/>
                    <a:pt x="871" y="381"/>
                    <a:pt x="871" y="380"/>
                  </a:cubicBezTo>
                  <a:close/>
                  <a:moveTo>
                    <a:pt x="906" y="284"/>
                  </a:moveTo>
                  <a:cubicBezTo>
                    <a:pt x="906" y="285"/>
                    <a:pt x="907" y="285"/>
                    <a:pt x="908" y="285"/>
                  </a:cubicBezTo>
                  <a:cubicBezTo>
                    <a:pt x="916" y="302"/>
                    <a:pt x="922" y="320"/>
                    <a:pt x="926" y="339"/>
                  </a:cubicBezTo>
                  <a:cubicBezTo>
                    <a:pt x="914" y="338"/>
                    <a:pt x="912" y="321"/>
                    <a:pt x="914" y="311"/>
                  </a:cubicBezTo>
                  <a:cubicBezTo>
                    <a:pt x="914" y="309"/>
                    <a:pt x="909" y="310"/>
                    <a:pt x="909" y="311"/>
                  </a:cubicBezTo>
                  <a:cubicBezTo>
                    <a:pt x="906" y="322"/>
                    <a:pt x="907" y="337"/>
                    <a:pt x="920" y="340"/>
                  </a:cubicBezTo>
                  <a:cubicBezTo>
                    <a:pt x="923" y="341"/>
                    <a:pt x="925" y="341"/>
                    <a:pt x="927" y="341"/>
                  </a:cubicBezTo>
                  <a:cubicBezTo>
                    <a:pt x="927" y="344"/>
                    <a:pt x="928" y="348"/>
                    <a:pt x="929" y="351"/>
                  </a:cubicBezTo>
                  <a:cubicBezTo>
                    <a:pt x="927" y="351"/>
                    <a:pt x="925" y="352"/>
                    <a:pt x="926" y="353"/>
                  </a:cubicBezTo>
                  <a:cubicBezTo>
                    <a:pt x="927" y="356"/>
                    <a:pt x="929" y="359"/>
                    <a:pt x="931" y="362"/>
                  </a:cubicBezTo>
                  <a:cubicBezTo>
                    <a:pt x="931" y="362"/>
                    <a:pt x="931" y="362"/>
                    <a:pt x="932" y="363"/>
                  </a:cubicBezTo>
                  <a:cubicBezTo>
                    <a:pt x="932" y="363"/>
                    <a:pt x="932" y="363"/>
                    <a:pt x="932" y="363"/>
                  </a:cubicBezTo>
                  <a:cubicBezTo>
                    <a:pt x="937" y="370"/>
                    <a:pt x="941" y="377"/>
                    <a:pt x="944" y="385"/>
                  </a:cubicBezTo>
                  <a:cubicBezTo>
                    <a:pt x="942" y="387"/>
                    <a:pt x="940" y="388"/>
                    <a:pt x="937" y="390"/>
                  </a:cubicBezTo>
                  <a:cubicBezTo>
                    <a:pt x="935" y="386"/>
                    <a:pt x="932" y="383"/>
                    <a:pt x="930" y="380"/>
                  </a:cubicBezTo>
                  <a:cubicBezTo>
                    <a:pt x="932" y="371"/>
                    <a:pt x="927" y="362"/>
                    <a:pt x="921" y="355"/>
                  </a:cubicBezTo>
                  <a:cubicBezTo>
                    <a:pt x="918" y="347"/>
                    <a:pt x="914" y="341"/>
                    <a:pt x="909" y="334"/>
                  </a:cubicBezTo>
                  <a:cubicBezTo>
                    <a:pt x="906" y="321"/>
                    <a:pt x="901" y="309"/>
                    <a:pt x="896" y="297"/>
                  </a:cubicBezTo>
                  <a:cubicBezTo>
                    <a:pt x="898" y="292"/>
                    <a:pt x="901" y="287"/>
                    <a:pt x="905" y="282"/>
                  </a:cubicBezTo>
                  <a:cubicBezTo>
                    <a:pt x="905" y="283"/>
                    <a:pt x="905" y="283"/>
                    <a:pt x="906" y="284"/>
                  </a:cubicBezTo>
                  <a:close/>
                  <a:moveTo>
                    <a:pt x="919" y="255"/>
                  </a:moveTo>
                  <a:cubicBezTo>
                    <a:pt x="918" y="254"/>
                    <a:pt x="917" y="253"/>
                    <a:pt x="916" y="252"/>
                  </a:cubicBezTo>
                  <a:cubicBezTo>
                    <a:pt x="916" y="252"/>
                    <a:pt x="917" y="251"/>
                    <a:pt x="917" y="251"/>
                  </a:cubicBezTo>
                  <a:cubicBezTo>
                    <a:pt x="918" y="252"/>
                    <a:pt x="918" y="254"/>
                    <a:pt x="919" y="255"/>
                  </a:cubicBezTo>
                  <a:close/>
                  <a:moveTo>
                    <a:pt x="921" y="262"/>
                  </a:moveTo>
                  <a:cubicBezTo>
                    <a:pt x="921" y="262"/>
                    <a:pt x="921" y="262"/>
                    <a:pt x="921" y="262"/>
                  </a:cubicBezTo>
                  <a:cubicBezTo>
                    <a:pt x="921" y="262"/>
                    <a:pt x="921" y="262"/>
                    <a:pt x="921" y="262"/>
                  </a:cubicBezTo>
                  <a:cubicBezTo>
                    <a:pt x="921" y="262"/>
                    <a:pt x="921" y="262"/>
                    <a:pt x="921" y="262"/>
                  </a:cubicBezTo>
                  <a:close/>
                  <a:moveTo>
                    <a:pt x="904" y="242"/>
                  </a:moveTo>
                  <a:cubicBezTo>
                    <a:pt x="903" y="241"/>
                    <a:pt x="902" y="241"/>
                    <a:pt x="901" y="240"/>
                  </a:cubicBezTo>
                  <a:cubicBezTo>
                    <a:pt x="901" y="238"/>
                    <a:pt x="902" y="235"/>
                    <a:pt x="902" y="233"/>
                  </a:cubicBezTo>
                  <a:cubicBezTo>
                    <a:pt x="902" y="232"/>
                    <a:pt x="902" y="232"/>
                    <a:pt x="901" y="232"/>
                  </a:cubicBezTo>
                  <a:cubicBezTo>
                    <a:pt x="901" y="229"/>
                    <a:pt x="901" y="227"/>
                    <a:pt x="901" y="224"/>
                  </a:cubicBezTo>
                  <a:cubicBezTo>
                    <a:pt x="902" y="230"/>
                    <a:pt x="903" y="236"/>
                    <a:pt x="904" y="242"/>
                  </a:cubicBezTo>
                  <a:close/>
                  <a:moveTo>
                    <a:pt x="899" y="244"/>
                  </a:moveTo>
                  <a:cubicBezTo>
                    <a:pt x="900" y="245"/>
                    <a:pt x="901" y="246"/>
                    <a:pt x="902" y="246"/>
                  </a:cubicBezTo>
                  <a:cubicBezTo>
                    <a:pt x="901" y="246"/>
                    <a:pt x="900" y="245"/>
                    <a:pt x="898" y="245"/>
                  </a:cubicBezTo>
                  <a:cubicBezTo>
                    <a:pt x="898" y="245"/>
                    <a:pt x="899" y="244"/>
                    <a:pt x="899" y="244"/>
                  </a:cubicBezTo>
                  <a:close/>
                  <a:moveTo>
                    <a:pt x="919" y="267"/>
                  </a:moveTo>
                  <a:cubicBezTo>
                    <a:pt x="925" y="274"/>
                    <a:pt x="933" y="279"/>
                    <a:pt x="939" y="285"/>
                  </a:cubicBezTo>
                  <a:cubicBezTo>
                    <a:pt x="943" y="291"/>
                    <a:pt x="946" y="297"/>
                    <a:pt x="950" y="303"/>
                  </a:cubicBezTo>
                  <a:cubicBezTo>
                    <a:pt x="951" y="311"/>
                    <a:pt x="950" y="321"/>
                    <a:pt x="945" y="328"/>
                  </a:cubicBezTo>
                  <a:cubicBezTo>
                    <a:pt x="944" y="314"/>
                    <a:pt x="941" y="300"/>
                    <a:pt x="935" y="287"/>
                  </a:cubicBezTo>
                  <a:cubicBezTo>
                    <a:pt x="935" y="286"/>
                    <a:pt x="930" y="288"/>
                    <a:pt x="930" y="289"/>
                  </a:cubicBezTo>
                  <a:cubicBezTo>
                    <a:pt x="934" y="298"/>
                    <a:pt x="937" y="307"/>
                    <a:pt x="938" y="316"/>
                  </a:cubicBezTo>
                  <a:cubicBezTo>
                    <a:pt x="937" y="317"/>
                    <a:pt x="936" y="317"/>
                    <a:pt x="936" y="318"/>
                  </a:cubicBezTo>
                  <a:cubicBezTo>
                    <a:pt x="936" y="318"/>
                    <a:pt x="936" y="318"/>
                    <a:pt x="936" y="318"/>
                  </a:cubicBezTo>
                  <a:cubicBezTo>
                    <a:pt x="934" y="314"/>
                    <a:pt x="933" y="309"/>
                    <a:pt x="931" y="304"/>
                  </a:cubicBezTo>
                  <a:cubicBezTo>
                    <a:pt x="928" y="296"/>
                    <a:pt x="924" y="288"/>
                    <a:pt x="925" y="280"/>
                  </a:cubicBezTo>
                  <a:cubicBezTo>
                    <a:pt x="925" y="277"/>
                    <a:pt x="920" y="278"/>
                    <a:pt x="920" y="280"/>
                  </a:cubicBezTo>
                  <a:cubicBezTo>
                    <a:pt x="919" y="289"/>
                    <a:pt x="923" y="297"/>
                    <a:pt x="926" y="306"/>
                  </a:cubicBezTo>
                  <a:cubicBezTo>
                    <a:pt x="928" y="314"/>
                    <a:pt x="931" y="322"/>
                    <a:pt x="935" y="330"/>
                  </a:cubicBezTo>
                  <a:cubicBezTo>
                    <a:pt x="936" y="332"/>
                    <a:pt x="938" y="331"/>
                    <a:pt x="940" y="330"/>
                  </a:cubicBezTo>
                  <a:cubicBezTo>
                    <a:pt x="940" y="331"/>
                    <a:pt x="940" y="332"/>
                    <a:pt x="940" y="333"/>
                  </a:cubicBezTo>
                  <a:cubicBezTo>
                    <a:pt x="940" y="333"/>
                    <a:pt x="940" y="334"/>
                    <a:pt x="940" y="334"/>
                  </a:cubicBezTo>
                  <a:cubicBezTo>
                    <a:pt x="940" y="333"/>
                    <a:pt x="940" y="333"/>
                    <a:pt x="940" y="333"/>
                  </a:cubicBezTo>
                  <a:cubicBezTo>
                    <a:pt x="939" y="331"/>
                    <a:pt x="933" y="333"/>
                    <a:pt x="934" y="334"/>
                  </a:cubicBezTo>
                  <a:cubicBezTo>
                    <a:pt x="935" y="335"/>
                    <a:pt x="935" y="336"/>
                    <a:pt x="935" y="337"/>
                  </a:cubicBezTo>
                  <a:cubicBezTo>
                    <a:pt x="934" y="337"/>
                    <a:pt x="933" y="338"/>
                    <a:pt x="932" y="338"/>
                  </a:cubicBezTo>
                  <a:cubicBezTo>
                    <a:pt x="932" y="338"/>
                    <a:pt x="932" y="338"/>
                    <a:pt x="932" y="338"/>
                  </a:cubicBezTo>
                  <a:cubicBezTo>
                    <a:pt x="927" y="320"/>
                    <a:pt x="922" y="302"/>
                    <a:pt x="914" y="285"/>
                  </a:cubicBezTo>
                  <a:cubicBezTo>
                    <a:pt x="915" y="285"/>
                    <a:pt x="917" y="284"/>
                    <a:pt x="917" y="283"/>
                  </a:cubicBezTo>
                  <a:cubicBezTo>
                    <a:pt x="920" y="279"/>
                    <a:pt x="920" y="273"/>
                    <a:pt x="919" y="267"/>
                  </a:cubicBezTo>
                  <a:close/>
                  <a:moveTo>
                    <a:pt x="937" y="361"/>
                  </a:moveTo>
                  <a:cubicBezTo>
                    <a:pt x="937" y="358"/>
                    <a:pt x="937" y="358"/>
                    <a:pt x="937" y="354"/>
                  </a:cubicBezTo>
                  <a:cubicBezTo>
                    <a:pt x="937" y="354"/>
                    <a:pt x="936" y="353"/>
                    <a:pt x="935" y="354"/>
                  </a:cubicBezTo>
                  <a:cubicBezTo>
                    <a:pt x="934" y="349"/>
                    <a:pt x="933" y="345"/>
                    <a:pt x="932" y="341"/>
                  </a:cubicBezTo>
                  <a:cubicBezTo>
                    <a:pt x="934" y="340"/>
                    <a:pt x="935" y="340"/>
                    <a:pt x="936" y="339"/>
                  </a:cubicBezTo>
                  <a:cubicBezTo>
                    <a:pt x="942" y="352"/>
                    <a:pt x="945" y="365"/>
                    <a:pt x="949" y="378"/>
                  </a:cubicBezTo>
                  <a:cubicBezTo>
                    <a:pt x="949" y="379"/>
                    <a:pt x="949" y="380"/>
                    <a:pt x="948" y="380"/>
                  </a:cubicBezTo>
                  <a:cubicBezTo>
                    <a:pt x="945" y="373"/>
                    <a:pt x="941" y="367"/>
                    <a:pt x="937" y="361"/>
                  </a:cubicBezTo>
                  <a:close/>
                  <a:moveTo>
                    <a:pt x="953" y="331"/>
                  </a:moveTo>
                  <a:cubicBezTo>
                    <a:pt x="951" y="330"/>
                    <a:pt x="947" y="332"/>
                    <a:pt x="948" y="334"/>
                  </a:cubicBezTo>
                  <a:cubicBezTo>
                    <a:pt x="950" y="336"/>
                    <a:pt x="951" y="338"/>
                    <a:pt x="952" y="340"/>
                  </a:cubicBezTo>
                  <a:cubicBezTo>
                    <a:pt x="952" y="340"/>
                    <a:pt x="952" y="340"/>
                    <a:pt x="952" y="340"/>
                  </a:cubicBezTo>
                  <a:cubicBezTo>
                    <a:pt x="952" y="340"/>
                    <a:pt x="952" y="341"/>
                    <a:pt x="953" y="341"/>
                  </a:cubicBezTo>
                  <a:cubicBezTo>
                    <a:pt x="953" y="342"/>
                    <a:pt x="954" y="344"/>
                    <a:pt x="955" y="346"/>
                  </a:cubicBezTo>
                  <a:cubicBezTo>
                    <a:pt x="955" y="347"/>
                    <a:pt x="956" y="348"/>
                    <a:pt x="956" y="349"/>
                  </a:cubicBezTo>
                  <a:cubicBezTo>
                    <a:pt x="956" y="351"/>
                    <a:pt x="956" y="353"/>
                    <a:pt x="956" y="355"/>
                  </a:cubicBezTo>
                  <a:cubicBezTo>
                    <a:pt x="955" y="357"/>
                    <a:pt x="955" y="359"/>
                    <a:pt x="955" y="360"/>
                  </a:cubicBezTo>
                  <a:cubicBezTo>
                    <a:pt x="954" y="352"/>
                    <a:pt x="950" y="344"/>
                    <a:pt x="947" y="337"/>
                  </a:cubicBezTo>
                  <a:cubicBezTo>
                    <a:pt x="947" y="336"/>
                    <a:pt x="946" y="336"/>
                    <a:pt x="946" y="336"/>
                  </a:cubicBezTo>
                  <a:cubicBezTo>
                    <a:pt x="946" y="335"/>
                    <a:pt x="945" y="334"/>
                    <a:pt x="945" y="333"/>
                  </a:cubicBezTo>
                  <a:cubicBezTo>
                    <a:pt x="946" y="332"/>
                    <a:pt x="947" y="332"/>
                    <a:pt x="948" y="331"/>
                  </a:cubicBezTo>
                  <a:cubicBezTo>
                    <a:pt x="950" y="328"/>
                    <a:pt x="952" y="325"/>
                    <a:pt x="953" y="322"/>
                  </a:cubicBezTo>
                  <a:cubicBezTo>
                    <a:pt x="953" y="325"/>
                    <a:pt x="953" y="328"/>
                    <a:pt x="953" y="331"/>
                  </a:cubicBezTo>
                  <a:close/>
                  <a:moveTo>
                    <a:pt x="948" y="356"/>
                  </a:moveTo>
                  <a:cubicBezTo>
                    <a:pt x="947" y="353"/>
                    <a:pt x="946" y="349"/>
                    <a:pt x="945" y="345"/>
                  </a:cubicBezTo>
                  <a:cubicBezTo>
                    <a:pt x="946" y="349"/>
                    <a:pt x="947" y="353"/>
                    <a:pt x="948" y="356"/>
                  </a:cubicBezTo>
                  <a:close/>
                  <a:moveTo>
                    <a:pt x="951" y="384"/>
                  </a:moveTo>
                  <a:cubicBezTo>
                    <a:pt x="952" y="385"/>
                    <a:pt x="952" y="386"/>
                    <a:pt x="952" y="387"/>
                  </a:cubicBezTo>
                  <a:cubicBezTo>
                    <a:pt x="952" y="388"/>
                    <a:pt x="953" y="388"/>
                    <a:pt x="954" y="388"/>
                  </a:cubicBezTo>
                  <a:cubicBezTo>
                    <a:pt x="954" y="389"/>
                    <a:pt x="954" y="390"/>
                    <a:pt x="954" y="391"/>
                  </a:cubicBezTo>
                  <a:cubicBezTo>
                    <a:pt x="953" y="391"/>
                    <a:pt x="953" y="391"/>
                    <a:pt x="953" y="391"/>
                  </a:cubicBezTo>
                  <a:cubicBezTo>
                    <a:pt x="952" y="390"/>
                    <a:pt x="952" y="389"/>
                    <a:pt x="952" y="388"/>
                  </a:cubicBezTo>
                  <a:cubicBezTo>
                    <a:pt x="951" y="387"/>
                    <a:pt x="951" y="386"/>
                    <a:pt x="950" y="385"/>
                  </a:cubicBezTo>
                  <a:cubicBezTo>
                    <a:pt x="951" y="385"/>
                    <a:pt x="951" y="384"/>
                    <a:pt x="951" y="384"/>
                  </a:cubicBezTo>
                  <a:close/>
                  <a:moveTo>
                    <a:pt x="839" y="595"/>
                  </a:moveTo>
                  <a:cubicBezTo>
                    <a:pt x="838" y="595"/>
                    <a:pt x="838" y="595"/>
                    <a:pt x="837" y="595"/>
                  </a:cubicBezTo>
                  <a:cubicBezTo>
                    <a:pt x="798" y="595"/>
                    <a:pt x="756" y="589"/>
                    <a:pt x="724" y="566"/>
                  </a:cubicBezTo>
                  <a:cubicBezTo>
                    <a:pt x="755" y="583"/>
                    <a:pt x="791" y="591"/>
                    <a:pt x="825" y="591"/>
                  </a:cubicBezTo>
                  <a:cubicBezTo>
                    <a:pt x="830" y="592"/>
                    <a:pt x="836" y="593"/>
                    <a:pt x="842" y="592"/>
                  </a:cubicBezTo>
                  <a:cubicBezTo>
                    <a:pt x="842" y="593"/>
                    <a:pt x="843" y="593"/>
                    <a:pt x="843" y="593"/>
                  </a:cubicBezTo>
                  <a:cubicBezTo>
                    <a:pt x="843" y="593"/>
                    <a:pt x="843" y="593"/>
                    <a:pt x="843" y="593"/>
                  </a:cubicBezTo>
                  <a:cubicBezTo>
                    <a:pt x="842" y="594"/>
                    <a:pt x="840" y="595"/>
                    <a:pt x="839" y="595"/>
                  </a:cubicBezTo>
                  <a:close/>
                  <a:moveTo>
                    <a:pt x="818" y="550"/>
                  </a:moveTo>
                  <a:cubicBezTo>
                    <a:pt x="794" y="541"/>
                    <a:pt x="773" y="525"/>
                    <a:pt x="751" y="512"/>
                  </a:cubicBezTo>
                  <a:cubicBezTo>
                    <a:pt x="724" y="496"/>
                    <a:pt x="695" y="491"/>
                    <a:pt x="665" y="490"/>
                  </a:cubicBezTo>
                  <a:cubicBezTo>
                    <a:pt x="668" y="487"/>
                    <a:pt x="670" y="482"/>
                    <a:pt x="671" y="477"/>
                  </a:cubicBezTo>
                  <a:cubicBezTo>
                    <a:pt x="674" y="474"/>
                    <a:pt x="675" y="471"/>
                    <a:pt x="677" y="467"/>
                  </a:cubicBezTo>
                  <a:cubicBezTo>
                    <a:pt x="676" y="472"/>
                    <a:pt x="675" y="477"/>
                    <a:pt x="673" y="482"/>
                  </a:cubicBezTo>
                  <a:cubicBezTo>
                    <a:pt x="673" y="484"/>
                    <a:pt x="676" y="485"/>
                    <a:pt x="677" y="484"/>
                  </a:cubicBezTo>
                  <a:cubicBezTo>
                    <a:pt x="677" y="485"/>
                    <a:pt x="677" y="486"/>
                    <a:pt x="677" y="487"/>
                  </a:cubicBezTo>
                  <a:cubicBezTo>
                    <a:pt x="677" y="488"/>
                    <a:pt x="682" y="487"/>
                    <a:pt x="682" y="486"/>
                  </a:cubicBezTo>
                  <a:cubicBezTo>
                    <a:pt x="685" y="481"/>
                    <a:pt x="687" y="477"/>
                    <a:pt x="689" y="472"/>
                  </a:cubicBezTo>
                  <a:cubicBezTo>
                    <a:pt x="689" y="473"/>
                    <a:pt x="689" y="475"/>
                    <a:pt x="689" y="477"/>
                  </a:cubicBezTo>
                  <a:cubicBezTo>
                    <a:pt x="688" y="479"/>
                    <a:pt x="687" y="481"/>
                    <a:pt x="685" y="483"/>
                  </a:cubicBezTo>
                  <a:cubicBezTo>
                    <a:pt x="683" y="486"/>
                    <a:pt x="688" y="486"/>
                    <a:pt x="689" y="484"/>
                  </a:cubicBezTo>
                  <a:cubicBezTo>
                    <a:pt x="690" y="484"/>
                    <a:pt x="690" y="483"/>
                    <a:pt x="691" y="483"/>
                  </a:cubicBezTo>
                  <a:cubicBezTo>
                    <a:pt x="692" y="483"/>
                    <a:pt x="693" y="482"/>
                    <a:pt x="694" y="482"/>
                  </a:cubicBezTo>
                  <a:cubicBezTo>
                    <a:pt x="702" y="479"/>
                    <a:pt x="708" y="472"/>
                    <a:pt x="711" y="464"/>
                  </a:cubicBezTo>
                  <a:cubicBezTo>
                    <a:pt x="711" y="466"/>
                    <a:pt x="711" y="467"/>
                    <a:pt x="712" y="469"/>
                  </a:cubicBezTo>
                  <a:cubicBezTo>
                    <a:pt x="708" y="475"/>
                    <a:pt x="702" y="480"/>
                    <a:pt x="697" y="486"/>
                  </a:cubicBezTo>
                  <a:cubicBezTo>
                    <a:pt x="696" y="487"/>
                    <a:pt x="701" y="486"/>
                    <a:pt x="702" y="485"/>
                  </a:cubicBezTo>
                  <a:cubicBezTo>
                    <a:pt x="705" y="482"/>
                    <a:pt x="709" y="478"/>
                    <a:pt x="712" y="474"/>
                  </a:cubicBezTo>
                  <a:cubicBezTo>
                    <a:pt x="713" y="474"/>
                    <a:pt x="713" y="475"/>
                    <a:pt x="713" y="475"/>
                  </a:cubicBezTo>
                  <a:cubicBezTo>
                    <a:pt x="713" y="477"/>
                    <a:pt x="715" y="476"/>
                    <a:pt x="717" y="476"/>
                  </a:cubicBezTo>
                  <a:cubicBezTo>
                    <a:pt x="739" y="487"/>
                    <a:pt x="753" y="512"/>
                    <a:pt x="779" y="513"/>
                  </a:cubicBezTo>
                  <a:cubicBezTo>
                    <a:pt x="776" y="514"/>
                    <a:pt x="774" y="514"/>
                    <a:pt x="771" y="515"/>
                  </a:cubicBezTo>
                  <a:cubicBezTo>
                    <a:pt x="769" y="515"/>
                    <a:pt x="766" y="518"/>
                    <a:pt x="770" y="517"/>
                  </a:cubicBezTo>
                  <a:cubicBezTo>
                    <a:pt x="804" y="512"/>
                    <a:pt x="829" y="494"/>
                    <a:pt x="836" y="459"/>
                  </a:cubicBezTo>
                  <a:cubicBezTo>
                    <a:pt x="841" y="461"/>
                    <a:pt x="846" y="461"/>
                    <a:pt x="852" y="459"/>
                  </a:cubicBezTo>
                  <a:cubicBezTo>
                    <a:pt x="852" y="461"/>
                    <a:pt x="853" y="463"/>
                    <a:pt x="853" y="465"/>
                  </a:cubicBezTo>
                  <a:cubicBezTo>
                    <a:pt x="854" y="466"/>
                    <a:pt x="855" y="466"/>
                    <a:pt x="857" y="465"/>
                  </a:cubicBezTo>
                  <a:cubicBezTo>
                    <a:pt x="854" y="480"/>
                    <a:pt x="850" y="495"/>
                    <a:pt x="840" y="507"/>
                  </a:cubicBezTo>
                  <a:cubicBezTo>
                    <a:pt x="829" y="521"/>
                    <a:pt x="810" y="525"/>
                    <a:pt x="792" y="525"/>
                  </a:cubicBezTo>
                  <a:cubicBezTo>
                    <a:pt x="790" y="525"/>
                    <a:pt x="786" y="529"/>
                    <a:pt x="790" y="529"/>
                  </a:cubicBezTo>
                  <a:cubicBezTo>
                    <a:pt x="807" y="529"/>
                    <a:pt x="826" y="526"/>
                    <a:pt x="839" y="514"/>
                  </a:cubicBezTo>
                  <a:cubicBezTo>
                    <a:pt x="853" y="500"/>
                    <a:pt x="859" y="481"/>
                    <a:pt x="862" y="462"/>
                  </a:cubicBezTo>
                  <a:cubicBezTo>
                    <a:pt x="863" y="461"/>
                    <a:pt x="860" y="461"/>
                    <a:pt x="858" y="462"/>
                  </a:cubicBezTo>
                  <a:cubicBezTo>
                    <a:pt x="858" y="460"/>
                    <a:pt x="857" y="459"/>
                    <a:pt x="857" y="458"/>
                  </a:cubicBezTo>
                  <a:cubicBezTo>
                    <a:pt x="863" y="456"/>
                    <a:pt x="868" y="456"/>
                    <a:pt x="873" y="459"/>
                  </a:cubicBezTo>
                  <a:cubicBezTo>
                    <a:pt x="874" y="460"/>
                    <a:pt x="875" y="461"/>
                    <a:pt x="876" y="463"/>
                  </a:cubicBezTo>
                  <a:cubicBezTo>
                    <a:pt x="874" y="461"/>
                    <a:pt x="872" y="460"/>
                    <a:pt x="870" y="459"/>
                  </a:cubicBezTo>
                  <a:cubicBezTo>
                    <a:pt x="868" y="459"/>
                    <a:pt x="864" y="461"/>
                    <a:pt x="866" y="462"/>
                  </a:cubicBezTo>
                  <a:cubicBezTo>
                    <a:pt x="867" y="463"/>
                    <a:pt x="867" y="463"/>
                    <a:pt x="868" y="463"/>
                  </a:cubicBezTo>
                  <a:cubicBezTo>
                    <a:pt x="867" y="464"/>
                    <a:pt x="865" y="464"/>
                    <a:pt x="865" y="465"/>
                  </a:cubicBezTo>
                  <a:cubicBezTo>
                    <a:pt x="860" y="501"/>
                    <a:pt x="841" y="532"/>
                    <a:pt x="801" y="533"/>
                  </a:cubicBezTo>
                  <a:cubicBezTo>
                    <a:pt x="799" y="533"/>
                    <a:pt x="795" y="536"/>
                    <a:pt x="799" y="536"/>
                  </a:cubicBezTo>
                  <a:cubicBezTo>
                    <a:pt x="841" y="535"/>
                    <a:pt x="865" y="504"/>
                    <a:pt x="871" y="465"/>
                  </a:cubicBezTo>
                  <a:cubicBezTo>
                    <a:pt x="874" y="466"/>
                    <a:pt x="877" y="469"/>
                    <a:pt x="880" y="471"/>
                  </a:cubicBezTo>
                  <a:cubicBezTo>
                    <a:pt x="879" y="503"/>
                    <a:pt x="854" y="541"/>
                    <a:pt x="819" y="541"/>
                  </a:cubicBezTo>
                  <a:cubicBezTo>
                    <a:pt x="817" y="541"/>
                    <a:pt x="814" y="544"/>
                    <a:pt x="817" y="544"/>
                  </a:cubicBezTo>
                  <a:cubicBezTo>
                    <a:pt x="853" y="545"/>
                    <a:pt x="879" y="512"/>
                    <a:pt x="885" y="479"/>
                  </a:cubicBezTo>
                  <a:cubicBezTo>
                    <a:pt x="885" y="480"/>
                    <a:pt x="885" y="480"/>
                    <a:pt x="885" y="481"/>
                  </a:cubicBezTo>
                  <a:cubicBezTo>
                    <a:pt x="885" y="481"/>
                    <a:pt x="885" y="481"/>
                    <a:pt x="885" y="482"/>
                  </a:cubicBezTo>
                  <a:cubicBezTo>
                    <a:pt x="887" y="487"/>
                    <a:pt x="888" y="492"/>
                    <a:pt x="887" y="498"/>
                  </a:cubicBezTo>
                  <a:cubicBezTo>
                    <a:pt x="886" y="498"/>
                    <a:pt x="884" y="499"/>
                    <a:pt x="885" y="499"/>
                  </a:cubicBezTo>
                  <a:cubicBezTo>
                    <a:pt x="885" y="501"/>
                    <a:pt x="885" y="503"/>
                    <a:pt x="886" y="504"/>
                  </a:cubicBezTo>
                  <a:cubicBezTo>
                    <a:pt x="879" y="528"/>
                    <a:pt x="852" y="549"/>
                    <a:pt x="830" y="545"/>
                  </a:cubicBezTo>
                  <a:cubicBezTo>
                    <a:pt x="828" y="545"/>
                    <a:pt x="824" y="547"/>
                    <a:pt x="825" y="547"/>
                  </a:cubicBezTo>
                  <a:cubicBezTo>
                    <a:pt x="846" y="551"/>
                    <a:pt x="872" y="537"/>
                    <a:pt x="885" y="517"/>
                  </a:cubicBezTo>
                  <a:cubicBezTo>
                    <a:pt x="883" y="525"/>
                    <a:pt x="878" y="532"/>
                    <a:pt x="872" y="539"/>
                  </a:cubicBezTo>
                  <a:cubicBezTo>
                    <a:pt x="865" y="548"/>
                    <a:pt x="856" y="552"/>
                    <a:pt x="846" y="554"/>
                  </a:cubicBezTo>
                  <a:cubicBezTo>
                    <a:pt x="848" y="552"/>
                    <a:pt x="849" y="550"/>
                    <a:pt x="850" y="549"/>
                  </a:cubicBezTo>
                  <a:cubicBezTo>
                    <a:pt x="851" y="548"/>
                    <a:pt x="846" y="548"/>
                    <a:pt x="845" y="550"/>
                  </a:cubicBezTo>
                  <a:cubicBezTo>
                    <a:pt x="844" y="551"/>
                    <a:pt x="843" y="553"/>
                    <a:pt x="842" y="554"/>
                  </a:cubicBezTo>
                  <a:cubicBezTo>
                    <a:pt x="834" y="555"/>
                    <a:pt x="826" y="553"/>
                    <a:pt x="818" y="550"/>
                  </a:cubicBezTo>
                  <a:close/>
                  <a:moveTo>
                    <a:pt x="558" y="465"/>
                  </a:moveTo>
                  <a:cubicBezTo>
                    <a:pt x="559" y="465"/>
                    <a:pt x="559" y="464"/>
                    <a:pt x="560" y="464"/>
                  </a:cubicBezTo>
                  <a:cubicBezTo>
                    <a:pt x="561" y="465"/>
                    <a:pt x="562" y="465"/>
                    <a:pt x="564" y="465"/>
                  </a:cubicBezTo>
                  <a:cubicBezTo>
                    <a:pt x="564" y="465"/>
                    <a:pt x="563" y="465"/>
                    <a:pt x="563" y="466"/>
                  </a:cubicBezTo>
                  <a:cubicBezTo>
                    <a:pt x="562" y="465"/>
                    <a:pt x="560" y="465"/>
                    <a:pt x="558" y="465"/>
                  </a:cubicBezTo>
                  <a:close/>
                  <a:moveTo>
                    <a:pt x="574" y="463"/>
                  </a:moveTo>
                  <a:cubicBezTo>
                    <a:pt x="574" y="463"/>
                    <a:pt x="574" y="463"/>
                    <a:pt x="574" y="463"/>
                  </a:cubicBezTo>
                  <a:cubicBezTo>
                    <a:pt x="575" y="463"/>
                    <a:pt x="576" y="463"/>
                    <a:pt x="577" y="463"/>
                  </a:cubicBezTo>
                  <a:cubicBezTo>
                    <a:pt x="577" y="464"/>
                    <a:pt x="577" y="465"/>
                    <a:pt x="577" y="466"/>
                  </a:cubicBezTo>
                  <a:cubicBezTo>
                    <a:pt x="573" y="465"/>
                    <a:pt x="569" y="464"/>
                    <a:pt x="565" y="463"/>
                  </a:cubicBezTo>
                  <a:cubicBezTo>
                    <a:pt x="568" y="463"/>
                    <a:pt x="571" y="462"/>
                    <a:pt x="574" y="463"/>
                  </a:cubicBezTo>
                  <a:close/>
                  <a:moveTo>
                    <a:pt x="836" y="436"/>
                  </a:moveTo>
                  <a:cubicBezTo>
                    <a:pt x="836" y="436"/>
                    <a:pt x="836" y="436"/>
                    <a:pt x="836" y="436"/>
                  </a:cubicBezTo>
                  <a:cubicBezTo>
                    <a:pt x="835" y="428"/>
                    <a:pt x="834" y="419"/>
                    <a:pt x="833" y="410"/>
                  </a:cubicBezTo>
                  <a:cubicBezTo>
                    <a:pt x="834" y="408"/>
                    <a:pt x="836" y="405"/>
                    <a:pt x="838" y="402"/>
                  </a:cubicBezTo>
                  <a:cubicBezTo>
                    <a:pt x="838" y="402"/>
                    <a:pt x="838" y="401"/>
                    <a:pt x="838" y="401"/>
                  </a:cubicBezTo>
                  <a:cubicBezTo>
                    <a:pt x="842" y="412"/>
                    <a:pt x="845" y="424"/>
                    <a:pt x="847" y="436"/>
                  </a:cubicBezTo>
                  <a:cubicBezTo>
                    <a:pt x="846" y="436"/>
                    <a:pt x="845" y="436"/>
                    <a:pt x="844" y="436"/>
                  </a:cubicBezTo>
                  <a:cubicBezTo>
                    <a:pt x="841" y="436"/>
                    <a:pt x="838" y="437"/>
                    <a:pt x="836" y="439"/>
                  </a:cubicBezTo>
                  <a:cubicBezTo>
                    <a:pt x="836" y="438"/>
                    <a:pt x="836" y="437"/>
                    <a:pt x="836" y="436"/>
                  </a:cubicBezTo>
                  <a:close/>
                  <a:moveTo>
                    <a:pt x="886" y="350"/>
                  </a:moveTo>
                  <a:cubicBezTo>
                    <a:pt x="885" y="351"/>
                    <a:pt x="884" y="352"/>
                    <a:pt x="884" y="353"/>
                  </a:cubicBezTo>
                  <a:cubicBezTo>
                    <a:pt x="883" y="352"/>
                    <a:pt x="882" y="350"/>
                    <a:pt x="881" y="348"/>
                  </a:cubicBezTo>
                  <a:cubicBezTo>
                    <a:pt x="881" y="348"/>
                    <a:pt x="881" y="348"/>
                    <a:pt x="882" y="348"/>
                  </a:cubicBezTo>
                  <a:cubicBezTo>
                    <a:pt x="883" y="348"/>
                    <a:pt x="884" y="347"/>
                    <a:pt x="884" y="347"/>
                  </a:cubicBezTo>
                  <a:cubicBezTo>
                    <a:pt x="885" y="348"/>
                    <a:pt x="885" y="349"/>
                    <a:pt x="886" y="350"/>
                  </a:cubicBezTo>
                  <a:close/>
                  <a:moveTo>
                    <a:pt x="887" y="355"/>
                  </a:moveTo>
                  <a:cubicBezTo>
                    <a:pt x="887" y="356"/>
                    <a:pt x="888" y="357"/>
                    <a:pt x="888" y="358"/>
                  </a:cubicBezTo>
                  <a:cubicBezTo>
                    <a:pt x="888" y="359"/>
                    <a:pt x="887" y="359"/>
                    <a:pt x="887" y="359"/>
                  </a:cubicBezTo>
                  <a:cubicBezTo>
                    <a:pt x="886" y="358"/>
                    <a:pt x="886" y="357"/>
                    <a:pt x="885" y="356"/>
                  </a:cubicBezTo>
                  <a:cubicBezTo>
                    <a:pt x="886" y="355"/>
                    <a:pt x="887" y="355"/>
                    <a:pt x="887" y="355"/>
                  </a:cubicBezTo>
                  <a:close/>
                  <a:moveTo>
                    <a:pt x="894" y="306"/>
                  </a:moveTo>
                  <a:cubicBezTo>
                    <a:pt x="896" y="311"/>
                    <a:pt x="898" y="316"/>
                    <a:pt x="900" y="322"/>
                  </a:cubicBezTo>
                  <a:cubicBezTo>
                    <a:pt x="897" y="317"/>
                    <a:pt x="894" y="312"/>
                    <a:pt x="893" y="307"/>
                  </a:cubicBezTo>
                  <a:cubicBezTo>
                    <a:pt x="894" y="307"/>
                    <a:pt x="894" y="306"/>
                    <a:pt x="894" y="306"/>
                  </a:cubicBezTo>
                  <a:close/>
                  <a:moveTo>
                    <a:pt x="925" y="378"/>
                  </a:moveTo>
                  <a:cubicBezTo>
                    <a:pt x="924" y="379"/>
                    <a:pt x="924" y="379"/>
                    <a:pt x="924" y="380"/>
                  </a:cubicBezTo>
                  <a:cubicBezTo>
                    <a:pt x="925" y="380"/>
                    <a:pt x="925" y="381"/>
                    <a:pt x="925" y="381"/>
                  </a:cubicBezTo>
                  <a:cubicBezTo>
                    <a:pt x="924" y="383"/>
                    <a:pt x="923" y="386"/>
                    <a:pt x="922" y="388"/>
                  </a:cubicBezTo>
                  <a:cubicBezTo>
                    <a:pt x="921" y="388"/>
                    <a:pt x="921" y="388"/>
                    <a:pt x="920" y="388"/>
                  </a:cubicBezTo>
                  <a:cubicBezTo>
                    <a:pt x="923" y="382"/>
                    <a:pt x="923" y="375"/>
                    <a:pt x="923" y="368"/>
                  </a:cubicBezTo>
                  <a:cubicBezTo>
                    <a:pt x="924" y="371"/>
                    <a:pt x="925" y="375"/>
                    <a:pt x="925" y="378"/>
                  </a:cubicBezTo>
                  <a:close/>
                  <a:moveTo>
                    <a:pt x="909" y="400"/>
                  </a:moveTo>
                  <a:cubicBezTo>
                    <a:pt x="909" y="401"/>
                    <a:pt x="909" y="401"/>
                    <a:pt x="909" y="402"/>
                  </a:cubicBezTo>
                  <a:cubicBezTo>
                    <a:pt x="908" y="403"/>
                    <a:pt x="907" y="404"/>
                    <a:pt x="905" y="406"/>
                  </a:cubicBezTo>
                  <a:cubicBezTo>
                    <a:pt x="905" y="404"/>
                    <a:pt x="904" y="403"/>
                    <a:pt x="904" y="402"/>
                  </a:cubicBezTo>
                  <a:cubicBezTo>
                    <a:pt x="904" y="402"/>
                    <a:pt x="904" y="402"/>
                    <a:pt x="904" y="402"/>
                  </a:cubicBezTo>
                  <a:cubicBezTo>
                    <a:pt x="904" y="402"/>
                    <a:pt x="904" y="402"/>
                    <a:pt x="905" y="402"/>
                  </a:cubicBezTo>
                  <a:cubicBezTo>
                    <a:pt x="906" y="401"/>
                    <a:pt x="908" y="401"/>
                    <a:pt x="909" y="400"/>
                  </a:cubicBezTo>
                  <a:close/>
                  <a:moveTo>
                    <a:pt x="895" y="405"/>
                  </a:moveTo>
                  <a:cubicBezTo>
                    <a:pt x="892" y="406"/>
                    <a:pt x="888" y="408"/>
                    <a:pt x="885" y="409"/>
                  </a:cubicBezTo>
                  <a:cubicBezTo>
                    <a:pt x="888" y="407"/>
                    <a:pt x="891" y="405"/>
                    <a:pt x="895" y="404"/>
                  </a:cubicBezTo>
                  <a:cubicBezTo>
                    <a:pt x="895" y="404"/>
                    <a:pt x="895" y="404"/>
                    <a:pt x="895" y="405"/>
                  </a:cubicBezTo>
                  <a:close/>
                  <a:moveTo>
                    <a:pt x="882" y="416"/>
                  </a:moveTo>
                  <a:cubicBezTo>
                    <a:pt x="882" y="416"/>
                    <a:pt x="882" y="416"/>
                    <a:pt x="882" y="416"/>
                  </a:cubicBezTo>
                  <a:cubicBezTo>
                    <a:pt x="882" y="416"/>
                    <a:pt x="882" y="416"/>
                    <a:pt x="882" y="416"/>
                  </a:cubicBezTo>
                  <a:cubicBezTo>
                    <a:pt x="882" y="416"/>
                    <a:pt x="882" y="416"/>
                    <a:pt x="882" y="416"/>
                  </a:cubicBezTo>
                  <a:close/>
                  <a:moveTo>
                    <a:pt x="877" y="420"/>
                  </a:moveTo>
                  <a:cubicBezTo>
                    <a:pt x="877" y="420"/>
                    <a:pt x="877" y="420"/>
                    <a:pt x="878" y="420"/>
                  </a:cubicBezTo>
                  <a:cubicBezTo>
                    <a:pt x="878" y="421"/>
                    <a:pt x="878" y="421"/>
                    <a:pt x="878" y="422"/>
                  </a:cubicBezTo>
                  <a:cubicBezTo>
                    <a:pt x="877" y="421"/>
                    <a:pt x="877" y="421"/>
                    <a:pt x="877" y="420"/>
                  </a:cubicBezTo>
                  <a:close/>
                  <a:moveTo>
                    <a:pt x="876" y="415"/>
                  </a:moveTo>
                  <a:cubicBezTo>
                    <a:pt x="875" y="416"/>
                    <a:pt x="875" y="417"/>
                    <a:pt x="874" y="417"/>
                  </a:cubicBezTo>
                  <a:cubicBezTo>
                    <a:pt x="873" y="412"/>
                    <a:pt x="873" y="407"/>
                    <a:pt x="873" y="401"/>
                  </a:cubicBezTo>
                  <a:cubicBezTo>
                    <a:pt x="874" y="401"/>
                    <a:pt x="876" y="400"/>
                    <a:pt x="876" y="400"/>
                  </a:cubicBezTo>
                  <a:cubicBezTo>
                    <a:pt x="877" y="398"/>
                    <a:pt x="878" y="396"/>
                    <a:pt x="878" y="395"/>
                  </a:cubicBezTo>
                  <a:cubicBezTo>
                    <a:pt x="878" y="395"/>
                    <a:pt x="878" y="395"/>
                    <a:pt x="878" y="395"/>
                  </a:cubicBezTo>
                  <a:cubicBezTo>
                    <a:pt x="879" y="396"/>
                    <a:pt x="883" y="395"/>
                    <a:pt x="883" y="394"/>
                  </a:cubicBezTo>
                  <a:cubicBezTo>
                    <a:pt x="887" y="390"/>
                    <a:pt x="888" y="385"/>
                    <a:pt x="889" y="381"/>
                  </a:cubicBezTo>
                  <a:cubicBezTo>
                    <a:pt x="890" y="382"/>
                    <a:pt x="891" y="384"/>
                    <a:pt x="892" y="386"/>
                  </a:cubicBezTo>
                  <a:cubicBezTo>
                    <a:pt x="893" y="391"/>
                    <a:pt x="894" y="397"/>
                    <a:pt x="895" y="402"/>
                  </a:cubicBezTo>
                  <a:cubicBezTo>
                    <a:pt x="886" y="404"/>
                    <a:pt x="880" y="407"/>
                    <a:pt x="876" y="415"/>
                  </a:cubicBezTo>
                  <a:close/>
                  <a:moveTo>
                    <a:pt x="882" y="390"/>
                  </a:moveTo>
                  <a:cubicBezTo>
                    <a:pt x="881" y="390"/>
                    <a:pt x="881" y="389"/>
                    <a:pt x="881" y="389"/>
                  </a:cubicBezTo>
                  <a:cubicBezTo>
                    <a:pt x="881" y="389"/>
                    <a:pt x="882" y="389"/>
                    <a:pt x="882" y="388"/>
                  </a:cubicBezTo>
                  <a:cubicBezTo>
                    <a:pt x="882" y="389"/>
                    <a:pt x="882" y="389"/>
                    <a:pt x="882" y="390"/>
                  </a:cubicBezTo>
                  <a:close/>
                  <a:moveTo>
                    <a:pt x="873" y="396"/>
                  </a:moveTo>
                  <a:cubicBezTo>
                    <a:pt x="872" y="396"/>
                    <a:pt x="872" y="396"/>
                    <a:pt x="872" y="396"/>
                  </a:cubicBezTo>
                  <a:cubicBezTo>
                    <a:pt x="872" y="395"/>
                    <a:pt x="872" y="394"/>
                    <a:pt x="872" y="392"/>
                  </a:cubicBezTo>
                  <a:cubicBezTo>
                    <a:pt x="873" y="392"/>
                    <a:pt x="873" y="392"/>
                    <a:pt x="874" y="392"/>
                  </a:cubicBezTo>
                  <a:cubicBezTo>
                    <a:pt x="874" y="393"/>
                    <a:pt x="873" y="395"/>
                    <a:pt x="873" y="396"/>
                  </a:cubicBezTo>
                  <a:close/>
                  <a:moveTo>
                    <a:pt x="862" y="392"/>
                  </a:moveTo>
                  <a:cubicBezTo>
                    <a:pt x="863" y="394"/>
                    <a:pt x="863" y="395"/>
                    <a:pt x="863" y="397"/>
                  </a:cubicBezTo>
                  <a:cubicBezTo>
                    <a:pt x="862" y="395"/>
                    <a:pt x="861" y="394"/>
                    <a:pt x="860" y="393"/>
                  </a:cubicBezTo>
                  <a:cubicBezTo>
                    <a:pt x="859" y="392"/>
                    <a:pt x="858" y="393"/>
                    <a:pt x="857" y="393"/>
                  </a:cubicBezTo>
                  <a:cubicBezTo>
                    <a:pt x="857" y="393"/>
                    <a:pt x="857" y="392"/>
                    <a:pt x="857" y="392"/>
                  </a:cubicBezTo>
                  <a:cubicBezTo>
                    <a:pt x="859" y="392"/>
                    <a:pt x="860" y="392"/>
                    <a:pt x="862" y="392"/>
                  </a:cubicBezTo>
                  <a:close/>
                  <a:moveTo>
                    <a:pt x="852" y="451"/>
                  </a:moveTo>
                  <a:cubicBezTo>
                    <a:pt x="851" y="450"/>
                    <a:pt x="846" y="452"/>
                    <a:pt x="847" y="453"/>
                  </a:cubicBezTo>
                  <a:cubicBezTo>
                    <a:pt x="848" y="454"/>
                    <a:pt x="849" y="455"/>
                    <a:pt x="850" y="457"/>
                  </a:cubicBezTo>
                  <a:cubicBezTo>
                    <a:pt x="848" y="457"/>
                    <a:pt x="847" y="457"/>
                    <a:pt x="845" y="457"/>
                  </a:cubicBezTo>
                  <a:cubicBezTo>
                    <a:pt x="845" y="457"/>
                    <a:pt x="845" y="456"/>
                    <a:pt x="845" y="456"/>
                  </a:cubicBezTo>
                  <a:cubicBezTo>
                    <a:pt x="842" y="454"/>
                    <a:pt x="839" y="453"/>
                    <a:pt x="836" y="452"/>
                  </a:cubicBezTo>
                  <a:cubicBezTo>
                    <a:pt x="835" y="451"/>
                    <a:pt x="834" y="452"/>
                    <a:pt x="833" y="453"/>
                  </a:cubicBezTo>
                  <a:cubicBezTo>
                    <a:pt x="833" y="453"/>
                    <a:pt x="832" y="453"/>
                    <a:pt x="832" y="453"/>
                  </a:cubicBezTo>
                  <a:cubicBezTo>
                    <a:pt x="831" y="453"/>
                    <a:pt x="830" y="452"/>
                    <a:pt x="828" y="451"/>
                  </a:cubicBezTo>
                  <a:cubicBezTo>
                    <a:pt x="828" y="451"/>
                    <a:pt x="827" y="451"/>
                    <a:pt x="827" y="451"/>
                  </a:cubicBezTo>
                  <a:cubicBezTo>
                    <a:pt x="827" y="450"/>
                    <a:pt x="828" y="450"/>
                    <a:pt x="829" y="450"/>
                  </a:cubicBezTo>
                  <a:cubicBezTo>
                    <a:pt x="829" y="449"/>
                    <a:pt x="830" y="448"/>
                    <a:pt x="831" y="448"/>
                  </a:cubicBezTo>
                  <a:cubicBezTo>
                    <a:pt x="831" y="448"/>
                    <a:pt x="832" y="448"/>
                    <a:pt x="832" y="447"/>
                  </a:cubicBezTo>
                  <a:cubicBezTo>
                    <a:pt x="832" y="448"/>
                    <a:pt x="832" y="448"/>
                    <a:pt x="832" y="448"/>
                  </a:cubicBezTo>
                  <a:cubicBezTo>
                    <a:pt x="832" y="450"/>
                    <a:pt x="838" y="449"/>
                    <a:pt x="837" y="447"/>
                  </a:cubicBezTo>
                  <a:cubicBezTo>
                    <a:pt x="837" y="447"/>
                    <a:pt x="837" y="446"/>
                    <a:pt x="837" y="446"/>
                  </a:cubicBezTo>
                  <a:cubicBezTo>
                    <a:pt x="839" y="445"/>
                    <a:pt x="842" y="445"/>
                    <a:pt x="844" y="445"/>
                  </a:cubicBezTo>
                  <a:cubicBezTo>
                    <a:pt x="844" y="445"/>
                    <a:pt x="843" y="445"/>
                    <a:pt x="843" y="445"/>
                  </a:cubicBezTo>
                  <a:cubicBezTo>
                    <a:pt x="845" y="446"/>
                    <a:pt x="847" y="446"/>
                    <a:pt x="848" y="447"/>
                  </a:cubicBezTo>
                  <a:cubicBezTo>
                    <a:pt x="848" y="447"/>
                    <a:pt x="848" y="448"/>
                    <a:pt x="848" y="448"/>
                  </a:cubicBezTo>
                  <a:cubicBezTo>
                    <a:pt x="849" y="449"/>
                    <a:pt x="851" y="449"/>
                    <a:pt x="852" y="449"/>
                  </a:cubicBezTo>
                  <a:cubicBezTo>
                    <a:pt x="856" y="450"/>
                    <a:pt x="860" y="451"/>
                    <a:pt x="864" y="453"/>
                  </a:cubicBezTo>
                  <a:cubicBezTo>
                    <a:pt x="864" y="453"/>
                    <a:pt x="864" y="453"/>
                    <a:pt x="863" y="453"/>
                  </a:cubicBezTo>
                  <a:cubicBezTo>
                    <a:pt x="862" y="453"/>
                    <a:pt x="860" y="454"/>
                    <a:pt x="858" y="454"/>
                  </a:cubicBezTo>
                  <a:cubicBezTo>
                    <a:pt x="857" y="455"/>
                    <a:pt x="856" y="455"/>
                    <a:pt x="856" y="455"/>
                  </a:cubicBezTo>
                  <a:cubicBezTo>
                    <a:pt x="855" y="454"/>
                    <a:pt x="854" y="452"/>
                    <a:pt x="852" y="451"/>
                  </a:cubicBezTo>
                  <a:close/>
                  <a:moveTo>
                    <a:pt x="831" y="459"/>
                  </a:moveTo>
                  <a:cubicBezTo>
                    <a:pt x="831" y="460"/>
                    <a:pt x="831" y="460"/>
                    <a:pt x="831" y="461"/>
                  </a:cubicBezTo>
                  <a:cubicBezTo>
                    <a:pt x="828" y="459"/>
                    <a:pt x="825" y="458"/>
                    <a:pt x="821" y="457"/>
                  </a:cubicBezTo>
                  <a:cubicBezTo>
                    <a:pt x="820" y="457"/>
                    <a:pt x="819" y="457"/>
                    <a:pt x="818" y="458"/>
                  </a:cubicBezTo>
                  <a:cubicBezTo>
                    <a:pt x="817" y="458"/>
                    <a:pt x="816" y="459"/>
                    <a:pt x="817" y="459"/>
                  </a:cubicBezTo>
                  <a:cubicBezTo>
                    <a:pt x="821" y="460"/>
                    <a:pt x="825" y="462"/>
                    <a:pt x="828" y="464"/>
                  </a:cubicBezTo>
                  <a:cubicBezTo>
                    <a:pt x="829" y="464"/>
                    <a:pt x="830" y="464"/>
                    <a:pt x="830" y="464"/>
                  </a:cubicBezTo>
                  <a:cubicBezTo>
                    <a:pt x="827" y="479"/>
                    <a:pt x="819" y="490"/>
                    <a:pt x="809" y="499"/>
                  </a:cubicBezTo>
                  <a:cubicBezTo>
                    <a:pt x="809" y="498"/>
                    <a:pt x="809" y="498"/>
                    <a:pt x="807" y="498"/>
                  </a:cubicBezTo>
                  <a:cubicBezTo>
                    <a:pt x="787" y="496"/>
                    <a:pt x="772" y="477"/>
                    <a:pt x="758" y="464"/>
                  </a:cubicBezTo>
                  <a:cubicBezTo>
                    <a:pt x="757" y="463"/>
                    <a:pt x="752" y="465"/>
                    <a:pt x="753" y="466"/>
                  </a:cubicBezTo>
                  <a:cubicBezTo>
                    <a:pt x="768" y="480"/>
                    <a:pt x="784" y="499"/>
                    <a:pt x="805" y="501"/>
                  </a:cubicBezTo>
                  <a:cubicBezTo>
                    <a:pt x="806" y="501"/>
                    <a:pt x="806" y="501"/>
                    <a:pt x="807" y="501"/>
                  </a:cubicBezTo>
                  <a:cubicBezTo>
                    <a:pt x="801" y="505"/>
                    <a:pt x="794" y="509"/>
                    <a:pt x="787" y="511"/>
                  </a:cubicBezTo>
                  <a:cubicBezTo>
                    <a:pt x="787" y="510"/>
                    <a:pt x="786" y="509"/>
                    <a:pt x="785" y="509"/>
                  </a:cubicBezTo>
                  <a:cubicBezTo>
                    <a:pt x="758" y="512"/>
                    <a:pt x="742" y="484"/>
                    <a:pt x="720" y="473"/>
                  </a:cubicBezTo>
                  <a:cubicBezTo>
                    <a:pt x="724" y="469"/>
                    <a:pt x="727" y="464"/>
                    <a:pt x="729" y="459"/>
                  </a:cubicBezTo>
                  <a:cubicBezTo>
                    <a:pt x="729" y="463"/>
                    <a:pt x="730" y="468"/>
                    <a:pt x="732" y="471"/>
                  </a:cubicBezTo>
                  <a:cubicBezTo>
                    <a:pt x="733" y="472"/>
                    <a:pt x="733" y="472"/>
                    <a:pt x="734" y="472"/>
                  </a:cubicBezTo>
                  <a:cubicBezTo>
                    <a:pt x="749" y="487"/>
                    <a:pt x="769" y="503"/>
                    <a:pt x="791" y="508"/>
                  </a:cubicBezTo>
                  <a:cubicBezTo>
                    <a:pt x="792" y="508"/>
                    <a:pt x="797" y="506"/>
                    <a:pt x="795" y="506"/>
                  </a:cubicBezTo>
                  <a:cubicBezTo>
                    <a:pt x="773" y="501"/>
                    <a:pt x="754" y="485"/>
                    <a:pt x="738" y="469"/>
                  </a:cubicBezTo>
                  <a:cubicBezTo>
                    <a:pt x="743" y="465"/>
                    <a:pt x="746" y="459"/>
                    <a:pt x="750" y="453"/>
                  </a:cubicBezTo>
                  <a:cubicBezTo>
                    <a:pt x="752" y="453"/>
                    <a:pt x="755" y="452"/>
                    <a:pt x="758" y="450"/>
                  </a:cubicBezTo>
                  <a:cubicBezTo>
                    <a:pt x="760" y="450"/>
                    <a:pt x="762" y="448"/>
                    <a:pt x="764" y="447"/>
                  </a:cubicBezTo>
                  <a:cubicBezTo>
                    <a:pt x="765" y="447"/>
                    <a:pt x="766" y="446"/>
                    <a:pt x="767" y="446"/>
                  </a:cubicBezTo>
                  <a:cubicBezTo>
                    <a:pt x="768" y="444"/>
                    <a:pt x="769" y="443"/>
                    <a:pt x="770" y="442"/>
                  </a:cubicBezTo>
                  <a:cubicBezTo>
                    <a:pt x="773" y="441"/>
                    <a:pt x="776" y="440"/>
                    <a:pt x="779" y="440"/>
                  </a:cubicBezTo>
                  <a:cubicBezTo>
                    <a:pt x="779" y="441"/>
                    <a:pt x="779" y="442"/>
                    <a:pt x="781" y="442"/>
                  </a:cubicBezTo>
                  <a:cubicBezTo>
                    <a:pt x="783" y="442"/>
                    <a:pt x="785" y="442"/>
                    <a:pt x="786" y="442"/>
                  </a:cubicBezTo>
                  <a:cubicBezTo>
                    <a:pt x="784" y="443"/>
                    <a:pt x="781" y="443"/>
                    <a:pt x="778" y="443"/>
                  </a:cubicBezTo>
                  <a:cubicBezTo>
                    <a:pt x="778" y="443"/>
                    <a:pt x="778" y="443"/>
                    <a:pt x="778" y="443"/>
                  </a:cubicBezTo>
                  <a:cubicBezTo>
                    <a:pt x="777" y="441"/>
                    <a:pt x="772" y="442"/>
                    <a:pt x="773" y="444"/>
                  </a:cubicBezTo>
                  <a:cubicBezTo>
                    <a:pt x="773" y="445"/>
                    <a:pt x="773" y="445"/>
                    <a:pt x="774" y="446"/>
                  </a:cubicBezTo>
                  <a:cubicBezTo>
                    <a:pt x="774" y="446"/>
                    <a:pt x="774" y="447"/>
                    <a:pt x="774" y="447"/>
                  </a:cubicBezTo>
                  <a:cubicBezTo>
                    <a:pt x="778" y="450"/>
                    <a:pt x="784" y="450"/>
                    <a:pt x="788" y="449"/>
                  </a:cubicBezTo>
                  <a:cubicBezTo>
                    <a:pt x="789" y="448"/>
                    <a:pt x="791" y="448"/>
                    <a:pt x="791" y="446"/>
                  </a:cubicBezTo>
                  <a:cubicBezTo>
                    <a:pt x="790" y="445"/>
                    <a:pt x="789" y="445"/>
                    <a:pt x="788" y="446"/>
                  </a:cubicBezTo>
                  <a:cubicBezTo>
                    <a:pt x="787" y="446"/>
                    <a:pt x="786" y="446"/>
                    <a:pt x="784" y="446"/>
                  </a:cubicBezTo>
                  <a:cubicBezTo>
                    <a:pt x="787" y="446"/>
                    <a:pt x="789" y="445"/>
                    <a:pt x="790" y="444"/>
                  </a:cubicBezTo>
                  <a:cubicBezTo>
                    <a:pt x="793" y="446"/>
                    <a:pt x="796" y="448"/>
                    <a:pt x="797" y="448"/>
                  </a:cubicBezTo>
                  <a:cubicBezTo>
                    <a:pt x="803" y="451"/>
                    <a:pt x="810" y="452"/>
                    <a:pt x="816" y="451"/>
                  </a:cubicBezTo>
                  <a:cubicBezTo>
                    <a:pt x="818" y="451"/>
                    <a:pt x="820" y="452"/>
                    <a:pt x="822" y="452"/>
                  </a:cubicBezTo>
                  <a:cubicBezTo>
                    <a:pt x="825" y="454"/>
                    <a:pt x="829" y="456"/>
                    <a:pt x="833" y="458"/>
                  </a:cubicBezTo>
                  <a:cubicBezTo>
                    <a:pt x="832" y="458"/>
                    <a:pt x="831" y="459"/>
                    <a:pt x="831" y="459"/>
                  </a:cubicBezTo>
                  <a:close/>
                  <a:moveTo>
                    <a:pt x="695" y="478"/>
                  </a:moveTo>
                  <a:cubicBezTo>
                    <a:pt x="695" y="477"/>
                    <a:pt x="695" y="477"/>
                    <a:pt x="695" y="476"/>
                  </a:cubicBezTo>
                  <a:cubicBezTo>
                    <a:pt x="699" y="470"/>
                    <a:pt x="702" y="463"/>
                    <a:pt x="703" y="455"/>
                  </a:cubicBezTo>
                  <a:cubicBezTo>
                    <a:pt x="703" y="453"/>
                    <a:pt x="697" y="453"/>
                    <a:pt x="697" y="456"/>
                  </a:cubicBezTo>
                  <a:cubicBezTo>
                    <a:pt x="697" y="459"/>
                    <a:pt x="696" y="462"/>
                    <a:pt x="695" y="466"/>
                  </a:cubicBezTo>
                  <a:cubicBezTo>
                    <a:pt x="695" y="461"/>
                    <a:pt x="695" y="457"/>
                    <a:pt x="696" y="452"/>
                  </a:cubicBezTo>
                  <a:cubicBezTo>
                    <a:pt x="696" y="452"/>
                    <a:pt x="696" y="451"/>
                    <a:pt x="696" y="451"/>
                  </a:cubicBezTo>
                  <a:cubicBezTo>
                    <a:pt x="701" y="452"/>
                    <a:pt x="706" y="454"/>
                    <a:pt x="709" y="455"/>
                  </a:cubicBezTo>
                  <a:cubicBezTo>
                    <a:pt x="707" y="464"/>
                    <a:pt x="703" y="473"/>
                    <a:pt x="695" y="478"/>
                  </a:cubicBezTo>
                  <a:close/>
                  <a:moveTo>
                    <a:pt x="684" y="473"/>
                  </a:moveTo>
                  <a:cubicBezTo>
                    <a:pt x="685" y="465"/>
                    <a:pt x="687" y="457"/>
                    <a:pt x="688" y="449"/>
                  </a:cubicBezTo>
                  <a:cubicBezTo>
                    <a:pt x="689" y="449"/>
                    <a:pt x="690" y="449"/>
                    <a:pt x="691" y="450"/>
                  </a:cubicBezTo>
                  <a:cubicBezTo>
                    <a:pt x="691" y="451"/>
                    <a:pt x="691" y="453"/>
                    <a:pt x="691" y="454"/>
                  </a:cubicBezTo>
                  <a:cubicBezTo>
                    <a:pt x="689" y="461"/>
                    <a:pt x="687" y="467"/>
                    <a:pt x="684" y="473"/>
                  </a:cubicBezTo>
                  <a:close/>
                  <a:moveTo>
                    <a:pt x="653" y="484"/>
                  </a:moveTo>
                  <a:cubicBezTo>
                    <a:pt x="655" y="481"/>
                    <a:pt x="657" y="478"/>
                    <a:pt x="658" y="475"/>
                  </a:cubicBezTo>
                  <a:cubicBezTo>
                    <a:pt x="658" y="478"/>
                    <a:pt x="658" y="480"/>
                    <a:pt x="658" y="482"/>
                  </a:cubicBezTo>
                  <a:cubicBezTo>
                    <a:pt x="658" y="484"/>
                    <a:pt x="658" y="486"/>
                    <a:pt x="657" y="488"/>
                  </a:cubicBezTo>
                  <a:cubicBezTo>
                    <a:pt x="656" y="487"/>
                    <a:pt x="655" y="485"/>
                    <a:pt x="653" y="484"/>
                  </a:cubicBezTo>
                  <a:close/>
                  <a:moveTo>
                    <a:pt x="635" y="490"/>
                  </a:moveTo>
                  <a:cubicBezTo>
                    <a:pt x="635" y="490"/>
                    <a:pt x="635" y="490"/>
                    <a:pt x="635" y="490"/>
                  </a:cubicBezTo>
                  <a:cubicBezTo>
                    <a:pt x="635" y="491"/>
                    <a:pt x="636" y="491"/>
                    <a:pt x="636" y="492"/>
                  </a:cubicBezTo>
                  <a:cubicBezTo>
                    <a:pt x="636" y="492"/>
                    <a:pt x="636" y="492"/>
                    <a:pt x="636" y="492"/>
                  </a:cubicBezTo>
                  <a:cubicBezTo>
                    <a:pt x="636" y="492"/>
                    <a:pt x="636" y="492"/>
                    <a:pt x="636" y="492"/>
                  </a:cubicBezTo>
                  <a:cubicBezTo>
                    <a:pt x="635" y="491"/>
                    <a:pt x="635" y="491"/>
                    <a:pt x="635" y="490"/>
                  </a:cubicBezTo>
                  <a:close/>
                  <a:moveTo>
                    <a:pt x="612" y="473"/>
                  </a:moveTo>
                  <a:cubicBezTo>
                    <a:pt x="611" y="473"/>
                    <a:pt x="611" y="473"/>
                    <a:pt x="610" y="473"/>
                  </a:cubicBezTo>
                  <a:cubicBezTo>
                    <a:pt x="610" y="472"/>
                    <a:pt x="610" y="472"/>
                    <a:pt x="610" y="472"/>
                  </a:cubicBezTo>
                  <a:cubicBezTo>
                    <a:pt x="610" y="472"/>
                    <a:pt x="611" y="472"/>
                    <a:pt x="612" y="473"/>
                  </a:cubicBezTo>
                  <a:cubicBezTo>
                    <a:pt x="612" y="473"/>
                    <a:pt x="612" y="473"/>
                    <a:pt x="612" y="473"/>
                  </a:cubicBezTo>
                  <a:close/>
                  <a:moveTo>
                    <a:pt x="604" y="471"/>
                  </a:moveTo>
                  <a:cubicBezTo>
                    <a:pt x="603" y="472"/>
                    <a:pt x="603" y="472"/>
                    <a:pt x="603" y="472"/>
                  </a:cubicBezTo>
                  <a:cubicBezTo>
                    <a:pt x="603" y="472"/>
                    <a:pt x="602" y="472"/>
                    <a:pt x="602" y="472"/>
                  </a:cubicBezTo>
                  <a:cubicBezTo>
                    <a:pt x="602" y="471"/>
                    <a:pt x="601" y="471"/>
                    <a:pt x="601" y="470"/>
                  </a:cubicBezTo>
                  <a:cubicBezTo>
                    <a:pt x="602" y="470"/>
                    <a:pt x="603" y="471"/>
                    <a:pt x="604" y="471"/>
                  </a:cubicBezTo>
                  <a:cubicBezTo>
                    <a:pt x="604" y="471"/>
                    <a:pt x="604" y="471"/>
                    <a:pt x="604" y="471"/>
                  </a:cubicBezTo>
                  <a:close/>
                  <a:moveTo>
                    <a:pt x="590" y="469"/>
                  </a:moveTo>
                  <a:cubicBezTo>
                    <a:pt x="590" y="469"/>
                    <a:pt x="590" y="469"/>
                    <a:pt x="590" y="469"/>
                  </a:cubicBezTo>
                  <a:cubicBezTo>
                    <a:pt x="590" y="469"/>
                    <a:pt x="589" y="469"/>
                    <a:pt x="589" y="469"/>
                  </a:cubicBezTo>
                  <a:cubicBezTo>
                    <a:pt x="589" y="468"/>
                    <a:pt x="589" y="468"/>
                    <a:pt x="589" y="468"/>
                  </a:cubicBezTo>
                  <a:cubicBezTo>
                    <a:pt x="590" y="468"/>
                    <a:pt x="590" y="468"/>
                    <a:pt x="590" y="469"/>
                  </a:cubicBezTo>
                  <a:close/>
                  <a:moveTo>
                    <a:pt x="598" y="475"/>
                  </a:moveTo>
                  <a:cubicBezTo>
                    <a:pt x="599" y="477"/>
                    <a:pt x="600" y="479"/>
                    <a:pt x="602" y="481"/>
                  </a:cubicBezTo>
                  <a:cubicBezTo>
                    <a:pt x="601" y="482"/>
                    <a:pt x="601" y="483"/>
                    <a:pt x="601" y="484"/>
                  </a:cubicBezTo>
                  <a:cubicBezTo>
                    <a:pt x="600" y="481"/>
                    <a:pt x="599" y="478"/>
                    <a:pt x="598" y="475"/>
                  </a:cubicBezTo>
                  <a:close/>
                  <a:moveTo>
                    <a:pt x="611" y="475"/>
                  </a:moveTo>
                  <a:cubicBezTo>
                    <a:pt x="611" y="475"/>
                    <a:pt x="611" y="475"/>
                    <a:pt x="611" y="475"/>
                  </a:cubicBezTo>
                  <a:cubicBezTo>
                    <a:pt x="611" y="475"/>
                    <a:pt x="611" y="475"/>
                    <a:pt x="611" y="475"/>
                  </a:cubicBezTo>
                  <a:cubicBezTo>
                    <a:pt x="611" y="475"/>
                    <a:pt x="611" y="475"/>
                    <a:pt x="611" y="475"/>
                  </a:cubicBezTo>
                  <a:close/>
                  <a:moveTo>
                    <a:pt x="622" y="474"/>
                  </a:moveTo>
                  <a:cubicBezTo>
                    <a:pt x="623" y="474"/>
                    <a:pt x="623" y="474"/>
                    <a:pt x="624" y="474"/>
                  </a:cubicBezTo>
                  <a:cubicBezTo>
                    <a:pt x="623" y="474"/>
                    <a:pt x="623" y="475"/>
                    <a:pt x="623" y="475"/>
                  </a:cubicBezTo>
                  <a:cubicBezTo>
                    <a:pt x="623" y="475"/>
                    <a:pt x="623" y="476"/>
                    <a:pt x="622" y="476"/>
                  </a:cubicBezTo>
                  <a:cubicBezTo>
                    <a:pt x="622" y="475"/>
                    <a:pt x="622" y="475"/>
                    <a:pt x="622" y="474"/>
                  </a:cubicBezTo>
                  <a:close/>
                  <a:moveTo>
                    <a:pt x="668" y="457"/>
                  </a:moveTo>
                  <a:cubicBezTo>
                    <a:pt x="668" y="458"/>
                    <a:pt x="668" y="459"/>
                    <a:pt x="668" y="461"/>
                  </a:cubicBezTo>
                  <a:cubicBezTo>
                    <a:pt x="667" y="461"/>
                    <a:pt x="666" y="461"/>
                    <a:pt x="665" y="461"/>
                  </a:cubicBezTo>
                  <a:cubicBezTo>
                    <a:pt x="666" y="459"/>
                    <a:pt x="667" y="458"/>
                    <a:pt x="668" y="457"/>
                  </a:cubicBezTo>
                  <a:close/>
                  <a:moveTo>
                    <a:pt x="638" y="477"/>
                  </a:moveTo>
                  <a:cubicBezTo>
                    <a:pt x="638" y="477"/>
                    <a:pt x="637" y="478"/>
                    <a:pt x="637" y="478"/>
                  </a:cubicBezTo>
                  <a:cubicBezTo>
                    <a:pt x="636" y="478"/>
                    <a:pt x="636" y="478"/>
                    <a:pt x="636" y="479"/>
                  </a:cubicBezTo>
                  <a:cubicBezTo>
                    <a:pt x="635" y="477"/>
                    <a:pt x="635" y="476"/>
                    <a:pt x="634" y="474"/>
                  </a:cubicBezTo>
                  <a:cubicBezTo>
                    <a:pt x="636" y="474"/>
                    <a:pt x="638" y="474"/>
                    <a:pt x="639" y="474"/>
                  </a:cubicBezTo>
                  <a:cubicBezTo>
                    <a:pt x="639" y="475"/>
                    <a:pt x="639" y="476"/>
                    <a:pt x="638" y="477"/>
                  </a:cubicBezTo>
                  <a:close/>
                  <a:moveTo>
                    <a:pt x="650" y="480"/>
                  </a:moveTo>
                  <a:cubicBezTo>
                    <a:pt x="651" y="479"/>
                    <a:pt x="651" y="478"/>
                    <a:pt x="651" y="477"/>
                  </a:cubicBezTo>
                  <a:cubicBezTo>
                    <a:pt x="652" y="475"/>
                    <a:pt x="653" y="473"/>
                    <a:pt x="654" y="471"/>
                  </a:cubicBezTo>
                  <a:cubicBezTo>
                    <a:pt x="656" y="470"/>
                    <a:pt x="657" y="469"/>
                    <a:pt x="659" y="468"/>
                  </a:cubicBezTo>
                  <a:cubicBezTo>
                    <a:pt x="656" y="472"/>
                    <a:pt x="653" y="476"/>
                    <a:pt x="651" y="480"/>
                  </a:cubicBezTo>
                  <a:cubicBezTo>
                    <a:pt x="651" y="480"/>
                    <a:pt x="650" y="480"/>
                    <a:pt x="650" y="480"/>
                  </a:cubicBezTo>
                  <a:close/>
                  <a:moveTo>
                    <a:pt x="663" y="485"/>
                  </a:moveTo>
                  <a:cubicBezTo>
                    <a:pt x="663" y="485"/>
                    <a:pt x="663" y="485"/>
                    <a:pt x="663" y="484"/>
                  </a:cubicBezTo>
                  <a:cubicBezTo>
                    <a:pt x="663" y="485"/>
                    <a:pt x="663" y="485"/>
                    <a:pt x="663" y="486"/>
                  </a:cubicBezTo>
                  <a:cubicBezTo>
                    <a:pt x="663" y="485"/>
                    <a:pt x="663" y="485"/>
                    <a:pt x="663" y="485"/>
                  </a:cubicBezTo>
                  <a:close/>
                  <a:moveTo>
                    <a:pt x="664" y="479"/>
                  </a:moveTo>
                  <a:cubicBezTo>
                    <a:pt x="665" y="476"/>
                    <a:pt x="665" y="472"/>
                    <a:pt x="664" y="469"/>
                  </a:cubicBezTo>
                  <a:cubicBezTo>
                    <a:pt x="664" y="467"/>
                    <a:pt x="665" y="465"/>
                    <a:pt x="665" y="463"/>
                  </a:cubicBezTo>
                  <a:cubicBezTo>
                    <a:pt x="666" y="463"/>
                    <a:pt x="667" y="463"/>
                    <a:pt x="668" y="464"/>
                  </a:cubicBezTo>
                  <a:cubicBezTo>
                    <a:pt x="667" y="468"/>
                    <a:pt x="667" y="472"/>
                    <a:pt x="666" y="477"/>
                  </a:cubicBezTo>
                  <a:cubicBezTo>
                    <a:pt x="665" y="477"/>
                    <a:pt x="665" y="478"/>
                    <a:pt x="664" y="479"/>
                  </a:cubicBezTo>
                  <a:close/>
                  <a:moveTo>
                    <a:pt x="673" y="464"/>
                  </a:moveTo>
                  <a:cubicBezTo>
                    <a:pt x="673" y="464"/>
                    <a:pt x="673" y="464"/>
                    <a:pt x="673" y="464"/>
                  </a:cubicBezTo>
                  <a:cubicBezTo>
                    <a:pt x="673" y="464"/>
                    <a:pt x="674" y="464"/>
                    <a:pt x="674" y="464"/>
                  </a:cubicBezTo>
                  <a:cubicBezTo>
                    <a:pt x="673" y="465"/>
                    <a:pt x="673" y="465"/>
                    <a:pt x="673" y="466"/>
                  </a:cubicBezTo>
                  <a:cubicBezTo>
                    <a:pt x="673" y="465"/>
                    <a:pt x="673" y="465"/>
                    <a:pt x="673" y="464"/>
                  </a:cubicBezTo>
                  <a:close/>
                  <a:moveTo>
                    <a:pt x="717" y="468"/>
                  </a:moveTo>
                  <a:cubicBezTo>
                    <a:pt x="719" y="465"/>
                    <a:pt x="720" y="462"/>
                    <a:pt x="721" y="459"/>
                  </a:cubicBezTo>
                  <a:cubicBezTo>
                    <a:pt x="721" y="457"/>
                    <a:pt x="718" y="458"/>
                    <a:pt x="716" y="459"/>
                  </a:cubicBezTo>
                  <a:cubicBezTo>
                    <a:pt x="716" y="458"/>
                    <a:pt x="716" y="457"/>
                    <a:pt x="716" y="457"/>
                  </a:cubicBezTo>
                  <a:cubicBezTo>
                    <a:pt x="719" y="457"/>
                    <a:pt x="722" y="458"/>
                    <a:pt x="725" y="458"/>
                  </a:cubicBezTo>
                  <a:cubicBezTo>
                    <a:pt x="723" y="462"/>
                    <a:pt x="721" y="466"/>
                    <a:pt x="717" y="470"/>
                  </a:cubicBezTo>
                  <a:cubicBezTo>
                    <a:pt x="717" y="469"/>
                    <a:pt x="717" y="469"/>
                    <a:pt x="717" y="468"/>
                  </a:cubicBezTo>
                  <a:close/>
                  <a:moveTo>
                    <a:pt x="736" y="466"/>
                  </a:moveTo>
                  <a:cubicBezTo>
                    <a:pt x="735" y="463"/>
                    <a:pt x="735" y="461"/>
                    <a:pt x="735" y="458"/>
                  </a:cubicBezTo>
                  <a:cubicBezTo>
                    <a:pt x="737" y="458"/>
                    <a:pt x="739" y="458"/>
                    <a:pt x="742" y="458"/>
                  </a:cubicBezTo>
                  <a:cubicBezTo>
                    <a:pt x="740" y="461"/>
                    <a:pt x="738" y="464"/>
                    <a:pt x="736" y="466"/>
                  </a:cubicBezTo>
                  <a:close/>
                  <a:moveTo>
                    <a:pt x="743" y="455"/>
                  </a:moveTo>
                  <a:cubicBezTo>
                    <a:pt x="743" y="455"/>
                    <a:pt x="742" y="455"/>
                    <a:pt x="742" y="455"/>
                  </a:cubicBezTo>
                  <a:cubicBezTo>
                    <a:pt x="742" y="455"/>
                    <a:pt x="743" y="455"/>
                    <a:pt x="744" y="454"/>
                  </a:cubicBezTo>
                  <a:cubicBezTo>
                    <a:pt x="744" y="455"/>
                    <a:pt x="743" y="455"/>
                    <a:pt x="743" y="455"/>
                  </a:cubicBezTo>
                  <a:close/>
                  <a:moveTo>
                    <a:pt x="795" y="440"/>
                  </a:moveTo>
                  <a:cubicBezTo>
                    <a:pt x="796" y="440"/>
                    <a:pt x="796" y="440"/>
                    <a:pt x="797" y="440"/>
                  </a:cubicBezTo>
                  <a:cubicBezTo>
                    <a:pt x="801" y="442"/>
                    <a:pt x="805" y="445"/>
                    <a:pt x="808" y="447"/>
                  </a:cubicBezTo>
                  <a:cubicBezTo>
                    <a:pt x="809" y="447"/>
                    <a:pt x="810" y="448"/>
                    <a:pt x="810" y="448"/>
                  </a:cubicBezTo>
                  <a:cubicBezTo>
                    <a:pt x="804" y="448"/>
                    <a:pt x="799" y="445"/>
                    <a:pt x="794" y="442"/>
                  </a:cubicBezTo>
                  <a:cubicBezTo>
                    <a:pt x="795" y="441"/>
                    <a:pt x="795" y="441"/>
                    <a:pt x="795" y="440"/>
                  </a:cubicBezTo>
                  <a:close/>
                  <a:moveTo>
                    <a:pt x="854" y="445"/>
                  </a:moveTo>
                  <a:cubicBezTo>
                    <a:pt x="853" y="445"/>
                    <a:pt x="853" y="444"/>
                    <a:pt x="853" y="443"/>
                  </a:cubicBezTo>
                  <a:cubicBezTo>
                    <a:pt x="853" y="443"/>
                    <a:pt x="854" y="443"/>
                    <a:pt x="854" y="443"/>
                  </a:cubicBezTo>
                  <a:cubicBezTo>
                    <a:pt x="855" y="444"/>
                    <a:pt x="856" y="444"/>
                    <a:pt x="857" y="445"/>
                  </a:cubicBezTo>
                  <a:cubicBezTo>
                    <a:pt x="858" y="445"/>
                    <a:pt x="858" y="446"/>
                    <a:pt x="859" y="447"/>
                  </a:cubicBezTo>
                  <a:cubicBezTo>
                    <a:pt x="859" y="447"/>
                    <a:pt x="859" y="447"/>
                    <a:pt x="859" y="448"/>
                  </a:cubicBezTo>
                  <a:cubicBezTo>
                    <a:pt x="857" y="447"/>
                    <a:pt x="855" y="446"/>
                    <a:pt x="854" y="445"/>
                  </a:cubicBezTo>
                  <a:close/>
                  <a:moveTo>
                    <a:pt x="865" y="445"/>
                  </a:moveTo>
                  <a:cubicBezTo>
                    <a:pt x="864" y="444"/>
                    <a:pt x="864" y="444"/>
                    <a:pt x="864" y="443"/>
                  </a:cubicBezTo>
                  <a:cubicBezTo>
                    <a:pt x="865" y="444"/>
                    <a:pt x="865" y="444"/>
                    <a:pt x="865" y="445"/>
                  </a:cubicBezTo>
                  <a:cubicBezTo>
                    <a:pt x="865" y="445"/>
                    <a:pt x="865" y="445"/>
                    <a:pt x="865" y="445"/>
                  </a:cubicBezTo>
                  <a:close/>
                  <a:moveTo>
                    <a:pt x="850" y="392"/>
                  </a:moveTo>
                  <a:cubicBezTo>
                    <a:pt x="850" y="392"/>
                    <a:pt x="851" y="392"/>
                    <a:pt x="851" y="392"/>
                  </a:cubicBezTo>
                  <a:cubicBezTo>
                    <a:pt x="854" y="403"/>
                    <a:pt x="856" y="414"/>
                    <a:pt x="857" y="425"/>
                  </a:cubicBezTo>
                  <a:cubicBezTo>
                    <a:pt x="857" y="425"/>
                    <a:pt x="857" y="426"/>
                    <a:pt x="857" y="426"/>
                  </a:cubicBezTo>
                  <a:cubicBezTo>
                    <a:pt x="857" y="426"/>
                    <a:pt x="857" y="426"/>
                    <a:pt x="857" y="426"/>
                  </a:cubicBezTo>
                  <a:cubicBezTo>
                    <a:pt x="858" y="431"/>
                    <a:pt x="858" y="436"/>
                    <a:pt x="859" y="441"/>
                  </a:cubicBezTo>
                  <a:cubicBezTo>
                    <a:pt x="857" y="440"/>
                    <a:pt x="856" y="439"/>
                    <a:pt x="854" y="438"/>
                  </a:cubicBezTo>
                  <a:cubicBezTo>
                    <a:pt x="854" y="438"/>
                    <a:pt x="853" y="438"/>
                    <a:pt x="852" y="438"/>
                  </a:cubicBezTo>
                  <a:cubicBezTo>
                    <a:pt x="852" y="438"/>
                    <a:pt x="852" y="438"/>
                    <a:pt x="852" y="438"/>
                  </a:cubicBezTo>
                  <a:cubicBezTo>
                    <a:pt x="850" y="425"/>
                    <a:pt x="846" y="412"/>
                    <a:pt x="843" y="400"/>
                  </a:cubicBezTo>
                  <a:cubicBezTo>
                    <a:pt x="844" y="399"/>
                    <a:pt x="844" y="399"/>
                    <a:pt x="844" y="399"/>
                  </a:cubicBezTo>
                  <a:cubicBezTo>
                    <a:pt x="844" y="398"/>
                    <a:pt x="843" y="397"/>
                    <a:pt x="843" y="396"/>
                  </a:cubicBezTo>
                  <a:cubicBezTo>
                    <a:pt x="845" y="394"/>
                    <a:pt x="847" y="393"/>
                    <a:pt x="850" y="392"/>
                  </a:cubicBezTo>
                  <a:close/>
                  <a:moveTo>
                    <a:pt x="847" y="440"/>
                  </a:moveTo>
                  <a:cubicBezTo>
                    <a:pt x="847" y="440"/>
                    <a:pt x="847" y="441"/>
                    <a:pt x="847" y="441"/>
                  </a:cubicBezTo>
                  <a:cubicBezTo>
                    <a:pt x="844" y="442"/>
                    <a:pt x="840" y="443"/>
                    <a:pt x="837" y="443"/>
                  </a:cubicBezTo>
                  <a:cubicBezTo>
                    <a:pt x="837" y="443"/>
                    <a:pt x="837" y="443"/>
                    <a:pt x="837" y="443"/>
                  </a:cubicBezTo>
                  <a:cubicBezTo>
                    <a:pt x="840" y="441"/>
                    <a:pt x="843" y="439"/>
                    <a:pt x="847" y="440"/>
                  </a:cubicBezTo>
                  <a:close/>
                  <a:moveTo>
                    <a:pt x="716" y="448"/>
                  </a:moveTo>
                  <a:cubicBezTo>
                    <a:pt x="716" y="448"/>
                    <a:pt x="716" y="448"/>
                    <a:pt x="716" y="448"/>
                  </a:cubicBezTo>
                  <a:cubicBezTo>
                    <a:pt x="717" y="448"/>
                    <a:pt x="717" y="448"/>
                    <a:pt x="717" y="448"/>
                  </a:cubicBezTo>
                  <a:cubicBezTo>
                    <a:pt x="717" y="448"/>
                    <a:pt x="716" y="448"/>
                    <a:pt x="716" y="448"/>
                  </a:cubicBezTo>
                  <a:cubicBezTo>
                    <a:pt x="716" y="448"/>
                    <a:pt x="716" y="448"/>
                    <a:pt x="716" y="448"/>
                  </a:cubicBezTo>
                  <a:close/>
                  <a:moveTo>
                    <a:pt x="710" y="451"/>
                  </a:moveTo>
                  <a:cubicBezTo>
                    <a:pt x="710" y="451"/>
                    <a:pt x="710" y="451"/>
                    <a:pt x="710" y="451"/>
                  </a:cubicBezTo>
                  <a:cubicBezTo>
                    <a:pt x="707" y="450"/>
                    <a:pt x="704" y="449"/>
                    <a:pt x="701" y="448"/>
                  </a:cubicBezTo>
                  <a:cubicBezTo>
                    <a:pt x="703" y="449"/>
                    <a:pt x="704" y="449"/>
                    <a:pt x="706" y="449"/>
                  </a:cubicBezTo>
                  <a:cubicBezTo>
                    <a:pt x="707" y="450"/>
                    <a:pt x="709" y="450"/>
                    <a:pt x="710" y="451"/>
                  </a:cubicBezTo>
                  <a:close/>
                  <a:moveTo>
                    <a:pt x="681" y="448"/>
                  </a:moveTo>
                  <a:cubicBezTo>
                    <a:pt x="681" y="448"/>
                    <a:pt x="680" y="449"/>
                    <a:pt x="680" y="449"/>
                  </a:cubicBezTo>
                  <a:cubicBezTo>
                    <a:pt x="679" y="449"/>
                    <a:pt x="679" y="450"/>
                    <a:pt x="679" y="451"/>
                  </a:cubicBezTo>
                  <a:cubicBezTo>
                    <a:pt x="679" y="451"/>
                    <a:pt x="679" y="452"/>
                    <a:pt x="679" y="452"/>
                  </a:cubicBezTo>
                  <a:cubicBezTo>
                    <a:pt x="677" y="455"/>
                    <a:pt x="676" y="458"/>
                    <a:pt x="675" y="461"/>
                  </a:cubicBezTo>
                  <a:cubicBezTo>
                    <a:pt x="674" y="461"/>
                    <a:pt x="674" y="461"/>
                    <a:pt x="673" y="461"/>
                  </a:cubicBezTo>
                  <a:cubicBezTo>
                    <a:pt x="673" y="459"/>
                    <a:pt x="673" y="456"/>
                    <a:pt x="673" y="454"/>
                  </a:cubicBezTo>
                  <a:cubicBezTo>
                    <a:pt x="673" y="452"/>
                    <a:pt x="671" y="452"/>
                    <a:pt x="669" y="453"/>
                  </a:cubicBezTo>
                  <a:cubicBezTo>
                    <a:pt x="669" y="452"/>
                    <a:pt x="670" y="451"/>
                    <a:pt x="670" y="450"/>
                  </a:cubicBezTo>
                  <a:cubicBezTo>
                    <a:pt x="670" y="450"/>
                    <a:pt x="671" y="449"/>
                    <a:pt x="671" y="449"/>
                  </a:cubicBezTo>
                  <a:cubicBezTo>
                    <a:pt x="674" y="448"/>
                    <a:pt x="677" y="448"/>
                    <a:pt x="681" y="448"/>
                  </a:cubicBezTo>
                  <a:close/>
                  <a:moveTo>
                    <a:pt x="652" y="463"/>
                  </a:moveTo>
                  <a:cubicBezTo>
                    <a:pt x="652" y="463"/>
                    <a:pt x="652" y="463"/>
                    <a:pt x="652" y="463"/>
                  </a:cubicBezTo>
                  <a:cubicBezTo>
                    <a:pt x="652" y="463"/>
                    <a:pt x="652" y="463"/>
                    <a:pt x="653" y="463"/>
                  </a:cubicBezTo>
                  <a:cubicBezTo>
                    <a:pt x="652" y="463"/>
                    <a:pt x="652" y="463"/>
                    <a:pt x="652" y="463"/>
                  </a:cubicBezTo>
                  <a:close/>
                  <a:moveTo>
                    <a:pt x="644" y="470"/>
                  </a:moveTo>
                  <a:cubicBezTo>
                    <a:pt x="643" y="470"/>
                    <a:pt x="642" y="470"/>
                    <a:pt x="641" y="471"/>
                  </a:cubicBezTo>
                  <a:cubicBezTo>
                    <a:pt x="641" y="471"/>
                    <a:pt x="641" y="471"/>
                    <a:pt x="641" y="471"/>
                  </a:cubicBezTo>
                  <a:cubicBezTo>
                    <a:pt x="642" y="470"/>
                    <a:pt x="644" y="469"/>
                    <a:pt x="646" y="468"/>
                  </a:cubicBezTo>
                  <a:cubicBezTo>
                    <a:pt x="645" y="468"/>
                    <a:pt x="645" y="469"/>
                    <a:pt x="644" y="470"/>
                  </a:cubicBezTo>
                  <a:close/>
                  <a:moveTo>
                    <a:pt x="577" y="469"/>
                  </a:moveTo>
                  <a:cubicBezTo>
                    <a:pt x="576" y="469"/>
                    <a:pt x="576" y="468"/>
                    <a:pt x="576" y="468"/>
                  </a:cubicBezTo>
                  <a:cubicBezTo>
                    <a:pt x="576" y="468"/>
                    <a:pt x="576" y="468"/>
                    <a:pt x="577" y="468"/>
                  </a:cubicBezTo>
                  <a:cubicBezTo>
                    <a:pt x="577" y="469"/>
                    <a:pt x="577" y="469"/>
                    <a:pt x="577" y="469"/>
                  </a:cubicBezTo>
                  <a:close/>
                  <a:moveTo>
                    <a:pt x="541" y="465"/>
                  </a:moveTo>
                  <a:cubicBezTo>
                    <a:pt x="540" y="465"/>
                    <a:pt x="540" y="465"/>
                    <a:pt x="539" y="465"/>
                  </a:cubicBezTo>
                  <a:cubicBezTo>
                    <a:pt x="539" y="466"/>
                    <a:pt x="538" y="466"/>
                    <a:pt x="538" y="466"/>
                  </a:cubicBezTo>
                  <a:cubicBezTo>
                    <a:pt x="537" y="466"/>
                    <a:pt x="537" y="466"/>
                    <a:pt x="536" y="466"/>
                  </a:cubicBezTo>
                  <a:cubicBezTo>
                    <a:pt x="537" y="465"/>
                    <a:pt x="539" y="465"/>
                    <a:pt x="540" y="465"/>
                  </a:cubicBezTo>
                  <a:cubicBezTo>
                    <a:pt x="540" y="465"/>
                    <a:pt x="540" y="465"/>
                    <a:pt x="541" y="465"/>
                  </a:cubicBezTo>
                  <a:close/>
                  <a:moveTo>
                    <a:pt x="584" y="476"/>
                  </a:moveTo>
                  <a:cubicBezTo>
                    <a:pt x="584" y="476"/>
                    <a:pt x="584" y="475"/>
                    <a:pt x="583" y="475"/>
                  </a:cubicBezTo>
                  <a:cubicBezTo>
                    <a:pt x="583" y="474"/>
                    <a:pt x="583" y="472"/>
                    <a:pt x="582" y="470"/>
                  </a:cubicBezTo>
                  <a:cubicBezTo>
                    <a:pt x="583" y="470"/>
                    <a:pt x="583" y="470"/>
                    <a:pt x="584" y="470"/>
                  </a:cubicBezTo>
                  <a:cubicBezTo>
                    <a:pt x="584" y="470"/>
                    <a:pt x="584" y="470"/>
                    <a:pt x="584" y="471"/>
                  </a:cubicBezTo>
                  <a:cubicBezTo>
                    <a:pt x="584" y="472"/>
                    <a:pt x="584" y="474"/>
                    <a:pt x="584" y="476"/>
                  </a:cubicBezTo>
                  <a:close/>
                  <a:moveTo>
                    <a:pt x="614" y="477"/>
                  </a:moveTo>
                  <a:cubicBezTo>
                    <a:pt x="613" y="478"/>
                    <a:pt x="613" y="480"/>
                    <a:pt x="613" y="482"/>
                  </a:cubicBezTo>
                  <a:cubicBezTo>
                    <a:pt x="613" y="481"/>
                    <a:pt x="612" y="480"/>
                    <a:pt x="612" y="479"/>
                  </a:cubicBezTo>
                  <a:cubicBezTo>
                    <a:pt x="613" y="478"/>
                    <a:pt x="613" y="477"/>
                    <a:pt x="614" y="477"/>
                  </a:cubicBezTo>
                  <a:close/>
                  <a:moveTo>
                    <a:pt x="624" y="485"/>
                  </a:moveTo>
                  <a:cubicBezTo>
                    <a:pt x="625" y="483"/>
                    <a:pt x="625" y="482"/>
                    <a:pt x="626" y="480"/>
                  </a:cubicBezTo>
                  <a:cubicBezTo>
                    <a:pt x="627" y="484"/>
                    <a:pt x="629" y="488"/>
                    <a:pt x="630" y="491"/>
                  </a:cubicBezTo>
                  <a:cubicBezTo>
                    <a:pt x="629" y="492"/>
                    <a:pt x="629" y="492"/>
                    <a:pt x="628" y="493"/>
                  </a:cubicBezTo>
                  <a:cubicBezTo>
                    <a:pt x="628" y="493"/>
                    <a:pt x="628" y="493"/>
                    <a:pt x="628" y="493"/>
                  </a:cubicBezTo>
                  <a:cubicBezTo>
                    <a:pt x="626" y="490"/>
                    <a:pt x="625" y="488"/>
                    <a:pt x="624" y="485"/>
                  </a:cubicBezTo>
                  <a:close/>
                  <a:moveTo>
                    <a:pt x="651" y="488"/>
                  </a:moveTo>
                  <a:cubicBezTo>
                    <a:pt x="651" y="489"/>
                    <a:pt x="652" y="490"/>
                    <a:pt x="653" y="491"/>
                  </a:cubicBezTo>
                  <a:cubicBezTo>
                    <a:pt x="652" y="491"/>
                    <a:pt x="650" y="491"/>
                    <a:pt x="649" y="491"/>
                  </a:cubicBezTo>
                  <a:cubicBezTo>
                    <a:pt x="650" y="490"/>
                    <a:pt x="650" y="489"/>
                    <a:pt x="651" y="488"/>
                  </a:cubicBezTo>
                  <a:close/>
                  <a:moveTo>
                    <a:pt x="835" y="578"/>
                  </a:moveTo>
                  <a:cubicBezTo>
                    <a:pt x="838" y="575"/>
                    <a:pt x="840" y="571"/>
                    <a:pt x="843" y="567"/>
                  </a:cubicBezTo>
                  <a:cubicBezTo>
                    <a:pt x="845" y="567"/>
                    <a:pt x="848" y="567"/>
                    <a:pt x="850" y="567"/>
                  </a:cubicBezTo>
                  <a:cubicBezTo>
                    <a:pt x="846" y="572"/>
                    <a:pt x="841" y="575"/>
                    <a:pt x="836" y="578"/>
                  </a:cubicBezTo>
                  <a:cubicBezTo>
                    <a:pt x="836" y="578"/>
                    <a:pt x="835" y="578"/>
                    <a:pt x="835" y="578"/>
                  </a:cubicBezTo>
                  <a:close/>
                  <a:moveTo>
                    <a:pt x="847" y="557"/>
                  </a:moveTo>
                  <a:cubicBezTo>
                    <a:pt x="850" y="556"/>
                    <a:pt x="853" y="555"/>
                    <a:pt x="855" y="554"/>
                  </a:cubicBezTo>
                  <a:cubicBezTo>
                    <a:pt x="869" y="548"/>
                    <a:pt x="884" y="535"/>
                    <a:pt x="889" y="520"/>
                  </a:cubicBezTo>
                  <a:cubicBezTo>
                    <a:pt x="888" y="531"/>
                    <a:pt x="886" y="541"/>
                    <a:pt x="882" y="551"/>
                  </a:cubicBezTo>
                  <a:cubicBezTo>
                    <a:pt x="881" y="552"/>
                    <a:pt x="880" y="553"/>
                    <a:pt x="878" y="554"/>
                  </a:cubicBezTo>
                  <a:cubicBezTo>
                    <a:pt x="878" y="554"/>
                    <a:pt x="878" y="554"/>
                    <a:pt x="878" y="554"/>
                  </a:cubicBezTo>
                  <a:cubicBezTo>
                    <a:pt x="877" y="555"/>
                    <a:pt x="876" y="556"/>
                    <a:pt x="875" y="556"/>
                  </a:cubicBezTo>
                  <a:cubicBezTo>
                    <a:pt x="875" y="554"/>
                    <a:pt x="875" y="553"/>
                    <a:pt x="875" y="551"/>
                  </a:cubicBezTo>
                  <a:cubicBezTo>
                    <a:pt x="875" y="548"/>
                    <a:pt x="871" y="550"/>
                    <a:pt x="870" y="551"/>
                  </a:cubicBezTo>
                  <a:cubicBezTo>
                    <a:pt x="867" y="555"/>
                    <a:pt x="864" y="558"/>
                    <a:pt x="861" y="562"/>
                  </a:cubicBezTo>
                  <a:cubicBezTo>
                    <a:pt x="860" y="562"/>
                    <a:pt x="860" y="562"/>
                    <a:pt x="860" y="562"/>
                  </a:cubicBezTo>
                  <a:cubicBezTo>
                    <a:pt x="860" y="562"/>
                    <a:pt x="860" y="561"/>
                    <a:pt x="860" y="561"/>
                  </a:cubicBezTo>
                  <a:cubicBezTo>
                    <a:pt x="862" y="559"/>
                    <a:pt x="856" y="560"/>
                    <a:pt x="855" y="561"/>
                  </a:cubicBezTo>
                  <a:cubicBezTo>
                    <a:pt x="855" y="562"/>
                    <a:pt x="854" y="562"/>
                    <a:pt x="854" y="563"/>
                  </a:cubicBezTo>
                  <a:cubicBezTo>
                    <a:pt x="851" y="563"/>
                    <a:pt x="848" y="564"/>
                    <a:pt x="845" y="564"/>
                  </a:cubicBezTo>
                  <a:cubicBezTo>
                    <a:pt x="846" y="562"/>
                    <a:pt x="847" y="560"/>
                    <a:pt x="848" y="558"/>
                  </a:cubicBezTo>
                  <a:cubicBezTo>
                    <a:pt x="849" y="557"/>
                    <a:pt x="848" y="557"/>
                    <a:pt x="847" y="557"/>
                  </a:cubicBezTo>
                  <a:close/>
                  <a:moveTo>
                    <a:pt x="863" y="565"/>
                  </a:moveTo>
                  <a:cubicBezTo>
                    <a:pt x="864" y="565"/>
                    <a:pt x="865" y="564"/>
                    <a:pt x="867" y="564"/>
                  </a:cubicBezTo>
                  <a:cubicBezTo>
                    <a:pt x="864" y="569"/>
                    <a:pt x="860" y="574"/>
                    <a:pt x="855" y="579"/>
                  </a:cubicBezTo>
                  <a:cubicBezTo>
                    <a:pt x="853" y="579"/>
                    <a:pt x="850" y="579"/>
                    <a:pt x="847" y="579"/>
                  </a:cubicBezTo>
                  <a:cubicBezTo>
                    <a:pt x="853" y="575"/>
                    <a:pt x="858" y="570"/>
                    <a:pt x="863" y="565"/>
                  </a:cubicBezTo>
                  <a:close/>
                  <a:moveTo>
                    <a:pt x="868" y="560"/>
                  </a:moveTo>
                  <a:cubicBezTo>
                    <a:pt x="868" y="559"/>
                    <a:pt x="868" y="559"/>
                    <a:pt x="869" y="558"/>
                  </a:cubicBezTo>
                  <a:cubicBezTo>
                    <a:pt x="869" y="559"/>
                    <a:pt x="869" y="559"/>
                    <a:pt x="869" y="559"/>
                  </a:cubicBezTo>
                  <a:cubicBezTo>
                    <a:pt x="868" y="559"/>
                    <a:pt x="868" y="559"/>
                    <a:pt x="868" y="560"/>
                  </a:cubicBezTo>
                  <a:close/>
                  <a:moveTo>
                    <a:pt x="878" y="559"/>
                  </a:moveTo>
                  <a:cubicBezTo>
                    <a:pt x="877" y="561"/>
                    <a:pt x="876" y="562"/>
                    <a:pt x="875" y="564"/>
                  </a:cubicBezTo>
                  <a:cubicBezTo>
                    <a:pt x="871" y="568"/>
                    <a:pt x="868" y="572"/>
                    <a:pt x="864" y="575"/>
                  </a:cubicBezTo>
                  <a:cubicBezTo>
                    <a:pt x="867" y="571"/>
                    <a:pt x="871" y="566"/>
                    <a:pt x="873" y="561"/>
                  </a:cubicBezTo>
                  <a:cubicBezTo>
                    <a:pt x="875" y="561"/>
                    <a:pt x="876" y="560"/>
                    <a:pt x="878" y="559"/>
                  </a:cubicBezTo>
                  <a:close/>
                  <a:moveTo>
                    <a:pt x="845" y="581"/>
                  </a:moveTo>
                  <a:cubicBezTo>
                    <a:pt x="848" y="581"/>
                    <a:pt x="851" y="581"/>
                    <a:pt x="853" y="581"/>
                  </a:cubicBezTo>
                  <a:cubicBezTo>
                    <a:pt x="851" y="583"/>
                    <a:pt x="849" y="586"/>
                    <a:pt x="847" y="588"/>
                  </a:cubicBezTo>
                  <a:cubicBezTo>
                    <a:pt x="845" y="589"/>
                    <a:pt x="844" y="590"/>
                    <a:pt x="843" y="591"/>
                  </a:cubicBezTo>
                  <a:cubicBezTo>
                    <a:pt x="839" y="591"/>
                    <a:pt x="835" y="591"/>
                    <a:pt x="830" y="590"/>
                  </a:cubicBezTo>
                  <a:cubicBezTo>
                    <a:pt x="836" y="588"/>
                    <a:pt x="840" y="585"/>
                    <a:pt x="845" y="581"/>
                  </a:cubicBezTo>
                  <a:close/>
                  <a:moveTo>
                    <a:pt x="843" y="558"/>
                  </a:moveTo>
                  <a:cubicBezTo>
                    <a:pt x="844" y="557"/>
                    <a:pt x="844" y="557"/>
                    <a:pt x="845" y="557"/>
                  </a:cubicBezTo>
                  <a:cubicBezTo>
                    <a:pt x="844" y="558"/>
                    <a:pt x="844" y="558"/>
                    <a:pt x="843" y="558"/>
                  </a:cubicBezTo>
                  <a:cubicBezTo>
                    <a:pt x="842" y="560"/>
                    <a:pt x="841" y="562"/>
                    <a:pt x="840" y="564"/>
                  </a:cubicBezTo>
                  <a:cubicBezTo>
                    <a:pt x="839" y="564"/>
                    <a:pt x="838" y="564"/>
                    <a:pt x="837" y="563"/>
                  </a:cubicBezTo>
                  <a:cubicBezTo>
                    <a:pt x="839" y="562"/>
                    <a:pt x="841" y="560"/>
                    <a:pt x="843" y="558"/>
                  </a:cubicBezTo>
                  <a:close/>
                  <a:moveTo>
                    <a:pt x="838" y="567"/>
                  </a:moveTo>
                  <a:cubicBezTo>
                    <a:pt x="836" y="571"/>
                    <a:pt x="833" y="574"/>
                    <a:pt x="830" y="577"/>
                  </a:cubicBezTo>
                  <a:cubicBezTo>
                    <a:pt x="825" y="576"/>
                    <a:pt x="820" y="575"/>
                    <a:pt x="815" y="573"/>
                  </a:cubicBezTo>
                  <a:cubicBezTo>
                    <a:pt x="821" y="572"/>
                    <a:pt x="827" y="570"/>
                    <a:pt x="832" y="567"/>
                  </a:cubicBezTo>
                  <a:cubicBezTo>
                    <a:pt x="834" y="567"/>
                    <a:pt x="836" y="567"/>
                    <a:pt x="838" y="567"/>
                  </a:cubicBezTo>
                  <a:close/>
                  <a:moveTo>
                    <a:pt x="833" y="580"/>
                  </a:moveTo>
                  <a:cubicBezTo>
                    <a:pt x="833" y="581"/>
                    <a:pt x="832" y="581"/>
                    <a:pt x="832" y="581"/>
                  </a:cubicBezTo>
                  <a:cubicBezTo>
                    <a:pt x="832" y="581"/>
                    <a:pt x="832" y="580"/>
                    <a:pt x="833" y="580"/>
                  </a:cubicBezTo>
                  <a:cubicBezTo>
                    <a:pt x="833" y="580"/>
                    <a:pt x="833" y="580"/>
                    <a:pt x="833" y="580"/>
                  </a:cubicBezTo>
                  <a:close/>
                  <a:moveTo>
                    <a:pt x="873" y="449"/>
                  </a:moveTo>
                  <a:cubicBezTo>
                    <a:pt x="873" y="448"/>
                    <a:pt x="872" y="448"/>
                    <a:pt x="871" y="449"/>
                  </a:cubicBezTo>
                  <a:cubicBezTo>
                    <a:pt x="871" y="440"/>
                    <a:pt x="865" y="433"/>
                    <a:pt x="863" y="425"/>
                  </a:cubicBezTo>
                  <a:cubicBezTo>
                    <a:pt x="861" y="416"/>
                    <a:pt x="860" y="408"/>
                    <a:pt x="858" y="400"/>
                  </a:cubicBezTo>
                  <a:cubicBezTo>
                    <a:pt x="859" y="401"/>
                    <a:pt x="860" y="402"/>
                    <a:pt x="861" y="404"/>
                  </a:cubicBezTo>
                  <a:cubicBezTo>
                    <a:pt x="862" y="405"/>
                    <a:pt x="866" y="404"/>
                    <a:pt x="867" y="402"/>
                  </a:cubicBezTo>
                  <a:cubicBezTo>
                    <a:pt x="867" y="401"/>
                    <a:pt x="867" y="399"/>
                    <a:pt x="868" y="398"/>
                  </a:cubicBezTo>
                  <a:cubicBezTo>
                    <a:pt x="868" y="398"/>
                    <a:pt x="868" y="398"/>
                    <a:pt x="868" y="398"/>
                  </a:cubicBezTo>
                  <a:cubicBezTo>
                    <a:pt x="868" y="405"/>
                    <a:pt x="868" y="412"/>
                    <a:pt x="869" y="420"/>
                  </a:cubicBezTo>
                  <a:cubicBezTo>
                    <a:pt x="867" y="420"/>
                    <a:pt x="866" y="421"/>
                    <a:pt x="867" y="422"/>
                  </a:cubicBezTo>
                  <a:cubicBezTo>
                    <a:pt x="873" y="431"/>
                    <a:pt x="873" y="441"/>
                    <a:pt x="876" y="451"/>
                  </a:cubicBezTo>
                  <a:cubicBezTo>
                    <a:pt x="875" y="450"/>
                    <a:pt x="874" y="450"/>
                    <a:pt x="873" y="449"/>
                  </a:cubicBezTo>
                  <a:close/>
                  <a:moveTo>
                    <a:pt x="876" y="430"/>
                  </a:moveTo>
                  <a:cubicBezTo>
                    <a:pt x="877" y="430"/>
                    <a:pt x="877" y="430"/>
                    <a:pt x="877" y="430"/>
                  </a:cubicBezTo>
                  <a:cubicBezTo>
                    <a:pt x="877" y="429"/>
                    <a:pt x="878" y="428"/>
                    <a:pt x="878" y="428"/>
                  </a:cubicBezTo>
                  <a:cubicBezTo>
                    <a:pt x="878" y="428"/>
                    <a:pt x="877" y="427"/>
                    <a:pt x="876" y="428"/>
                  </a:cubicBezTo>
                  <a:cubicBezTo>
                    <a:pt x="876" y="426"/>
                    <a:pt x="876" y="425"/>
                    <a:pt x="875" y="424"/>
                  </a:cubicBezTo>
                  <a:cubicBezTo>
                    <a:pt x="877" y="425"/>
                    <a:pt x="878" y="425"/>
                    <a:pt x="880" y="425"/>
                  </a:cubicBezTo>
                  <a:cubicBezTo>
                    <a:pt x="881" y="428"/>
                    <a:pt x="882" y="431"/>
                    <a:pt x="882" y="434"/>
                  </a:cubicBezTo>
                  <a:cubicBezTo>
                    <a:pt x="882" y="437"/>
                    <a:pt x="881" y="440"/>
                    <a:pt x="880" y="442"/>
                  </a:cubicBezTo>
                  <a:cubicBezTo>
                    <a:pt x="879" y="438"/>
                    <a:pt x="878" y="434"/>
                    <a:pt x="876" y="430"/>
                  </a:cubicBezTo>
                  <a:close/>
                  <a:moveTo>
                    <a:pt x="888" y="412"/>
                  </a:moveTo>
                  <a:cubicBezTo>
                    <a:pt x="888" y="412"/>
                    <a:pt x="887" y="412"/>
                    <a:pt x="886" y="412"/>
                  </a:cubicBezTo>
                  <a:cubicBezTo>
                    <a:pt x="886" y="412"/>
                    <a:pt x="886" y="412"/>
                    <a:pt x="886" y="412"/>
                  </a:cubicBezTo>
                  <a:cubicBezTo>
                    <a:pt x="886" y="411"/>
                    <a:pt x="887" y="411"/>
                    <a:pt x="887" y="411"/>
                  </a:cubicBezTo>
                  <a:cubicBezTo>
                    <a:pt x="890" y="409"/>
                    <a:pt x="893" y="407"/>
                    <a:pt x="895" y="406"/>
                  </a:cubicBezTo>
                  <a:cubicBezTo>
                    <a:pt x="896" y="406"/>
                    <a:pt x="896" y="407"/>
                    <a:pt x="896" y="407"/>
                  </a:cubicBezTo>
                  <a:cubicBezTo>
                    <a:pt x="893" y="409"/>
                    <a:pt x="891" y="411"/>
                    <a:pt x="888" y="412"/>
                  </a:cubicBezTo>
                  <a:close/>
                  <a:moveTo>
                    <a:pt x="909" y="407"/>
                  </a:moveTo>
                  <a:cubicBezTo>
                    <a:pt x="908" y="408"/>
                    <a:pt x="908" y="408"/>
                    <a:pt x="909" y="409"/>
                  </a:cubicBezTo>
                  <a:cubicBezTo>
                    <a:pt x="921" y="417"/>
                    <a:pt x="926" y="436"/>
                    <a:pt x="916" y="448"/>
                  </a:cubicBezTo>
                  <a:cubicBezTo>
                    <a:pt x="914" y="434"/>
                    <a:pt x="911" y="422"/>
                    <a:pt x="906" y="409"/>
                  </a:cubicBezTo>
                  <a:cubicBezTo>
                    <a:pt x="907" y="409"/>
                    <a:pt x="908" y="408"/>
                    <a:pt x="909" y="407"/>
                  </a:cubicBezTo>
                  <a:close/>
                  <a:moveTo>
                    <a:pt x="919" y="465"/>
                  </a:moveTo>
                  <a:cubicBezTo>
                    <a:pt x="919" y="465"/>
                    <a:pt x="919" y="465"/>
                    <a:pt x="919" y="465"/>
                  </a:cubicBezTo>
                  <a:cubicBezTo>
                    <a:pt x="919" y="465"/>
                    <a:pt x="919" y="465"/>
                    <a:pt x="919" y="465"/>
                  </a:cubicBezTo>
                  <a:cubicBezTo>
                    <a:pt x="919" y="465"/>
                    <a:pt x="919" y="465"/>
                    <a:pt x="919" y="465"/>
                  </a:cubicBezTo>
                  <a:close/>
                  <a:moveTo>
                    <a:pt x="927" y="460"/>
                  </a:moveTo>
                  <a:cubicBezTo>
                    <a:pt x="926" y="460"/>
                    <a:pt x="924" y="460"/>
                    <a:pt x="924" y="460"/>
                  </a:cubicBezTo>
                  <a:cubicBezTo>
                    <a:pt x="922" y="461"/>
                    <a:pt x="920" y="462"/>
                    <a:pt x="918" y="462"/>
                  </a:cubicBezTo>
                  <a:cubicBezTo>
                    <a:pt x="918" y="459"/>
                    <a:pt x="918" y="456"/>
                    <a:pt x="917" y="452"/>
                  </a:cubicBezTo>
                  <a:cubicBezTo>
                    <a:pt x="921" y="449"/>
                    <a:pt x="924" y="445"/>
                    <a:pt x="925" y="440"/>
                  </a:cubicBezTo>
                  <a:cubicBezTo>
                    <a:pt x="925" y="442"/>
                    <a:pt x="926" y="444"/>
                    <a:pt x="926" y="446"/>
                  </a:cubicBezTo>
                  <a:cubicBezTo>
                    <a:pt x="927" y="451"/>
                    <a:pt x="927" y="455"/>
                    <a:pt x="927" y="460"/>
                  </a:cubicBezTo>
                  <a:close/>
                  <a:moveTo>
                    <a:pt x="913" y="406"/>
                  </a:moveTo>
                  <a:cubicBezTo>
                    <a:pt x="912" y="406"/>
                    <a:pt x="911" y="406"/>
                    <a:pt x="910" y="406"/>
                  </a:cubicBezTo>
                  <a:cubicBezTo>
                    <a:pt x="911" y="405"/>
                    <a:pt x="912" y="404"/>
                    <a:pt x="913" y="403"/>
                  </a:cubicBezTo>
                  <a:cubicBezTo>
                    <a:pt x="914" y="403"/>
                    <a:pt x="914" y="403"/>
                    <a:pt x="914" y="403"/>
                  </a:cubicBezTo>
                  <a:cubicBezTo>
                    <a:pt x="915" y="405"/>
                    <a:pt x="916" y="407"/>
                    <a:pt x="917" y="409"/>
                  </a:cubicBezTo>
                  <a:cubicBezTo>
                    <a:pt x="916" y="408"/>
                    <a:pt x="915" y="407"/>
                    <a:pt x="913" y="406"/>
                  </a:cubicBezTo>
                  <a:close/>
                  <a:moveTo>
                    <a:pt x="924" y="391"/>
                  </a:moveTo>
                  <a:cubicBezTo>
                    <a:pt x="925" y="389"/>
                    <a:pt x="927" y="388"/>
                    <a:pt x="928" y="386"/>
                  </a:cubicBezTo>
                  <a:cubicBezTo>
                    <a:pt x="929" y="388"/>
                    <a:pt x="931" y="390"/>
                    <a:pt x="932" y="392"/>
                  </a:cubicBezTo>
                  <a:cubicBezTo>
                    <a:pt x="930" y="393"/>
                    <a:pt x="928" y="394"/>
                    <a:pt x="926" y="396"/>
                  </a:cubicBezTo>
                  <a:cubicBezTo>
                    <a:pt x="925" y="394"/>
                    <a:pt x="925" y="392"/>
                    <a:pt x="924" y="391"/>
                  </a:cubicBezTo>
                  <a:close/>
                  <a:moveTo>
                    <a:pt x="904" y="338"/>
                  </a:moveTo>
                  <a:cubicBezTo>
                    <a:pt x="904" y="338"/>
                    <a:pt x="904" y="339"/>
                    <a:pt x="904" y="339"/>
                  </a:cubicBezTo>
                  <a:cubicBezTo>
                    <a:pt x="902" y="337"/>
                    <a:pt x="900" y="334"/>
                    <a:pt x="899" y="331"/>
                  </a:cubicBezTo>
                  <a:cubicBezTo>
                    <a:pt x="901" y="334"/>
                    <a:pt x="902" y="336"/>
                    <a:pt x="904" y="338"/>
                  </a:cubicBezTo>
                  <a:close/>
                  <a:moveTo>
                    <a:pt x="915" y="357"/>
                  </a:moveTo>
                  <a:cubicBezTo>
                    <a:pt x="919" y="369"/>
                    <a:pt x="919" y="382"/>
                    <a:pt x="913" y="392"/>
                  </a:cubicBezTo>
                  <a:cubicBezTo>
                    <a:pt x="912" y="379"/>
                    <a:pt x="912" y="366"/>
                    <a:pt x="911" y="353"/>
                  </a:cubicBezTo>
                  <a:cubicBezTo>
                    <a:pt x="913" y="355"/>
                    <a:pt x="914" y="356"/>
                    <a:pt x="915" y="357"/>
                  </a:cubicBezTo>
                  <a:close/>
                  <a:moveTo>
                    <a:pt x="891" y="374"/>
                  </a:moveTo>
                  <a:cubicBezTo>
                    <a:pt x="890" y="374"/>
                    <a:pt x="890" y="374"/>
                    <a:pt x="889" y="374"/>
                  </a:cubicBezTo>
                  <a:cubicBezTo>
                    <a:pt x="890" y="371"/>
                    <a:pt x="889" y="367"/>
                    <a:pt x="888" y="363"/>
                  </a:cubicBezTo>
                  <a:cubicBezTo>
                    <a:pt x="888" y="363"/>
                    <a:pt x="889" y="363"/>
                    <a:pt x="889" y="364"/>
                  </a:cubicBezTo>
                  <a:cubicBezTo>
                    <a:pt x="890" y="367"/>
                    <a:pt x="890" y="371"/>
                    <a:pt x="891" y="374"/>
                  </a:cubicBezTo>
                  <a:close/>
                  <a:moveTo>
                    <a:pt x="884" y="345"/>
                  </a:moveTo>
                  <a:cubicBezTo>
                    <a:pt x="884" y="345"/>
                    <a:pt x="884" y="345"/>
                    <a:pt x="884" y="345"/>
                  </a:cubicBezTo>
                  <a:cubicBezTo>
                    <a:pt x="884" y="345"/>
                    <a:pt x="884" y="345"/>
                    <a:pt x="884" y="345"/>
                  </a:cubicBezTo>
                  <a:cubicBezTo>
                    <a:pt x="884" y="345"/>
                    <a:pt x="884" y="345"/>
                    <a:pt x="884" y="345"/>
                  </a:cubicBezTo>
                  <a:close/>
                  <a:moveTo>
                    <a:pt x="881" y="339"/>
                  </a:moveTo>
                  <a:cubicBezTo>
                    <a:pt x="881" y="339"/>
                    <a:pt x="880" y="339"/>
                    <a:pt x="879" y="339"/>
                  </a:cubicBezTo>
                  <a:cubicBezTo>
                    <a:pt x="880" y="338"/>
                    <a:pt x="880" y="338"/>
                    <a:pt x="881" y="337"/>
                  </a:cubicBezTo>
                  <a:cubicBezTo>
                    <a:pt x="881" y="338"/>
                    <a:pt x="881" y="338"/>
                    <a:pt x="881" y="339"/>
                  </a:cubicBezTo>
                  <a:close/>
                  <a:moveTo>
                    <a:pt x="874" y="339"/>
                  </a:moveTo>
                  <a:cubicBezTo>
                    <a:pt x="873" y="338"/>
                    <a:pt x="872" y="337"/>
                    <a:pt x="871" y="336"/>
                  </a:cubicBezTo>
                  <a:cubicBezTo>
                    <a:pt x="873" y="335"/>
                    <a:pt x="875" y="335"/>
                    <a:pt x="877" y="336"/>
                  </a:cubicBezTo>
                  <a:cubicBezTo>
                    <a:pt x="876" y="337"/>
                    <a:pt x="875" y="338"/>
                    <a:pt x="874" y="339"/>
                  </a:cubicBezTo>
                  <a:close/>
                  <a:moveTo>
                    <a:pt x="785" y="436"/>
                  </a:moveTo>
                  <a:cubicBezTo>
                    <a:pt x="785" y="436"/>
                    <a:pt x="785" y="436"/>
                    <a:pt x="785" y="436"/>
                  </a:cubicBezTo>
                  <a:cubicBezTo>
                    <a:pt x="785" y="436"/>
                    <a:pt x="786" y="436"/>
                    <a:pt x="786" y="436"/>
                  </a:cubicBezTo>
                  <a:cubicBezTo>
                    <a:pt x="786" y="436"/>
                    <a:pt x="785" y="436"/>
                    <a:pt x="785" y="436"/>
                  </a:cubicBezTo>
                  <a:close/>
                  <a:moveTo>
                    <a:pt x="777" y="437"/>
                  </a:moveTo>
                  <a:cubicBezTo>
                    <a:pt x="777" y="437"/>
                    <a:pt x="776" y="437"/>
                    <a:pt x="776" y="437"/>
                  </a:cubicBezTo>
                  <a:cubicBezTo>
                    <a:pt x="776" y="437"/>
                    <a:pt x="777" y="437"/>
                    <a:pt x="777" y="437"/>
                  </a:cubicBezTo>
                  <a:cubicBezTo>
                    <a:pt x="777" y="437"/>
                    <a:pt x="777" y="437"/>
                    <a:pt x="777" y="437"/>
                  </a:cubicBezTo>
                  <a:close/>
                  <a:moveTo>
                    <a:pt x="730" y="452"/>
                  </a:moveTo>
                  <a:cubicBezTo>
                    <a:pt x="730" y="452"/>
                    <a:pt x="730" y="452"/>
                    <a:pt x="730" y="453"/>
                  </a:cubicBezTo>
                  <a:cubicBezTo>
                    <a:pt x="729" y="452"/>
                    <a:pt x="728" y="452"/>
                    <a:pt x="727" y="452"/>
                  </a:cubicBezTo>
                  <a:cubicBezTo>
                    <a:pt x="724" y="451"/>
                    <a:pt x="721" y="450"/>
                    <a:pt x="718" y="449"/>
                  </a:cubicBezTo>
                  <a:cubicBezTo>
                    <a:pt x="718" y="449"/>
                    <a:pt x="719" y="449"/>
                    <a:pt x="720" y="448"/>
                  </a:cubicBezTo>
                  <a:cubicBezTo>
                    <a:pt x="723" y="450"/>
                    <a:pt x="727" y="451"/>
                    <a:pt x="730" y="452"/>
                  </a:cubicBezTo>
                  <a:cubicBezTo>
                    <a:pt x="730" y="452"/>
                    <a:pt x="730" y="452"/>
                    <a:pt x="730" y="452"/>
                  </a:cubicBezTo>
                  <a:close/>
                  <a:moveTo>
                    <a:pt x="711" y="447"/>
                  </a:moveTo>
                  <a:cubicBezTo>
                    <a:pt x="711" y="446"/>
                    <a:pt x="710" y="446"/>
                    <a:pt x="709" y="446"/>
                  </a:cubicBezTo>
                  <a:cubicBezTo>
                    <a:pt x="708" y="446"/>
                    <a:pt x="706" y="445"/>
                    <a:pt x="705" y="445"/>
                  </a:cubicBezTo>
                  <a:cubicBezTo>
                    <a:pt x="704" y="445"/>
                    <a:pt x="702" y="444"/>
                    <a:pt x="701" y="444"/>
                  </a:cubicBezTo>
                  <a:cubicBezTo>
                    <a:pt x="700" y="443"/>
                    <a:pt x="699" y="443"/>
                    <a:pt x="698" y="443"/>
                  </a:cubicBezTo>
                  <a:cubicBezTo>
                    <a:pt x="698" y="443"/>
                    <a:pt x="698" y="443"/>
                    <a:pt x="699" y="443"/>
                  </a:cubicBezTo>
                  <a:cubicBezTo>
                    <a:pt x="699" y="443"/>
                    <a:pt x="699" y="442"/>
                    <a:pt x="699" y="442"/>
                  </a:cubicBezTo>
                  <a:cubicBezTo>
                    <a:pt x="703" y="443"/>
                    <a:pt x="708" y="445"/>
                    <a:pt x="712" y="446"/>
                  </a:cubicBezTo>
                  <a:cubicBezTo>
                    <a:pt x="712" y="446"/>
                    <a:pt x="712" y="446"/>
                    <a:pt x="711" y="447"/>
                  </a:cubicBezTo>
                  <a:close/>
                  <a:moveTo>
                    <a:pt x="693" y="442"/>
                  </a:moveTo>
                  <a:cubicBezTo>
                    <a:pt x="692" y="442"/>
                    <a:pt x="690" y="442"/>
                    <a:pt x="689" y="442"/>
                  </a:cubicBezTo>
                  <a:cubicBezTo>
                    <a:pt x="689" y="441"/>
                    <a:pt x="689" y="441"/>
                    <a:pt x="689" y="441"/>
                  </a:cubicBezTo>
                  <a:cubicBezTo>
                    <a:pt x="691" y="441"/>
                    <a:pt x="692" y="441"/>
                    <a:pt x="693" y="441"/>
                  </a:cubicBezTo>
                  <a:cubicBezTo>
                    <a:pt x="693" y="442"/>
                    <a:pt x="693" y="442"/>
                    <a:pt x="693" y="442"/>
                  </a:cubicBezTo>
                  <a:close/>
                  <a:moveTo>
                    <a:pt x="684" y="442"/>
                  </a:moveTo>
                  <a:cubicBezTo>
                    <a:pt x="683" y="442"/>
                    <a:pt x="681" y="442"/>
                    <a:pt x="680" y="443"/>
                  </a:cubicBezTo>
                  <a:cubicBezTo>
                    <a:pt x="679" y="443"/>
                    <a:pt x="679" y="443"/>
                    <a:pt x="678" y="443"/>
                  </a:cubicBezTo>
                  <a:cubicBezTo>
                    <a:pt x="680" y="442"/>
                    <a:pt x="682" y="441"/>
                    <a:pt x="684" y="441"/>
                  </a:cubicBezTo>
                  <a:cubicBezTo>
                    <a:pt x="684" y="441"/>
                    <a:pt x="684" y="442"/>
                    <a:pt x="684" y="442"/>
                  </a:cubicBezTo>
                  <a:close/>
                  <a:moveTo>
                    <a:pt x="672" y="447"/>
                  </a:moveTo>
                  <a:cubicBezTo>
                    <a:pt x="672" y="447"/>
                    <a:pt x="671" y="447"/>
                    <a:pt x="671" y="447"/>
                  </a:cubicBezTo>
                  <a:cubicBezTo>
                    <a:pt x="671" y="447"/>
                    <a:pt x="671" y="447"/>
                    <a:pt x="671" y="447"/>
                  </a:cubicBezTo>
                  <a:cubicBezTo>
                    <a:pt x="671" y="447"/>
                    <a:pt x="671" y="447"/>
                    <a:pt x="671" y="447"/>
                  </a:cubicBezTo>
                  <a:cubicBezTo>
                    <a:pt x="671" y="447"/>
                    <a:pt x="672" y="447"/>
                    <a:pt x="672" y="447"/>
                  </a:cubicBezTo>
                  <a:close/>
                  <a:moveTo>
                    <a:pt x="533" y="465"/>
                  </a:moveTo>
                  <a:cubicBezTo>
                    <a:pt x="527" y="465"/>
                    <a:pt x="522" y="465"/>
                    <a:pt x="517" y="466"/>
                  </a:cubicBezTo>
                  <a:cubicBezTo>
                    <a:pt x="516" y="466"/>
                    <a:pt x="515" y="467"/>
                    <a:pt x="515" y="467"/>
                  </a:cubicBezTo>
                  <a:cubicBezTo>
                    <a:pt x="515" y="467"/>
                    <a:pt x="515" y="467"/>
                    <a:pt x="515" y="467"/>
                  </a:cubicBezTo>
                  <a:cubicBezTo>
                    <a:pt x="515" y="466"/>
                    <a:pt x="515" y="465"/>
                    <a:pt x="514" y="465"/>
                  </a:cubicBezTo>
                  <a:cubicBezTo>
                    <a:pt x="516" y="465"/>
                    <a:pt x="518" y="464"/>
                    <a:pt x="518" y="464"/>
                  </a:cubicBezTo>
                  <a:cubicBezTo>
                    <a:pt x="518" y="463"/>
                    <a:pt x="518" y="463"/>
                    <a:pt x="519" y="463"/>
                  </a:cubicBezTo>
                  <a:cubicBezTo>
                    <a:pt x="524" y="462"/>
                    <a:pt x="530" y="463"/>
                    <a:pt x="536" y="464"/>
                  </a:cubicBezTo>
                  <a:cubicBezTo>
                    <a:pt x="535" y="464"/>
                    <a:pt x="534" y="465"/>
                    <a:pt x="533" y="465"/>
                  </a:cubicBezTo>
                  <a:close/>
                  <a:moveTo>
                    <a:pt x="513" y="464"/>
                  </a:moveTo>
                  <a:cubicBezTo>
                    <a:pt x="512" y="464"/>
                    <a:pt x="511" y="465"/>
                    <a:pt x="510" y="466"/>
                  </a:cubicBezTo>
                  <a:cubicBezTo>
                    <a:pt x="510" y="466"/>
                    <a:pt x="510" y="465"/>
                    <a:pt x="510" y="465"/>
                  </a:cubicBezTo>
                  <a:cubicBezTo>
                    <a:pt x="511" y="465"/>
                    <a:pt x="512" y="464"/>
                    <a:pt x="513" y="464"/>
                  </a:cubicBezTo>
                  <a:cubicBezTo>
                    <a:pt x="513" y="464"/>
                    <a:pt x="513" y="464"/>
                    <a:pt x="513" y="464"/>
                  </a:cubicBezTo>
                  <a:close/>
                  <a:moveTo>
                    <a:pt x="506" y="471"/>
                  </a:moveTo>
                  <a:cubicBezTo>
                    <a:pt x="505" y="471"/>
                    <a:pt x="505" y="471"/>
                    <a:pt x="504" y="471"/>
                  </a:cubicBezTo>
                  <a:cubicBezTo>
                    <a:pt x="505" y="471"/>
                    <a:pt x="505" y="470"/>
                    <a:pt x="505" y="469"/>
                  </a:cubicBezTo>
                  <a:cubicBezTo>
                    <a:pt x="506" y="470"/>
                    <a:pt x="506" y="470"/>
                    <a:pt x="506" y="471"/>
                  </a:cubicBezTo>
                  <a:close/>
                  <a:moveTo>
                    <a:pt x="591" y="493"/>
                  </a:moveTo>
                  <a:cubicBezTo>
                    <a:pt x="591" y="492"/>
                    <a:pt x="591" y="491"/>
                    <a:pt x="591" y="490"/>
                  </a:cubicBezTo>
                  <a:cubicBezTo>
                    <a:pt x="591" y="490"/>
                    <a:pt x="591" y="489"/>
                    <a:pt x="591" y="489"/>
                  </a:cubicBezTo>
                  <a:cubicBezTo>
                    <a:pt x="591" y="488"/>
                    <a:pt x="591" y="487"/>
                    <a:pt x="591" y="486"/>
                  </a:cubicBezTo>
                  <a:cubicBezTo>
                    <a:pt x="590" y="485"/>
                    <a:pt x="590" y="484"/>
                    <a:pt x="590" y="482"/>
                  </a:cubicBezTo>
                  <a:cubicBezTo>
                    <a:pt x="591" y="485"/>
                    <a:pt x="593" y="488"/>
                    <a:pt x="594" y="491"/>
                  </a:cubicBezTo>
                  <a:cubicBezTo>
                    <a:pt x="594" y="491"/>
                    <a:pt x="595" y="491"/>
                    <a:pt x="595" y="491"/>
                  </a:cubicBezTo>
                  <a:cubicBezTo>
                    <a:pt x="596" y="499"/>
                    <a:pt x="599" y="505"/>
                    <a:pt x="604" y="511"/>
                  </a:cubicBezTo>
                  <a:cubicBezTo>
                    <a:pt x="598" y="506"/>
                    <a:pt x="594" y="500"/>
                    <a:pt x="591" y="493"/>
                  </a:cubicBezTo>
                  <a:close/>
                  <a:moveTo>
                    <a:pt x="777" y="612"/>
                  </a:moveTo>
                  <a:cubicBezTo>
                    <a:pt x="776" y="612"/>
                    <a:pt x="775" y="612"/>
                    <a:pt x="774" y="612"/>
                  </a:cubicBezTo>
                  <a:cubicBezTo>
                    <a:pt x="774" y="612"/>
                    <a:pt x="774" y="611"/>
                    <a:pt x="773" y="610"/>
                  </a:cubicBezTo>
                  <a:cubicBezTo>
                    <a:pt x="773" y="611"/>
                    <a:pt x="774" y="611"/>
                    <a:pt x="774" y="611"/>
                  </a:cubicBezTo>
                  <a:cubicBezTo>
                    <a:pt x="775" y="612"/>
                    <a:pt x="778" y="611"/>
                    <a:pt x="779" y="610"/>
                  </a:cubicBezTo>
                  <a:cubicBezTo>
                    <a:pt x="779" y="610"/>
                    <a:pt x="779" y="611"/>
                    <a:pt x="779" y="612"/>
                  </a:cubicBezTo>
                  <a:cubicBezTo>
                    <a:pt x="779" y="611"/>
                    <a:pt x="777" y="611"/>
                    <a:pt x="777" y="612"/>
                  </a:cubicBezTo>
                  <a:close/>
                  <a:moveTo>
                    <a:pt x="727" y="589"/>
                  </a:moveTo>
                  <a:cubicBezTo>
                    <a:pt x="729" y="590"/>
                    <a:pt x="731" y="590"/>
                    <a:pt x="733" y="590"/>
                  </a:cubicBezTo>
                  <a:cubicBezTo>
                    <a:pt x="730" y="591"/>
                    <a:pt x="727" y="591"/>
                    <a:pt x="725" y="591"/>
                  </a:cubicBezTo>
                  <a:cubicBezTo>
                    <a:pt x="726" y="590"/>
                    <a:pt x="726" y="590"/>
                    <a:pt x="727" y="589"/>
                  </a:cubicBezTo>
                  <a:close/>
                  <a:moveTo>
                    <a:pt x="664" y="567"/>
                  </a:moveTo>
                  <a:cubicBezTo>
                    <a:pt x="662" y="567"/>
                    <a:pt x="661" y="566"/>
                    <a:pt x="659" y="565"/>
                  </a:cubicBezTo>
                  <a:cubicBezTo>
                    <a:pt x="659" y="565"/>
                    <a:pt x="659" y="565"/>
                    <a:pt x="658" y="565"/>
                  </a:cubicBezTo>
                  <a:cubicBezTo>
                    <a:pt x="658" y="565"/>
                    <a:pt x="657" y="565"/>
                    <a:pt x="657" y="565"/>
                  </a:cubicBezTo>
                  <a:cubicBezTo>
                    <a:pt x="657" y="565"/>
                    <a:pt x="657" y="565"/>
                    <a:pt x="657" y="565"/>
                  </a:cubicBezTo>
                  <a:cubicBezTo>
                    <a:pt x="657" y="564"/>
                    <a:pt x="656" y="563"/>
                    <a:pt x="654" y="564"/>
                  </a:cubicBezTo>
                  <a:cubicBezTo>
                    <a:pt x="651" y="562"/>
                    <a:pt x="649" y="561"/>
                    <a:pt x="646" y="560"/>
                  </a:cubicBezTo>
                  <a:cubicBezTo>
                    <a:pt x="643" y="557"/>
                    <a:pt x="641" y="555"/>
                    <a:pt x="638" y="552"/>
                  </a:cubicBezTo>
                  <a:cubicBezTo>
                    <a:pt x="637" y="551"/>
                    <a:pt x="635" y="551"/>
                    <a:pt x="634" y="552"/>
                  </a:cubicBezTo>
                  <a:cubicBezTo>
                    <a:pt x="621" y="543"/>
                    <a:pt x="610" y="531"/>
                    <a:pt x="603" y="518"/>
                  </a:cubicBezTo>
                  <a:cubicBezTo>
                    <a:pt x="613" y="527"/>
                    <a:pt x="625" y="534"/>
                    <a:pt x="634" y="544"/>
                  </a:cubicBezTo>
                  <a:cubicBezTo>
                    <a:pt x="635" y="545"/>
                    <a:pt x="640" y="543"/>
                    <a:pt x="639" y="542"/>
                  </a:cubicBezTo>
                  <a:cubicBezTo>
                    <a:pt x="638" y="541"/>
                    <a:pt x="637" y="540"/>
                    <a:pt x="637" y="540"/>
                  </a:cubicBezTo>
                  <a:cubicBezTo>
                    <a:pt x="647" y="546"/>
                    <a:pt x="658" y="552"/>
                    <a:pt x="666" y="556"/>
                  </a:cubicBezTo>
                  <a:cubicBezTo>
                    <a:pt x="688" y="568"/>
                    <a:pt x="710" y="579"/>
                    <a:pt x="734" y="587"/>
                  </a:cubicBezTo>
                  <a:cubicBezTo>
                    <a:pt x="710" y="582"/>
                    <a:pt x="687" y="575"/>
                    <a:pt x="664" y="567"/>
                  </a:cubicBezTo>
                  <a:close/>
                  <a:moveTo>
                    <a:pt x="559" y="533"/>
                  </a:moveTo>
                  <a:cubicBezTo>
                    <a:pt x="558" y="533"/>
                    <a:pt x="558" y="533"/>
                    <a:pt x="558" y="533"/>
                  </a:cubicBezTo>
                  <a:cubicBezTo>
                    <a:pt x="559" y="532"/>
                    <a:pt x="560" y="530"/>
                    <a:pt x="561" y="529"/>
                  </a:cubicBezTo>
                  <a:cubicBezTo>
                    <a:pt x="562" y="530"/>
                    <a:pt x="562" y="531"/>
                    <a:pt x="563" y="531"/>
                  </a:cubicBezTo>
                  <a:cubicBezTo>
                    <a:pt x="562" y="531"/>
                    <a:pt x="562" y="532"/>
                    <a:pt x="562" y="532"/>
                  </a:cubicBezTo>
                  <a:cubicBezTo>
                    <a:pt x="562" y="533"/>
                    <a:pt x="562" y="533"/>
                    <a:pt x="561" y="533"/>
                  </a:cubicBezTo>
                  <a:cubicBezTo>
                    <a:pt x="561" y="533"/>
                    <a:pt x="560" y="532"/>
                    <a:pt x="559" y="533"/>
                  </a:cubicBezTo>
                  <a:close/>
                  <a:moveTo>
                    <a:pt x="567" y="537"/>
                  </a:moveTo>
                  <a:cubicBezTo>
                    <a:pt x="567" y="537"/>
                    <a:pt x="566" y="537"/>
                    <a:pt x="566" y="537"/>
                  </a:cubicBezTo>
                  <a:cubicBezTo>
                    <a:pt x="566" y="537"/>
                    <a:pt x="566" y="537"/>
                    <a:pt x="567" y="536"/>
                  </a:cubicBezTo>
                  <a:cubicBezTo>
                    <a:pt x="567" y="536"/>
                    <a:pt x="567" y="536"/>
                    <a:pt x="567" y="537"/>
                  </a:cubicBezTo>
                  <a:close/>
                  <a:moveTo>
                    <a:pt x="577" y="535"/>
                  </a:moveTo>
                  <a:cubicBezTo>
                    <a:pt x="586" y="535"/>
                    <a:pt x="596" y="532"/>
                    <a:pt x="601" y="526"/>
                  </a:cubicBezTo>
                  <a:cubicBezTo>
                    <a:pt x="608" y="535"/>
                    <a:pt x="616" y="543"/>
                    <a:pt x="625" y="550"/>
                  </a:cubicBezTo>
                  <a:cubicBezTo>
                    <a:pt x="625" y="551"/>
                    <a:pt x="624" y="551"/>
                    <a:pt x="625" y="552"/>
                  </a:cubicBezTo>
                  <a:cubicBezTo>
                    <a:pt x="626" y="555"/>
                    <a:pt x="626" y="558"/>
                    <a:pt x="625" y="560"/>
                  </a:cubicBezTo>
                  <a:cubicBezTo>
                    <a:pt x="625" y="560"/>
                    <a:pt x="624" y="560"/>
                    <a:pt x="624" y="560"/>
                  </a:cubicBezTo>
                  <a:cubicBezTo>
                    <a:pt x="624" y="559"/>
                    <a:pt x="623" y="559"/>
                    <a:pt x="623" y="559"/>
                  </a:cubicBezTo>
                  <a:cubicBezTo>
                    <a:pt x="622" y="558"/>
                    <a:pt x="620" y="559"/>
                    <a:pt x="619" y="560"/>
                  </a:cubicBezTo>
                  <a:cubicBezTo>
                    <a:pt x="614" y="560"/>
                    <a:pt x="608" y="560"/>
                    <a:pt x="603" y="560"/>
                  </a:cubicBezTo>
                  <a:cubicBezTo>
                    <a:pt x="602" y="559"/>
                    <a:pt x="600" y="558"/>
                    <a:pt x="598" y="557"/>
                  </a:cubicBezTo>
                  <a:cubicBezTo>
                    <a:pt x="599" y="557"/>
                    <a:pt x="600" y="557"/>
                    <a:pt x="600" y="557"/>
                  </a:cubicBezTo>
                  <a:cubicBezTo>
                    <a:pt x="602" y="557"/>
                    <a:pt x="605" y="557"/>
                    <a:pt x="607" y="557"/>
                  </a:cubicBezTo>
                  <a:cubicBezTo>
                    <a:pt x="608" y="557"/>
                    <a:pt x="613" y="555"/>
                    <a:pt x="610" y="555"/>
                  </a:cubicBezTo>
                  <a:cubicBezTo>
                    <a:pt x="608" y="554"/>
                    <a:pt x="606" y="554"/>
                    <a:pt x="603" y="554"/>
                  </a:cubicBezTo>
                  <a:cubicBezTo>
                    <a:pt x="604" y="553"/>
                    <a:pt x="605" y="552"/>
                    <a:pt x="605" y="551"/>
                  </a:cubicBezTo>
                  <a:cubicBezTo>
                    <a:pt x="607" y="550"/>
                    <a:pt x="609" y="548"/>
                    <a:pt x="611" y="546"/>
                  </a:cubicBezTo>
                  <a:cubicBezTo>
                    <a:pt x="612" y="545"/>
                    <a:pt x="608" y="545"/>
                    <a:pt x="607" y="546"/>
                  </a:cubicBezTo>
                  <a:cubicBezTo>
                    <a:pt x="607" y="544"/>
                    <a:pt x="608" y="542"/>
                    <a:pt x="608" y="541"/>
                  </a:cubicBezTo>
                  <a:cubicBezTo>
                    <a:pt x="608" y="538"/>
                    <a:pt x="603" y="539"/>
                    <a:pt x="603" y="541"/>
                  </a:cubicBezTo>
                  <a:cubicBezTo>
                    <a:pt x="602" y="544"/>
                    <a:pt x="601" y="549"/>
                    <a:pt x="600" y="551"/>
                  </a:cubicBezTo>
                  <a:cubicBezTo>
                    <a:pt x="598" y="552"/>
                    <a:pt x="596" y="553"/>
                    <a:pt x="594" y="553"/>
                  </a:cubicBezTo>
                  <a:cubicBezTo>
                    <a:pt x="593" y="553"/>
                    <a:pt x="592" y="553"/>
                    <a:pt x="591" y="552"/>
                  </a:cubicBezTo>
                  <a:cubicBezTo>
                    <a:pt x="589" y="551"/>
                    <a:pt x="588" y="550"/>
                    <a:pt x="586" y="549"/>
                  </a:cubicBezTo>
                  <a:cubicBezTo>
                    <a:pt x="587" y="547"/>
                    <a:pt x="587" y="545"/>
                    <a:pt x="588" y="543"/>
                  </a:cubicBezTo>
                  <a:cubicBezTo>
                    <a:pt x="594" y="542"/>
                    <a:pt x="599" y="538"/>
                    <a:pt x="601" y="533"/>
                  </a:cubicBezTo>
                  <a:cubicBezTo>
                    <a:pt x="602" y="532"/>
                    <a:pt x="597" y="532"/>
                    <a:pt x="596" y="534"/>
                  </a:cubicBezTo>
                  <a:cubicBezTo>
                    <a:pt x="594" y="537"/>
                    <a:pt x="592" y="540"/>
                    <a:pt x="589" y="541"/>
                  </a:cubicBezTo>
                  <a:cubicBezTo>
                    <a:pt x="589" y="539"/>
                    <a:pt x="590" y="538"/>
                    <a:pt x="591" y="537"/>
                  </a:cubicBezTo>
                  <a:cubicBezTo>
                    <a:pt x="591" y="535"/>
                    <a:pt x="586" y="537"/>
                    <a:pt x="586" y="537"/>
                  </a:cubicBezTo>
                  <a:cubicBezTo>
                    <a:pt x="585" y="538"/>
                    <a:pt x="583" y="539"/>
                    <a:pt x="581" y="539"/>
                  </a:cubicBezTo>
                  <a:cubicBezTo>
                    <a:pt x="580" y="539"/>
                    <a:pt x="578" y="538"/>
                    <a:pt x="576" y="537"/>
                  </a:cubicBezTo>
                  <a:cubicBezTo>
                    <a:pt x="576" y="537"/>
                    <a:pt x="577" y="536"/>
                    <a:pt x="577" y="535"/>
                  </a:cubicBezTo>
                  <a:close/>
                  <a:moveTo>
                    <a:pt x="629" y="564"/>
                  </a:moveTo>
                  <a:cubicBezTo>
                    <a:pt x="629" y="564"/>
                    <a:pt x="628" y="564"/>
                    <a:pt x="628" y="564"/>
                  </a:cubicBezTo>
                  <a:cubicBezTo>
                    <a:pt x="629" y="563"/>
                    <a:pt x="629" y="562"/>
                    <a:pt x="630" y="562"/>
                  </a:cubicBezTo>
                  <a:cubicBezTo>
                    <a:pt x="630" y="562"/>
                    <a:pt x="630" y="562"/>
                    <a:pt x="630" y="561"/>
                  </a:cubicBezTo>
                  <a:cubicBezTo>
                    <a:pt x="630" y="562"/>
                    <a:pt x="630" y="563"/>
                    <a:pt x="629" y="564"/>
                  </a:cubicBezTo>
                  <a:close/>
                  <a:moveTo>
                    <a:pt x="619" y="562"/>
                  </a:moveTo>
                  <a:cubicBezTo>
                    <a:pt x="620" y="562"/>
                    <a:pt x="620" y="563"/>
                    <a:pt x="620" y="563"/>
                  </a:cubicBezTo>
                  <a:cubicBezTo>
                    <a:pt x="617" y="564"/>
                    <a:pt x="613" y="563"/>
                    <a:pt x="608" y="562"/>
                  </a:cubicBezTo>
                  <a:cubicBezTo>
                    <a:pt x="612" y="562"/>
                    <a:pt x="615" y="562"/>
                    <a:pt x="619" y="562"/>
                  </a:cubicBezTo>
                  <a:close/>
                  <a:moveTo>
                    <a:pt x="631" y="557"/>
                  </a:moveTo>
                  <a:cubicBezTo>
                    <a:pt x="631" y="558"/>
                    <a:pt x="631" y="559"/>
                    <a:pt x="631" y="559"/>
                  </a:cubicBezTo>
                  <a:cubicBezTo>
                    <a:pt x="631" y="559"/>
                    <a:pt x="631" y="559"/>
                    <a:pt x="631" y="559"/>
                  </a:cubicBezTo>
                  <a:cubicBezTo>
                    <a:pt x="631" y="559"/>
                    <a:pt x="631" y="558"/>
                    <a:pt x="631" y="557"/>
                  </a:cubicBezTo>
                  <a:close/>
                  <a:moveTo>
                    <a:pt x="635" y="561"/>
                  </a:moveTo>
                  <a:cubicBezTo>
                    <a:pt x="637" y="562"/>
                    <a:pt x="638" y="563"/>
                    <a:pt x="640" y="564"/>
                  </a:cubicBezTo>
                  <a:cubicBezTo>
                    <a:pt x="638" y="564"/>
                    <a:pt x="635" y="564"/>
                    <a:pt x="633" y="564"/>
                  </a:cubicBezTo>
                  <a:cubicBezTo>
                    <a:pt x="634" y="563"/>
                    <a:pt x="635" y="562"/>
                    <a:pt x="635" y="561"/>
                  </a:cubicBezTo>
                  <a:close/>
                  <a:moveTo>
                    <a:pt x="601" y="524"/>
                  </a:moveTo>
                  <a:cubicBezTo>
                    <a:pt x="599" y="524"/>
                    <a:pt x="598" y="525"/>
                    <a:pt x="597" y="525"/>
                  </a:cubicBezTo>
                  <a:cubicBezTo>
                    <a:pt x="593" y="531"/>
                    <a:pt x="586" y="533"/>
                    <a:pt x="579" y="533"/>
                  </a:cubicBezTo>
                  <a:cubicBezTo>
                    <a:pt x="580" y="531"/>
                    <a:pt x="580" y="530"/>
                    <a:pt x="582" y="528"/>
                  </a:cubicBezTo>
                  <a:cubicBezTo>
                    <a:pt x="582" y="527"/>
                    <a:pt x="577" y="528"/>
                    <a:pt x="577" y="528"/>
                  </a:cubicBezTo>
                  <a:cubicBezTo>
                    <a:pt x="575" y="530"/>
                    <a:pt x="574" y="531"/>
                    <a:pt x="573" y="532"/>
                  </a:cubicBezTo>
                  <a:cubicBezTo>
                    <a:pt x="572" y="532"/>
                    <a:pt x="571" y="531"/>
                    <a:pt x="570" y="531"/>
                  </a:cubicBezTo>
                  <a:cubicBezTo>
                    <a:pt x="572" y="528"/>
                    <a:pt x="574" y="526"/>
                    <a:pt x="577" y="524"/>
                  </a:cubicBezTo>
                  <a:cubicBezTo>
                    <a:pt x="584" y="523"/>
                    <a:pt x="592" y="520"/>
                    <a:pt x="596" y="516"/>
                  </a:cubicBezTo>
                  <a:cubicBezTo>
                    <a:pt x="597" y="519"/>
                    <a:pt x="599" y="522"/>
                    <a:pt x="601" y="524"/>
                  </a:cubicBezTo>
                  <a:close/>
                  <a:moveTo>
                    <a:pt x="567" y="528"/>
                  </a:moveTo>
                  <a:cubicBezTo>
                    <a:pt x="566" y="528"/>
                    <a:pt x="566" y="527"/>
                    <a:pt x="565" y="527"/>
                  </a:cubicBezTo>
                  <a:cubicBezTo>
                    <a:pt x="565" y="527"/>
                    <a:pt x="564" y="527"/>
                    <a:pt x="563" y="527"/>
                  </a:cubicBezTo>
                  <a:cubicBezTo>
                    <a:pt x="564" y="526"/>
                    <a:pt x="566" y="525"/>
                    <a:pt x="567" y="524"/>
                  </a:cubicBezTo>
                  <a:cubicBezTo>
                    <a:pt x="568" y="524"/>
                    <a:pt x="570" y="524"/>
                    <a:pt x="571" y="524"/>
                  </a:cubicBezTo>
                  <a:cubicBezTo>
                    <a:pt x="569" y="525"/>
                    <a:pt x="568" y="527"/>
                    <a:pt x="567" y="528"/>
                  </a:cubicBezTo>
                  <a:close/>
                  <a:moveTo>
                    <a:pt x="557" y="537"/>
                  </a:moveTo>
                  <a:cubicBezTo>
                    <a:pt x="556" y="538"/>
                    <a:pt x="556" y="538"/>
                    <a:pt x="555" y="539"/>
                  </a:cubicBezTo>
                  <a:cubicBezTo>
                    <a:pt x="555" y="538"/>
                    <a:pt x="555" y="538"/>
                    <a:pt x="555" y="538"/>
                  </a:cubicBezTo>
                  <a:cubicBezTo>
                    <a:pt x="556" y="538"/>
                    <a:pt x="556" y="538"/>
                    <a:pt x="557" y="537"/>
                  </a:cubicBezTo>
                  <a:close/>
                  <a:moveTo>
                    <a:pt x="561" y="538"/>
                  </a:moveTo>
                  <a:cubicBezTo>
                    <a:pt x="560" y="539"/>
                    <a:pt x="559" y="540"/>
                    <a:pt x="559" y="541"/>
                  </a:cubicBezTo>
                  <a:cubicBezTo>
                    <a:pt x="558" y="541"/>
                    <a:pt x="558" y="541"/>
                    <a:pt x="557" y="541"/>
                  </a:cubicBezTo>
                  <a:cubicBezTo>
                    <a:pt x="558" y="540"/>
                    <a:pt x="560" y="539"/>
                    <a:pt x="561" y="538"/>
                  </a:cubicBezTo>
                  <a:close/>
                  <a:moveTo>
                    <a:pt x="569" y="538"/>
                  </a:moveTo>
                  <a:cubicBezTo>
                    <a:pt x="570" y="538"/>
                    <a:pt x="570" y="539"/>
                    <a:pt x="570" y="539"/>
                  </a:cubicBezTo>
                  <a:cubicBezTo>
                    <a:pt x="570" y="540"/>
                    <a:pt x="569" y="541"/>
                    <a:pt x="568" y="542"/>
                  </a:cubicBezTo>
                  <a:cubicBezTo>
                    <a:pt x="567" y="542"/>
                    <a:pt x="565" y="542"/>
                    <a:pt x="564" y="542"/>
                  </a:cubicBezTo>
                  <a:cubicBezTo>
                    <a:pt x="566" y="541"/>
                    <a:pt x="568" y="539"/>
                    <a:pt x="569" y="538"/>
                  </a:cubicBezTo>
                  <a:close/>
                  <a:moveTo>
                    <a:pt x="580" y="543"/>
                  </a:moveTo>
                  <a:cubicBezTo>
                    <a:pt x="581" y="543"/>
                    <a:pt x="582" y="543"/>
                    <a:pt x="583" y="544"/>
                  </a:cubicBezTo>
                  <a:cubicBezTo>
                    <a:pt x="582" y="545"/>
                    <a:pt x="582" y="546"/>
                    <a:pt x="582" y="547"/>
                  </a:cubicBezTo>
                  <a:cubicBezTo>
                    <a:pt x="581" y="546"/>
                    <a:pt x="580" y="545"/>
                    <a:pt x="579" y="544"/>
                  </a:cubicBezTo>
                  <a:cubicBezTo>
                    <a:pt x="579" y="544"/>
                    <a:pt x="580" y="544"/>
                    <a:pt x="580" y="543"/>
                  </a:cubicBezTo>
                  <a:close/>
                  <a:moveTo>
                    <a:pt x="645" y="567"/>
                  </a:moveTo>
                  <a:cubicBezTo>
                    <a:pt x="646" y="567"/>
                    <a:pt x="646" y="568"/>
                    <a:pt x="647" y="568"/>
                  </a:cubicBezTo>
                  <a:cubicBezTo>
                    <a:pt x="643" y="570"/>
                    <a:pt x="638" y="569"/>
                    <a:pt x="634" y="567"/>
                  </a:cubicBezTo>
                  <a:cubicBezTo>
                    <a:pt x="637" y="567"/>
                    <a:pt x="641" y="567"/>
                    <a:pt x="645" y="567"/>
                  </a:cubicBezTo>
                  <a:close/>
                  <a:moveTo>
                    <a:pt x="661" y="570"/>
                  </a:moveTo>
                  <a:cubicBezTo>
                    <a:pt x="661" y="570"/>
                    <a:pt x="661" y="570"/>
                    <a:pt x="661" y="570"/>
                  </a:cubicBezTo>
                  <a:cubicBezTo>
                    <a:pt x="665" y="571"/>
                    <a:pt x="668" y="573"/>
                    <a:pt x="672" y="574"/>
                  </a:cubicBezTo>
                  <a:cubicBezTo>
                    <a:pt x="671" y="574"/>
                    <a:pt x="671" y="574"/>
                    <a:pt x="670" y="574"/>
                  </a:cubicBezTo>
                  <a:cubicBezTo>
                    <a:pt x="667" y="573"/>
                    <a:pt x="664" y="572"/>
                    <a:pt x="661" y="570"/>
                  </a:cubicBezTo>
                  <a:close/>
                  <a:moveTo>
                    <a:pt x="742" y="593"/>
                  </a:moveTo>
                  <a:cubicBezTo>
                    <a:pt x="744" y="594"/>
                    <a:pt x="746" y="594"/>
                    <a:pt x="747" y="595"/>
                  </a:cubicBezTo>
                  <a:cubicBezTo>
                    <a:pt x="747" y="595"/>
                    <a:pt x="746" y="595"/>
                    <a:pt x="745" y="595"/>
                  </a:cubicBezTo>
                  <a:cubicBezTo>
                    <a:pt x="744" y="595"/>
                    <a:pt x="739" y="597"/>
                    <a:pt x="741" y="597"/>
                  </a:cubicBezTo>
                  <a:cubicBezTo>
                    <a:pt x="745" y="597"/>
                    <a:pt x="749" y="597"/>
                    <a:pt x="754" y="597"/>
                  </a:cubicBezTo>
                  <a:cubicBezTo>
                    <a:pt x="755" y="598"/>
                    <a:pt x="756" y="598"/>
                    <a:pt x="757" y="598"/>
                  </a:cubicBezTo>
                  <a:cubicBezTo>
                    <a:pt x="755" y="600"/>
                    <a:pt x="753" y="601"/>
                    <a:pt x="751" y="601"/>
                  </a:cubicBezTo>
                  <a:cubicBezTo>
                    <a:pt x="745" y="599"/>
                    <a:pt x="738" y="596"/>
                    <a:pt x="732" y="594"/>
                  </a:cubicBezTo>
                  <a:cubicBezTo>
                    <a:pt x="735" y="594"/>
                    <a:pt x="739" y="594"/>
                    <a:pt x="742" y="593"/>
                  </a:cubicBezTo>
                  <a:close/>
                  <a:moveTo>
                    <a:pt x="759" y="599"/>
                  </a:moveTo>
                  <a:cubicBezTo>
                    <a:pt x="760" y="600"/>
                    <a:pt x="761" y="600"/>
                    <a:pt x="762" y="601"/>
                  </a:cubicBezTo>
                  <a:cubicBezTo>
                    <a:pt x="761" y="601"/>
                    <a:pt x="760" y="601"/>
                    <a:pt x="759" y="601"/>
                  </a:cubicBezTo>
                  <a:cubicBezTo>
                    <a:pt x="759" y="601"/>
                    <a:pt x="758" y="601"/>
                    <a:pt x="758" y="601"/>
                  </a:cubicBezTo>
                  <a:cubicBezTo>
                    <a:pt x="757" y="602"/>
                    <a:pt x="755" y="602"/>
                    <a:pt x="754" y="603"/>
                  </a:cubicBezTo>
                  <a:cubicBezTo>
                    <a:pt x="754" y="603"/>
                    <a:pt x="754" y="602"/>
                    <a:pt x="754" y="602"/>
                  </a:cubicBezTo>
                  <a:cubicBezTo>
                    <a:pt x="755" y="601"/>
                    <a:pt x="757" y="601"/>
                    <a:pt x="759" y="599"/>
                  </a:cubicBezTo>
                  <a:close/>
                  <a:moveTo>
                    <a:pt x="774" y="593"/>
                  </a:moveTo>
                  <a:cubicBezTo>
                    <a:pt x="769" y="593"/>
                    <a:pt x="765" y="593"/>
                    <a:pt x="761" y="592"/>
                  </a:cubicBezTo>
                  <a:cubicBezTo>
                    <a:pt x="759" y="591"/>
                    <a:pt x="756" y="591"/>
                    <a:pt x="754" y="590"/>
                  </a:cubicBezTo>
                  <a:cubicBezTo>
                    <a:pt x="753" y="589"/>
                    <a:pt x="753" y="589"/>
                    <a:pt x="752" y="589"/>
                  </a:cubicBezTo>
                  <a:cubicBezTo>
                    <a:pt x="721" y="580"/>
                    <a:pt x="692" y="565"/>
                    <a:pt x="665" y="550"/>
                  </a:cubicBezTo>
                  <a:cubicBezTo>
                    <a:pt x="644" y="539"/>
                    <a:pt x="610" y="521"/>
                    <a:pt x="602" y="496"/>
                  </a:cubicBezTo>
                  <a:cubicBezTo>
                    <a:pt x="603" y="496"/>
                    <a:pt x="605" y="495"/>
                    <a:pt x="605" y="494"/>
                  </a:cubicBezTo>
                  <a:cubicBezTo>
                    <a:pt x="605" y="491"/>
                    <a:pt x="606" y="487"/>
                    <a:pt x="606" y="484"/>
                  </a:cubicBezTo>
                  <a:cubicBezTo>
                    <a:pt x="607" y="484"/>
                    <a:pt x="607" y="484"/>
                    <a:pt x="608" y="483"/>
                  </a:cubicBezTo>
                  <a:cubicBezTo>
                    <a:pt x="609" y="487"/>
                    <a:pt x="610" y="490"/>
                    <a:pt x="612" y="494"/>
                  </a:cubicBezTo>
                  <a:cubicBezTo>
                    <a:pt x="612" y="495"/>
                    <a:pt x="614" y="494"/>
                    <a:pt x="616" y="494"/>
                  </a:cubicBezTo>
                  <a:cubicBezTo>
                    <a:pt x="616" y="494"/>
                    <a:pt x="616" y="494"/>
                    <a:pt x="616" y="494"/>
                  </a:cubicBezTo>
                  <a:cubicBezTo>
                    <a:pt x="615" y="495"/>
                    <a:pt x="615" y="495"/>
                    <a:pt x="614" y="495"/>
                  </a:cubicBezTo>
                  <a:cubicBezTo>
                    <a:pt x="612" y="495"/>
                    <a:pt x="609" y="497"/>
                    <a:pt x="613" y="497"/>
                  </a:cubicBezTo>
                  <a:cubicBezTo>
                    <a:pt x="614" y="497"/>
                    <a:pt x="615" y="496"/>
                    <a:pt x="616" y="496"/>
                  </a:cubicBezTo>
                  <a:cubicBezTo>
                    <a:pt x="616" y="497"/>
                    <a:pt x="616" y="498"/>
                    <a:pt x="616" y="498"/>
                  </a:cubicBezTo>
                  <a:cubicBezTo>
                    <a:pt x="616" y="500"/>
                    <a:pt x="621" y="498"/>
                    <a:pt x="622" y="497"/>
                  </a:cubicBezTo>
                  <a:cubicBezTo>
                    <a:pt x="622" y="497"/>
                    <a:pt x="622" y="496"/>
                    <a:pt x="622" y="495"/>
                  </a:cubicBezTo>
                  <a:cubicBezTo>
                    <a:pt x="622" y="495"/>
                    <a:pt x="623" y="495"/>
                    <a:pt x="623" y="495"/>
                  </a:cubicBezTo>
                  <a:cubicBezTo>
                    <a:pt x="624" y="496"/>
                    <a:pt x="624" y="497"/>
                    <a:pt x="625" y="498"/>
                  </a:cubicBezTo>
                  <a:cubicBezTo>
                    <a:pt x="626" y="499"/>
                    <a:pt x="629" y="497"/>
                    <a:pt x="630" y="497"/>
                  </a:cubicBezTo>
                  <a:cubicBezTo>
                    <a:pt x="630" y="496"/>
                    <a:pt x="630" y="496"/>
                    <a:pt x="631" y="495"/>
                  </a:cubicBezTo>
                  <a:cubicBezTo>
                    <a:pt x="631" y="496"/>
                    <a:pt x="632" y="497"/>
                    <a:pt x="632" y="498"/>
                  </a:cubicBezTo>
                  <a:cubicBezTo>
                    <a:pt x="633" y="500"/>
                    <a:pt x="636" y="498"/>
                    <a:pt x="637" y="497"/>
                  </a:cubicBezTo>
                  <a:cubicBezTo>
                    <a:pt x="638" y="496"/>
                    <a:pt x="639" y="495"/>
                    <a:pt x="640" y="494"/>
                  </a:cubicBezTo>
                  <a:cubicBezTo>
                    <a:pt x="640" y="494"/>
                    <a:pt x="640" y="493"/>
                    <a:pt x="641" y="493"/>
                  </a:cubicBezTo>
                  <a:cubicBezTo>
                    <a:pt x="641" y="493"/>
                    <a:pt x="641" y="493"/>
                    <a:pt x="641" y="493"/>
                  </a:cubicBezTo>
                  <a:cubicBezTo>
                    <a:pt x="641" y="493"/>
                    <a:pt x="641" y="493"/>
                    <a:pt x="641" y="493"/>
                  </a:cubicBezTo>
                  <a:cubicBezTo>
                    <a:pt x="641" y="494"/>
                    <a:pt x="642" y="494"/>
                    <a:pt x="642" y="494"/>
                  </a:cubicBezTo>
                  <a:cubicBezTo>
                    <a:pt x="642" y="494"/>
                    <a:pt x="642" y="494"/>
                    <a:pt x="642" y="495"/>
                  </a:cubicBezTo>
                  <a:cubicBezTo>
                    <a:pt x="642" y="496"/>
                    <a:pt x="647" y="494"/>
                    <a:pt x="647" y="494"/>
                  </a:cubicBezTo>
                  <a:cubicBezTo>
                    <a:pt x="647" y="493"/>
                    <a:pt x="648" y="493"/>
                    <a:pt x="648" y="493"/>
                  </a:cubicBezTo>
                  <a:cubicBezTo>
                    <a:pt x="650" y="493"/>
                    <a:pt x="653" y="492"/>
                    <a:pt x="655" y="492"/>
                  </a:cubicBezTo>
                  <a:cubicBezTo>
                    <a:pt x="655" y="493"/>
                    <a:pt x="656" y="493"/>
                    <a:pt x="656" y="493"/>
                  </a:cubicBezTo>
                  <a:cubicBezTo>
                    <a:pt x="656" y="493"/>
                    <a:pt x="656" y="493"/>
                    <a:pt x="656" y="493"/>
                  </a:cubicBezTo>
                  <a:cubicBezTo>
                    <a:pt x="654" y="495"/>
                    <a:pt x="658" y="496"/>
                    <a:pt x="660" y="495"/>
                  </a:cubicBezTo>
                  <a:cubicBezTo>
                    <a:pt x="662" y="494"/>
                    <a:pt x="663" y="493"/>
                    <a:pt x="664" y="492"/>
                  </a:cubicBezTo>
                  <a:cubicBezTo>
                    <a:pt x="684" y="492"/>
                    <a:pt x="703" y="495"/>
                    <a:pt x="722" y="502"/>
                  </a:cubicBezTo>
                  <a:cubicBezTo>
                    <a:pt x="751" y="513"/>
                    <a:pt x="776" y="534"/>
                    <a:pt x="804" y="548"/>
                  </a:cubicBezTo>
                  <a:cubicBezTo>
                    <a:pt x="815" y="553"/>
                    <a:pt x="827" y="558"/>
                    <a:pt x="839" y="558"/>
                  </a:cubicBezTo>
                  <a:cubicBezTo>
                    <a:pt x="837" y="560"/>
                    <a:pt x="835" y="562"/>
                    <a:pt x="833" y="563"/>
                  </a:cubicBezTo>
                  <a:cubicBezTo>
                    <a:pt x="813" y="561"/>
                    <a:pt x="793" y="554"/>
                    <a:pt x="779" y="546"/>
                  </a:cubicBezTo>
                  <a:cubicBezTo>
                    <a:pt x="743" y="527"/>
                    <a:pt x="713" y="497"/>
                    <a:pt x="670" y="499"/>
                  </a:cubicBezTo>
                  <a:cubicBezTo>
                    <a:pt x="667" y="499"/>
                    <a:pt x="666" y="503"/>
                    <a:pt x="669" y="503"/>
                  </a:cubicBezTo>
                  <a:cubicBezTo>
                    <a:pt x="722" y="501"/>
                    <a:pt x="759" y="548"/>
                    <a:pt x="806" y="562"/>
                  </a:cubicBezTo>
                  <a:cubicBezTo>
                    <a:pt x="813" y="564"/>
                    <a:pt x="821" y="565"/>
                    <a:pt x="828" y="566"/>
                  </a:cubicBezTo>
                  <a:cubicBezTo>
                    <a:pt x="823" y="570"/>
                    <a:pt x="817" y="571"/>
                    <a:pt x="811" y="572"/>
                  </a:cubicBezTo>
                  <a:cubicBezTo>
                    <a:pt x="800" y="568"/>
                    <a:pt x="789" y="562"/>
                    <a:pt x="780" y="558"/>
                  </a:cubicBezTo>
                  <a:cubicBezTo>
                    <a:pt x="769" y="553"/>
                    <a:pt x="758" y="548"/>
                    <a:pt x="748" y="542"/>
                  </a:cubicBezTo>
                  <a:cubicBezTo>
                    <a:pt x="747" y="542"/>
                    <a:pt x="746" y="541"/>
                    <a:pt x="746" y="540"/>
                  </a:cubicBezTo>
                  <a:cubicBezTo>
                    <a:pt x="745" y="540"/>
                    <a:pt x="744" y="540"/>
                    <a:pt x="744" y="540"/>
                  </a:cubicBezTo>
                  <a:cubicBezTo>
                    <a:pt x="740" y="538"/>
                    <a:pt x="736" y="535"/>
                    <a:pt x="733" y="533"/>
                  </a:cubicBezTo>
                  <a:cubicBezTo>
                    <a:pt x="722" y="525"/>
                    <a:pt x="711" y="516"/>
                    <a:pt x="697" y="514"/>
                  </a:cubicBezTo>
                  <a:cubicBezTo>
                    <a:pt x="696" y="514"/>
                    <a:pt x="691" y="516"/>
                    <a:pt x="693" y="516"/>
                  </a:cubicBezTo>
                  <a:cubicBezTo>
                    <a:pt x="712" y="519"/>
                    <a:pt x="727" y="535"/>
                    <a:pt x="744" y="545"/>
                  </a:cubicBezTo>
                  <a:cubicBezTo>
                    <a:pt x="762" y="561"/>
                    <a:pt x="785" y="574"/>
                    <a:pt x="807" y="574"/>
                  </a:cubicBezTo>
                  <a:cubicBezTo>
                    <a:pt x="814" y="576"/>
                    <a:pt x="821" y="578"/>
                    <a:pt x="828" y="580"/>
                  </a:cubicBezTo>
                  <a:cubicBezTo>
                    <a:pt x="826" y="582"/>
                    <a:pt x="824" y="584"/>
                    <a:pt x="822" y="585"/>
                  </a:cubicBezTo>
                  <a:cubicBezTo>
                    <a:pt x="819" y="587"/>
                    <a:pt x="824" y="587"/>
                    <a:pt x="825" y="587"/>
                  </a:cubicBezTo>
                  <a:cubicBezTo>
                    <a:pt x="829" y="585"/>
                    <a:pt x="833" y="584"/>
                    <a:pt x="836" y="582"/>
                  </a:cubicBezTo>
                  <a:cubicBezTo>
                    <a:pt x="833" y="584"/>
                    <a:pt x="831" y="586"/>
                    <a:pt x="828" y="588"/>
                  </a:cubicBezTo>
                  <a:cubicBezTo>
                    <a:pt x="828" y="588"/>
                    <a:pt x="827" y="588"/>
                    <a:pt x="827" y="588"/>
                  </a:cubicBezTo>
                  <a:cubicBezTo>
                    <a:pt x="824" y="588"/>
                    <a:pt x="821" y="587"/>
                    <a:pt x="817" y="587"/>
                  </a:cubicBezTo>
                  <a:cubicBezTo>
                    <a:pt x="801" y="582"/>
                    <a:pt x="785" y="573"/>
                    <a:pt x="773" y="567"/>
                  </a:cubicBezTo>
                  <a:cubicBezTo>
                    <a:pt x="747" y="554"/>
                    <a:pt x="720" y="541"/>
                    <a:pt x="696" y="524"/>
                  </a:cubicBezTo>
                  <a:cubicBezTo>
                    <a:pt x="695" y="523"/>
                    <a:pt x="690" y="526"/>
                    <a:pt x="691" y="526"/>
                  </a:cubicBezTo>
                  <a:cubicBezTo>
                    <a:pt x="722" y="548"/>
                    <a:pt x="757" y="565"/>
                    <a:pt x="792" y="580"/>
                  </a:cubicBezTo>
                  <a:cubicBezTo>
                    <a:pt x="796" y="583"/>
                    <a:pt x="801" y="585"/>
                    <a:pt x="807" y="586"/>
                  </a:cubicBezTo>
                  <a:cubicBezTo>
                    <a:pt x="779" y="584"/>
                    <a:pt x="751" y="576"/>
                    <a:pt x="727" y="562"/>
                  </a:cubicBezTo>
                  <a:cubicBezTo>
                    <a:pt x="728" y="561"/>
                    <a:pt x="729" y="560"/>
                    <a:pt x="727" y="559"/>
                  </a:cubicBezTo>
                  <a:cubicBezTo>
                    <a:pt x="724" y="558"/>
                    <a:pt x="720" y="557"/>
                    <a:pt x="717" y="556"/>
                  </a:cubicBezTo>
                  <a:cubicBezTo>
                    <a:pt x="713" y="553"/>
                    <a:pt x="709" y="551"/>
                    <a:pt x="706" y="548"/>
                  </a:cubicBezTo>
                  <a:cubicBezTo>
                    <a:pt x="704" y="546"/>
                    <a:pt x="699" y="549"/>
                    <a:pt x="701" y="551"/>
                  </a:cubicBezTo>
                  <a:cubicBezTo>
                    <a:pt x="702" y="551"/>
                    <a:pt x="703" y="552"/>
                    <a:pt x="704" y="553"/>
                  </a:cubicBezTo>
                  <a:cubicBezTo>
                    <a:pt x="704" y="553"/>
                    <a:pt x="704" y="553"/>
                    <a:pt x="704" y="553"/>
                  </a:cubicBezTo>
                  <a:cubicBezTo>
                    <a:pt x="702" y="552"/>
                    <a:pt x="698" y="556"/>
                    <a:pt x="701" y="556"/>
                  </a:cubicBezTo>
                  <a:cubicBezTo>
                    <a:pt x="705" y="557"/>
                    <a:pt x="710" y="558"/>
                    <a:pt x="714" y="560"/>
                  </a:cubicBezTo>
                  <a:cubicBezTo>
                    <a:pt x="715" y="560"/>
                    <a:pt x="716" y="561"/>
                    <a:pt x="717" y="562"/>
                  </a:cubicBezTo>
                  <a:cubicBezTo>
                    <a:pt x="715" y="562"/>
                    <a:pt x="714" y="564"/>
                    <a:pt x="715" y="565"/>
                  </a:cubicBezTo>
                  <a:cubicBezTo>
                    <a:pt x="747" y="591"/>
                    <a:pt x="788" y="598"/>
                    <a:pt x="828" y="599"/>
                  </a:cubicBezTo>
                  <a:cubicBezTo>
                    <a:pt x="810" y="601"/>
                    <a:pt x="790" y="598"/>
                    <a:pt x="773" y="595"/>
                  </a:cubicBezTo>
                  <a:cubicBezTo>
                    <a:pt x="774" y="594"/>
                    <a:pt x="775" y="593"/>
                    <a:pt x="774" y="593"/>
                  </a:cubicBezTo>
                  <a:close/>
                  <a:moveTo>
                    <a:pt x="800" y="571"/>
                  </a:moveTo>
                  <a:cubicBezTo>
                    <a:pt x="787" y="569"/>
                    <a:pt x="774" y="563"/>
                    <a:pt x="763" y="555"/>
                  </a:cubicBezTo>
                  <a:cubicBezTo>
                    <a:pt x="775" y="561"/>
                    <a:pt x="787" y="566"/>
                    <a:pt x="800" y="571"/>
                  </a:cubicBezTo>
                  <a:close/>
                  <a:moveTo>
                    <a:pt x="885" y="463"/>
                  </a:moveTo>
                  <a:cubicBezTo>
                    <a:pt x="885" y="463"/>
                    <a:pt x="886" y="464"/>
                    <a:pt x="886" y="464"/>
                  </a:cubicBezTo>
                  <a:cubicBezTo>
                    <a:pt x="886" y="464"/>
                    <a:pt x="886" y="464"/>
                    <a:pt x="886" y="464"/>
                  </a:cubicBezTo>
                  <a:cubicBezTo>
                    <a:pt x="885" y="464"/>
                    <a:pt x="885" y="463"/>
                    <a:pt x="885" y="463"/>
                  </a:cubicBezTo>
                  <a:close/>
                  <a:moveTo>
                    <a:pt x="882" y="456"/>
                  </a:moveTo>
                  <a:cubicBezTo>
                    <a:pt x="882" y="455"/>
                    <a:pt x="883" y="454"/>
                    <a:pt x="883" y="454"/>
                  </a:cubicBezTo>
                  <a:cubicBezTo>
                    <a:pt x="882" y="452"/>
                    <a:pt x="882" y="450"/>
                    <a:pt x="881" y="449"/>
                  </a:cubicBezTo>
                  <a:cubicBezTo>
                    <a:pt x="882" y="448"/>
                    <a:pt x="882" y="448"/>
                    <a:pt x="882" y="448"/>
                  </a:cubicBezTo>
                  <a:cubicBezTo>
                    <a:pt x="883" y="446"/>
                    <a:pt x="884" y="445"/>
                    <a:pt x="884" y="444"/>
                  </a:cubicBezTo>
                  <a:cubicBezTo>
                    <a:pt x="885" y="449"/>
                    <a:pt x="886" y="454"/>
                    <a:pt x="886" y="459"/>
                  </a:cubicBezTo>
                  <a:cubicBezTo>
                    <a:pt x="885" y="458"/>
                    <a:pt x="883" y="457"/>
                    <a:pt x="882" y="456"/>
                  </a:cubicBezTo>
                  <a:close/>
                  <a:moveTo>
                    <a:pt x="888" y="433"/>
                  </a:moveTo>
                  <a:cubicBezTo>
                    <a:pt x="888" y="432"/>
                    <a:pt x="889" y="430"/>
                    <a:pt x="889" y="428"/>
                  </a:cubicBezTo>
                  <a:cubicBezTo>
                    <a:pt x="891" y="431"/>
                    <a:pt x="892" y="434"/>
                    <a:pt x="893" y="438"/>
                  </a:cubicBezTo>
                  <a:cubicBezTo>
                    <a:pt x="896" y="447"/>
                    <a:pt x="894" y="456"/>
                    <a:pt x="896" y="465"/>
                  </a:cubicBezTo>
                  <a:cubicBezTo>
                    <a:pt x="895" y="465"/>
                    <a:pt x="894" y="464"/>
                    <a:pt x="892" y="463"/>
                  </a:cubicBezTo>
                  <a:cubicBezTo>
                    <a:pt x="892" y="463"/>
                    <a:pt x="892" y="463"/>
                    <a:pt x="892" y="463"/>
                  </a:cubicBezTo>
                  <a:cubicBezTo>
                    <a:pt x="891" y="453"/>
                    <a:pt x="890" y="443"/>
                    <a:pt x="888" y="433"/>
                  </a:cubicBezTo>
                  <a:close/>
                  <a:moveTo>
                    <a:pt x="899" y="440"/>
                  </a:moveTo>
                  <a:cubicBezTo>
                    <a:pt x="898" y="433"/>
                    <a:pt x="895" y="427"/>
                    <a:pt x="892" y="420"/>
                  </a:cubicBezTo>
                  <a:cubicBezTo>
                    <a:pt x="893" y="420"/>
                    <a:pt x="893" y="419"/>
                    <a:pt x="893" y="419"/>
                  </a:cubicBezTo>
                  <a:cubicBezTo>
                    <a:pt x="894" y="417"/>
                    <a:pt x="892" y="417"/>
                    <a:pt x="891" y="417"/>
                  </a:cubicBezTo>
                  <a:cubicBezTo>
                    <a:pt x="890" y="416"/>
                    <a:pt x="890" y="416"/>
                    <a:pt x="890" y="415"/>
                  </a:cubicBezTo>
                  <a:cubicBezTo>
                    <a:pt x="891" y="415"/>
                    <a:pt x="892" y="414"/>
                    <a:pt x="893" y="413"/>
                  </a:cubicBezTo>
                  <a:cubicBezTo>
                    <a:pt x="893" y="413"/>
                    <a:pt x="893" y="413"/>
                    <a:pt x="893" y="414"/>
                  </a:cubicBezTo>
                  <a:cubicBezTo>
                    <a:pt x="893" y="414"/>
                    <a:pt x="893" y="415"/>
                    <a:pt x="894" y="415"/>
                  </a:cubicBezTo>
                  <a:cubicBezTo>
                    <a:pt x="899" y="430"/>
                    <a:pt x="903" y="446"/>
                    <a:pt x="905" y="463"/>
                  </a:cubicBezTo>
                  <a:cubicBezTo>
                    <a:pt x="904" y="462"/>
                    <a:pt x="904" y="462"/>
                    <a:pt x="903" y="462"/>
                  </a:cubicBezTo>
                  <a:cubicBezTo>
                    <a:pt x="903" y="462"/>
                    <a:pt x="902" y="462"/>
                    <a:pt x="901" y="462"/>
                  </a:cubicBezTo>
                  <a:cubicBezTo>
                    <a:pt x="900" y="455"/>
                    <a:pt x="900" y="447"/>
                    <a:pt x="899" y="440"/>
                  </a:cubicBezTo>
                  <a:close/>
                  <a:moveTo>
                    <a:pt x="901" y="419"/>
                  </a:moveTo>
                  <a:cubicBezTo>
                    <a:pt x="902" y="419"/>
                    <a:pt x="903" y="419"/>
                    <a:pt x="904" y="418"/>
                  </a:cubicBezTo>
                  <a:cubicBezTo>
                    <a:pt x="908" y="433"/>
                    <a:pt x="912" y="448"/>
                    <a:pt x="913" y="464"/>
                  </a:cubicBezTo>
                  <a:cubicBezTo>
                    <a:pt x="912" y="464"/>
                    <a:pt x="912" y="464"/>
                    <a:pt x="911" y="464"/>
                  </a:cubicBezTo>
                  <a:cubicBezTo>
                    <a:pt x="909" y="449"/>
                    <a:pt x="906" y="434"/>
                    <a:pt x="901" y="419"/>
                  </a:cubicBezTo>
                  <a:close/>
                  <a:moveTo>
                    <a:pt x="927" y="463"/>
                  </a:moveTo>
                  <a:cubicBezTo>
                    <a:pt x="927" y="464"/>
                    <a:pt x="927" y="465"/>
                    <a:pt x="927" y="466"/>
                  </a:cubicBezTo>
                  <a:cubicBezTo>
                    <a:pt x="927" y="466"/>
                    <a:pt x="926" y="467"/>
                    <a:pt x="926" y="467"/>
                  </a:cubicBezTo>
                  <a:cubicBezTo>
                    <a:pt x="926" y="467"/>
                    <a:pt x="926" y="468"/>
                    <a:pt x="926" y="468"/>
                  </a:cubicBezTo>
                  <a:cubicBezTo>
                    <a:pt x="925" y="468"/>
                    <a:pt x="924" y="468"/>
                    <a:pt x="922" y="467"/>
                  </a:cubicBezTo>
                  <a:cubicBezTo>
                    <a:pt x="924" y="466"/>
                    <a:pt x="926" y="465"/>
                    <a:pt x="927" y="463"/>
                  </a:cubicBezTo>
                  <a:close/>
                  <a:moveTo>
                    <a:pt x="918" y="398"/>
                  </a:moveTo>
                  <a:cubicBezTo>
                    <a:pt x="918" y="397"/>
                    <a:pt x="919" y="396"/>
                    <a:pt x="920" y="395"/>
                  </a:cubicBezTo>
                  <a:cubicBezTo>
                    <a:pt x="925" y="405"/>
                    <a:pt x="930" y="416"/>
                    <a:pt x="931" y="428"/>
                  </a:cubicBezTo>
                  <a:cubicBezTo>
                    <a:pt x="931" y="428"/>
                    <a:pt x="930" y="429"/>
                    <a:pt x="929" y="429"/>
                  </a:cubicBezTo>
                  <a:cubicBezTo>
                    <a:pt x="927" y="418"/>
                    <a:pt x="923" y="408"/>
                    <a:pt x="918" y="398"/>
                  </a:cubicBezTo>
                  <a:close/>
                  <a:moveTo>
                    <a:pt x="928" y="399"/>
                  </a:moveTo>
                  <a:cubicBezTo>
                    <a:pt x="930" y="397"/>
                    <a:pt x="932" y="396"/>
                    <a:pt x="934" y="395"/>
                  </a:cubicBezTo>
                  <a:cubicBezTo>
                    <a:pt x="936" y="397"/>
                    <a:pt x="937" y="399"/>
                    <a:pt x="938" y="401"/>
                  </a:cubicBezTo>
                  <a:cubicBezTo>
                    <a:pt x="942" y="408"/>
                    <a:pt x="942" y="416"/>
                    <a:pt x="943" y="423"/>
                  </a:cubicBezTo>
                  <a:cubicBezTo>
                    <a:pt x="941" y="424"/>
                    <a:pt x="939" y="425"/>
                    <a:pt x="937" y="425"/>
                  </a:cubicBezTo>
                  <a:cubicBezTo>
                    <a:pt x="935" y="416"/>
                    <a:pt x="932" y="407"/>
                    <a:pt x="928" y="399"/>
                  </a:cubicBezTo>
                  <a:close/>
                  <a:moveTo>
                    <a:pt x="942" y="397"/>
                  </a:moveTo>
                  <a:cubicBezTo>
                    <a:pt x="941" y="396"/>
                    <a:pt x="940" y="394"/>
                    <a:pt x="939" y="392"/>
                  </a:cubicBezTo>
                  <a:cubicBezTo>
                    <a:pt x="942" y="391"/>
                    <a:pt x="944" y="390"/>
                    <a:pt x="946" y="389"/>
                  </a:cubicBezTo>
                  <a:cubicBezTo>
                    <a:pt x="946" y="389"/>
                    <a:pt x="946" y="389"/>
                    <a:pt x="946" y="389"/>
                  </a:cubicBezTo>
                  <a:cubicBezTo>
                    <a:pt x="950" y="398"/>
                    <a:pt x="951" y="406"/>
                    <a:pt x="952" y="415"/>
                  </a:cubicBezTo>
                  <a:cubicBezTo>
                    <a:pt x="951" y="417"/>
                    <a:pt x="950" y="419"/>
                    <a:pt x="948" y="420"/>
                  </a:cubicBezTo>
                  <a:cubicBezTo>
                    <a:pt x="947" y="412"/>
                    <a:pt x="946" y="405"/>
                    <a:pt x="942" y="397"/>
                  </a:cubicBezTo>
                  <a:close/>
                  <a:moveTo>
                    <a:pt x="895" y="242"/>
                  </a:moveTo>
                  <a:cubicBezTo>
                    <a:pt x="895" y="242"/>
                    <a:pt x="895" y="242"/>
                    <a:pt x="895" y="243"/>
                  </a:cubicBezTo>
                  <a:cubicBezTo>
                    <a:pt x="894" y="242"/>
                    <a:pt x="892" y="241"/>
                    <a:pt x="891" y="240"/>
                  </a:cubicBezTo>
                  <a:cubicBezTo>
                    <a:pt x="892" y="241"/>
                    <a:pt x="894" y="242"/>
                    <a:pt x="895" y="242"/>
                  </a:cubicBezTo>
                  <a:close/>
                  <a:moveTo>
                    <a:pt x="860" y="238"/>
                  </a:moveTo>
                  <a:cubicBezTo>
                    <a:pt x="864" y="247"/>
                    <a:pt x="868" y="256"/>
                    <a:pt x="871" y="266"/>
                  </a:cubicBezTo>
                  <a:cubicBezTo>
                    <a:pt x="873" y="270"/>
                    <a:pt x="875" y="285"/>
                    <a:pt x="879" y="288"/>
                  </a:cubicBezTo>
                  <a:cubicBezTo>
                    <a:pt x="881" y="289"/>
                    <a:pt x="884" y="288"/>
                    <a:pt x="884" y="285"/>
                  </a:cubicBezTo>
                  <a:cubicBezTo>
                    <a:pt x="884" y="285"/>
                    <a:pt x="884" y="285"/>
                    <a:pt x="884" y="284"/>
                  </a:cubicBezTo>
                  <a:cubicBezTo>
                    <a:pt x="884" y="283"/>
                    <a:pt x="883" y="282"/>
                    <a:pt x="882" y="282"/>
                  </a:cubicBezTo>
                  <a:cubicBezTo>
                    <a:pt x="880" y="279"/>
                    <a:pt x="879" y="273"/>
                    <a:pt x="879" y="271"/>
                  </a:cubicBezTo>
                  <a:cubicBezTo>
                    <a:pt x="877" y="267"/>
                    <a:pt x="876" y="262"/>
                    <a:pt x="874" y="258"/>
                  </a:cubicBezTo>
                  <a:cubicBezTo>
                    <a:pt x="872" y="250"/>
                    <a:pt x="868" y="242"/>
                    <a:pt x="865" y="235"/>
                  </a:cubicBezTo>
                  <a:cubicBezTo>
                    <a:pt x="868" y="234"/>
                    <a:pt x="871" y="234"/>
                    <a:pt x="875" y="235"/>
                  </a:cubicBezTo>
                  <a:cubicBezTo>
                    <a:pt x="885" y="239"/>
                    <a:pt x="893" y="247"/>
                    <a:pt x="903" y="251"/>
                  </a:cubicBezTo>
                  <a:cubicBezTo>
                    <a:pt x="903" y="251"/>
                    <a:pt x="904" y="251"/>
                    <a:pt x="905" y="252"/>
                  </a:cubicBezTo>
                  <a:cubicBezTo>
                    <a:pt x="905" y="256"/>
                    <a:pt x="906" y="260"/>
                    <a:pt x="906" y="264"/>
                  </a:cubicBezTo>
                  <a:cubicBezTo>
                    <a:pt x="907" y="265"/>
                    <a:pt x="910" y="264"/>
                    <a:pt x="911" y="263"/>
                  </a:cubicBezTo>
                  <a:cubicBezTo>
                    <a:pt x="914" y="269"/>
                    <a:pt x="916" y="276"/>
                    <a:pt x="913" y="283"/>
                  </a:cubicBezTo>
                  <a:cubicBezTo>
                    <a:pt x="912" y="281"/>
                    <a:pt x="912" y="280"/>
                    <a:pt x="911" y="279"/>
                  </a:cubicBezTo>
                  <a:cubicBezTo>
                    <a:pt x="911" y="279"/>
                    <a:pt x="910" y="279"/>
                    <a:pt x="910" y="279"/>
                  </a:cubicBezTo>
                  <a:cubicBezTo>
                    <a:pt x="907" y="270"/>
                    <a:pt x="907" y="261"/>
                    <a:pt x="901" y="252"/>
                  </a:cubicBezTo>
                  <a:cubicBezTo>
                    <a:pt x="900" y="250"/>
                    <a:pt x="895" y="252"/>
                    <a:pt x="896" y="255"/>
                  </a:cubicBezTo>
                  <a:cubicBezTo>
                    <a:pt x="902" y="263"/>
                    <a:pt x="902" y="272"/>
                    <a:pt x="905" y="281"/>
                  </a:cubicBezTo>
                  <a:cubicBezTo>
                    <a:pt x="903" y="281"/>
                    <a:pt x="901" y="281"/>
                    <a:pt x="900" y="282"/>
                  </a:cubicBezTo>
                  <a:cubicBezTo>
                    <a:pt x="900" y="282"/>
                    <a:pt x="900" y="283"/>
                    <a:pt x="899" y="283"/>
                  </a:cubicBezTo>
                  <a:cubicBezTo>
                    <a:pt x="899" y="283"/>
                    <a:pt x="899" y="284"/>
                    <a:pt x="899" y="284"/>
                  </a:cubicBezTo>
                  <a:cubicBezTo>
                    <a:pt x="895" y="287"/>
                    <a:pt x="892" y="291"/>
                    <a:pt x="890" y="295"/>
                  </a:cubicBezTo>
                  <a:cubicBezTo>
                    <a:pt x="890" y="295"/>
                    <a:pt x="890" y="296"/>
                    <a:pt x="890" y="296"/>
                  </a:cubicBezTo>
                  <a:cubicBezTo>
                    <a:pt x="888" y="300"/>
                    <a:pt x="887" y="305"/>
                    <a:pt x="887" y="310"/>
                  </a:cubicBezTo>
                  <a:cubicBezTo>
                    <a:pt x="886" y="318"/>
                    <a:pt x="888" y="327"/>
                    <a:pt x="894" y="335"/>
                  </a:cubicBezTo>
                  <a:cubicBezTo>
                    <a:pt x="897" y="338"/>
                    <a:pt x="901" y="343"/>
                    <a:pt x="906" y="347"/>
                  </a:cubicBezTo>
                  <a:cubicBezTo>
                    <a:pt x="908" y="364"/>
                    <a:pt x="906" y="380"/>
                    <a:pt x="908" y="397"/>
                  </a:cubicBezTo>
                  <a:cubicBezTo>
                    <a:pt x="906" y="398"/>
                    <a:pt x="903" y="400"/>
                    <a:pt x="900" y="401"/>
                  </a:cubicBezTo>
                  <a:cubicBezTo>
                    <a:pt x="899" y="396"/>
                    <a:pt x="898" y="391"/>
                    <a:pt x="898" y="386"/>
                  </a:cubicBezTo>
                  <a:cubicBezTo>
                    <a:pt x="898" y="386"/>
                    <a:pt x="898" y="386"/>
                    <a:pt x="898" y="385"/>
                  </a:cubicBezTo>
                  <a:cubicBezTo>
                    <a:pt x="899" y="381"/>
                    <a:pt x="899" y="378"/>
                    <a:pt x="898" y="375"/>
                  </a:cubicBezTo>
                  <a:cubicBezTo>
                    <a:pt x="900" y="375"/>
                    <a:pt x="903" y="374"/>
                    <a:pt x="903" y="373"/>
                  </a:cubicBezTo>
                  <a:cubicBezTo>
                    <a:pt x="902" y="368"/>
                    <a:pt x="901" y="366"/>
                    <a:pt x="897" y="364"/>
                  </a:cubicBezTo>
                  <a:cubicBezTo>
                    <a:pt x="896" y="363"/>
                    <a:pt x="895" y="362"/>
                    <a:pt x="894" y="362"/>
                  </a:cubicBezTo>
                  <a:cubicBezTo>
                    <a:pt x="894" y="360"/>
                    <a:pt x="894" y="358"/>
                    <a:pt x="893" y="357"/>
                  </a:cubicBezTo>
                  <a:cubicBezTo>
                    <a:pt x="894" y="356"/>
                    <a:pt x="895" y="354"/>
                    <a:pt x="895" y="351"/>
                  </a:cubicBezTo>
                  <a:cubicBezTo>
                    <a:pt x="896" y="351"/>
                    <a:pt x="895" y="351"/>
                    <a:pt x="895" y="351"/>
                  </a:cubicBezTo>
                  <a:cubicBezTo>
                    <a:pt x="894" y="351"/>
                    <a:pt x="893" y="351"/>
                    <a:pt x="892" y="351"/>
                  </a:cubicBezTo>
                  <a:cubicBezTo>
                    <a:pt x="892" y="351"/>
                    <a:pt x="891" y="350"/>
                    <a:pt x="891" y="349"/>
                  </a:cubicBezTo>
                  <a:cubicBezTo>
                    <a:pt x="892" y="348"/>
                    <a:pt x="893" y="346"/>
                    <a:pt x="894" y="344"/>
                  </a:cubicBezTo>
                  <a:cubicBezTo>
                    <a:pt x="894" y="343"/>
                    <a:pt x="893" y="343"/>
                    <a:pt x="893" y="343"/>
                  </a:cubicBezTo>
                  <a:cubicBezTo>
                    <a:pt x="891" y="343"/>
                    <a:pt x="890" y="343"/>
                    <a:pt x="889" y="343"/>
                  </a:cubicBezTo>
                  <a:cubicBezTo>
                    <a:pt x="885" y="332"/>
                    <a:pt x="879" y="320"/>
                    <a:pt x="874" y="308"/>
                  </a:cubicBezTo>
                  <a:cubicBezTo>
                    <a:pt x="874" y="306"/>
                    <a:pt x="868" y="308"/>
                    <a:pt x="869" y="310"/>
                  </a:cubicBezTo>
                  <a:cubicBezTo>
                    <a:pt x="872" y="317"/>
                    <a:pt x="875" y="324"/>
                    <a:pt x="878" y="331"/>
                  </a:cubicBezTo>
                  <a:cubicBezTo>
                    <a:pt x="875" y="332"/>
                    <a:pt x="873" y="333"/>
                    <a:pt x="871" y="334"/>
                  </a:cubicBezTo>
                  <a:cubicBezTo>
                    <a:pt x="872" y="331"/>
                    <a:pt x="874" y="329"/>
                    <a:pt x="874" y="326"/>
                  </a:cubicBezTo>
                  <a:cubicBezTo>
                    <a:pt x="874" y="326"/>
                    <a:pt x="873" y="326"/>
                    <a:pt x="873" y="326"/>
                  </a:cubicBezTo>
                  <a:cubicBezTo>
                    <a:pt x="871" y="326"/>
                    <a:pt x="856" y="327"/>
                    <a:pt x="856" y="327"/>
                  </a:cubicBezTo>
                  <a:cubicBezTo>
                    <a:pt x="856" y="326"/>
                    <a:pt x="851" y="326"/>
                    <a:pt x="851" y="328"/>
                  </a:cubicBezTo>
                  <a:cubicBezTo>
                    <a:pt x="851" y="328"/>
                    <a:pt x="850" y="329"/>
                    <a:pt x="850" y="330"/>
                  </a:cubicBezTo>
                  <a:cubicBezTo>
                    <a:pt x="850" y="330"/>
                    <a:pt x="850" y="330"/>
                    <a:pt x="850" y="330"/>
                  </a:cubicBezTo>
                  <a:cubicBezTo>
                    <a:pt x="850" y="331"/>
                    <a:pt x="850" y="331"/>
                    <a:pt x="850" y="331"/>
                  </a:cubicBezTo>
                  <a:cubicBezTo>
                    <a:pt x="853" y="344"/>
                    <a:pt x="859" y="356"/>
                    <a:pt x="863" y="369"/>
                  </a:cubicBezTo>
                  <a:cubicBezTo>
                    <a:pt x="861" y="369"/>
                    <a:pt x="858" y="370"/>
                    <a:pt x="859" y="371"/>
                  </a:cubicBezTo>
                  <a:cubicBezTo>
                    <a:pt x="863" y="375"/>
                    <a:pt x="864" y="381"/>
                    <a:pt x="867" y="385"/>
                  </a:cubicBezTo>
                  <a:cubicBezTo>
                    <a:pt x="867" y="387"/>
                    <a:pt x="867" y="388"/>
                    <a:pt x="867" y="389"/>
                  </a:cubicBezTo>
                  <a:cubicBezTo>
                    <a:pt x="866" y="389"/>
                    <a:pt x="864" y="389"/>
                    <a:pt x="863" y="389"/>
                  </a:cubicBezTo>
                  <a:cubicBezTo>
                    <a:pt x="863" y="384"/>
                    <a:pt x="861" y="380"/>
                    <a:pt x="858" y="376"/>
                  </a:cubicBezTo>
                  <a:cubicBezTo>
                    <a:pt x="858" y="375"/>
                    <a:pt x="854" y="376"/>
                    <a:pt x="853" y="377"/>
                  </a:cubicBezTo>
                  <a:cubicBezTo>
                    <a:pt x="852" y="373"/>
                    <a:pt x="851" y="368"/>
                    <a:pt x="849" y="364"/>
                  </a:cubicBezTo>
                  <a:cubicBezTo>
                    <a:pt x="851" y="363"/>
                    <a:pt x="852" y="362"/>
                    <a:pt x="851" y="362"/>
                  </a:cubicBezTo>
                  <a:cubicBezTo>
                    <a:pt x="850" y="360"/>
                    <a:pt x="848" y="359"/>
                    <a:pt x="848" y="357"/>
                  </a:cubicBezTo>
                  <a:cubicBezTo>
                    <a:pt x="848" y="356"/>
                    <a:pt x="849" y="355"/>
                    <a:pt x="850" y="354"/>
                  </a:cubicBezTo>
                  <a:cubicBezTo>
                    <a:pt x="854" y="343"/>
                    <a:pt x="841" y="334"/>
                    <a:pt x="834" y="328"/>
                  </a:cubicBezTo>
                  <a:cubicBezTo>
                    <a:pt x="832" y="328"/>
                    <a:pt x="828" y="330"/>
                    <a:pt x="829" y="330"/>
                  </a:cubicBezTo>
                  <a:cubicBezTo>
                    <a:pt x="830" y="331"/>
                    <a:pt x="831" y="332"/>
                    <a:pt x="832" y="333"/>
                  </a:cubicBezTo>
                  <a:cubicBezTo>
                    <a:pt x="832" y="333"/>
                    <a:pt x="832" y="333"/>
                    <a:pt x="832" y="333"/>
                  </a:cubicBezTo>
                  <a:cubicBezTo>
                    <a:pt x="836" y="341"/>
                    <a:pt x="839" y="350"/>
                    <a:pt x="842" y="359"/>
                  </a:cubicBezTo>
                  <a:cubicBezTo>
                    <a:pt x="842" y="359"/>
                    <a:pt x="842" y="359"/>
                    <a:pt x="842" y="359"/>
                  </a:cubicBezTo>
                  <a:cubicBezTo>
                    <a:pt x="838" y="364"/>
                    <a:pt x="833" y="366"/>
                    <a:pt x="832" y="370"/>
                  </a:cubicBezTo>
                  <a:cubicBezTo>
                    <a:pt x="829" y="364"/>
                    <a:pt x="827" y="358"/>
                    <a:pt x="825" y="351"/>
                  </a:cubicBezTo>
                  <a:cubicBezTo>
                    <a:pt x="825" y="350"/>
                    <a:pt x="823" y="349"/>
                    <a:pt x="822" y="350"/>
                  </a:cubicBezTo>
                  <a:cubicBezTo>
                    <a:pt x="822" y="349"/>
                    <a:pt x="822" y="349"/>
                    <a:pt x="821" y="348"/>
                  </a:cubicBezTo>
                  <a:cubicBezTo>
                    <a:pt x="821" y="348"/>
                    <a:pt x="821" y="348"/>
                    <a:pt x="821" y="348"/>
                  </a:cubicBezTo>
                  <a:cubicBezTo>
                    <a:pt x="818" y="343"/>
                    <a:pt x="814" y="338"/>
                    <a:pt x="809" y="333"/>
                  </a:cubicBezTo>
                  <a:cubicBezTo>
                    <a:pt x="809" y="333"/>
                    <a:pt x="809" y="333"/>
                    <a:pt x="808" y="333"/>
                  </a:cubicBezTo>
                  <a:cubicBezTo>
                    <a:pt x="807" y="331"/>
                    <a:pt x="806" y="328"/>
                    <a:pt x="805" y="326"/>
                  </a:cubicBezTo>
                  <a:cubicBezTo>
                    <a:pt x="804" y="326"/>
                    <a:pt x="804" y="325"/>
                    <a:pt x="804" y="325"/>
                  </a:cubicBezTo>
                  <a:cubicBezTo>
                    <a:pt x="804" y="325"/>
                    <a:pt x="804" y="324"/>
                    <a:pt x="804" y="324"/>
                  </a:cubicBezTo>
                  <a:cubicBezTo>
                    <a:pt x="801" y="319"/>
                    <a:pt x="799" y="313"/>
                    <a:pt x="800" y="309"/>
                  </a:cubicBezTo>
                  <a:cubicBezTo>
                    <a:pt x="801" y="309"/>
                    <a:pt x="803" y="308"/>
                    <a:pt x="804" y="308"/>
                  </a:cubicBezTo>
                  <a:cubicBezTo>
                    <a:pt x="805" y="307"/>
                    <a:pt x="806" y="306"/>
                    <a:pt x="808" y="304"/>
                  </a:cubicBezTo>
                  <a:cubicBezTo>
                    <a:pt x="808" y="304"/>
                    <a:pt x="808" y="304"/>
                    <a:pt x="807" y="303"/>
                  </a:cubicBezTo>
                  <a:cubicBezTo>
                    <a:pt x="808" y="303"/>
                    <a:pt x="809" y="303"/>
                    <a:pt x="810" y="303"/>
                  </a:cubicBezTo>
                  <a:cubicBezTo>
                    <a:pt x="813" y="302"/>
                    <a:pt x="817" y="302"/>
                    <a:pt x="820" y="303"/>
                  </a:cubicBezTo>
                  <a:cubicBezTo>
                    <a:pt x="820" y="303"/>
                    <a:pt x="820" y="303"/>
                    <a:pt x="821" y="303"/>
                  </a:cubicBezTo>
                  <a:cubicBezTo>
                    <a:pt x="826" y="311"/>
                    <a:pt x="833" y="317"/>
                    <a:pt x="838" y="325"/>
                  </a:cubicBezTo>
                  <a:cubicBezTo>
                    <a:pt x="840" y="327"/>
                    <a:pt x="845" y="325"/>
                    <a:pt x="843" y="323"/>
                  </a:cubicBezTo>
                  <a:cubicBezTo>
                    <a:pt x="839" y="316"/>
                    <a:pt x="832" y="310"/>
                    <a:pt x="827" y="303"/>
                  </a:cubicBezTo>
                  <a:cubicBezTo>
                    <a:pt x="832" y="304"/>
                    <a:pt x="836" y="304"/>
                    <a:pt x="839" y="303"/>
                  </a:cubicBezTo>
                  <a:cubicBezTo>
                    <a:pt x="839" y="303"/>
                    <a:pt x="839" y="303"/>
                    <a:pt x="839" y="303"/>
                  </a:cubicBezTo>
                  <a:cubicBezTo>
                    <a:pt x="840" y="303"/>
                    <a:pt x="841" y="303"/>
                    <a:pt x="841" y="303"/>
                  </a:cubicBezTo>
                  <a:cubicBezTo>
                    <a:pt x="846" y="309"/>
                    <a:pt x="849" y="315"/>
                    <a:pt x="852" y="322"/>
                  </a:cubicBezTo>
                  <a:cubicBezTo>
                    <a:pt x="852" y="324"/>
                    <a:pt x="857" y="323"/>
                    <a:pt x="857" y="320"/>
                  </a:cubicBezTo>
                  <a:cubicBezTo>
                    <a:pt x="857" y="320"/>
                    <a:pt x="857" y="319"/>
                    <a:pt x="856" y="318"/>
                  </a:cubicBezTo>
                  <a:cubicBezTo>
                    <a:pt x="856" y="318"/>
                    <a:pt x="856" y="318"/>
                    <a:pt x="856" y="317"/>
                  </a:cubicBezTo>
                  <a:cubicBezTo>
                    <a:pt x="854" y="312"/>
                    <a:pt x="851" y="307"/>
                    <a:pt x="847" y="302"/>
                  </a:cubicBezTo>
                  <a:cubicBezTo>
                    <a:pt x="849" y="301"/>
                    <a:pt x="851" y="300"/>
                    <a:pt x="853" y="299"/>
                  </a:cubicBezTo>
                  <a:cubicBezTo>
                    <a:pt x="855" y="304"/>
                    <a:pt x="857" y="309"/>
                    <a:pt x="859" y="314"/>
                  </a:cubicBezTo>
                  <a:cubicBezTo>
                    <a:pt x="860" y="316"/>
                    <a:pt x="864" y="315"/>
                    <a:pt x="865" y="313"/>
                  </a:cubicBezTo>
                  <a:cubicBezTo>
                    <a:pt x="865" y="312"/>
                    <a:pt x="865" y="311"/>
                    <a:pt x="865" y="310"/>
                  </a:cubicBezTo>
                  <a:cubicBezTo>
                    <a:pt x="865" y="309"/>
                    <a:pt x="864" y="308"/>
                    <a:pt x="863" y="308"/>
                  </a:cubicBezTo>
                  <a:cubicBezTo>
                    <a:pt x="861" y="304"/>
                    <a:pt x="860" y="300"/>
                    <a:pt x="857" y="296"/>
                  </a:cubicBezTo>
                  <a:cubicBezTo>
                    <a:pt x="857" y="296"/>
                    <a:pt x="857" y="296"/>
                    <a:pt x="857" y="296"/>
                  </a:cubicBezTo>
                  <a:cubicBezTo>
                    <a:pt x="858" y="295"/>
                    <a:pt x="859" y="293"/>
                    <a:pt x="860" y="292"/>
                  </a:cubicBezTo>
                  <a:cubicBezTo>
                    <a:pt x="865" y="284"/>
                    <a:pt x="862" y="275"/>
                    <a:pt x="859" y="268"/>
                  </a:cubicBezTo>
                  <a:cubicBezTo>
                    <a:pt x="856" y="262"/>
                    <a:pt x="853" y="257"/>
                    <a:pt x="853" y="251"/>
                  </a:cubicBezTo>
                  <a:cubicBezTo>
                    <a:pt x="853" y="245"/>
                    <a:pt x="856" y="240"/>
                    <a:pt x="860" y="238"/>
                  </a:cubicBezTo>
                  <a:close/>
                  <a:moveTo>
                    <a:pt x="801" y="301"/>
                  </a:moveTo>
                  <a:cubicBezTo>
                    <a:pt x="801" y="301"/>
                    <a:pt x="801" y="301"/>
                    <a:pt x="801" y="301"/>
                  </a:cubicBezTo>
                  <a:cubicBezTo>
                    <a:pt x="801" y="301"/>
                    <a:pt x="801" y="301"/>
                    <a:pt x="801" y="301"/>
                  </a:cubicBezTo>
                  <a:cubicBezTo>
                    <a:pt x="801" y="301"/>
                    <a:pt x="801" y="301"/>
                    <a:pt x="801" y="301"/>
                  </a:cubicBezTo>
                  <a:close/>
                  <a:moveTo>
                    <a:pt x="796" y="302"/>
                  </a:moveTo>
                  <a:cubicBezTo>
                    <a:pt x="796" y="303"/>
                    <a:pt x="796" y="304"/>
                    <a:pt x="797" y="305"/>
                  </a:cubicBezTo>
                  <a:cubicBezTo>
                    <a:pt x="796" y="307"/>
                    <a:pt x="795" y="308"/>
                    <a:pt x="795" y="309"/>
                  </a:cubicBezTo>
                  <a:cubicBezTo>
                    <a:pt x="794" y="310"/>
                    <a:pt x="793" y="310"/>
                    <a:pt x="793" y="311"/>
                  </a:cubicBezTo>
                  <a:cubicBezTo>
                    <a:pt x="793" y="312"/>
                    <a:pt x="793" y="314"/>
                    <a:pt x="794" y="315"/>
                  </a:cubicBezTo>
                  <a:cubicBezTo>
                    <a:pt x="793" y="314"/>
                    <a:pt x="793" y="313"/>
                    <a:pt x="792" y="313"/>
                  </a:cubicBezTo>
                  <a:cubicBezTo>
                    <a:pt x="790" y="307"/>
                    <a:pt x="791" y="303"/>
                    <a:pt x="796" y="302"/>
                  </a:cubicBezTo>
                  <a:close/>
                  <a:moveTo>
                    <a:pt x="803" y="344"/>
                  </a:moveTo>
                  <a:cubicBezTo>
                    <a:pt x="803" y="344"/>
                    <a:pt x="803" y="345"/>
                    <a:pt x="804" y="345"/>
                  </a:cubicBezTo>
                  <a:cubicBezTo>
                    <a:pt x="803" y="346"/>
                    <a:pt x="802" y="347"/>
                    <a:pt x="801" y="347"/>
                  </a:cubicBezTo>
                  <a:cubicBezTo>
                    <a:pt x="800" y="345"/>
                    <a:pt x="800" y="343"/>
                    <a:pt x="800" y="341"/>
                  </a:cubicBezTo>
                  <a:cubicBezTo>
                    <a:pt x="801" y="342"/>
                    <a:pt x="802" y="343"/>
                    <a:pt x="803" y="344"/>
                  </a:cubicBezTo>
                  <a:close/>
                  <a:moveTo>
                    <a:pt x="790" y="350"/>
                  </a:moveTo>
                  <a:cubicBezTo>
                    <a:pt x="790" y="350"/>
                    <a:pt x="789" y="351"/>
                    <a:pt x="789" y="351"/>
                  </a:cubicBezTo>
                  <a:cubicBezTo>
                    <a:pt x="789" y="351"/>
                    <a:pt x="789" y="352"/>
                    <a:pt x="789" y="352"/>
                  </a:cubicBezTo>
                  <a:cubicBezTo>
                    <a:pt x="789" y="351"/>
                    <a:pt x="789" y="351"/>
                    <a:pt x="788" y="350"/>
                  </a:cubicBezTo>
                  <a:cubicBezTo>
                    <a:pt x="789" y="350"/>
                    <a:pt x="790" y="350"/>
                    <a:pt x="790" y="350"/>
                  </a:cubicBezTo>
                  <a:close/>
                  <a:moveTo>
                    <a:pt x="784" y="354"/>
                  </a:moveTo>
                  <a:cubicBezTo>
                    <a:pt x="786" y="356"/>
                    <a:pt x="787" y="358"/>
                    <a:pt x="788" y="360"/>
                  </a:cubicBezTo>
                  <a:cubicBezTo>
                    <a:pt x="787" y="359"/>
                    <a:pt x="786" y="359"/>
                    <a:pt x="784" y="358"/>
                  </a:cubicBezTo>
                  <a:cubicBezTo>
                    <a:pt x="784" y="357"/>
                    <a:pt x="784" y="355"/>
                    <a:pt x="784" y="354"/>
                  </a:cubicBezTo>
                  <a:close/>
                  <a:moveTo>
                    <a:pt x="746" y="383"/>
                  </a:moveTo>
                  <a:cubicBezTo>
                    <a:pt x="746" y="383"/>
                    <a:pt x="746" y="383"/>
                    <a:pt x="746" y="383"/>
                  </a:cubicBezTo>
                  <a:cubicBezTo>
                    <a:pt x="747" y="383"/>
                    <a:pt x="748" y="382"/>
                    <a:pt x="749" y="382"/>
                  </a:cubicBezTo>
                  <a:cubicBezTo>
                    <a:pt x="749" y="381"/>
                    <a:pt x="750" y="381"/>
                    <a:pt x="750" y="380"/>
                  </a:cubicBezTo>
                  <a:cubicBezTo>
                    <a:pt x="752" y="378"/>
                    <a:pt x="753" y="376"/>
                    <a:pt x="754" y="373"/>
                  </a:cubicBezTo>
                  <a:cubicBezTo>
                    <a:pt x="754" y="373"/>
                    <a:pt x="754" y="372"/>
                    <a:pt x="754" y="372"/>
                  </a:cubicBezTo>
                  <a:cubicBezTo>
                    <a:pt x="755" y="373"/>
                    <a:pt x="756" y="375"/>
                    <a:pt x="756" y="376"/>
                  </a:cubicBezTo>
                  <a:cubicBezTo>
                    <a:pt x="757" y="377"/>
                    <a:pt x="758" y="377"/>
                    <a:pt x="759" y="377"/>
                  </a:cubicBezTo>
                  <a:cubicBezTo>
                    <a:pt x="757" y="381"/>
                    <a:pt x="754" y="383"/>
                    <a:pt x="746" y="383"/>
                  </a:cubicBezTo>
                  <a:close/>
                  <a:moveTo>
                    <a:pt x="763" y="369"/>
                  </a:moveTo>
                  <a:cubicBezTo>
                    <a:pt x="763" y="368"/>
                    <a:pt x="762" y="367"/>
                    <a:pt x="762" y="366"/>
                  </a:cubicBezTo>
                  <a:cubicBezTo>
                    <a:pt x="762" y="364"/>
                    <a:pt x="760" y="364"/>
                    <a:pt x="759" y="365"/>
                  </a:cubicBezTo>
                  <a:cubicBezTo>
                    <a:pt x="759" y="364"/>
                    <a:pt x="760" y="363"/>
                    <a:pt x="761" y="362"/>
                  </a:cubicBezTo>
                  <a:cubicBezTo>
                    <a:pt x="762" y="364"/>
                    <a:pt x="763" y="366"/>
                    <a:pt x="763" y="367"/>
                  </a:cubicBezTo>
                  <a:cubicBezTo>
                    <a:pt x="763" y="368"/>
                    <a:pt x="763" y="368"/>
                    <a:pt x="763" y="369"/>
                  </a:cubicBezTo>
                  <a:close/>
                  <a:moveTo>
                    <a:pt x="770" y="361"/>
                  </a:moveTo>
                  <a:cubicBezTo>
                    <a:pt x="769" y="361"/>
                    <a:pt x="768" y="362"/>
                    <a:pt x="767" y="362"/>
                  </a:cubicBezTo>
                  <a:cubicBezTo>
                    <a:pt x="767" y="362"/>
                    <a:pt x="767" y="361"/>
                    <a:pt x="766" y="360"/>
                  </a:cubicBezTo>
                  <a:cubicBezTo>
                    <a:pt x="769" y="359"/>
                    <a:pt x="771" y="359"/>
                    <a:pt x="773" y="359"/>
                  </a:cubicBezTo>
                  <a:cubicBezTo>
                    <a:pt x="774" y="359"/>
                    <a:pt x="774" y="360"/>
                    <a:pt x="774" y="360"/>
                  </a:cubicBezTo>
                  <a:cubicBezTo>
                    <a:pt x="772" y="360"/>
                    <a:pt x="771" y="360"/>
                    <a:pt x="770" y="361"/>
                  </a:cubicBezTo>
                  <a:close/>
                  <a:moveTo>
                    <a:pt x="783" y="398"/>
                  </a:moveTo>
                  <a:cubicBezTo>
                    <a:pt x="783" y="398"/>
                    <a:pt x="783" y="398"/>
                    <a:pt x="783" y="399"/>
                  </a:cubicBezTo>
                  <a:cubicBezTo>
                    <a:pt x="783" y="399"/>
                    <a:pt x="783" y="399"/>
                    <a:pt x="783" y="399"/>
                  </a:cubicBezTo>
                  <a:cubicBezTo>
                    <a:pt x="782" y="399"/>
                    <a:pt x="782" y="398"/>
                    <a:pt x="782" y="398"/>
                  </a:cubicBezTo>
                  <a:cubicBezTo>
                    <a:pt x="782" y="398"/>
                    <a:pt x="783" y="398"/>
                    <a:pt x="783" y="398"/>
                  </a:cubicBezTo>
                  <a:close/>
                  <a:moveTo>
                    <a:pt x="788" y="409"/>
                  </a:moveTo>
                  <a:cubicBezTo>
                    <a:pt x="793" y="412"/>
                    <a:pt x="800" y="415"/>
                    <a:pt x="801" y="420"/>
                  </a:cubicBezTo>
                  <a:cubicBezTo>
                    <a:pt x="801" y="421"/>
                    <a:pt x="802" y="421"/>
                    <a:pt x="803" y="421"/>
                  </a:cubicBezTo>
                  <a:cubicBezTo>
                    <a:pt x="805" y="425"/>
                    <a:pt x="804" y="430"/>
                    <a:pt x="801" y="433"/>
                  </a:cubicBezTo>
                  <a:cubicBezTo>
                    <a:pt x="800" y="434"/>
                    <a:pt x="799" y="435"/>
                    <a:pt x="797" y="435"/>
                  </a:cubicBezTo>
                  <a:cubicBezTo>
                    <a:pt x="797" y="434"/>
                    <a:pt x="798" y="432"/>
                    <a:pt x="797" y="431"/>
                  </a:cubicBezTo>
                  <a:cubicBezTo>
                    <a:pt x="797" y="423"/>
                    <a:pt x="793" y="416"/>
                    <a:pt x="788" y="409"/>
                  </a:cubicBezTo>
                  <a:close/>
                  <a:moveTo>
                    <a:pt x="691" y="437"/>
                  </a:moveTo>
                  <a:cubicBezTo>
                    <a:pt x="690" y="437"/>
                    <a:pt x="690" y="437"/>
                    <a:pt x="690" y="437"/>
                  </a:cubicBezTo>
                  <a:cubicBezTo>
                    <a:pt x="690" y="437"/>
                    <a:pt x="690" y="437"/>
                    <a:pt x="690" y="437"/>
                  </a:cubicBezTo>
                  <a:cubicBezTo>
                    <a:pt x="690" y="437"/>
                    <a:pt x="690" y="437"/>
                    <a:pt x="691" y="437"/>
                  </a:cubicBezTo>
                  <a:close/>
                  <a:moveTo>
                    <a:pt x="663" y="449"/>
                  </a:moveTo>
                  <a:cubicBezTo>
                    <a:pt x="663" y="450"/>
                    <a:pt x="663" y="450"/>
                    <a:pt x="663" y="450"/>
                  </a:cubicBezTo>
                  <a:cubicBezTo>
                    <a:pt x="663" y="450"/>
                    <a:pt x="663" y="450"/>
                    <a:pt x="663" y="450"/>
                  </a:cubicBezTo>
                  <a:cubicBezTo>
                    <a:pt x="663" y="450"/>
                    <a:pt x="663" y="450"/>
                    <a:pt x="663" y="449"/>
                  </a:cubicBezTo>
                  <a:close/>
                  <a:moveTo>
                    <a:pt x="541" y="460"/>
                  </a:moveTo>
                  <a:cubicBezTo>
                    <a:pt x="541" y="460"/>
                    <a:pt x="542" y="461"/>
                    <a:pt x="542" y="461"/>
                  </a:cubicBezTo>
                  <a:cubicBezTo>
                    <a:pt x="537" y="460"/>
                    <a:pt x="531" y="459"/>
                    <a:pt x="526" y="459"/>
                  </a:cubicBezTo>
                  <a:cubicBezTo>
                    <a:pt x="531" y="457"/>
                    <a:pt x="536" y="456"/>
                    <a:pt x="541" y="460"/>
                  </a:cubicBezTo>
                  <a:close/>
                  <a:moveTo>
                    <a:pt x="481" y="513"/>
                  </a:moveTo>
                  <a:cubicBezTo>
                    <a:pt x="478" y="521"/>
                    <a:pt x="472" y="531"/>
                    <a:pt x="463" y="533"/>
                  </a:cubicBezTo>
                  <a:cubicBezTo>
                    <a:pt x="460" y="531"/>
                    <a:pt x="457" y="529"/>
                    <a:pt x="454" y="526"/>
                  </a:cubicBezTo>
                  <a:cubicBezTo>
                    <a:pt x="454" y="526"/>
                    <a:pt x="455" y="526"/>
                    <a:pt x="455" y="526"/>
                  </a:cubicBezTo>
                  <a:cubicBezTo>
                    <a:pt x="458" y="525"/>
                    <a:pt x="461" y="524"/>
                    <a:pt x="464" y="523"/>
                  </a:cubicBezTo>
                  <a:cubicBezTo>
                    <a:pt x="464" y="524"/>
                    <a:pt x="463" y="524"/>
                    <a:pt x="462" y="525"/>
                  </a:cubicBezTo>
                  <a:cubicBezTo>
                    <a:pt x="460" y="528"/>
                    <a:pt x="465" y="529"/>
                    <a:pt x="467" y="527"/>
                  </a:cubicBezTo>
                  <a:cubicBezTo>
                    <a:pt x="470" y="523"/>
                    <a:pt x="473" y="519"/>
                    <a:pt x="477" y="515"/>
                  </a:cubicBezTo>
                  <a:cubicBezTo>
                    <a:pt x="477" y="515"/>
                    <a:pt x="478" y="515"/>
                    <a:pt x="478" y="515"/>
                  </a:cubicBezTo>
                  <a:cubicBezTo>
                    <a:pt x="479" y="514"/>
                    <a:pt x="479" y="514"/>
                    <a:pt x="479" y="514"/>
                  </a:cubicBezTo>
                  <a:cubicBezTo>
                    <a:pt x="493" y="501"/>
                    <a:pt x="511" y="493"/>
                    <a:pt x="528" y="484"/>
                  </a:cubicBezTo>
                  <a:cubicBezTo>
                    <a:pt x="531" y="482"/>
                    <a:pt x="529" y="479"/>
                    <a:pt x="526" y="480"/>
                  </a:cubicBezTo>
                  <a:cubicBezTo>
                    <a:pt x="505" y="492"/>
                    <a:pt x="483" y="501"/>
                    <a:pt x="467" y="519"/>
                  </a:cubicBezTo>
                  <a:cubicBezTo>
                    <a:pt x="464" y="521"/>
                    <a:pt x="460" y="523"/>
                    <a:pt x="456" y="524"/>
                  </a:cubicBezTo>
                  <a:cubicBezTo>
                    <a:pt x="456" y="522"/>
                    <a:pt x="457" y="520"/>
                    <a:pt x="458" y="519"/>
                  </a:cubicBezTo>
                  <a:cubicBezTo>
                    <a:pt x="467" y="517"/>
                    <a:pt x="474" y="511"/>
                    <a:pt x="481" y="504"/>
                  </a:cubicBezTo>
                  <a:cubicBezTo>
                    <a:pt x="483" y="504"/>
                    <a:pt x="484" y="503"/>
                    <a:pt x="485" y="502"/>
                  </a:cubicBezTo>
                  <a:cubicBezTo>
                    <a:pt x="493" y="497"/>
                    <a:pt x="500" y="491"/>
                    <a:pt x="507" y="484"/>
                  </a:cubicBezTo>
                  <a:cubicBezTo>
                    <a:pt x="507" y="484"/>
                    <a:pt x="508" y="484"/>
                    <a:pt x="508" y="484"/>
                  </a:cubicBezTo>
                  <a:cubicBezTo>
                    <a:pt x="519" y="479"/>
                    <a:pt x="528" y="473"/>
                    <a:pt x="539" y="470"/>
                  </a:cubicBezTo>
                  <a:cubicBezTo>
                    <a:pt x="544" y="471"/>
                    <a:pt x="548" y="473"/>
                    <a:pt x="553" y="474"/>
                  </a:cubicBezTo>
                  <a:cubicBezTo>
                    <a:pt x="544" y="477"/>
                    <a:pt x="539" y="484"/>
                    <a:pt x="532" y="489"/>
                  </a:cubicBezTo>
                  <a:cubicBezTo>
                    <a:pt x="529" y="490"/>
                    <a:pt x="533" y="492"/>
                    <a:pt x="535" y="491"/>
                  </a:cubicBezTo>
                  <a:cubicBezTo>
                    <a:pt x="542" y="487"/>
                    <a:pt x="547" y="479"/>
                    <a:pt x="555" y="478"/>
                  </a:cubicBezTo>
                  <a:cubicBezTo>
                    <a:pt x="556" y="478"/>
                    <a:pt x="557" y="477"/>
                    <a:pt x="557" y="477"/>
                  </a:cubicBezTo>
                  <a:cubicBezTo>
                    <a:pt x="559" y="478"/>
                    <a:pt x="562" y="480"/>
                    <a:pt x="564" y="481"/>
                  </a:cubicBezTo>
                  <a:cubicBezTo>
                    <a:pt x="563" y="484"/>
                    <a:pt x="563" y="487"/>
                    <a:pt x="565" y="490"/>
                  </a:cubicBezTo>
                  <a:cubicBezTo>
                    <a:pt x="567" y="494"/>
                    <a:pt x="573" y="496"/>
                    <a:pt x="578" y="497"/>
                  </a:cubicBezTo>
                  <a:cubicBezTo>
                    <a:pt x="579" y="497"/>
                    <a:pt x="581" y="496"/>
                    <a:pt x="581" y="494"/>
                  </a:cubicBezTo>
                  <a:cubicBezTo>
                    <a:pt x="581" y="492"/>
                    <a:pt x="580" y="492"/>
                    <a:pt x="578" y="490"/>
                  </a:cubicBezTo>
                  <a:cubicBezTo>
                    <a:pt x="580" y="490"/>
                    <a:pt x="582" y="488"/>
                    <a:pt x="580" y="488"/>
                  </a:cubicBezTo>
                  <a:cubicBezTo>
                    <a:pt x="576" y="486"/>
                    <a:pt x="573" y="483"/>
                    <a:pt x="569" y="481"/>
                  </a:cubicBezTo>
                  <a:cubicBezTo>
                    <a:pt x="570" y="480"/>
                    <a:pt x="570" y="479"/>
                    <a:pt x="571" y="478"/>
                  </a:cubicBezTo>
                  <a:cubicBezTo>
                    <a:pt x="573" y="475"/>
                    <a:pt x="568" y="475"/>
                    <a:pt x="566" y="477"/>
                  </a:cubicBezTo>
                  <a:cubicBezTo>
                    <a:pt x="566" y="477"/>
                    <a:pt x="566" y="477"/>
                    <a:pt x="566" y="478"/>
                  </a:cubicBezTo>
                  <a:cubicBezTo>
                    <a:pt x="565" y="477"/>
                    <a:pt x="564" y="476"/>
                    <a:pt x="563" y="476"/>
                  </a:cubicBezTo>
                  <a:cubicBezTo>
                    <a:pt x="564" y="476"/>
                    <a:pt x="565" y="475"/>
                    <a:pt x="565" y="475"/>
                  </a:cubicBezTo>
                  <a:cubicBezTo>
                    <a:pt x="567" y="474"/>
                    <a:pt x="569" y="473"/>
                    <a:pt x="570" y="473"/>
                  </a:cubicBezTo>
                  <a:cubicBezTo>
                    <a:pt x="573" y="474"/>
                    <a:pt x="576" y="476"/>
                    <a:pt x="578" y="478"/>
                  </a:cubicBezTo>
                  <a:cubicBezTo>
                    <a:pt x="580" y="484"/>
                    <a:pt x="583" y="489"/>
                    <a:pt x="586" y="495"/>
                  </a:cubicBezTo>
                  <a:cubicBezTo>
                    <a:pt x="586" y="495"/>
                    <a:pt x="586" y="495"/>
                    <a:pt x="587" y="495"/>
                  </a:cubicBezTo>
                  <a:cubicBezTo>
                    <a:pt x="588" y="499"/>
                    <a:pt x="589" y="502"/>
                    <a:pt x="590" y="504"/>
                  </a:cubicBezTo>
                  <a:cubicBezTo>
                    <a:pt x="591" y="505"/>
                    <a:pt x="592" y="506"/>
                    <a:pt x="593" y="507"/>
                  </a:cubicBezTo>
                  <a:cubicBezTo>
                    <a:pt x="592" y="507"/>
                    <a:pt x="592" y="507"/>
                    <a:pt x="592" y="508"/>
                  </a:cubicBezTo>
                  <a:cubicBezTo>
                    <a:pt x="593" y="510"/>
                    <a:pt x="594" y="513"/>
                    <a:pt x="596" y="515"/>
                  </a:cubicBezTo>
                  <a:cubicBezTo>
                    <a:pt x="594" y="515"/>
                    <a:pt x="592" y="516"/>
                    <a:pt x="592" y="516"/>
                  </a:cubicBezTo>
                  <a:cubicBezTo>
                    <a:pt x="589" y="519"/>
                    <a:pt x="584" y="521"/>
                    <a:pt x="579" y="521"/>
                  </a:cubicBezTo>
                  <a:cubicBezTo>
                    <a:pt x="579" y="521"/>
                    <a:pt x="580" y="520"/>
                    <a:pt x="580" y="520"/>
                  </a:cubicBezTo>
                  <a:cubicBezTo>
                    <a:pt x="581" y="519"/>
                    <a:pt x="576" y="519"/>
                    <a:pt x="576" y="520"/>
                  </a:cubicBezTo>
                  <a:cubicBezTo>
                    <a:pt x="575" y="520"/>
                    <a:pt x="575" y="520"/>
                    <a:pt x="575" y="520"/>
                  </a:cubicBezTo>
                  <a:cubicBezTo>
                    <a:pt x="575" y="520"/>
                    <a:pt x="575" y="520"/>
                    <a:pt x="575" y="520"/>
                  </a:cubicBezTo>
                  <a:cubicBezTo>
                    <a:pt x="575" y="520"/>
                    <a:pt x="575" y="520"/>
                    <a:pt x="575" y="520"/>
                  </a:cubicBezTo>
                  <a:cubicBezTo>
                    <a:pt x="575" y="521"/>
                    <a:pt x="574" y="521"/>
                    <a:pt x="574" y="522"/>
                  </a:cubicBezTo>
                  <a:cubicBezTo>
                    <a:pt x="572" y="522"/>
                    <a:pt x="571" y="521"/>
                    <a:pt x="570" y="521"/>
                  </a:cubicBezTo>
                  <a:cubicBezTo>
                    <a:pt x="576" y="517"/>
                    <a:pt x="583" y="512"/>
                    <a:pt x="587" y="506"/>
                  </a:cubicBezTo>
                  <a:cubicBezTo>
                    <a:pt x="588" y="504"/>
                    <a:pt x="584" y="506"/>
                    <a:pt x="583" y="506"/>
                  </a:cubicBezTo>
                  <a:cubicBezTo>
                    <a:pt x="583" y="505"/>
                    <a:pt x="584" y="504"/>
                    <a:pt x="585" y="503"/>
                  </a:cubicBezTo>
                  <a:cubicBezTo>
                    <a:pt x="586" y="501"/>
                    <a:pt x="581" y="501"/>
                    <a:pt x="580" y="503"/>
                  </a:cubicBezTo>
                  <a:cubicBezTo>
                    <a:pt x="577" y="508"/>
                    <a:pt x="572" y="507"/>
                    <a:pt x="568" y="504"/>
                  </a:cubicBezTo>
                  <a:cubicBezTo>
                    <a:pt x="564" y="501"/>
                    <a:pt x="562" y="497"/>
                    <a:pt x="563" y="492"/>
                  </a:cubicBezTo>
                  <a:cubicBezTo>
                    <a:pt x="563" y="490"/>
                    <a:pt x="558" y="490"/>
                    <a:pt x="558" y="492"/>
                  </a:cubicBezTo>
                  <a:cubicBezTo>
                    <a:pt x="557" y="496"/>
                    <a:pt x="558" y="500"/>
                    <a:pt x="559" y="503"/>
                  </a:cubicBezTo>
                  <a:cubicBezTo>
                    <a:pt x="559" y="503"/>
                    <a:pt x="559" y="503"/>
                    <a:pt x="559" y="503"/>
                  </a:cubicBezTo>
                  <a:cubicBezTo>
                    <a:pt x="552" y="509"/>
                    <a:pt x="543" y="512"/>
                    <a:pt x="539" y="521"/>
                  </a:cubicBezTo>
                  <a:cubicBezTo>
                    <a:pt x="538" y="522"/>
                    <a:pt x="537" y="523"/>
                    <a:pt x="536" y="524"/>
                  </a:cubicBezTo>
                  <a:cubicBezTo>
                    <a:pt x="536" y="522"/>
                    <a:pt x="536" y="521"/>
                    <a:pt x="536" y="519"/>
                  </a:cubicBezTo>
                  <a:cubicBezTo>
                    <a:pt x="536" y="518"/>
                    <a:pt x="531" y="519"/>
                    <a:pt x="531" y="520"/>
                  </a:cubicBezTo>
                  <a:cubicBezTo>
                    <a:pt x="531" y="532"/>
                    <a:pt x="524" y="549"/>
                    <a:pt x="512" y="554"/>
                  </a:cubicBezTo>
                  <a:cubicBezTo>
                    <a:pt x="510" y="554"/>
                    <a:pt x="507" y="553"/>
                    <a:pt x="505" y="552"/>
                  </a:cubicBezTo>
                  <a:cubicBezTo>
                    <a:pt x="511" y="550"/>
                    <a:pt x="516" y="544"/>
                    <a:pt x="519" y="537"/>
                  </a:cubicBezTo>
                  <a:cubicBezTo>
                    <a:pt x="520" y="538"/>
                    <a:pt x="523" y="537"/>
                    <a:pt x="523" y="536"/>
                  </a:cubicBezTo>
                  <a:cubicBezTo>
                    <a:pt x="525" y="521"/>
                    <a:pt x="538" y="511"/>
                    <a:pt x="549" y="503"/>
                  </a:cubicBezTo>
                  <a:cubicBezTo>
                    <a:pt x="552" y="502"/>
                    <a:pt x="546" y="502"/>
                    <a:pt x="545" y="503"/>
                  </a:cubicBezTo>
                  <a:cubicBezTo>
                    <a:pt x="538" y="508"/>
                    <a:pt x="529" y="514"/>
                    <a:pt x="524" y="522"/>
                  </a:cubicBezTo>
                  <a:cubicBezTo>
                    <a:pt x="524" y="520"/>
                    <a:pt x="524" y="518"/>
                    <a:pt x="525" y="517"/>
                  </a:cubicBezTo>
                  <a:cubicBezTo>
                    <a:pt x="525" y="516"/>
                    <a:pt x="519" y="516"/>
                    <a:pt x="519" y="518"/>
                  </a:cubicBezTo>
                  <a:cubicBezTo>
                    <a:pt x="518" y="527"/>
                    <a:pt x="512" y="553"/>
                    <a:pt x="499" y="551"/>
                  </a:cubicBezTo>
                  <a:cubicBezTo>
                    <a:pt x="499" y="551"/>
                    <a:pt x="499" y="551"/>
                    <a:pt x="499" y="551"/>
                  </a:cubicBezTo>
                  <a:cubicBezTo>
                    <a:pt x="497" y="550"/>
                    <a:pt x="494" y="549"/>
                    <a:pt x="492" y="548"/>
                  </a:cubicBezTo>
                  <a:cubicBezTo>
                    <a:pt x="507" y="547"/>
                    <a:pt x="515" y="529"/>
                    <a:pt x="519" y="516"/>
                  </a:cubicBezTo>
                  <a:cubicBezTo>
                    <a:pt x="519" y="515"/>
                    <a:pt x="517" y="515"/>
                    <a:pt x="515" y="516"/>
                  </a:cubicBezTo>
                  <a:cubicBezTo>
                    <a:pt x="524" y="505"/>
                    <a:pt x="536" y="497"/>
                    <a:pt x="546" y="488"/>
                  </a:cubicBezTo>
                  <a:cubicBezTo>
                    <a:pt x="548" y="486"/>
                    <a:pt x="543" y="486"/>
                    <a:pt x="542" y="487"/>
                  </a:cubicBezTo>
                  <a:cubicBezTo>
                    <a:pt x="529" y="498"/>
                    <a:pt x="512" y="509"/>
                    <a:pt x="504" y="525"/>
                  </a:cubicBezTo>
                  <a:cubicBezTo>
                    <a:pt x="505" y="522"/>
                    <a:pt x="506" y="519"/>
                    <a:pt x="507" y="516"/>
                  </a:cubicBezTo>
                  <a:cubicBezTo>
                    <a:pt x="507" y="514"/>
                    <a:pt x="502" y="515"/>
                    <a:pt x="501" y="517"/>
                  </a:cubicBezTo>
                  <a:cubicBezTo>
                    <a:pt x="498" y="529"/>
                    <a:pt x="493" y="538"/>
                    <a:pt x="483" y="545"/>
                  </a:cubicBezTo>
                  <a:cubicBezTo>
                    <a:pt x="481" y="544"/>
                    <a:pt x="479" y="543"/>
                    <a:pt x="477" y="542"/>
                  </a:cubicBezTo>
                  <a:cubicBezTo>
                    <a:pt x="490" y="539"/>
                    <a:pt x="497" y="528"/>
                    <a:pt x="501" y="515"/>
                  </a:cubicBezTo>
                  <a:cubicBezTo>
                    <a:pt x="501" y="514"/>
                    <a:pt x="496" y="514"/>
                    <a:pt x="496" y="516"/>
                  </a:cubicBezTo>
                  <a:cubicBezTo>
                    <a:pt x="493" y="523"/>
                    <a:pt x="490" y="531"/>
                    <a:pt x="484" y="536"/>
                  </a:cubicBezTo>
                  <a:cubicBezTo>
                    <a:pt x="492" y="513"/>
                    <a:pt x="511" y="498"/>
                    <a:pt x="531" y="486"/>
                  </a:cubicBezTo>
                  <a:cubicBezTo>
                    <a:pt x="534" y="484"/>
                    <a:pt x="529" y="484"/>
                    <a:pt x="527" y="485"/>
                  </a:cubicBezTo>
                  <a:cubicBezTo>
                    <a:pt x="506" y="498"/>
                    <a:pt x="486" y="514"/>
                    <a:pt x="479" y="538"/>
                  </a:cubicBezTo>
                  <a:cubicBezTo>
                    <a:pt x="478" y="539"/>
                    <a:pt x="479" y="539"/>
                    <a:pt x="479" y="539"/>
                  </a:cubicBezTo>
                  <a:cubicBezTo>
                    <a:pt x="477" y="540"/>
                    <a:pt x="476" y="540"/>
                    <a:pt x="474" y="540"/>
                  </a:cubicBezTo>
                  <a:cubicBezTo>
                    <a:pt x="471" y="539"/>
                    <a:pt x="468" y="537"/>
                    <a:pt x="465" y="535"/>
                  </a:cubicBezTo>
                  <a:cubicBezTo>
                    <a:pt x="475" y="531"/>
                    <a:pt x="483" y="523"/>
                    <a:pt x="486" y="512"/>
                  </a:cubicBezTo>
                  <a:cubicBezTo>
                    <a:pt x="486" y="511"/>
                    <a:pt x="481" y="512"/>
                    <a:pt x="481" y="513"/>
                  </a:cubicBezTo>
                  <a:close/>
                  <a:moveTo>
                    <a:pt x="573" y="491"/>
                  </a:moveTo>
                  <a:cubicBezTo>
                    <a:pt x="571" y="490"/>
                    <a:pt x="570" y="488"/>
                    <a:pt x="569" y="486"/>
                  </a:cubicBezTo>
                  <a:cubicBezTo>
                    <a:pt x="571" y="487"/>
                    <a:pt x="573" y="489"/>
                    <a:pt x="575" y="490"/>
                  </a:cubicBezTo>
                  <a:cubicBezTo>
                    <a:pt x="574" y="490"/>
                    <a:pt x="574" y="490"/>
                    <a:pt x="573" y="491"/>
                  </a:cubicBezTo>
                  <a:close/>
                  <a:moveTo>
                    <a:pt x="562" y="505"/>
                  </a:moveTo>
                  <a:cubicBezTo>
                    <a:pt x="562" y="505"/>
                    <a:pt x="562" y="506"/>
                    <a:pt x="563" y="506"/>
                  </a:cubicBezTo>
                  <a:cubicBezTo>
                    <a:pt x="562" y="506"/>
                    <a:pt x="562" y="506"/>
                    <a:pt x="561" y="506"/>
                  </a:cubicBezTo>
                  <a:cubicBezTo>
                    <a:pt x="561" y="506"/>
                    <a:pt x="562" y="505"/>
                    <a:pt x="562" y="505"/>
                  </a:cubicBezTo>
                  <a:close/>
                  <a:moveTo>
                    <a:pt x="487" y="546"/>
                  </a:moveTo>
                  <a:cubicBezTo>
                    <a:pt x="491" y="543"/>
                    <a:pt x="495" y="540"/>
                    <a:pt x="498" y="536"/>
                  </a:cubicBezTo>
                  <a:cubicBezTo>
                    <a:pt x="500" y="534"/>
                    <a:pt x="501" y="533"/>
                    <a:pt x="502" y="531"/>
                  </a:cubicBezTo>
                  <a:cubicBezTo>
                    <a:pt x="500" y="534"/>
                    <a:pt x="500" y="537"/>
                    <a:pt x="500" y="541"/>
                  </a:cubicBezTo>
                  <a:cubicBezTo>
                    <a:pt x="500" y="542"/>
                    <a:pt x="500" y="542"/>
                    <a:pt x="500" y="542"/>
                  </a:cubicBezTo>
                  <a:cubicBezTo>
                    <a:pt x="498" y="544"/>
                    <a:pt x="495" y="546"/>
                    <a:pt x="492" y="546"/>
                  </a:cubicBezTo>
                  <a:cubicBezTo>
                    <a:pt x="491" y="546"/>
                    <a:pt x="490" y="546"/>
                    <a:pt x="489" y="547"/>
                  </a:cubicBezTo>
                  <a:cubicBezTo>
                    <a:pt x="488" y="547"/>
                    <a:pt x="488" y="546"/>
                    <a:pt x="487" y="546"/>
                  </a:cubicBezTo>
                  <a:close/>
                  <a:moveTo>
                    <a:pt x="505" y="537"/>
                  </a:moveTo>
                  <a:cubicBezTo>
                    <a:pt x="506" y="530"/>
                    <a:pt x="509" y="524"/>
                    <a:pt x="513" y="518"/>
                  </a:cubicBezTo>
                  <a:cubicBezTo>
                    <a:pt x="512" y="523"/>
                    <a:pt x="509" y="531"/>
                    <a:pt x="505" y="537"/>
                  </a:cubicBezTo>
                  <a:close/>
                  <a:moveTo>
                    <a:pt x="533" y="534"/>
                  </a:moveTo>
                  <a:cubicBezTo>
                    <a:pt x="534" y="534"/>
                    <a:pt x="534" y="533"/>
                    <a:pt x="534" y="533"/>
                  </a:cubicBezTo>
                  <a:cubicBezTo>
                    <a:pt x="534" y="533"/>
                    <a:pt x="534" y="533"/>
                    <a:pt x="534" y="533"/>
                  </a:cubicBezTo>
                  <a:cubicBezTo>
                    <a:pt x="531" y="542"/>
                    <a:pt x="528" y="550"/>
                    <a:pt x="517" y="554"/>
                  </a:cubicBezTo>
                  <a:cubicBezTo>
                    <a:pt x="517" y="554"/>
                    <a:pt x="517" y="554"/>
                    <a:pt x="517" y="554"/>
                  </a:cubicBezTo>
                  <a:cubicBezTo>
                    <a:pt x="516" y="554"/>
                    <a:pt x="516" y="554"/>
                    <a:pt x="516" y="554"/>
                  </a:cubicBezTo>
                  <a:cubicBezTo>
                    <a:pt x="524" y="550"/>
                    <a:pt x="530" y="542"/>
                    <a:pt x="533" y="534"/>
                  </a:cubicBezTo>
                  <a:close/>
                  <a:moveTo>
                    <a:pt x="526" y="553"/>
                  </a:moveTo>
                  <a:cubicBezTo>
                    <a:pt x="531" y="550"/>
                    <a:pt x="535" y="546"/>
                    <a:pt x="537" y="540"/>
                  </a:cubicBezTo>
                  <a:cubicBezTo>
                    <a:pt x="539" y="535"/>
                    <a:pt x="540" y="530"/>
                    <a:pt x="542" y="525"/>
                  </a:cubicBezTo>
                  <a:cubicBezTo>
                    <a:pt x="543" y="523"/>
                    <a:pt x="544" y="522"/>
                    <a:pt x="544" y="520"/>
                  </a:cubicBezTo>
                  <a:cubicBezTo>
                    <a:pt x="550" y="515"/>
                    <a:pt x="556" y="511"/>
                    <a:pt x="563" y="507"/>
                  </a:cubicBezTo>
                  <a:cubicBezTo>
                    <a:pt x="563" y="507"/>
                    <a:pt x="564" y="507"/>
                    <a:pt x="564" y="507"/>
                  </a:cubicBezTo>
                  <a:cubicBezTo>
                    <a:pt x="568" y="510"/>
                    <a:pt x="574" y="511"/>
                    <a:pt x="579" y="509"/>
                  </a:cubicBezTo>
                  <a:cubicBezTo>
                    <a:pt x="578" y="509"/>
                    <a:pt x="578" y="509"/>
                    <a:pt x="578" y="509"/>
                  </a:cubicBezTo>
                  <a:cubicBezTo>
                    <a:pt x="577" y="510"/>
                    <a:pt x="576" y="510"/>
                    <a:pt x="576" y="510"/>
                  </a:cubicBezTo>
                  <a:cubicBezTo>
                    <a:pt x="572" y="513"/>
                    <a:pt x="568" y="516"/>
                    <a:pt x="564" y="519"/>
                  </a:cubicBezTo>
                  <a:cubicBezTo>
                    <a:pt x="563" y="518"/>
                    <a:pt x="562" y="517"/>
                    <a:pt x="561" y="515"/>
                  </a:cubicBezTo>
                  <a:cubicBezTo>
                    <a:pt x="560" y="514"/>
                    <a:pt x="555" y="516"/>
                    <a:pt x="556" y="517"/>
                  </a:cubicBezTo>
                  <a:cubicBezTo>
                    <a:pt x="557" y="519"/>
                    <a:pt x="559" y="520"/>
                    <a:pt x="560" y="522"/>
                  </a:cubicBezTo>
                  <a:cubicBezTo>
                    <a:pt x="560" y="522"/>
                    <a:pt x="560" y="522"/>
                    <a:pt x="560" y="522"/>
                  </a:cubicBezTo>
                  <a:cubicBezTo>
                    <a:pt x="559" y="522"/>
                    <a:pt x="557" y="522"/>
                    <a:pt x="557" y="523"/>
                  </a:cubicBezTo>
                  <a:cubicBezTo>
                    <a:pt x="555" y="524"/>
                    <a:pt x="553" y="527"/>
                    <a:pt x="551" y="529"/>
                  </a:cubicBezTo>
                  <a:cubicBezTo>
                    <a:pt x="544" y="535"/>
                    <a:pt x="537" y="541"/>
                    <a:pt x="534" y="550"/>
                  </a:cubicBezTo>
                  <a:cubicBezTo>
                    <a:pt x="531" y="551"/>
                    <a:pt x="529" y="553"/>
                    <a:pt x="526" y="553"/>
                  </a:cubicBezTo>
                  <a:close/>
                  <a:moveTo>
                    <a:pt x="539" y="552"/>
                  </a:moveTo>
                  <a:cubicBezTo>
                    <a:pt x="539" y="552"/>
                    <a:pt x="538" y="552"/>
                    <a:pt x="538" y="551"/>
                  </a:cubicBezTo>
                  <a:cubicBezTo>
                    <a:pt x="538" y="551"/>
                    <a:pt x="538" y="550"/>
                    <a:pt x="539" y="549"/>
                  </a:cubicBezTo>
                  <a:cubicBezTo>
                    <a:pt x="540" y="550"/>
                    <a:pt x="543" y="549"/>
                    <a:pt x="544" y="548"/>
                  </a:cubicBezTo>
                  <a:cubicBezTo>
                    <a:pt x="546" y="545"/>
                    <a:pt x="548" y="543"/>
                    <a:pt x="550" y="540"/>
                  </a:cubicBezTo>
                  <a:cubicBezTo>
                    <a:pt x="549" y="541"/>
                    <a:pt x="549" y="542"/>
                    <a:pt x="549" y="543"/>
                  </a:cubicBezTo>
                  <a:cubicBezTo>
                    <a:pt x="549" y="543"/>
                    <a:pt x="549" y="544"/>
                    <a:pt x="549" y="544"/>
                  </a:cubicBezTo>
                  <a:cubicBezTo>
                    <a:pt x="549" y="544"/>
                    <a:pt x="549" y="544"/>
                    <a:pt x="549" y="545"/>
                  </a:cubicBezTo>
                  <a:cubicBezTo>
                    <a:pt x="549" y="545"/>
                    <a:pt x="549" y="545"/>
                    <a:pt x="550" y="545"/>
                  </a:cubicBezTo>
                  <a:cubicBezTo>
                    <a:pt x="549" y="546"/>
                    <a:pt x="548" y="546"/>
                    <a:pt x="548" y="547"/>
                  </a:cubicBezTo>
                  <a:cubicBezTo>
                    <a:pt x="546" y="550"/>
                    <a:pt x="545" y="554"/>
                    <a:pt x="544" y="558"/>
                  </a:cubicBezTo>
                  <a:cubicBezTo>
                    <a:pt x="542" y="556"/>
                    <a:pt x="540" y="554"/>
                    <a:pt x="539" y="552"/>
                  </a:cubicBezTo>
                  <a:close/>
                  <a:moveTo>
                    <a:pt x="666" y="624"/>
                  </a:moveTo>
                  <a:cubicBezTo>
                    <a:pt x="666" y="624"/>
                    <a:pt x="666" y="624"/>
                    <a:pt x="666" y="624"/>
                  </a:cubicBezTo>
                  <a:cubicBezTo>
                    <a:pt x="667" y="623"/>
                    <a:pt x="666" y="623"/>
                    <a:pt x="664" y="623"/>
                  </a:cubicBezTo>
                  <a:cubicBezTo>
                    <a:pt x="663" y="623"/>
                    <a:pt x="662" y="622"/>
                    <a:pt x="660" y="621"/>
                  </a:cubicBezTo>
                  <a:cubicBezTo>
                    <a:pt x="659" y="615"/>
                    <a:pt x="660" y="607"/>
                    <a:pt x="660" y="601"/>
                  </a:cubicBezTo>
                  <a:cubicBezTo>
                    <a:pt x="660" y="600"/>
                    <a:pt x="655" y="601"/>
                    <a:pt x="655" y="603"/>
                  </a:cubicBezTo>
                  <a:cubicBezTo>
                    <a:pt x="655" y="608"/>
                    <a:pt x="654" y="613"/>
                    <a:pt x="654" y="618"/>
                  </a:cubicBezTo>
                  <a:cubicBezTo>
                    <a:pt x="652" y="617"/>
                    <a:pt x="649" y="615"/>
                    <a:pt x="647" y="614"/>
                  </a:cubicBezTo>
                  <a:cubicBezTo>
                    <a:pt x="645" y="608"/>
                    <a:pt x="648" y="596"/>
                    <a:pt x="648" y="593"/>
                  </a:cubicBezTo>
                  <a:cubicBezTo>
                    <a:pt x="648" y="592"/>
                    <a:pt x="643" y="593"/>
                    <a:pt x="643" y="595"/>
                  </a:cubicBezTo>
                  <a:cubicBezTo>
                    <a:pt x="642" y="598"/>
                    <a:pt x="641" y="606"/>
                    <a:pt x="641" y="611"/>
                  </a:cubicBezTo>
                  <a:cubicBezTo>
                    <a:pt x="640" y="611"/>
                    <a:pt x="639" y="610"/>
                    <a:pt x="637" y="610"/>
                  </a:cubicBezTo>
                  <a:cubicBezTo>
                    <a:pt x="638" y="610"/>
                    <a:pt x="638" y="610"/>
                    <a:pt x="638" y="610"/>
                  </a:cubicBezTo>
                  <a:cubicBezTo>
                    <a:pt x="641" y="609"/>
                    <a:pt x="640" y="606"/>
                    <a:pt x="638" y="607"/>
                  </a:cubicBezTo>
                  <a:cubicBezTo>
                    <a:pt x="638" y="601"/>
                    <a:pt x="638" y="595"/>
                    <a:pt x="638" y="589"/>
                  </a:cubicBezTo>
                  <a:cubicBezTo>
                    <a:pt x="638" y="587"/>
                    <a:pt x="633" y="588"/>
                    <a:pt x="633" y="590"/>
                  </a:cubicBezTo>
                  <a:cubicBezTo>
                    <a:pt x="632" y="596"/>
                    <a:pt x="632" y="602"/>
                    <a:pt x="632" y="608"/>
                  </a:cubicBezTo>
                  <a:cubicBezTo>
                    <a:pt x="630" y="607"/>
                    <a:pt x="628" y="606"/>
                    <a:pt x="626" y="605"/>
                  </a:cubicBezTo>
                  <a:cubicBezTo>
                    <a:pt x="625" y="605"/>
                    <a:pt x="625" y="605"/>
                    <a:pt x="624" y="605"/>
                  </a:cubicBezTo>
                  <a:cubicBezTo>
                    <a:pt x="622" y="600"/>
                    <a:pt x="624" y="590"/>
                    <a:pt x="624" y="587"/>
                  </a:cubicBezTo>
                  <a:cubicBezTo>
                    <a:pt x="624" y="586"/>
                    <a:pt x="618" y="587"/>
                    <a:pt x="618" y="588"/>
                  </a:cubicBezTo>
                  <a:cubicBezTo>
                    <a:pt x="618" y="591"/>
                    <a:pt x="617" y="598"/>
                    <a:pt x="618" y="602"/>
                  </a:cubicBezTo>
                  <a:cubicBezTo>
                    <a:pt x="615" y="601"/>
                    <a:pt x="613" y="600"/>
                    <a:pt x="610" y="599"/>
                  </a:cubicBezTo>
                  <a:cubicBezTo>
                    <a:pt x="606" y="594"/>
                    <a:pt x="609" y="582"/>
                    <a:pt x="609" y="578"/>
                  </a:cubicBezTo>
                  <a:cubicBezTo>
                    <a:pt x="609" y="577"/>
                    <a:pt x="603" y="578"/>
                    <a:pt x="603" y="579"/>
                  </a:cubicBezTo>
                  <a:cubicBezTo>
                    <a:pt x="603" y="583"/>
                    <a:pt x="602" y="591"/>
                    <a:pt x="603" y="596"/>
                  </a:cubicBezTo>
                  <a:cubicBezTo>
                    <a:pt x="601" y="595"/>
                    <a:pt x="599" y="594"/>
                    <a:pt x="597" y="593"/>
                  </a:cubicBezTo>
                  <a:cubicBezTo>
                    <a:pt x="597" y="593"/>
                    <a:pt x="597" y="593"/>
                    <a:pt x="596" y="592"/>
                  </a:cubicBezTo>
                  <a:cubicBezTo>
                    <a:pt x="592" y="589"/>
                    <a:pt x="593" y="581"/>
                    <a:pt x="593" y="576"/>
                  </a:cubicBezTo>
                  <a:cubicBezTo>
                    <a:pt x="593" y="574"/>
                    <a:pt x="588" y="574"/>
                    <a:pt x="588" y="577"/>
                  </a:cubicBezTo>
                  <a:cubicBezTo>
                    <a:pt x="588" y="581"/>
                    <a:pt x="588" y="585"/>
                    <a:pt x="589" y="589"/>
                  </a:cubicBezTo>
                  <a:cubicBezTo>
                    <a:pt x="587" y="588"/>
                    <a:pt x="585" y="587"/>
                    <a:pt x="583" y="586"/>
                  </a:cubicBezTo>
                  <a:cubicBezTo>
                    <a:pt x="581" y="579"/>
                    <a:pt x="582" y="572"/>
                    <a:pt x="583" y="566"/>
                  </a:cubicBezTo>
                  <a:cubicBezTo>
                    <a:pt x="583" y="564"/>
                    <a:pt x="578" y="565"/>
                    <a:pt x="578" y="567"/>
                  </a:cubicBezTo>
                  <a:cubicBezTo>
                    <a:pt x="577" y="571"/>
                    <a:pt x="576" y="576"/>
                    <a:pt x="577" y="581"/>
                  </a:cubicBezTo>
                  <a:cubicBezTo>
                    <a:pt x="577" y="581"/>
                    <a:pt x="577" y="581"/>
                    <a:pt x="576" y="581"/>
                  </a:cubicBezTo>
                  <a:cubicBezTo>
                    <a:pt x="575" y="580"/>
                    <a:pt x="573" y="579"/>
                    <a:pt x="572" y="578"/>
                  </a:cubicBezTo>
                  <a:cubicBezTo>
                    <a:pt x="574" y="577"/>
                    <a:pt x="576" y="575"/>
                    <a:pt x="574" y="574"/>
                  </a:cubicBezTo>
                  <a:cubicBezTo>
                    <a:pt x="568" y="572"/>
                    <a:pt x="567" y="565"/>
                    <a:pt x="568" y="560"/>
                  </a:cubicBezTo>
                  <a:cubicBezTo>
                    <a:pt x="568" y="557"/>
                    <a:pt x="563" y="558"/>
                    <a:pt x="563" y="560"/>
                  </a:cubicBezTo>
                  <a:cubicBezTo>
                    <a:pt x="562" y="565"/>
                    <a:pt x="562" y="569"/>
                    <a:pt x="565" y="573"/>
                  </a:cubicBezTo>
                  <a:cubicBezTo>
                    <a:pt x="563" y="572"/>
                    <a:pt x="562" y="571"/>
                    <a:pt x="560" y="570"/>
                  </a:cubicBezTo>
                  <a:cubicBezTo>
                    <a:pt x="560" y="570"/>
                    <a:pt x="560" y="570"/>
                    <a:pt x="560" y="570"/>
                  </a:cubicBezTo>
                  <a:cubicBezTo>
                    <a:pt x="557" y="565"/>
                    <a:pt x="558" y="559"/>
                    <a:pt x="560" y="554"/>
                  </a:cubicBezTo>
                  <a:cubicBezTo>
                    <a:pt x="561" y="551"/>
                    <a:pt x="556" y="551"/>
                    <a:pt x="555" y="554"/>
                  </a:cubicBezTo>
                  <a:cubicBezTo>
                    <a:pt x="554" y="557"/>
                    <a:pt x="553" y="561"/>
                    <a:pt x="553" y="565"/>
                  </a:cubicBezTo>
                  <a:cubicBezTo>
                    <a:pt x="551" y="564"/>
                    <a:pt x="550" y="563"/>
                    <a:pt x="548" y="561"/>
                  </a:cubicBezTo>
                  <a:cubicBezTo>
                    <a:pt x="548" y="561"/>
                    <a:pt x="549" y="561"/>
                    <a:pt x="549" y="560"/>
                  </a:cubicBezTo>
                  <a:cubicBezTo>
                    <a:pt x="550" y="556"/>
                    <a:pt x="550" y="551"/>
                    <a:pt x="553" y="547"/>
                  </a:cubicBezTo>
                  <a:cubicBezTo>
                    <a:pt x="553" y="546"/>
                    <a:pt x="552" y="545"/>
                    <a:pt x="551" y="545"/>
                  </a:cubicBezTo>
                  <a:cubicBezTo>
                    <a:pt x="552" y="545"/>
                    <a:pt x="553" y="545"/>
                    <a:pt x="553" y="545"/>
                  </a:cubicBezTo>
                  <a:cubicBezTo>
                    <a:pt x="558" y="545"/>
                    <a:pt x="562" y="545"/>
                    <a:pt x="567" y="545"/>
                  </a:cubicBezTo>
                  <a:cubicBezTo>
                    <a:pt x="566" y="545"/>
                    <a:pt x="566" y="546"/>
                    <a:pt x="566" y="546"/>
                  </a:cubicBezTo>
                  <a:cubicBezTo>
                    <a:pt x="566" y="547"/>
                    <a:pt x="567" y="547"/>
                    <a:pt x="568" y="547"/>
                  </a:cubicBezTo>
                  <a:cubicBezTo>
                    <a:pt x="570" y="547"/>
                    <a:pt x="571" y="546"/>
                    <a:pt x="573" y="546"/>
                  </a:cubicBezTo>
                  <a:cubicBezTo>
                    <a:pt x="574" y="547"/>
                    <a:pt x="576" y="548"/>
                    <a:pt x="577" y="549"/>
                  </a:cubicBezTo>
                  <a:cubicBezTo>
                    <a:pt x="577" y="549"/>
                    <a:pt x="576" y="549"/>
                    <a:pt x="576" y="549"/>
                  </a:cubicBezTo>
                  <a:cubicBezTo>
                    <a:pt x="575" y="549"/>
                    <a:pt x="574" y="549"/>
                    <a:pt x="573" y="550"/>
                  </a:cubicBezTo>
                  <a:cubicBezTo>
                    <a:pt x="571" y="549"/>
                    <a:pt x="570" y="549"/>
                    <a:pt x="569" y="549"/>
                  </a:cubicBezTo>
                  <a:cubicBezTo>
                    <a:pt x="567" y="549"/>
                    <a:pt x="563" y="551"/>
                    <a:pt x="566" y="552"/>
                  </a:cubicBezTo>
                  <a:cubicBezTo>
                    <a:pt x="571" y="553"/>
                    <a:pt x="576" y="553"/>
                    <a:pt x="581" y="554"/>
                  </a:cubicBezTo>
                  <a:cubicBezTo>
                    <a:pt x="581" y="554"/>
                    <a:pt x="582" y="554"/>
                    <a:pt x="582" y="554"/>
                  </a:cubicBezTo>
                  <a:cubicBezTo>
                    <a:pt x="583" y="555"/>
                    <a:pt x="584" y="555"/>
                    <a:pt x="585" y="555"/>
                  </a:cubicBezTo>
                  <a:cubicBezTo>
                    <a:pt x="586" y="556"/>
                    <a:pt x="587" y="556"/>
                    <a:pt x="589" y="557"/>
                  </a:cubicBezTo>
                  <a:cubicBezTo>
                    <a:pt x="598" y="564"/>
                    <a:pt x="608" y="569"/>
                    <a:pt x="621" y="568"/>
                  </a:cubicBezTo>
                  <a:cubicBezTo>
                    <a:pt x="623" y="568"/>
                    <a:pt x="624" y="568"/>
                    <a:pt x="626" y="568"/>
                  </a:cubicBezTo>
                  <a:cubicBezTo>
                    <a:pt x="626" y="567"/>
                    <a:pt x="626" y="567"/>
                    <a:pt x="626" y="567"/>
                  </a:cubicBezTo>
                  <a:cubicBezTo>
                    <a:pt x="634" y="572"/>
                    <a:pt x="643" y="574"/>
                    <a:pt x="650" y="570"/>
                  </a:cubicBezTo>
                  <a:cubicBezTo>
                    <a:pt x="653" y="571"/>
                    <a:pt x="656" y="573"/>
                    <a:pt x="659" y="574"/>
                  </a:cubicBezTo>
                  <a:cubicBezTo>
                    <a:pt x="655" y="574"/>
                    <a:pt x="651" y="574"/>
                    <a:pt x="647" y="574"/>
                  </a:cubicBezTo>
                  <a:cubicBezTo>
                    <a:pt x="644" y="574"/>
                    <a:pt x="643" y="578"/>
                    <a:pt x="646" y="578"/>
                  </a:cubicBezTo>
                  <a:cubicBezTo>
                    <a:pt x="654" y="577"/>
                    <a:pt x="662" y="577"/>
                    <a:pt x="669" y="577"/>
                  </a:cubicBezTo>
                  <a:cubicBezTo>
                    <a:pt x="676" y="579"/>
                    <a:pt x="682" y="581"/>
                    <a:pt x="688" y="583"/>
                  </a:cubicBezTo>
                  <a:cubicBezTo>
                    <a:pt x="682" y="583"/>
                    <a:pt x="675" y="583"/>
                    <a:pt x="669" y="583"/>
                  </a:cubicBezTo>
                  <a:cubicBezTo>
                    <a:pt x="668" y="583"/>
                    <a:pt x="663" y="585"/>
                    <a:pt x="666" y="585"/>
                  </a:cubicBezTo>
                  <a:cubicBezTo>
                    <a:pt x="675" y="585"/>
                    <a:pt x="684" y="585"/>
                    <a:pt x="693" y="585"/>
                  </a:cubicBezTo>
                  <a:cubicBezTo>
                    <a:pt x="693" y="585"/>
                    <a:pt x="694" y="585"/>
                    <a:pt x="695" y="585"/>
                  </a:cubicBezTo>
                  <a:cubicBezTo>
                    <a:pt x="696" y="585"/>
                    <a:pt x="697" y="586"/>
                    <a:pt x="698" y="586"/>
                  </a:cubicBezTo>
                  <a:cubicBezTo>
                    <a:pt x="701" y="587"/>
                    <a:pt x="704" y="588"/>
                    <a:pt x="707" y="589"/>
                  </a:cubicBezTo>
                  <a:cubicBezTo>
                    <a:pt x="701" y="589"/>
                    <a:pt x="696" y="590"/>
                    <a:pt x="690" y="591"/>
                  </a:cubicBezTo>
                  <a:cubicBezTo>
                    <a:pt x="687" y="592"/>
                    <a:pt x="688" y="595"/>
                    <a:pt x="691" y="594"/>
                  </a:cubicBezTo>
                  <a:cubicBezTo>
                    <a:pt x="699" y="592"/>
                    <a:pt x="706" y="591"/>
                    <a:pt x="714" y="591"/>
                  </a:cubicBezTo>
                  <a:cubicBezTo>
                    <a:pt x="714" y="591"/>
                    <a:pt x="715" y="591"/>
                    <a:pt x="715" y="592"/>
                  </a:cubicBezTo>
                  <a:cubicBezTo>
                    <a:pt x="713" y="593"/>
                    <a:pt x="713" y="595"/>
                    <a:pt x="716" y="595"/>
                  </a:cubicBezTo>
                  <a:cubicBezTo>
                    <a:pt x="718" y="595"/>
                    <a:pt x="720" y="595"/>
                    <a:pt x="722" y="594"/>
                  </a:cubicBezTo>
                  <a:cubicBezTo>
                    <a:pt x="730" y="597"/>
                    <a:pt x="738" y="601"/>
                    <a:pt x="746" y="604"/>
                  </a:cubicBezTo>
                  <a:cubicBezTo>
                    <a:pt x="738" y="607"/>
                    <a:pt x="729" y="608"/>
                    <a:pt x="721" y="610"/>
                  </a:cubicBezTo>
                  <a:cubicBezTo>
                    <a:pt x="722" y="608"/>
                    <a:pt x="718" y="607"/>
                    <a:pt x="717" y="609"/>
                  </a:cubicBezTo>
                  <a:cubicBezTo>
                    <a:pt x="712" y="612"/>
                    <a:pt x="709" y="616"/>
                    <a:pt x="707" y="620"/>
                  </a:cubicBezTo>
                  <a:cubicBezTo>
                    <a:pt x="705" y="620"/>
                    <a:pt x="703" y="621"/>
                    <a:pt x="702" y="621"/>
                  </a:cubicBezTo>
                  <a:cubicBezTo>
                    <a:pt x="702" y="621"/>
                    <a:pt x="702" y="621"/>
                    <a:pt x="702" y="621"/>
                  </a:cubicBezTo>
                  <a:cubicBezTo>
                    <a:pt x="701" y="619"/>
                    <a:pt x="697" y="619"/>
                    <a:pt x="696" y="621"/>
                  </a:cubicBezTo>
                  <a:cubicBezTo>
                    <a:pt x="696" y="621"/>
                    <a:pt x="696" y="621"/>
                    <a:pt x="696" y="621"/>
                  </a:cubicBezTo>
                  <a:cubicBezTo>
                    <a:pt x="695" y="618"/>
                    <a:pt x="695" y="615"/>
                    <a:pt x="695" y="612"/>
                  </a:cubicBezTo>
                  <a:cubicBezTo>
                    <a:pt x="694" y="609"/>
                    <a:pt x="689" y="611"/>
                    <a:pt x="689" y="613"/>
                  </a:cubicBezTo>
                  <a:cubicBezTo>
                    <a:pt x="690" y="616"/>
                    <a:pt x="690" y="619"/>
                    <a:pt x="690" y="622"/>
                  </a:cubicBezTo>
                  <a:cubicBezTo>
                    <a:pt x="690" y="622"/>
                    <a:pt x="690" y="622"/>
                    <a:pt x="690" y="622"/>
                  </a:cubicBezTo>
                  <a:cubicBezTo>
                    <a:pt x="687" y="622"/>
                    <a:pt x="686" y="625"/>
                    <a:pt x="689" y="625"/>
                  </a:cubicBezTo>
                  <a:cubicBezTo>
                    <a:pt x="690" y="625"/>
                    <a:pt x="690" y="625"/>
                    <a:pt x="690" y="625"/>
                  </a:cubicBezTo>
                  <a:cubicBezTo>
                    <a:pt x="690" y="625"/>
                    <a:pt x="690" y="625"/>
                    <a:pt x="690" y="625"/>
                  </a:cubicBezTo>
                  <a:cubicBezTo>
                    <a:pt x="691" y="628"/>
                    <a:pt x="691" y="632"/>
                    <a:pt x="694" y="633"/>
                  </a:cubicBezTo>
                  <a:cubicBezTo>
                    <a:pt x="695" y="633"/>
                    <a:pt x="697" y="633"/>
                    <a:pt x="698" y="632"/>
                  </a:cubicBezTo>
                  <a:cubicBezTo>
                    <a:pt x="698" y="633"/>
                    <a:pt x="698" y="635"/>
                    <a:pt x="698" y="636"/>
                  </a:cubicBezTo>
                  <a:cubicBezTo>
                    <a:pt x="695" y="636"/>
                    <a:pt x="691" y="635"/>
                    <a:pt x="688" y="633"/>
                  </a:cubicBezTo>
                  <a:cubicBezTo>
                    <a:pt x="689" y="633"/>
                    <a:pt x="691" y="632"/>
                    <a:pt x="689" y="632"/>
                  </a:cubicBezTo>
                  <a:cubicBezTo>
                    <a:pt x="682" y="632"/>
                    <a:pt x="684" y="612"/>
                    <a:pt x="684" y="608"/>
                  </a:cubicBezTo>
                  <a:cubicBezTo>
                    <a:pt x="684" y="607"/>
                    <a:pt x="678" y="608"/>
                    <a:pt x="678" y="609"/>
                  </a:cubicBezTo>
                  <a:cubicBezTo>
                    <a:pt x="679" y="612"/>
                    <a:pt x="678" y="618"/>
                    <a:pt x="679" y="624"/>
                  </a:cubicBezTo>
                  <a:cubicBezTo>
                    <a:pt x="677" y="624"/>
                    <a:pt x="676" y="624"/>
                    <a:pt x="675" y="625"/>
                  </a:cubicBezTo>
                  <a:cubicBezTo>
                    <a:pt x="675" y="625"/>
                    <a:pt x="675" y="626"/>
                    <a:pt x="674" y="626"/>
                  </a:cubicBezTo>
                  <a:cubicBezTo>
                    <a:pt x="673" y="619"/>
                    <a:pt x="673" y="612"/>
                    <a:pt x="673" y="605"/>
                  </a:cubicBezTo>
                  <a:cubicBezTo>
                    <a:pt x="673" y="602"/>
                    <a:pt x="667" y="603"/>
                    <a:pt x="667" y="605"/>
                  </a:cubicBezTo>
                  <a:cubicBezTo>
                    <a:pt x="667" y="612"/>
                    <a:pt x="667" y="619"/>
                    <a:pt x="668" y="625"/>
                  </a:cubicBezTo>
                  <a:cubicBezTo>
                    <a:pt x="668" y="625"/>
                    <a:pt x="667" y="624"/>
                    <a:pt x="666" y="624"/>
                  </a:cubicBezTo>
                  <a:close/>
                  <a:moveTo>
                    <a:pt x="679" y="627"/>
                  </a:moveTo>
                  <a:cubicBezTo>
                    <a:pt x="679" y="628"/>
                    <a:pt x="680" y="629"/>
                    <a:pt x="680" y="630"/>
                  </a:cubicBezTo>
                  <a:cubicBezTo>
                    <a:pt x="679" y="630"/>
                    <a:pt x="678" y="630"/>
                    <a:pt x="677" y="629"/>
                  </a:cubicBezTo>
                  <a:cubicBezTo>
                    <a:pt x="678" y="629"/>
                    <a:pt x="678" y="628"/>
                    <a:pt x="679" y="627"/>
                  </a:cubicBezTo>
                  <a:close/>
                  <a:moveTo>
                    <a:pt x="702" y="637"/>
                  </a:moveTo>
                  <a:cubicBezTo>
                    <a:pt x="703" y="637"/>
                    <a:pt x="703" y="637"/>
                    <a:pt x="703" y="637"/>
                  </a:cubicBezTo>
                  <a:cubicBezTo>
                    <a:pt x="704" y="635"/>
                    <a:pt x="705" y="634"/>
                    <a:pt x="706" y="633"/>
                  </a:cubicBezTo>
                  <a:cubicBezTo>
                    <a:pt x="706" y="635"/>
                    <a:pt x="708" y="637"/>
                    <a:pt x="710" y="638"/>
                  </a:cubicBezTo>
                  <a:cubicBezTo>
                    <a:pt x="707" y="638"/>
                    <a:pt x="705" y="638"/>
                    <a:pt x="702" y="637"/>
                  </a:cubicBezTo>
                  <a:close/>
                  <a:moveTo>
                    <a:pt x="723" y="639"/>
                  </a:moveTo>
                  <a:cubicBezTo>
                    <a:pt x="724" y="638"/>
                    <a:pt x="724" y="638"/>
                    <a:pt x="722" y="638"/>
                  </a:cubicBezTo>
                  <a:cubicBezTo>
                    <a:pt x="721" y="638"/>
                    <a:pt x="721" y="638"/>
                    <a:pt x="720" y="638"/>
                  </a:cubicBezTo>
                  <a:cubicBezTo>
                    <a:pt x="712" y="636"/>
                    <a:pt x="707" y="631"/>
                    <a:pt x="712" y="623"/>
                  </a:cubicBezTo>
                  <a:cubicBezTo>
                    <a:pt x="716" y="622"/>
                    <a:pt x="720" y="622"/>
                    <a:pt x="724" y="621"/>
                  </a:cubicBezTo>
                  <a:cubicBezTo>
                    <a:pt x="734" y="619"/>
                    <a:pt x="745" y="611"/>
                    <a:pt x="755" y="607"/>
                  </a:cubicBezTo>
                  <a:cubicBezTo>
                    <a:pt x="756" y="607"/>
                    <a:pt x="758" y="607"/>
                    <a:pt x="759" y="607"/>
                  </a:cubicBezTo>
                  <a:cubicBezTo>
                    <a:pt x="761" y="611"/>
                    <a:pt x="764" y="614"/>
                    <a:pt x="767" y="617"/>
                  </a:cubicBezTo>
                  <a:cubicBezTo>
                    <a:pt x="764" y="621"/>
                    <a:pt x="761" y="626"/>
                    <a:pt x="760" y="631"/>
                  </a:cubicBezTo>
                  <a:cubicBezTo>
                    <a:pt x="760" y="631"/>
                    <a:pt x="760" y="631"/>
                    <a:pt x="760" y="631"/>
                  </a:cubicBezTo>
                  <a:cubicBezTo>
                    <a:pt x="760" y="632"/>
                    <a:pt x="759" y="632"/>
                    <a:pt x="759" y="632"/>
                  </a:cubicBezTo>
                  <a:cubicBezTo>
                    <a:pt x="758" y="635"/>
                    <a:pt x="763" y="634"/>
                    <a:pt x="764" y="633"/>
                  </a:cubicBezTo>
                  <a:cubicBezTo>
                    <a:pt x="765" y="632"/>
                    <a:pt x="766" y="631"/>
                    <a:pt x="767" y="629"/>
                  </a:cubicBezTo>
                  <a:cubicBezTo>
                    <a:pt x="768" y="629"/>
                    <a:pt x="768" y="629"/>
                    <a:pt x="769" y="628"/>
                  </a:cubicBezTo>
                  <a:cubicBezTo>
                    <a:pt x="768" y="629"/>
                    <a:pt x="768" y="630"/>
                    <a:pt x="768" y="631"/>
                  </a:cubicBezTo>
                  <a:cubicBezTo>
                    <a:pt x="759" y="638"/>
                    <a:pt x="747" y="640"/>
                    <a:pt x="736" y="640"/>
                  </a:cubicBezTo>
                  <a:cubicBezTo>
                    <a:pt x="732" y="641"/>
                    <a:pt x="727" y="640"/>
                    <a:pt x="723" y="639"/>
                  </a:cubicBezTo>
                  <a:close/>
                  <a:moveTo>
                    <a:pt x="779" y="602"/>
                  </a:moveTo>
                  <a:cubicBezTo>
                    <a:pt x="777" y="601"/>
                    <a:pt x="776" y="601"/>
                    <a:pt x="774" y="600"/>
                  </a:cubicBezTo>
                  <a:cubicBezTo>
                    <a:pt x="771" y="599"/>
                    <a:pt x="767" y="598"/>
                    <a:pt x="764" y="596"/>
                  </a:cubicBezTo>
                  <a:cubicBezTo>
                    <a:pt x="764" y="596"/>
                    <a:pt x="764" y="596"/>
                    <a:pt x="764" y="596"/>
                  </a:cubicBezTo>
                  <a:cubicBezTo>
                    <a:pt x="772" y="598"/>
                    <a:pt x="781" y="600"/>
                    <a:pt x="790" y="601"/>
                  </a:cubicBezTo>
                  <a:cubicBezTo>
                    <a:pt x="795" y="602"/>
                    <a:pt x="801" y="602"/>
                    <a:pt x="806" y="603"/>
                  </a:cubicBezTo>
                  <a:cubicBezTo>
                    <a:pt x="797" y="603"/>
                    <a:pt x="788" y="603"/>
                    <a:pt x="779" y="602"/>
                  </a:cubicBezTo>
                  <a:close/>
                  <a:moveTo>
                    <a:pt x="856" y="591"/>
                  </a:moveTo>
                  <a:cubicBezTo>
                    <a:pt x="857" y="590"/>
                    <a:pt x="858" y="589"/>
                    <a:pt x="859" y="588"/>
                  </a:cubicBezTo>
                  <a:cubicBezTo>
                    <a:pt x="860" y="588"/>
                    <a:pt x="861" y="587"/>
                    <a:pt x="863" y="587"/>
                  </a:cubicBezTo>
                  <a:cubicBezTo>
                    <a:pt x="864" y="586"/>
                    <a:pt x="863" y="586"/>
                    <a:pt x="862" y="586"/>
                  </a:cubicBezTo>
                  <a:cubicBezTo>
                    <a:pt x="866" y="584"/>
                    <a:pt x="869" y="581"/>
                    <a:pt x="871" y="578"/>
                  </a:cubicBezTo>
                  <a:cubicBezTo>
                    <a:pt x="873" y="578"/>
                    <a:pt x="874" y="577"/>
                    <a:pt x="875" y="577"/>
                  </a:cubicBezTo>
                  <a:cubicBezTo>
                    <a:pt x="876" y="576"/>
                    <a:pt x="877" y="575"/>
                    <a:pt x="878" y="573"/>
                  </a:cubicBezTo>
                  <a:cubicBezTo>
                    <a:pt x="879" y="573"/>
                    <a:pt x="879" y="573"/>
                    <a:pt x="880" y="572"/>
                  </a:cubicBezTo>
                  <a:cubicBezTo>
                    <a:pt x="873" y="581"/>
                    <a:pt x="865" y="587"/>
                    <a:pt x="856" y="591"/>
                  </a:cubicBezTo>
                  <a:close/>
                  <a:moveTo>
                    <a:pt x="902" y="468"/>
                  </a:moveTo>
                  <a:cubicBezTo>
                    <a:pt x="902" y="468"/>
                    <a:pt x="902" y="467"/>
                    <a:pt x="902" y="467"/>
                  </a:cubicBezTo>
                  <a:cubicBezTo>
                    <a:pt x="902" y="466"/>
                    <a:pt x="902" y="466"/>
                    <a:pt x="902" y="465"/>
                  </a:cubicBezTo>
                  <a:cubicBezTo>
                    <a:pt x="903" y="466"/>
                    <a:pt x="904" y="466"/>
                    <a:pt x="906" y="466"/>
                  </a:cubicBezTo>
                  <a:cubicBezTo>
                    <a:pt x="906" y="467"/>
                    <a:pt x="906" y="467"/>
                    <a:pt x="906" y="468"/>
                  </a:cubicBezTo>
                  <a:cubicBezTo>
                    <a:pt x="906" y="468"/>
                    <a:pt x="909" y="468"/>
                    <a:pt x="910" y="467"/>
                  </a:cubicBezTo>
                  <a:cubicBezTo>
                    <a:pt x="911" y="467"/>
                    <a:pt x="912" y="468"/>
                    <a:pt x="913" y="468"/>
                  </a:cubicBezTo>
                  <a:cubicBezTo>
                    <a:pt x="913" y="469"/>
                    <a:pt x="914" y="470"/>
                    <a:pt x="914" y="472"/>
                  </a:cubicBezTo>
                  <a:cubicBezTo>
                    <a:pt x="914" y="472"/>
                    <a:pt x="914" y="472"/>
                    <a:pt x="914" y="472"/>
                  </a:cubicBezTo>
                  <a:cubicBezTo>
                    <a:pt x="911" y="471"/>
                    <a:pt x="908" y="470"/>
                    <a:pt x="906" y="470"/>
                  </a:cubicBezTo>
                  <a:cubicBezTo>
                    <a:pt x="905" y="469"/>
                    <a:pt x="903" y="469"/>
                    <a:pt x="902" y="468"/>
                  </a:cubicBezTo>
                  <a:close/>
                  <a:moveTo>
                    <a:pt x="917" y="472"/>
                  </a:moveTo>
                  <a:cubicBezTo>
                    <a:pt x="918" y="472"/>
                    <a:pt x="919" y="471"/>
                    <a:pt x="919" y="470"/>
                  </a:cubicBezTo>
                  <a:cubicBezTo>
                    <a:pt x="919" y="470"/>
                    <a:pt x="919" y="470"/>
                    <a:pt x="919" y="469"/>
                  </a:cubicBezTo>
                  <a:cubicBezTo>
                    <a:pt x="921" y="470"/>
                    <a:pt x="924" y="471"/>
                    <a:pt x="926" y="472"/>
                  </a:cubicBezTo>
                  <a:cubicBezTo>
                    <a:pt x="923" y="473"/>
                    <a:pt x="920" y="473"/>
                    <a:pt x="917" y="472"/>
                  </a:cubicBezTo>
                  <a:close/>
                  <a:moveTo>
                    <a:pt x="933" y="469"/>
                  </a:moveTo>
                  <a:cubicBezTo>
                    <a:pt x="934" y="466"/>
                    <a:pt x="935" y="464"/>
                    <a:pt x="936" y="461"/>
                  </a:cubicBezTo>
                  <a:cubicBezTo>
                    <a:pt x="936" y="461"/>
                    <a:pt x="936" y="462"/>
                    <a:pt x="936" y="462"/>
                  </a:cubicBezTo>
                  <a:cubicBezTo>
                    <a:pt x="936" y="465"/>
                    <a:pt x="935" y="468"/>
                    <a:pt x="933" y="469"/>
                  </a:cubicBezTo>
                  <a:close/>
                  <a:moveTo>
                    <a:pt x="939" y="436"/>
                  </a:moveTo>
                  <a:cubicBezTo>
                    <a:pt x="938" y="437"/>
                    <a:pt x="937" y="438"/>
                    <a:pt x="937" y="439"/>
                  </a:cubicBezTo>
                  <a:cubicBezTo>
                    <a:pt x="937" y="438"/>
                    <a:pt x="936" y="437"/>
                    <a:pt x="936" y="436"/>
                  </a:cubicBezTo>
                  <a:cubicBezTo>
                    <a:pt x="936" y="435"/>
                    <a:pt x="931" y="436"/>
                    <a:pt x="931" y="437"/>
                  </a:cubicBezTo>
                  <a:cubicBezTo>
                    <a:pt x="931" y="438"/>
                    <a:pt x="931" y="439"/>
                    <a:pt x="931" y="439"/>
                  </a:cubicBezTo>
                  <a:cubicBezTo>
                    <a:pt x="931" y="438"/>
                    <a:pt x="931" y="437"/>
                    <a:pt x="931" y="437"/>
                  </a:cubicBezTo>
                  <a:cubicBezTo>
                    <a:pt x="931" y="435"/>
                    <a:pt x="931" y="434"/>
                    <a:pt x="932" y="433"/>
                  </a:cubicBezTo>
                  <a:cubicBezTo>
                    <a:pt x="932" y="433"/>
                    <a:pt x="932" y="433"/>
                    <a:pt x="932" y="433"/>
                  </a:cubicBezTo>
                  <a:cubicBezTo>
                    <a:pt x="932" y="433"/>
                    <a:pt x="937" y="433"/>
                    <a:pt x="937" y="431"/>
                  </a:cubicBezTo>
                  <a:cubicBezTo>
                    <a:pt x="937" y="430"/>
                    <a:pt x="937" y="429"/>
                    <a:pt x="937" y="428"/>
                  </a:cubicBezTo>
                  <a:cubicBezTo>
                    <a:pt x="938" y="427"/>
                    <a:pt x="940" y="426"/>
                    <a:pt x="942" y="426"/>
                  </a:cubicBezTo>
                  <a:cubicBezTo>
                    <a:pt x="942" y="426"/>
                    <a:pt x="943" y="425"/>
                    <a:pt x="943" y="425"/>
                  </a:cubicBezTo>
                  <a:cubicBezTo>
                    <a:pt x="943" y="426"/>
                    <a:pt x="943" y="426"/>
                    <a:pt x="943" y="427"/>
                  </a:cubicBezTo>
                  <a:cubicBezTo>
                    <a:pt x="944" y="429"/>
                    <a:pt x="949" y="427"/>
                    <a:pt x="949" y="425"/>
                  </a:cubicBezTo>
                  <a:cubicBezTo>
                    <a:pt x="949" y="424"/>
                    <a:pt x="949" y="423"/>
                    <a:pt x="948" y="423"/>
                  </a:cubicBezTo>
                  <a:cubicBezTo>
                    <a:pt x="950" y="422"/>
                    <a:pt x="951" y="421"/>
                    <a:pt x="952" y="420"/>
                  </a:cubicBezTo>
                  <a:cubicBezTo>
                    <a:pt x="953" y="422"/>
                    <a:pt x="953" y="424"/>
                    <a:pt x="954" y="426"/>
                  </a:cubicBezTo>
                  <a:cubicBezTo>
                    <a:pt x="949" y="429"/>
                    <a:pt x="943" y="432"/>
                    <a:pt x="939" y="436"/>
                  </a:cubicBezTo>
                  <a:close/>
                  <a:moveTo>
                    <a:pt x="962" y="411"/>
                  </a:moveTo>
                  <a:cubicBezTo>
                    <a:pt x="962" y="415"/>
                    <a:pt x="960" y="419"/>
                    <a:pt x="958" y="421"/>
                  </a:cubicBezTo>
                  <a:cubicBezTo>
                    <a:pt x="958" y="418"/>
                    <a:pt x="957" y="415"/>
                    <a:pt x="957" y="412"/>
                  </a:cubicBezTo>
                  <a:cubicBezTo>
                    <a:pt x="957" y="410"/>
                    <a:pt x="958" y="407"/>
                    <a:pt x="958" y="404"/>
                  </a:cubicBezTo>
                  <a:cubicBezTo>
                    <a:pt x="958" y="403"/>
                    <a:pt x="958" y="403"/>
                    <a:pt x="958" y="403"/>
                  </a:cubicBezTo>
                  <a:cubicBezTo>
                    <a:pt x="959" y="397"/>
                    <a:pt x="959" y="391"/>
                    <a:pt x="959" y="386"/>
                  </a:cubicBezTo>
                  <a:cubicBezTo>
                    <a:pt x="961" y="394"/>
                    <a:pt x="963" y="402"/>
                    <a:pt x="962" y="411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25"/>
            <p:cNvSpPr>
              <a:spLocks/>
            </p:cNvSpPr>
            <p:nvPr/>
          </p:nvSpPr>
          <p:spPr bwMode="auto">
            <a:xfrm>
              <a:off x="10937165" y="5605210"/>
              <a:ext cx="263391" cy="212497"/>
            </a:xfrm>
            <a:custGeom>
              <a:avLst/>
              <a:gdLst>
                <a:gd name="T0" fmla="*/ 73 w 73"/>
                <a:gd name="T1" fmla="*/ 2 h 59"/>
                <a:gd name="T2" fmla="*/ 67 w 73"/>
                <a:gd name="T3" fmla="*/ 3 h 59"/>
                <a:gd name="T4" fmla="*/ 49 w 73"/>
                <a:gd name="T5" fmla="*/ 38 h 59"/>
                <a:gd name="T6" fmla="*/ 4 w 73"/>
                <a:gd name="T7" fmla="*/ 56 h 59"/>
                <a:gd name="T8" fmla="*/ 6 w 73"/>
                <a:gd name="T9" fmla="*/ 58 h 59"/>
                <a:gd name="T10" fmla="*/ 48 w 73"/>
                <a:gd name="T11" fmla="*/ 44 h 59"/>
                <a:gd name="T12" fmla="*/ 73 w 73"/>
                <a:gd name="T13" fmla="*/ 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59">
                  <a:moveTo>
                    <a:pt x="73" y="2"/>
                  </a:moveTo>
                  <a:cubicBezTo>
                    <a:pt x="73" y="0"/>
                    <a:pt x="68" y="1"/>
                    <a:pt x="67" y="3"/>
                  </a:cubicBezTo>
                  <a:cubicBezTo>
                    <a:pt x="62" y="15"/>
                    <a:pt x="58" y="27"/>
                    <a:pt x="49" y="38"/>
                  </a:cubicBezTo>
                  <a:cubicBezTo>
                    <a:pt x="38" y="52"/>
                    <a:pt x="19" y="50"/>
                    <a:pt x="4" y="56"/>
                  </a:cubicBezTo>
                  <a:cubicBezTo>
                    <a:pt x="0" y="58"/>
                    <a:pt x="4" y="59"/>
                    <a:pt x="6" y="58"/>
                  </a:cubicBezTo>
                  <a:cubicBezTo>
                    <a:pt x="20" y="52"/>
                    <a:pt x="35" y="54"/>
                    <a:pt x="48" y="44"/>
                  </a:cubicBezTo>
                  <a:cubicBezTo>
                    <a:pt x="61" y="34"/>
                    <a:pt x="67" y="16"/>
                    <a:pt x="73" y="2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26"/>
            <p:cNvSpPr>
              <a:spLocks/>
            </p:cNvSpPr>
            <p:nvPr/>
          </p:nvSpPr>
          <p:spPr bwMode="auto">
            <a:xfrm>
              <a:off x="10923169" y="5575944"/>
              <a:ext cx="165415" cy="105612"/>
            </a:xfrm>
            <a:custGeom>
              <a:avLst/>
              <a:gdLst>
                <a:gd name="T0" fmla="*/ 42 w 46"/>
                <a:gd name="T1" fmla="*/ 26 h 29"/>
                <a:gd name="T2" fmla="*/ 7 w 46"/>
                <a:gd name="T3" fmla="*/ 2 h 29"/>
                <a:gd name="T4" fmla="*/ 2 w 46"/>
                <a:gd name="T5" fmla="*/ 4 h 29"/>
                <a:gd name="T6" fmla="*/ 40 w 46"/>
                <a:gd name="T7" fmla="*/ 29 h 29"/>
                <a:gd name="T8" fmla="*/ 42 w 46"/>
                <a:gd name="T9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29">
                  <a:moveTo>
                    <a:pt x="42" y="26"/>
                  </a:moveTo>
                  <a:cubicBezTo>
                    <a:pt x="27" y="25"/>
                    <a:pt x="15" y="12"/>
                    <a:pt x="7" y="2"/>
                  </a:cubicBezTo>
                  <a:cubicBezTo>
                    <a:pt x="5" y="0"/>
                    <a:pt x="0" y="2"/>
                    <a:pt x="2" y="4"/>
                  </a:cubicBezTo>
                  <a:cubicBezTo>
                    <a:pt x="11" y="15"/>
                    <a:pt x="24" y="28"/>
                    <a:pt x="40" y="29"/>
                  </a:cubicBezTo>
                  <a:cubicBezTo>
                    <a:pt x="42" y="29"/>
                    <a:pt x="46" y="26"/>
                    <a:pt x="42" y="26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27"/>
            <p:cNvSpPr>
              <a:spLocks/>
            </p:cNvSpPr>
            <p:nvPr/>
          </p:nvSpPr>
          <p:spPr bwMode="auto">
            <a:xfrm>
              <a:off x="10962614" y="5561947"/>
              <a:ext cx="132332" cy="86526"/>
            </a:xfrm>
            <a:custGeom>
              <a:avLst/>
              <a:gdLst>
                <a:gd name="T0" fmla="*/ 6 w 37"/>
                <a:gd name="T1" fmla="*/ 1 h 24"/>
                <a:gd name="T2" fmla="*/ 1 w 37"/>
                <a:gd name="T3" fmla="*/ 3 h 24"/>
                <a:gd name="T4" fmla="*/ 31 w 37"/>
                <a:gd name="T5" fmla="*/ 23 h 24"/>
                <a:gd name="T6" fmla="*/ 36 w 37"/>
                <a:gd name="T7" fmla="*/ 22 h 24"/>
                <a:gd name="T8" fmla="*/ 6 w 37"/>
                <a:gd name="T9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24">
                  <a:moveTo>
                    <a:pt x="6" y="1"/>
                  </a:moveTo>
                  <a:cubicBezTo>
                    <a:pt x="5" y="0"/>
                    <a:pt x="0" y="3"/>
                    <a:pt x="1" y="3"/>
                  </a:cubicBezTo>
                  <a:cubicBezTo>
                    <a:pt x="10" y="11"/>
                    <a:pt x="21" y="17"/>
                    <a:pt x="31" y="23"/>
                  </a:cubicBezTo>
                  <a:cubicBezTo>
                    <a:pt x="32" y="24"/>
                    <a:pt x="37" y="22"/>
                    <a:pt x="36" y="22"/>
                  </a:cubicBezTo>
                  <a:cubicBezTo>
                    <a:pt x="26" y="15"/>
                    <a:pt x="15" y="9"/>
                    <a:pt x="6" y="1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28"/>
            <p:cNvSpPr>
              <a:spLocks/>
            </p:cNvSpPr>
            <p:nvPr/>
          </p:nvSpPr>
          <p:spPr bwMode="auto">
            <a:xfrm>
              <a:off x="11023690" y="5575944"/>
              <a:ext cx="96704" cy="58532"/>
            </a:xfrm>
            <a:custGeom>
              <a:avLst/>
              <a:gdLst>
                <a:gd name="T0" fmla="*/ 1 w 27"/>
                <a:gd name="T1" fmla="*/ 3 h 16"/>
                <a:gd name="T2" fmla="*/ 21 w 27"/>
                <a:gd name="T3" fmla="*/ 15 h 16"/>
                <a:gd name="T4" fmla="*/ 25 w 27"/>
                <a:gd name="T5" fmla="*/ 13 h 16"/>
                <a:gd name="T6" fmla="*/ 6 w 27"/>
                <a:gd name="T7" fmla="*/ 1 h 16"/>
                <a:gd name="T8" fmla="*/ 1 w 27"/>
                <a:gd name="T9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6">
                  <a:moveTo>
                    <a:pt x="1" y="3"/>
                  </a:moveTo>
                  <a:cubicBezTo>
                    <a:pt x="7" y="8"/>
                    <a:pt x="14" y="12"/>
                    <a:pt x="21" y="15"/>
                  </a:cubicBezTo>
                  <a:cubicBezTo>
                    <a:pt x="23" y="16"/>
                    <a:pt x="27" y="14"/>
                    <a:pt x="25" y="13"/>
                  </a:cubicBezTo>
                  <a:cubicBezTo>
                    <a:pt x="18" y="10"/>
                    <a:pt x="12" y="6"/>
                    <a:pt x="6" y="1"/>
                  </a:cubicBezTo>
                  <a:cubicBezTo>
                    <a:pt x="5" y="0"/>
                    <a:pt x="0" y="2"/>
                    <a:pt x="1" y="3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29"/>
            <p:cNvSpPr>
              <a:spLocks/>
            </p:cNvSpPr>
            <p:nvPr/>
          </p:nvSpPr>
          <p:spPr bwMode="auto">
            <a:xfrm>
              <a:off x="10724671" y="4411665"/>
              <a:ext cx="302836" cy="515337"/>
            </a:xfrm>
            <a:custGeom>
              <a:avLst/>
              <a:gdLst>
                <a:gd name="T0" fmla="*/ 81 w 84"/>
                <a:gd name="T1" fmla="*/ 18 h 143"/>
                <a:gd name="T2" fmla="*/ 64 w 84"/>
                <a:gd name="T3" fmla="*/ 9 h 143"/>
                <a:gd name="T4" fmla="*/ 64 w 84"/>
                <a:gd name="T5" fmla="*/ 3 h 143"/>
                <a:gd name="T6" fmla="*/ 58 w 84"/>
                <a:gd name="T7" fmla="*/ 4 h 143"/>
                <a:gd name="T8" fmla="*/ 58 w 84"/>
                <a:gd name="T9" fmla="*/ 8 h 143"/>
                <a:gd name="T10" fmla="*/ 54 w 84"/>
                <a:gd name="T11" fmla="*/ 9 h 143"/>
                <a:gd name="T12" fmla="*/ 54 w 84"/>
                <a:gd name="T13" fmla="*/ 8 h 143"/>
                <a:gd name="T14" fmla="*/ 51 w 84"/>
                <a:gd name="T15" fmla="*/ 8 h 143"/>
                <a:gd name="T16" fmla="*/ 45 w 84"/>
                <a:gd name="T17" fmla="*/ 2 h 143"/>
                <a:gd name="T18" fmla="*/ 40 w 84"/>
                <a:gd name="T19" fmla="*/ 3 h 143"/>
                <a:gd name="T20" fmla="*/ 44 w 84"/>
                <a:gd name="T21" fmla="*/ 10 h 143"/>
                <a:gd name="T22" fmla="*/ 50 w 84"/>
                <a:gd name="T23" fmla="*/ 10 h 143"/>
                <a:gd name="T24" fmla="*/ 50 w 84"/>
                <a:gd name="T25" fmla="*/ 11 h 143"/>
                <a:gd name="T26" fmla="*/ 44 w 84"/>
                <a:gd name="T27" fmla="*/ 23 h 143"/>
                <a:gd name="T28" fmla="*/ 42 w 84"/>
                <a:gd name="T29" fmla="*/ 18 h 143"/>
                <a:gd name="T30" fmla="*/ 36 w 84"/>
                <a:gd name="T31" fmla="*/ 20 h 143"/>
                <a:gd name="T32" fmla="*/ 40 w 84"/>
                <a:gd name="T33" fmla="*/ 29 h 143"/>
                <a:gd name="T34" fmla="*/ 44 w 84"/>
                <a:gd name="T35" fmla="*/ 29 h 143"/>
                <a:gd name="T36" fmla="*/ 46 w 84"/>
                <a:gd name="T37" fmla="*/ 36 h 143"/>
                <a:gd name="T38" fmla="*/ 30 w 84"/>
                <a:gd name="T39" fmla="*/ 61 h 143"/>
                <a:gd name="T40" fmla="*/ 47 w 84"/>
                <a:gd name="T41" fmla="*/ 140 h 143"/>
                <a:gd name="T42" fmla="*/ 53 w 84"/>
                <a:gd name="T43" fmla="*/ 139 h 143"/>
                <a:gd name="T44" fmla="*/ 52 w 84"/>
                <a:gd name="T45" fmla="*/ 137 h 143"/>
                <a:gd name="T46" fmla="*/ 57 w 84"/>
                <a:gd name="T47" fmla="*/ 124 h 143"/>
                <a:gd name="T48" fmla="*/ 53 w 84"/>
                <a:gd name="T49" fmla="*/ 123 h 143"/>
                <a:gd name="T50" fmla="*/ 48 w 84"/>
                <a:gd name="T51" fmla="*/ 125 h 143"/>
                <a:gd name="T52" fmla="*/ 48 w 84"/>
                <a:gd name="T53" fmla="*/ 126 h 143"/>
                <a:gd name="T54" fmla="*/ 28 w 84"/>
                <a:gd name="T55" fmla="*/ 94 h 143"/>
                <a:gd name="T56" fmla="*/ 30 w 84"/>
                <a:gd name="T57" fmla="*/ 93 h 143"/>
                <a:gd name="T58" fmla="*/ 35 w 84"/>
                <a:gd name="T59" fmla="*/ 87 h 143"/>
                <a:gd name="T60" fmla="*/ 34 w 84"/>
                <a:gd name="T61" fmla="*/ 86 h 143"/>
                <a:gd name="T62" fmla="*/ 36 w 84"/>
                <a:gd name="T63" fmla="*/ 80 h 143"/>
                <a:gd name="T64" fmla="*/ 31 w 84"/>
                <a:gd name="T65" fmla="*/ 81 h 143"/>
                <a:gd name="T66" fmla="*/ 26 w 84"/>
                <a:gd name="T67" fmla="*/ 91 h 143"/>
                <a:gd name="T68" fmla="*/ 25 w 84"/>
                <a:gd name="T69" fmla="*/ 83 h 143"/>
                <a:gd name="T70" fmla="*/ 29 w 84"/>
                <a:gd name="T71" fmla="*/ 75 h 143"/>
                <a:gd name="T72" fmla="*/ 25 w 84"/>
                <a:gd name="T73" fmla="*/ 75 h 143"/>
                <a:gd name="T74" fmla="*/ 26 w 84"/>
                <a:gd name="T75" fmla="*/ 73 h 143"/>
                <a:gd name="T76" fmla="*/ 52 w 84"/>
                <a:gd name="T77" fmla="*/ 42 h 143"/>
                <a:gd name="T78" fmla="*/ 49 w 84"/>
                <a:gd name="T79" fmla="*/ 21 h 143"/>
                <a:gd name="T80" fmla="*/ 58 w 84"/>
                <a:gd name="T81" fmla="*/ 13 h 143"/>
                <a:gd name="T82" fmla="*/ 58 w 84"/>
                <a:gd name="T83" fmla="*/ 16 h 143"/>
                <a:gd name="T84" fmla="*/ 64 w 84"/>
                <a:gd name="T85" fmla="*/ 15 h 143"/>
                <a:gd name="T86" fmla="*/ 64 w 84"/>
                <a:gd name="T87" fmla="*/ 15 h 143"/>
                <a:gd name="T88" fmla="*/ 77 w 84"/>
                <a:gd name="T89" fmla="*/ 21 h 143"/>
                <a:gd name="T90" fmla="*/ 81 w 84"/>
                <a:gd name="T91" fmla="*/ 18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4" h="143">
                  <a:moveTo>
                    <a:pt x="81" y="18"/>
                  </a:moveTo>
                  <a:cubicBezTo>
                    <a:pt x="77" y="16"/>
                    <a:pt x="70" y="11"/>
                    <a:pt x="64" y="9"/>
                  </a:cubicBezTo>
                  <a:cubicBezTo>
                    <a:pt x="64" y="7"/>
                    <a:pt x="64" y="5"/>
                    <a:pt x="64" y="3"/>
                  </a:cubicBezTo>
                  <a:cubicBezTo>
                    <a:pt x="64" y="1"/>
                    <a:pt x="58" y="2"/>
                    <a:pt x="58" y="4"/>
                  </a:cubicBezTo>
                  <a:cubicBezTo>
                    <a:pt x="58" y="6"/>
                    <a:pt x="58" y="7"/>
                    <a:pt x="58" y="8"/>
                  </a:cubicBezTo>
                  <a:cubicBezTo>
                    <a:pt x="57" y="8"/>
                    <a:pt x="56" y="8"/>
                    <a:pt x="54" y="9"/>
                  </a:cubicBezTo>
                  <a:cubicBezTo>
                    <a:pt x="55" y="8"/>
                    <a:pt x="55" y="8"/>
                    <a:pt x="54" y="8"/>
                  </a:cubicBezTo>
                  <a:cubicBezTo>
                    <a:pt x="54" y="7"/>
                    <a:pt x="52" y="8"/>
                    <a:pt x="51" y="8"/>
                  </a:cubicBezTo>
                  <a:cubicBezTo>
                    <a:pt x="48" y="9"/>
                    <a:pt x="46" y="4"/>
                    <a:pt x="45" y="2"/>
                  </a:cubicBezTo>
                  <a:cubicBezTo>
                    <a:pt x="45" y="0"/>
                    <a:pt x="40" y="2"/>
                    <a:pt x="40" y="3"/>
                  </a:cubicBezTo>
                  <a:cubicBezTo>
                    <a:pt x="41" y="6"/>
                    <a:pt x="42" y="8"/>
                    <a:pt x="44" y="10"/>
                  </a:cubicBezTo>
                  <a:cubicBezTo>
                    <a:pt x="46" y="11"/>
                    <a:pt x="48" y="11"/>
                    <a:pt x="50" y="10"/>
                  </a:cubicBezTo>
                  <a:cubicBezTo>
                    <a:pt x="50" y="11"/>
                    <a:pt x="50" y="11"/>
                    <a:pt x="50" y="11"/>
                  </a:cubicBezTo>
                  <a:cubicBezTo>
                    <a:pt x="46" y="14"/>
                    <a:pt x="44" y="18"/>
                    <a:pt x="44" y="23"/>
                  </a:cubicBezTo>
                  <a:cubicBezTo>
                    <a:pt x="43" y="22"/>
                    <a:pt x="42" y="20"/>
                    <a:pt x="42" y="18"/>
                  </a:cubicBezTo>
                  <a:cubicBezTo>
                    <a:pt x="41" y="17"/>
                    <a:pt x="36" y="19"/>
                    <a:pt x="36" y="20"/>
                  </a:cubicBezTo>
                  <a:cubicBezTo>
                    <a:pt x="37" y="23"/>
                    <a:pt x="39" y="26"/>
                    <a:pt x="40" y="29"/>
                  </a:cubicBezTo>
                  <a:cubicBezTo>
                    <a:pt x="40" y="30"/>
                    <a:pt x="43" y="29"/>
                    <a:pt x="44" y="29"/>
                  </a:cubicBezTo>
                  <a:cubicBezTo>
                    <a:pt x="45" y="31"/>
                    <a:pt x="46" y="34"/>
                    <a:pt x="46" y="36"/>
                  </a:cubicBezTo>
                  <a:cubicBezTo>
                    <a:pt x="50" y="48"/>
                    <a:pt x="37" y="54"/>
                    <a:pt x="30" y="61"/>
                  </a:cubicBezTo>
                  <a:cubicBezTo>
                    <a:pt x="0" y="87"/>
                    <a:pt x="43" y="113"/>
                    <a:pt x="47" y="140"/>
                  </a:cubicBezTo>
                  <a:cubicBezTo>
                    <a:pt x="48" y="143"/>
                    <a:pt x="53" y="141"/>
                    <a:pt x="53" y="139"/>
                  </a:cubicBezTo>
                  <a:cubicBezTo>
                    <a:pt x="53" y="138"/>
                    <a:pt x="52" y="138"/>
                    <a:pt x="52" y="137"/>
                  </a:cubicBezTo>
                  <a:cubicBezTo>
                    <a:pt x="55" y="133"/>
                    <a:pt x="56" y="129"/>
                    <a:pt x="57" y="124"/>
                  </a:cubicBezTo>
                  <a:cubicBezTo>
                    <a:pt x="58" y="123"/>
                    <a:pt x="55" y="123"/>
                    <a:pt x="53" y="123"/>
                  </a:cubicBezTo>
                  <a:cubicBezTo>
                    <a:pt x="52" y="122"/>
                    <a:pt x="49" y="123"/>
                    <a:pt x="48" y="125"/>
                  </a:cubicBezTo>
                  <a:cubicBezTo>
                    <a:pt x="48" y="125"/>
                    <a:pt x="48" y="126"/>
                    <a:pt x="48" y="126"/>
                  </a:cubicBezTo>
                  <a:cubicBezTo>
                    <a:pt x="42" y="116"/>
                    <a:pt x="33" y="105"/>
                    <a:pt x="28" y="94"/>
                  </a:cubicBezTo>
                  <a:cubicBezTo>
                    <a:pt x="29" y="94"/>
                    <a:pt x="30" y="94"/>
                    <a:pt x="30" y="93"/>
                  </a:cubicBezTo>
                  <a:cubicBezTo>
                    <a:pt x="32" y="91"/>
                    <a:pt x="34" y="89"/>
                    <a:pt x="35" y="87"/>
                  </a:cubicBezTo>
                  <a:cubicBezTo>
                    <a:pt x="36" y="86"/>
                    <a:pt x="34" y="86"/>
                    <a:pt x="34" y="86"/>
                  </a:cubicBezTo>
                  <a:cubicBezTo>
                    <a:pt x="34" y="84"/>
                    <a:pt x="35" y="82"/>
                    <a:pt x="36" y="80"/>
                  </a:cubicBezTo>
                  <a:cubicBezTo>
                    <a:pt x="37" y="79"/>
                    <a:pt x="32" y="79"/>
                    <a:pt x="31" y="81"/>
                  </a:cubicBezTo>
                  <a:cubicBezTo>
                    <a:pt x="29" y="84"/>
                    <a:pt x="28" y="88"/>
                    <a:pt x="26" y="91"/>
                  </a:cubicBezTo>
                  <a:cubicBezTo>
                    <a:pt x="25" y="88"/>
                    <a:pt x="25" y="86"/>
                    <a:pt x="25" y="83"/>
                  </a:cubicBezTo>
                  <a:cubicBezTo>
                    <a:pt x="27" y="82"/>
                    <a:pt x="29" y="78"/>
                    <a:pt x="29" y="75"/>
                  </a:cubicBezTo>
                  <a:cubicBezTo>
                    <a:pt x="29" y="75"/>
                    <a:pt x="27" y="75"/>
                    <a:pt x="25" y="75"/>
                  </a:cubicBezTo>
                  <a:cubicBezTo>
                    <a:pt x="25" y="75"/>
                    <a:pt x="26" y="74"/>
                    <a:pt x="26" y="73"/>
                  </a:cubicBezTo>
                  <a:cubicBezTo>
                    <a:pt x="31" y="61"/>
                    <a:pt x="51" y="56"/>
                    <a:pt x="52" y="42"/>
                  </a:cubicBezTo>
                  <a:cubicBezTo>
                    <a:pt x="53" y="35"/>
                    <a:pt x="49" y="28"/>
                    <a:pt x="49" y="21"/>
                  </a:cubicBezTo>
                  <a:cubicBezTo>
                    <a:pt x="49" y="14"/>
                    <a:pt x="53" y="12"/>
                    <a:pt x="58" y="13"/>
                  </a:cubicBezTo>
                  <a:cubicBezTo>
                    <a:pt x="58" y="14"/>
                    <a:pt x="58" y="15"/>
                    <a:pt x="58" y="16"/>
                  </a:cubicBezTo>
                  <a:cubicBezTo>
                    <a:pt x="58" y="17"/>
                    <a:pt x="64" y="16"/>
                    <a:pt x="64" y="15"/>
                  </a:cubicBezTo>
                  <a:cubicBezTo>
                    <a:pt x="64" y="15"/>
                    <a:pt x="64" y="15"/>
                    <a:pt x="64" y="15"/>
                  </a:cubicBezTo>
                  <a:cubicBezTo>
                    <a:pt x="70" y="17"/>
                    <a:pt x="75" y="20"/>
                    <a:pt x="77" y="21"/>
                  </a:cubicBezTo>
                  <a:cubicBezTo>
                    <a:pt x="79" y="23"/>
                    <a:pt x="84" y="20"/>
                    <a:pt x="81" y="18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30"/>
            <p:cNvSpPr>
              <a:spLocks/>
            </p:cNvSpPr>
            <p:nvPr/>
          </p:nvSpPr>
          <p:spPr bwMode="auto">
            <a:xfrm>
              <a:off x="10368394" y="4292056"/>
              <a:ext cx="460616" cy="847443"/>
            </a:xfrm>
            <a:custGeom>
              <a:avLst/>
              <a:gdLst>
                <a:gd name="T0" fmla="*/ 109 w 128"/>
                <a:gd name="T1" fmla="*/ 155 h 235"/>
                <a:gd name="T2" fmla="*/ 79 w 128"/>
                <a:gd name="T3" fmla="*/ 95 h 235"/>
                <a:gd name="T4" fmla="*/ 104 w 128"/>
                <a:gd name="T5" fmla="*/ 54 h 235"/>
                <a:gd name="T6" fmla="*/ 65 w 128"/>
                <a:gd name="T7" fmla="*/ 7 h 235"/>
                <a:gd name="T8" fmla="*/ 60 w 128"/>
                <a:gd name="T9" fmla="*/ 6 h 235"/>
                <a:gd name="T10" fmla="*/ 62 w 128"/>
                <a:gd name="T11" fmla="*/ 0 h 235"/>
                <a:gd name="T12" fmla="*/ 48 w 128"/>
                <a:gd name="T13" fmla="*/ 15 h 235"/>
                <a:gd name="T14" fmla="*/ 58 w 128"/>
                <a:gd name="T15" fmla="*/ 9 h 235"/>
                <a:gd name="T16" fmla="*/ 53 w 128"/>
                <a:gd name="T17" fmla="*/ 23 h 235"/>
                <a:gd name="T18" fmla="*/ 64 w 128"/>
                <a:gd name="T19" fmla="*/ 12 h 235"/>
                <a:gd name="T20" fmla="*/ 93 w 128"/>
                <a:gd name="T21" fmla="*/ 58 h 235"/>
                <a:gd name="T22" fmla="*/ 94 w 128"/>
                <a:gd name="T23" fmla="*/ 56 h 235"/>
                <a:gd name="T24" fmla="*/ 89 w 128"/>
                <a:gd name="T25" fmla="*/ 55 h 235"/>
                <a:gd name="T26" fmla="*/ 90 w 128"/>
                <a:gd name="T27" fmla="*/ 66 h 235"/>
                <a:gd name="T28" fmla="*/ 86 w 128"/>
                <a:gd name="T29" fmla="*/ 73 h 235"/>
                <a:gd name="T30" fmla="*/ 98 w 128"/>
                <a:gd name="T31" fmla="*/ 63 h 235"/>
                <a:gd name="T32" fmla="*/ 73 w 128"/>
                <a:gd name="T33" fmla="*/ 96 h 235"/>
                <a:gd name="T34" fmla="*/ 78 w 128"/>
                <a:gd name="T35" fmla="*/ 164 h 235"/>
                <a:gd name="T36" fmla="*/ 75 w 128"/>
                <a:gd name="T37" fmla="*/ 157 h 235"/>
                <a:gd name="T38" fmla="*/ 75 w 128"/>
                <a:gd name="T39" fmla="*/ 168 h 235"/>
                <a:gd name="T40" fmla="*/ 76 w 128"/>
                <a:gd name="T41" fmla="*/ 173 h 235"/>
                <a:gd name="T42" fmla="*/ 98 w 128"/>
                <a:gd name="T43" fmla="*/ 203 h 235"/>
                <a:gd name="T44" fmla="*/ 93 w 128"/>
                <a:gd name="T45" fmla="*/ 205 h 235"/>
                <a:gd name="T46" fmla="*/ 102 w 128"/>
                <a:gd name="T47" fmla="*/ 209 h 235"/>
                <a:gd name="T48" fmla="*/ 91 w 128"/>
                <a:gd name="T49" fmla="*/ 227 h 235"/>
                <a:gd name="T50" fmla="*/ 51 w 128"/>
                <a:gd name="T51" fmla="*/ 213 h 235"/>
                <a:gd name="T52" fmla="*/ 41 w 128"/>
                <a:gd name="T53" fmla="*/ 194 h 235"/>
                <a:gd name="T54" fmla="*/ 37 w 128"/>
                <a:gd name="T55" fmla="*/ 198 h 235"/>
                <a:gd name="T56" fmla="*/ 33 w 128"/>
                <a:gd name="T57" fmla="*/ 196 h 235"/>
                <a:gd name="T58" fmla="*/ 26 w 128"/>
                <a:gd name="T59" fmla="*/ 182 h 235"/>
                <a:gd name="T60" fmla="*/ 26 w 128"/>
                <a:gd name="T61" fmla="*/ 195 h 235"/>
                <a:gd name="T62" fmla="*/ 19 w 128"/>
                <a:gd name="T63" fmla="*/ 185 h 235"/>
                <a:gd name="T64" fmla="*/ 21 w 128"/>
                <a:gd name="T65" fmla="*/ 196 h 235"/>
                <a:gd name="T66" fmla="*/ 19 w 128"/>
                <a:gd name="T67" fmla="*/ 198 h 235"/>
                <a:gd name="T68" fmla="*/ 8 w 128"/>
                <a:gd name="T69" fmla="*/ 187 h 235"/>
                <a:gd name="T70" fmla="*/ 14 w 128"/>
                <a:gd name="T71" fmla="*/ 201 h 235"/>
                <a:gd name="T72" fmla="*/ 6 w 128"/>
                <a:gd name="T73" fmla="*/ 216 h 235"/>
                <a:gd name="T74" fmla="*/ 28 w 128"/>
                <a:gd name="T75" fmla="*/ 198 h 235"/>
                <a:gd name="T76" fmla="*/ 35 w 128"/>
                <a:gd name="T77" fmla="*/ 203 h 235"/>
                <a:gd name="T78" fmla="*/ 60 w 128"/>
                <a:gd name="T79" fmla="*/ 228 h 235"/>
                <a:gd name="T80" fmla="*/ 90 w 128"/>
                <a:gd name="T81" fmla="*/ 183 h 235"/>
                <a:gd name="T82" fmla="*/ 84 w 128"/>
                <a:gd name="T83" fmla="*/ 169 h 235"/>
                <a:gd name="T84" fmla="*/ 81 w 128"/>
                <a:gd name="T85" fmla="*/ 166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8" h="235">
                  <a:moveTo>
                    <a:pt x="91" y="162"/>
                  </a:moveTo>
                  <a:cubicBezTo>
                    <a:pt x="97" y="161"/>
                    <a:pt x="104" y="159"/>
                    <a:pt x="109" y="155"/>
                  </a:cubicBezTo>
                  <a:cubicBezTo>
                    <a:pt x="119" y="147"/>
                    <a:pt x="113" y="138"/>
                    <a:pt x="106" y="130"/>
                  </a:cubicBezTo>
                  <a:cubicBezTo>
                    <a:pt x="97" y="120"/>
                    <a:pt x="80" y="110"/>
                    <a:pt x="79" y="95"/>
                  </a:cubicBezTo>
                  <a:cubicBezTo>
                    <a:pt x="78" y="84"/>
                    <a:pt x="89" y="81"/>
                    <a:pt x="96" y="76"/>
                  </a:cubicBezTo>
                  <a:cubicBezTo>
                    <a:pt x="103" y="71"/>
                    <a:pt x="103" y="61"/>
                    <a:pt x="104" y="54"/>
                  </a:cubicBezTo>
                  <a:cubicBezTo>
                    <a:pt x="105" y="31"/>
                    <a:pt x="84" y="16"/>
                    <a:pt x="65" y="8"/>
                  </a:cubicBezTo>
                  <a:cubicBezTo>
                    <a:pt x="65" y="8"/>
                    <a:pt x="65" y="7"/>
                    <a:pt x="65" y="7"/>
                  </a:cubicBezTo>
                  <a:cubicBezTo>
                    <a:pt x="66" y="5"/>
                    <a:pt x="62" y="5"/>
                    <a:pt x="61" y="6"/>
                  </a:cubicBezTo>
                  <a:cubicBezTo>
                    <a:pt x="60" y="6"/>
                    <a:pt x="60" y="6"/>
                    <a:pt x="60" y="6"/>
                  </a:cubicBezTo>
                  <a:cubicBezTo>
                    <a:pt x="61" y="5"/>
                    <a:pt x="62" y="3"/>
                    <a:pt x="63" y="2"/>
                  </a:cubicBezTo>
                  <a:cubicBezTo>
                    <a:pt x="64" y="1"/>
                    <a:pt x="63" y="0"/>
                    <a:pt x="62" y="0"/>
                  </a:cubicBezTo>
                  <a:cubicBezTo>
                    <a:pt x="61" y="0"/>
                    <a:pt x="59" y="0"/>
                    <a:pt x="58" y="1"/>
                  </a:cubicBezTo>
                  <a:cubicBezTo>
                    <a:pt x="55" y="6"/>
                    <a:pt x="52" y="11"/>
                    <a:pt x="48" y="15"/>
                  </a:cubicBezTo>
                  <a:cubicBezTo>
                    <a:pt x="45" y="17"/>
                    <a:pt x="51" y="17"/>
                    <a:pt x="52" y="16"/>
                  </a:cubicBezTo>
                  <a:cubicBezTo>
                    <a:pt x="54" y="14"/>
                    <a:pt x="56" y="11"/>
                    <a:pt x="58" y="9"/>
                  </a:cubicBezTo>
                  <a:cubicBezTo>
                    <a:pt x="58" y="9"/>
                    <a:pt x="59" y="10"/>
                    <a:pt x="59" y="10"/>
                  </a:cubicBezTo>
                  <a:cubicBezTo>
                    <a:pt x="58" y="14"/>
                    <a:pt x="56" y="19"/>
                    <a:pt x="53" y="23"/>
                  </a:cubicBezTo>
                  <a:cubicBezTo>
                    <a:pt x="51" y="24"/>
                    <a:pt x="57" y="24"/>
                    <a:pt x="58" y="23"/>
                  </a:cubicBezTo>
                  <a:cubicBezTo>
                    <a:pt x="60" y="19"/>
                    <a:pt x="62" y="16"/>
                    <a:pt x="64" y="12"/>
                  </a:cubicBezTo>
                  <a:cubicBezTo>
                    <a:pt x="82" y="21"/>
                    <a:pt x="98" y="35"/>
                    <a:pt x="98" y="56"/>
                  </a:cubicBezTo>
                  <a:cubicBezTo>
                    <a:pt x="97" y="55"/>
                    <a:pt x="93" y="56"/>
                    <a:pt x="93" y="58"/>
                  </a:cubicBezTo>
                  <a:cubicBezTo>
                    <a:pt x="93" y="59"/>
                    <a:pt x="93" y="60"/>
                    <a:pt x="92" y="61"/>
                  </a:cubicBezTo>
                  <a:cubicBezTo>
                    <a:pt x="92" y="59"/>
                    <a:pt x="93" y="57"/>
                    <a:pt x="94" y="56"/>
                  </a:cubicBezTo>
                  <a:cubicBezTo>
                    <a:pt x="94" y="55"/>
                    <a:pt x="93" y="54"/>
                    <a:pt x="92" y="54"/>
                  </a:cubicBezTo>
                  <a:cubicBezTo>
                    <a:pt x="91" y="53"/>
                    <a:pt x="89" y="54"/>
                    <a:pt x="89" y="55"/>
                  </a:cubicBezTo>
                  <a:cubicBezTo>
                    <a:pt x="87" y="58"/>
                    <a:pt x="86" y="62"/>
                    <a:pt x="88" y="65"/>
                  </a:cubicBezTo>
                  <a:cubicBezTo>
                    <a:pt x="88" y="66"/>
                    <a:pt x="89" y="66"/>
                    <a:pt x="90" y="66"/>
                  </a:cubicBezTo>
                  <a:cubicBezTo>
                    <a:pt x="89" y="67"/>
                    <a:pt x="87" y="69"/>
                    <a:pt x="85" y="69"/>
                  </a:cubicBezTo>
                  <a:cubicBezTo>
                    <a:pt x="82" y="70"/>
                    <a:pt x="83" y="74"/>
                    <a:pt x="86" y="73"/>
                  </a:cubicBezTo>
                  <a:cubicBezTo>
                    <a:pt x="93" y="71"/>
                    <a:pt x="97" y="66"/>
                    <a:pt x="98" y="59"/>
                  </a:cubicBezTo>
                  <a:cubicBezTo>
                    <a:pt x="98" y="60"/>
                    <a:pt x="98" y="61"/>
                    <a:pt x="98" y="63"/>
                  </a:cubicBezTo>
                  <a:cubicBezTo>
                    <a:pt x="96" y="74"/>
                    <a:pt x="89" y="77"/>
                    <a:pt x="80" y="83"/>
                  </a:cubicBezTo>
                  <a:cubicBezTo>
                    <a:pt x="76" y="86"/>
                    <a:pt x="73" y="91"/>
                    <a:pt x="73" y="96"/>
                  </a:cubicBezTo>
                  <a:cubicBezTo>
                    <a:pt x="73" y="114"/>
                    <a:pt x="128" y="142"/>
                    <a:pt x="101" y="157"/>
                  </a:cubicBezTo>
                  <a:cubicBezTo>
                    <a:pt x="96" y="160"/>
                    <a:pt x="83" y="159"/>
                    <a:pt x="78" y="164"/>
                  </a:cubicBezTo>
                  <a:cubicBezTo>
                    <a:pt x="78" y="164"/>
                    <a:pt x="78" y="164"/>
                    <a:pt x="78" y="164"/>
                  </a:cubicBezTo>
                  <a:cubicBezTo>
                    <a:pt x="77" y="162"/>
                    <a:pt x="76" y="159"/>
                    <a:pt x="75" y="157"/>
                  </a:cubicBezTo>
                  <a:cubicBezTo>
                    <a:pt x="73" y="155"/>
                    <a:pt x="68" y="156"/>
                    <a:pt x="69" y="158"/>
                  </a:cubicBezTo>
                  <a:cubicBezTo>
                    <a:pt x="71" y="162"/>
                    <a:pt x="72" y="166"/>
                    <a:pt x="75" y="168"/>
                  </a:cubicBezTo>
                  <a:cubicBezTo>
                    <a:pt x="75" y="169"/>
                    <a:pt x="75" y="169"/>
                    <a:pt x="76" y="169"/>
                  </a:cubicBezTo>
                  <a:cubicBezTo>
                    <a:pt x="76" y="170"/>
                    <a:pt x="76" y="172"/>
                    <a:pt x="76" y="173"/>
                  </a:cubicBezTo>
                  <a:cubicBezTo>
                    <a:pt x="79" y="180"/>
                    <a:pt x="92" y="192"/>
                    <a:pt x="99" y="202"/>
                  </a:cubicBezTo>
                  <a:cubicBezTo>
                    <a:pt x="99" y="202"/>
                    <a:pt x="99" y="203"/>
                    <a:pt x="98" y="203"/>
                  </a:cubicBezTo>
                  <a:cubicBezTo>
                    <a:pt x="98" y="203"/>
                    <a:pt x="98" y="203"/>
                    <a:pt x="98" y="203"/>
                  </a:cubicBezTo>
                  <a:cubicBezTo>
                    <a:pt x="97" y="201"/>
                    <a:pt x="92" y="203"/>
                    <a:pt x="93" y="205"/>
                  </a:cubicBezTo>
                  <a:cubicBezTo>
                    <a:pt x="95" y="207"/>
                    <a:pt x="97" y="208"/>
                    <a:pt x="99" y="209"/>
                  </a:cubicBezTo>
                  <a:cubicBezTo>
                    <a:pt x="100" y="210"/>
                    <a:pt x="101" y="210"/>
                    <a:pt x="102" y="209"/>
                  </a:cubicBezTo>
                  <a:cubicBezTo>
                    <a:pt x="102" y="209"/>
                    <a:pt x="103" y="209"/>
                    <a:pt x="103" y="209"/>
                  </a:cubicBezTo>
                  <a:cubicBezTo>
                    <a:pt x="106" y="216"/>
                    <a:pt x="104" y="223"/>
                    <a:pt x="91" y="227"/>
                  </a:cubicBezTo>
                  <a:cubicBezTo>
                    <a:pt x="75" y="231"/>
                    <a:pt x="62" y="228"/>
                    <a:pt x="53" y="216"/>
                  </a:cubicBezTo>
                  <a:cubicBezTo>
                    <a:pt x="52" y="215"/>
                    <a:pt x="52" y="214"/>
                    <a:pt x="51" y="213"/>
                  </a:cubicBezTo>
                  <a:cubicBezTo>
                    <a:pt x="52" y="213"/>
                    <a:pt x="53" y="212"/>
                    <a:pt x="52" y="212"/>
                  </a:cubicBezTo>
                  <a:cubicBezTo>
                    <a:pt x="46" y="208"/>
                    <a:pt x="44" y="200"/>
                    <a:pt x="41" y="194"/>
                  </a:cubicBezTo>
                  <a:cubicBezTo>
                    <a:pt x="41" y="192"/>
                    <a:pt x="36" y="194"/>
                    <a:pt x="36" y="195"/>
                  </a:cubicBezTo>
                  <a:cubicBezTo>
                    <a:pt x="36" y="196"/>
                    <a:pt x="37" y="197"/>
                    <a:pt x="37" y="198"/>
                  </a:cubicBezTo>
                  <a:cubicBezTo>
                    <a:pt x="36" y="197"/>
                    <a:pt x="35" y="196"/>
                    <a:pt x="33" y="196"/>
                  </a:cubicBezTo>
                  <a:cubicBezTo>
                    <a:pt x="33" y="196"/>
                    <a:pt x="33" y="196"/>
                    <a:pt x="33" y="196"/>
                  </a:cubicBezTo>
                  <a:cubicBezTo>
                    <a:pt x="32" y="191"/>
                    <a:pt x="32" y="186"/>
                    <a:pt x="31" y="181"/>
                  </a:cubicBezTo>
                  <a:cubicBezTo>
                    <a:pt x="31" y="178"/>
                    <a:pt x="26" y="180"/>
                    <a:pt x="26" y="182"/>
                  </a:cubicBezTo>
                  <a:cubicBezTo>
                    <a:pt x="26" y="186"/>
                    <a:pt x="27" y="191"/>
                    <a:pt x="27" y="195"/>
                  </a:cubicBezTo>
                  <a:cubicBezTo>
                    <a:pt x="27" y="195"/>
                    <a:pt x="26" y="195"/>
                    <a:pt x="26" y="195"/>
                  </a:cubicBezTo>
                  <a:cubicBezTo>
                    <a:pt x="26" y="195"/>
                    <a:pt x="26" y="195"/>
                    <a:pt x="26" y="194"/>
                  </a:cubicBezTo>
                  <a:cubicBezTo>
                    <a:pt x="23" y="192"/>
                    <a:pt x="21" y="188"/>
                    <a:pt x="19" y="185"/>
                  </a:cubicBezTo>
                  <a:cubicBezTo>
                    <a:pt x="19" y="183"/>
                    <a:pt x="14" y="185"/>
                    <a:pt x="14" y="186"/>
                  </a:cubicBezTo>
                  <a:cubicBezTo>
                    <a:pt x="16" y="190"/>
                    <a:pt x="18" y="193"/>
                    <a:pt x="21" y="196"/>
                  </a:cubicBezTo>
                  <a:cubicBezTo>
                    <a:pt x="21" y="196"/>
                    <a:pt x="21" y="196"/>
                    <a:pt x="21" y="196"/>
                  </a:cubicBezTo>
                  <a:cubicBezTo>
                    <a:pt x="20" y="197"/>
                    <a:pt x="19" y="197"/>
                    <a:pt x="19" y="198"/>
                  </a:cubicBezTo>
                  <a:cubicBezTo>
                    <a:pt x="16" y="194"/>
                    <a:pt x="15" y="190"/>
                    <a:pt x="13" y="185"/>
                  </a:cubicBezTo>
                  <a:cubicBezTo>
                    <a:pt x="12" y="183"/>
                    <a:pt x="7" y="185"/>
                    <a:pt x="8" y="187"/>
                  </a:cubicBezTo>
                  <a:cubicBezTo>
                    <a:pt x="10" y="192"/>
                    <a:pt x="11" y="197"/>
                    <a:pt x="14" y="201"/>
                  </a:cubicBezTo>
                  <a:cubicBezTo>
                    <a:pt x="14" y="201"/>
                    <a:pt x="14" y="201"/>
                    <a:pt x="14" y="201"/>
                  </a:cubicBezTo>
                  <a:cubicBezTo>
                    <a:pt x="10" y="206"/>
                    <a:pt x="5" y="212"/>
                    <a:pt x="1" y="217"/>
                  </a:cubicBezTo>
                  <a:cubicBezTo>
                    <a:pt x="0" y="218"/>
                    <a:pt x="5" y="217"/>
                    <a:pt x="6" y="216"/>
                  </a:cubicBezTo>
                  <a:cubicBezTo>
                    <a:pt x="10" y="212"/>
                    <a:pt x="14" y="206"/>
                    <a:pt x="18" y="202"/>
                  </a:cubicBezTo>
                  <a:cubicBezTo>
                    <a:pt x="22" y="198"/>
                    <a:pt x="25" y="197"/>
                    <a:pt x="28" y="198"/>
                  </a:cubicBezTo>
                  <a:cubicBezTo>
                    <a:pt x="29" y="200"/>
                    <a:pt x="30" y="202"/>
                    <a:pt x="31" y="203"/>
                  </a:cubicBezTo>
                  <a:cubicBezTo>
                    <a:pt x="32" y="204"/>
                    <a:pt x="34" y="204"/>
                    <a:pt x="35" y="203"/>
                  </a:cubicBezTo>
                  <a:cubicBezTo>
                    <a:pt x="37" y="204"/>
                    <a:pt x="39" y="206"/>
                    <a:pt x="40" y="208"/>
                  </a:cubicBezTo>
                  <a:cubicBezTo>
                    <a:pt x="47" y="215"/>
                    <a:pt x="51" y="224"/>
                    <a:pt x="60" y="228"/>
                  </a:cubicBezTo>
                  <a:cubicBezTo>
                    <a:pt x="72" y="235"/>
                    <a:pt x="93" y="230"/>
                    <a:pt x="103" y="223"/>
                  </a:cubicBezTo>
                  <a:cubicBezTo>
                    <a:pt x="119" y="211"/>
                    <a:pt x="98" y="192"/>
                    <a:pt x="90" y="183"/>
                  </a:cubicBezTo>
                  <a:cubicBezTo>
                    <a:pt x="86" y="179"/>
                    <a:pt x="83" y="175"/>
                    <a:pt x="81" y="170"/>
                  </a:cubicBezTo>
                  <a:cubicBezTo>
                    <a:pt x="82" y="170"/>
                    <a:pt x="83" y="170"/>
                    <a:pt x="84" y="169"/>
                  </a:cubicBezTo>
                  <a:cubicBezTo>
                    <a:pt x="85" y="168"/>
                    <a:pt x="85" y="167"/>
                    <a:pt x="84" y="166"/>
                  </a:cubicBezTo>
                  <a:cubicBezTo>
                    <a:pt x="83" y="166"/>
                    <a:pt x="82" y="166"/>
                    <a:pt x="81" y="166"/>
                  </a:cubicBezTo>
                  <a:cubicBezTo>
                    <a:pt x="82" y="163"/>
                    <a:pt x="88" y="163"/>
                    <a:pt x="91" y="162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31"/>
            <p:cNvSpPr>
              <a:spLocks/>
            </p:cNvSpPr>
            <p:nvPr/>
          </p:nvSpPr>
          <p:spPr bwMode="auto">
            <a:xfrm>
              <a:off x="10498180" y="4530001"/>
              <a:ext cx="92887" cy="123426"/>
            </a:xfrm>
            <a:custGeom>
              <a:avLst/>
              <a:gdLst>
                <a:gd name="T0" fmla="*/ 20 w 26"/>
                <a:gd name="T1" fmla="*/ 3 h 34"/>
                <a:gd name="T2" fmla="*/ 3 w 26"/>
                <a:gd name="T3" fmla="*/ 31 h 34"/>
                <a:gd name="T4" fmla="*/ 6 w 26"/>
                <a:gd name="T5" fmla="*/ 33 h 34"/>
                <a:gd name="T6" fmla="*/ 26 w 26"/>
                <a:gd name="T7" fmla="*/ 2 h 34"/>
                <a:gd name="T8" fmla="*/ 20 w 26"/>
                <a:gd name="T9" fmla="*/ 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34">
                  <a:moveTo>
                    <a:pt x="20" y="3"/>
                  </a:moveTo>
                  <a:cubicBezTo>
                    <a:pt x="18" y="14"/>
                    <a:pt x="12" y="24"/>
                    <a:pt x="3" y="31"/>
                  </a:cubicBezTo>
                  <a:cubicBezTo>
                    <a:pt x="0" y="33"/>
                    <a:pt x="4" y="34"/>
                    <a:pt x="6" y="33"/>
                  </a:cubicBezTo>
                  <a:cubicBezTo>
                    <a:pt x="16" y="26"/>
                    <a:pt x="23" y="15"/>
                    <a:pt x="26" y="2"/>
                  </a:cubicBezTo>
                  <a:cubicBezTo>
                    <a:pt x="26" y="0"/>
                    <a:pt x="21" y="1"/>
                    <a:pt x="20" y="3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32"/>
            <p:cNvSpPr>
              <a:spLocks/>
            </p:cNvSpPr>
            <p:nvPr/>
          </p:nvSpPr>
          <p:spPr bwMode="auto">
            <a:xfrm>
              <a:off x="9359365" y="5937316"/>
              <a:ext cx="86525" cy="76346"/>
            </a:xfrm>
            <a:custGeom>
              <a:avLst/>
              <a:gdLst>
                <a:gd name="T0" fmla="*/ 6 w 24"/>
                <a:gd name="T1" fmla="*/ 1 h 21"/>
                <a:gd name="T2" fmla="*/ 2 w 24"/>
                <a:gd name="T3" fmla="*/ 5 h 21"/>
                <a:gd name="T4" fmla="*/ 20 w 24"/>
                <a:gd name="T5" fmla="*/ 21 h 21"/>
                <a:gd name="T6" fmla="*/ 23 w 24"/>
                <a:gd name="T7" fmla="*/ 19 h 21"/>
                <a:gd name="T8" fmla="*/ 22 w 24"/>
                <a:gd name="T9" fmla="*/ 17 h 21"/>
                <a:gd name="T10" fmla="*/ 6 w 24"/>
                <a:gd name="T11" fmla="*/ 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21">
                  <a:moveTo>
                    <a:pt x="6" y="1"/>
                  </a:moveTo>
                  <a:cubicBezTo>
                    <a:pt x="4" y="0"/>
                    <a:pt x="0" y="2"/>
                    <a:pt x="2" y="5"/>
                  </a:cubicBezTo>
                  <a:cubicBezTo>
                    <a:pt x="8" y="10"/>
                    <a:pt x="10" y="21"/>
                    <a:pt x="20" y="21"/>
                  </a:cubicBezTo>
                  <a:cubicBezTo>
                    <a:pt x="21" y="21"/>
                    <a:pt x="23" y="21"/>
                    <a:pt x="23" y="19"/>
                  </a:cubicBezTo>
                  <a:cubicBezTo>
                    <a:pt x="24" y="18"/>
                    <a:pt x="23" y="17"/>
                    <a:pt x="22" y="17"/>
                  </a:cubicBezTo>
                  <a:cubicBezTo>
                    <a:pt x="14" y="17"/>
                    <a:pt x="11" y="6"/>
                    <a:pt x="6" y="1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33"/>
            <p:cNvSpPr>
              <a:spLocks/>
            </p:cNvSpPr>
            <p:nvPr/>
          </p:nvSpPr>
          <p:spPr bwMode="auto">
            <a:xfrm>
              <a:off x="9416624" y="5933499"/>
              <a:ext cx="76345" cy="76346"/>
            </a:xfrm>
            <a:custGeom>
              <a:avLst/>
              <a:gdLst>
                <a:gd name="T0" fmla="*/ 5 w 21"/>
                <a:gd name="T1" fmla="*/ 3 h 21"/>
                <a:gd name="T2" fmla="*/ 0 w 21"/>
                <a:gd name="T3" fmla="*/ 4 h 21"/>
                <a:gd name="T4" fmla="*/ 16 w 21"/>
                <a:gd name="T5" fmla="*/ 20 h 21"/>
                <a:gd name="T6" fmla="*/ 20 w 21"/>
                <a:gd name="T7" fmla="*/ 19 h 21"/>
                <a:gd name="T8" fmla="*/ 19 w 21"/>
                <a:gd name="T9" fmla="*/ 17 h 21"/>
                <a:gd name="T10" fmla="*/ 5 w 21"/>
                <a:gd name="T11" fmla="*/ 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21">
                  <a:moveTo>
                    <a:pt x="5" y="3"/>
                  </a:moveTo>
                  <a:cubicBezTo>
                    <a:pt x="5" y="0"/>
                    <a:pt x="0" y="2"/>
                    <a:pt x="0" y="4"/>
                  </a:cubicBezTo>
                  <a:cubicBezTo>
                    <a:pt x="2" y="12"/>
                    <a:pt x="9" y="18"/>
                    <a:pt x="16" y="20"/>
                  </a:cubicBezTo>
                  <a:cubicBezTo>
                    <a:pt x="18" y="21"/>
                    <a:pt x="19" y="20"/>
                    <a:pt x="20" y="19"/>
                  </a:cubicBezTo>
                  <a:cubicBezTo>
                    <a:pt x="21" y="18"/>
                    <a:pt x="21" y="17"/>
                    <a:pt x="19" y="17"/>
                  </a:cubicBezTo>
                  <a:cubicBezTo>
                    <a:pt x="13" y="15"/>
                    <a:pt x="7" y="9"/>
                    <a:pt x="5" y="3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34"/>
            <p:cNvSpPr>
              <a:spLocks/>
            </p:cNvSpPr>
            <p:nvPr/>
          </p:nvSpPr>
          <p:spPr bwMode="auto">
            <a:xfrm>
              <a:off x="9459886" y="5933499"/>
              <a:ext cx="64893" cy="54715"/>
            </a:xfrm>
            <a:custGeom>
              <a:avLst/>
              <a:gdLst>
                <a:gd name="T0" fmla="*/ 2 w 18"/>
                <a:gd name="T1" fmla="*/ 4 h 15"/>
                <a:gd name="T2" fmla="*/ 11 w 18"/>
                <a:gd name="T3" fmla="*/ 13 h 15"/>
                <a:gd name="T4" fmla="*/ 16 w 18"/>
                <a:gd name="T5" fmla="*/ 11 h 15"/>
                <a:gd name="T6" fmla="*/ 7 w 18"/>
                <a:gd name="T7" fmla="*/ 2 h 15"/>
                <a:gd name="T8" fmla="*/ 2 w 18"/>
                <a:gd name="T9" fmla="*/ 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5">
                  <a:moveTo>
                    <a:pt x="2" y="4"/>
                  </a:moveTo>
                  <a:cubicBezTo>
                    <a:pt x="5" y="7"/>
                    <a:pt x="8" y="10"/>
                    <a:pt x="11" y="13"/>
                  </a:cubicBezTo>
                  <a:cubicBezTo>
                    <a:pt x="12" y="15"/>
                    <a:pt x="18" y="13"/>
                    <a:pt x="16" y="11"/>
                  </a:cubicBezTo>
                  <a:cubicBezTo>
                    <a:pt x="13" y="8"/>
                    <a:pt x="10" y="5"/>
                    <a:pt x="7" y="2"/>
                  </a:cubicBezTo>
                  <a:cubicBezTo>
                    <a:pt x="5" y="0"/>
                    <a:pt x="0" y="2"/>
                    <a:pt x="2" y="4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35"/>
            <p:cNvSpPr>
              <a:spLocks/>
            </p:cNvSpPr>
            <p:nvPr/>
          </p:nvSpPr>
          <p:spPr bwMode="auto">
            <a:xfrm>
              <a:off x="9485335" y="5919502"/>
              <a:ext cx="61076" cy="47080"/>
            </a:xfrm>
            <a:custGeom>
              <a:avLst/>
              <a:gdLst>
                <a:gd name="T0" fmla="*/ 1 w 17"/>
                <a:gd name="T1" fmla="*/ 4 h 13"/>
                <a:gd name="T2" fmla="*/ 11 w 17"/>
                <a:gd name="T3" fmla="*/ 12 h 13"/>
                <a:gd name="T4" fmla="*/ 15 w 17"/>
                <a:gd name="T5" fmla="*/ 10 h 13"/>
                <a:gd name="T6" fmla="*/ 6 w 17"/>
                <a:gd name="T7" fmla="*/ 2 h 13"/>
                <a:gd name="T8" fmla="*/ 1 w 17"/>
                <a:gd name="T9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3">
                  <a:moveTo>
                    <a:pt x="1" y="4"/>
                  </a:moveTo>
                  <a:cubicBezTo>
                    <a:pt x="4" y="7"/>
                    <a:pt x="7" y="10"/>
                    <a:pt x="11" y="12"/>
                  </a:cubicBezTo>
                  <a:cubicBezTo>
                    <a:pt x="12" y="13"/>
                    <a:pt x="17" y="11"/>
                    <a:pt x="15" y="10"/>
                  </a:cubicBezTo>
                  <a:cubicBezTo>
                    <a:pt x="11" y="8"/>
                    <a:pt x="9" y="4"/>
                    <a:pt x="6" y="2"/>
                  </a:cubicBezTo>
                  <a:cubicBezTo>
                    <a:pt x="5" y="0"/>
                    <a:pt x="0" y="2"/>
                    <a:pt x="1" y="4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36"/>
            <p:cNvSpPr>
              <a:spLocks/>
            </p:cNvSpPr>
            <p:nvPr/>
          </p:nvSpPr>
          <p:spPr bwMode="auto">
            <a:xfrm>
              <a:off x="9518418" y="5908050"/>
              <a:ext cx="57259" cy="50897"/>
            </a:xfrm>
            <a:custGeom>
              <a:avLst/>
              <a:gdLst>
                <a:gd name="T0" fmla="*/ 1 w 16"/>
                <a:gd name="T1" fmla="*/ 4 h 14"/>
                <a:gd name="T2" fmla="*/ 10 w 16"/>
                <a:gd name="T3" fmla="*/ 14 h 14"/>
                <a:gd name="T4" fmla="*/ 14 w 16"/>
                <a:gd name="T5" fmla="*/ 14 h 14"/>
                <a:gd name="T6" fmla="*/ 15 w 16"/>
                <a:gd name="T7" fmla="*/ 11 h 14"/>
                <a:gd name="T8" fmla="*/ 6 w 16"/>
                <a:gd name="T9" fmla="*/ 2 h 14"/>
                <a:gd name="T10" fmla="*/ 1 w 16"/>
                <a:gd name="T11" fmla="*/ 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4">
                  <a:moveTo>
                    <a:pt x="1" y="4"/>
                  </a:moveTo>
                  <a:cubicBezTo>
                    <a:pt x="4" y="7"/>
                    <a:pt x="7" y="11"/>
                    <a:pt x="10" y="14"/>
                  </a:cubicBezTo>
                  <a:cubicBezTo>
                    <a:pt x="11" y="14"/>
                    <a:pt x="13" y="14"/>
                    <a:pt x="14" y="14"/>
                  </a:cubicBezTo>
                  <a:cubicBezTo>
                    <a:pt x="14" y="13"/>
                    <a:pt x="16" y="12"/>
                    <a:pt x="15" y="11"/>
                  </a:cubicBezTo>
                  <a:cubicBezTo>
                    <a:pt x="12" y="9"/>
                    <a:pt x="9" y="5"/>
                    <a:pt x="6" y="2"/>
                  </a:cubicBezTo>
                  <a:cubicBezTo>
                    <a:pt x="5" y="0"/>
                    <a:pt x="0" y="2"/>
                    <a:pt x="1" y="4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37"/>
            <p:cNvSpPr>
              <a:spLocks/>
            </p:cNvSpPr>
            <p:nvPr/>
          </p:nvSpPr>
          <p:spPr bwMode="auto">
            <a:xfrm>
              <a:off x="9557863" y="5905505"/>
              <a:ext cx="53442" cy="53442"/>
            </a:xfrm>
            <a:custGeom>
              <a:avLst/>
              <a:gdLst>
                <a:gd name="T0" fmla="*/ 14 w 15"/>
                <a:gd name="T1" fmla="*/ 11 h 15"/>
                <a:gd name="T2" fmla="*/ 5 w 15"/>
                <a:gd name="T3" fmla="*/ 1 h 15"/>
                <a:gd name="T4" fmla="*/ 2 w 15"/>
                <a:gd name="T5" fmla="*/ 1 h 15"/>
                <a:gd name="T6" fmla="*/ 1 w 15"/>
                <a:gd name="T7" fmla="*/ 4 h 15"/>
                <a:gd name="T8" fmla="*/ 9 w 15"/>
                <a:gd name="T9" fmla="*/ 13 h 15"/>
                <a:gd name="T10" fmla="*/ 14 w 15"/>
                <a:gd name="T11" fmla="*/ 1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5">
                  <a:moveTo>
                    <a:pt x="14" y="11"/>
                  </a:moveTo>
                  <a:cubicBezTo>
                    <a:pt x="11" y="8"/>
                    <a:pt x="8" y="4"/>
                    <a:pt x="5" y="1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1" y="1"/>
                    <a:pt x="0" y="3"/>
                    <a:pt x="1" y="4"/>
                  </a:cubicBezTo>
                  <a:cubicBezTo>
                    <a:pt x="4" y="7"/>
                    <a:pt x="6" y="10"/>
                    <a:pt x="9" y="13"/>
                  </a:cubicBezTo>
                  <a:cubicBezTo>
                    <a:pt x="10" y="15"/>
                    <a:pt x="15" y="13"/>
                    <a:pt x="14" y="11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38"/>
            <p:cNvSpPr>
              <a:spLocks/>
            </p:cNvSpPr>
            <p:nvPr/>
          </p:nvSpPr>
          <p:spPr bwMode="auto">
            <a:xfrm>
              <a:off x="9802167" y="5663742"/>
              <a:ext cx="39445" cy="61077"/>
            </a:xfrm>
            <a:custGeom>
              <a:avLst/>
              <a:gdLst>
                <a:gd name="T0" fmla="*/ 4 w 11"/>
                <a:gd name="T1" fmla="*/ 14 h 17"/>
                <a:gd name="T2" fmla="*/ 9 w 11"/>
                <a:gd name="T3" fmla="*/ 15 h 17"/>
                <a:gd name="T4" fmla="*/ 11 w 11"/>
                <a:gd name="T5" fmla="*/ 10 h 17"/>
                <a:gd name="T6" fmla="*/ 9 w 11"/>
                <a:gd name="T7" fmla="*/ 8 h 17"/>
                <a:gd name="T8" fmla="*/ 6 w 11"/>
                <a:gd name="T9" fmla="*/ 2 h 17"/>
                <a:gd name="T10" fmla="*/ 2 w 11"/>
                <a:gd name="T11" fmla="*/ 4 h 17"/>
                <a:gd name="T12" fmla="*/ 4 w 11"/>
                <a:gd name="T13" fmla="*/ 1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7">
                  <a:moveTo>
                    <a:pt x="4" y="14"/>
                  </a:moveTo>
                  <a:cubicBezTo>
                    <a:pt x="4" y="17"/>
                    <a:pt x="8" y="16"/>
                    <a:pt x="9" y="15"/>
                  </a:cubicBezTo>
                  <a:cubicBezTo>
                    <a:pt x="10" y="13"/>
                    <a:pt x="10" y="12"/>
                    <a:pt x="11" y="10"/>
                  </a:cubicBezTo>
                  <a:cubicBezTo>
                    <a:pt x="11" y="9"/>
                    <a:pt x="10" y="8"/>
                    <a:pt x="9" y="8"/>
                  </a:cubicBezTo>
                  <a:cubicBezTo>
                    <a:pt x="8" y="6"/>
                    <a:pt x="8" y="4"/>
                    <a:pt x="6" y="2"/>
                  </a:cubicBezTo>
                  <a:cubicBezTo>
                    <a:pt x="5" y="0"/>
                    <a:pt x="0" y="2"/>
                    <a:pt x="2" y="4"/>
                  </a:cubicBezTo>
                  <a:cubicBezTo>
                    <a:pt x="3" y="8"/>
                    <a:pt x="4" y="11"/>
                    <a:pt x="4" y="14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39"/>
            <p:cNvSpPr>
              <a:spLocks/>
            </p:cNvSpPr>
            <p:nvPr/>
          </p:nvSpPr>
          <p:spPr bwMode="auto">
            <a:xfrm>
              <a:off x="9241030" y="5785896"/>
              <a:ext cx="100521" cy="82708"/>
            </a:xfrm>
            <a:custGeom>
              <a:avLst/>
              <a:gdLst>
                <a:gd name="T0" fmla="*/ 15 w 28"/>
                <a:gd name="T1" fmla="*/ 21 h 23"/>
                <a:gd name="T2" fmla="*/ 17 w 28"/>
                <a:gd name="T3" fmla="*/ 20 h 23"/>
                <a:gd name="T4" fmla="*/ 23 w 28"/>
                <a:gd name="T5" fmla="*/ 23 h 23"/>
                <a:gd name="T6" fmla="*/ 27 w 28"/>
                <a:gd name="T7" fmla="*/ 22 h 23"/>
                <a:gd name="T8" fmla="*/ 26 w 28"/>
                <a:gd name="T9" fmla="*/ 21 h 23"/>
                <a:gd name="T10" fmla="*/ 21 w 28"/>
                <a:gd name="T11" fmla="*/ 15 h 23"/>
                <a:gd name="T12" fmla="*/ 17 w 28"/>
                <a:gd name="T13" fmla="*/ 7 h 23"/>
                <a:gd name="T14" fmla="*/ 12 w 28"/>
                <a:gd name="T15" fmla="*/ 8 h 23"/>
                <a:gd name="T16" fmla="*/ 16 w 28"/>
                <a:gd name="T17" fmla="*/ 17 h 23"/>
                <a:gd name="T18" fmla="*/ 6 w 28"/>
                <a:gd name="T19" fmla="*/ 2 h 23"/>
                <a:gd name="T20" fmla="*/ 1 w 28"/>
                <a:gd name="T21" fmla="*/ 4 h 23"/>
                <a:gd name="T22" fmla="*/ 15 w 28"/>
                <a:gd name="T23" fmla="*/ 2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" h="23">
                  <a:moveTo>
                    <a:pt x="15" y="21"/>
                  </a:moveTo>
                  <a:cubicBezTo>
                    <a:pt x="16" y="21"/>
                    <a:pt x="17" y="21"/>
                    <a:pt x="17" y="20"/>
                  </a:cubicBezTo>
                  <a:cubicBezTo>
                    <a:pt x="19" y="22"/>
                    <a:pt x="21" y="23"/>
                    <a:pt x="23" y="23"/>
                  </a:cubicBezTo>
                  <a:cubicBezTo>
                    <a:pt x="24" y="23"/>
                    <a:pt x="26" y="23"/>
                    <a:pt x="27" y="22"/>
                  </a:cubicBezTo>
                  <a:cubicBezTo>
                    <a:pt x="28" y="22"/>
                    <a:pt x="27" y="21"/>
                    <a:pt x="26" y="21"/>
                  </a:cubicBezTo>
                  <a:cubicBezTo>
                    <a:pt x="24" y="21"/>
                    <a:pt x="22" y="17"/>
                    <a:pt x="21" y="15"/>
                  </a:cubicBezTo>
                  <a:cubicBezTo>
                    <a:pt x="20" y="12"/>
                    <a:pt x="19" y="9"/>
                    <a:pt x="17" y="7"/>
                  </a:cubicBezTo>
                  <a:cubicBezTo>
                    <a:pt x="17" y="5"/>
                    <a:pt x="11" y="7"/>
                    <a:pt x="12" y="8"/>
                  </a:cubicBezTo>
                  <a:cubicBezTo>
                    <a:pt x="13" y="11"/>
                    <a:pt x="14" y="14"/>
                    <a:pt x="16" y="17"/>
                  </a:cubicBezTo>
                  <a:cubicBezTo>
                    <a:pt x="10" y="16"/>
                    <a:pt x="7" y="7"/>
                    <a:pt x="6" y="2"/>
                  </a:cubicBezTo>
                  <a:cubicBezTo>
                    <a:pt x="6" y="0"/>
                    <a:pt x="0" y="1"/>
                    <a:pt x="1" y="4"/>
                  </a:cubicBezTo>
                  <a:cubicBezTo>
                    <a:pt x="2" y="11"/>
                    <a:pt x="6" y="21"/>
                    <a:pt x="15" y="21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40"/>
            <p:cNvSpPr>
              <a:spLocks/>
            </p:cNvSpPr>
            <p:nvPr/>
          </p:nvSpPr>
          <p:spPr bwMode="auto">
            <a:xfrm>
              <a:off x="9327555" y="5817707"/>
              <a:ext cx="57259" cy="58532"/>
            </a:xfrm>
            <a:custGeom>
              <a:avLst/>
              <a:gdLst>
                <a:gd name="T0" fmla="*/ 12 w 16"/>
                <a:gd name="T1" fmla="*/ 16 h 16"/>
                <a:gd name="T2" fmla="*/ 15 w 16"/>
                <a:gd name="T3" fmla="*/ 14 h 16"/>
                <a:gd name="T4" fmla="*/ 14 w 16"/>
                <a:gd name="T5" fmla="*/ 12 h 16"/>
                <a:gd name="T6" fmla="*/ 10 w 16"/>
                <a:gd name="T7" fmla="*/ 9 h 16"/>
                <a:gd name="T8" fmla="*/ 6 w 16"/>
                <a:gd name="T9" fmla="*/ 2 h 16"/>
                <a:gd name="T10" fmla="*/ 1 w 16"/>
                <a:gd name="T11" fmla="*/ 4 h 16"/>
                <a:gd name="T12" fmla="*/ 12 w 16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6">
                  <a:moveTo>
                    <a:pt x="12" y="16"/>
                  </a:moveTo>
                  <a:cubicBezTo>
                    <a:pt x="13" y="16"/>
                    <a:pt x="14" y="15"/>
                    <a:pt x="15" y="14"/>
                  </a:cubicBezTo>
                  <a:cubicBezTo>
                    <a:pt x="16" y="13"/>
                    <a:pt x="15" y="12"/>
                    <a:pt x="14" y="12"/>
                  </a:cubicBezTo>
                  <a:cubicBezTo>
                    <a:pt x="12" y="12"/>
                    <a:pt x="11" y="10"/>
                    <a:pt x="10" y="9"/>
                  </a:cubicBezTo>
                  <a:cubicBezTo>
                    <a:pt x="8" y="7"/>
                    <a:pt x="7" y="5"/>
                    <a:pt x="6" y="2"/>
                  </a:cubicBezTo>
                  <a:cubicBezTo>
                    <a:pt x="5" y="0"/>
                    <a:pt x="0" y="2"/>
                    <a:pt x="1" y="4"/>
                  </a:cubicBezTo>
                  <a:cubicBezTo>
                    <a:pt x="3" y="8"/>
                    <a:pt x="6" y="15"/>
                    <a:pt x="12" y="16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41"/>
            <p:cNvSpPr>
              <a:spLocks/>
            </p:cNvSpPr>
            <p:nvPr/>
          </p:nvSpPr>
          <p:spPr bwMode="auto">
            <a:xfrm>
              <a:off x="9370817" y="5807528"/>
              <a:ext cx="85252" cy="94160"/>
            </a:xfrm>
            <a:custGeom>
              <a:avLst/>
              <a:gdLst>
                <a:gd name="T0" fmla="*/ 17 w 24"/>
                <a:gd name="T1" fmla="*/ 25 h 26"/>
                <a:gd name="T2" fmla="*/ 21 w 24"/>
                <a:gd name="T3" fmla="*/ 22 h 26"/>
                <a:gd name="T4" fmla="*/ 6 w 24"/>
                <a:gd name="T5" fmla="*/ 3 h 26"/>
                <a:gd name="T6" fmla="*/ 1 w 24"/>
                <a:gd name="T7" fmla="*/ 4 h 26"/>
                <a:gd name="T8" fmla="*/ 17 w 24"/>
                <a:gd name="T9" fmla="*/ 2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6">
                  <a:moveTo>
                    <a:pt x="17" y="25"/>
                  </a:moveTo>
                  <a:cubicBezTo>
                    <a:pt x="20" y="26"/>
                    <a:pt x="24" y="23"/>
                    <a:pt x="21" y="22"/>
                  </a:cubicBezTo>
                  <a:cubicBezTo>
                    <a:pt x="12" y="19"/>
                    <a:pt x="8" y="10"/>
                    <a:pt x="6" y="3"/>
                  </a:cubicBezTo>
                  <a:cubicBezTo>
                    <a:pt x="5" y="0"/>
                    <a:pt x="0" y="2"/>
                    <a:pt x="1" y="4"/>
                  </a:cubicBezTo>
                  <a:cubicBezTo>
                    <a:pt x="3" y="13"/>
                    <a:pt x="8" y="23"/>
                    <a:pt x="17" y="25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42"/>
            <p:cNvSpPr>
              <a:spLocks/>
            </p:cNvSpPr>
            <p:nvPr/>
          </p:nvSpPr>
          <p:spPr bwMode="auto">
            <a:xfrm>
              <a:off x="9420441" y="5807528"/>
              <a:ext cx="72528" cy="82708"/>
            </a:xfrm>
            <a:custGeom>
              <a:avLst/>
              <a:gdLst>
                <a:gd name="T0" fmla="*/ 19 w 20"/>
                <a:gd name="T1" fmla="*/ 20 h 23"/>
                <a:gd name="T2" fmla="*/ 6 w 20"/>
                <a:gd name="T3" fmla="*/ 1 h 23"/>
                <a:gd name="T4" fmla="*/ 1 w 20"/>
                <a:gd name="T5" fmla="*/ 3 h 23"/>
                <a:gd name="T6" fmla="*/ 14 w 20"/>
                <a:gd name="T7" fmla="*/ 22 h 23"/>
                <a:gd name="T8" fmla="*/ 19 w 20"/>
                <a:gd name="T9" fmla="*/ 2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3">
                  <a:moveTo>
                    <a:pt x="19" y="20"/>
                  </a:moveTo>
                  <a:cubicBezTo>
                    <a:pt x="14" y="14"/>
                    <a:pt x="10" y="8"/>
                    <a:pt x="6" y="1"/>
                  </a:cubicBezTo>
                  <a:cubicBezTo>
                    <a:pt x="5" y="0"/>
                    <a:pt x="0" y="2"/>
                    <a:pt x="1" y="3"/>
                  </a:cubicBezTo>
                  <a:cubicBezTo>
                    <a:pt x="5" y="9"/>
                    <a:pt x="9" y="16"/>
                    <a:pt x="14" y="22"/>
                  </a:cubicBezTo>
                  <a:cubicBezTo>
                    <a:pt x="15" y="23"/>
                    <a:pt x="20" y="21"/>
                    <a:pt x="19" y="20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43"/>
            <p:cNvSpPr>
              <a:spLocks/>
            </p:cNvSpPr>
            <p:nvPr/>
          </p:nvSpPr>
          <p:spPr bwMode="auto">
            <a:xfrm>
              <a:off x="9477700" y="5821524"/>
              <a:ext cx="54714" cy="50897"/>
            </a:xfrm>
            <a:custGeom>
              <a:avLst/>
              <a:gdLst>
                <a:gd name="T0" fmla="*/ 12 w 15"/>
                <a:gd name="T1" fmla="*/ 12 h 14"/>
                <a:gd name="T2" fmla="*/ 15 w 15"/>
                <a:gd name="T3" fmla="*/ 11 h 14"/>
                <a:gd name="T4" fmla="*/ 12 w 15"/>
                <a:gd name="T5" fmla="*/ 10 h 14"/>
                <a:gd name="T6" fmla="*/ 9 w 15"/>
                <a:gd name="T7" fmla="*/ 8 h 14"/>
                <a:gd name="T8" fmla="*/ 5 w 15"/>
                <a:gd name="T9" fmla="*/ 1 h 14"/>
                <a:gd name="T10" fmla="*/ 0 w 15"/>
                <a:gd name="T11" fmla="*/ 3 h 14"/>
                <a:gd name="T12" fmla="*/ 12 w 15"/>
                <a:gd name="T13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4">
                  <a:moveTo>
                    <a:pt x="12" y="12"/>
                  </a:moveTo>
                  <a:cubicBezTo>
                    <a:pt x="12" y="12"/>
                    <a:pt x="14" y="12"/>
                    <a:pt x="15" y="11"/>
                  </a:cubicBezTo>
                  <a:cubicBezTo>
                    <a:pt x="15" y="10"/>
                    <a:pt x="13" y="10"/>
                    <a:pt x="12" y="10"/>
                  </a:cubicBezTo>
                  <a:cubicBezTo>
                    <a:pt x="11" y="10"/>
                    <a:pt x="10" y="9"/>
                    <a:pt x="9" y="8"/>
                  </a:cubicBezTo>
                  <a:cubicBezTo>
                    <a:pt x="7" y="6"/>
                    <a:pt x="6" y="4"/>
                    <a:pt x="5" y="1"/>
                  </a:cubicBezTo>
                  <a:cubicBezTo>
                    <a:pt x="5" y="0"/>
                    <a:pt x="0" y="1"/>
                    <a:pt x="0" y="3"/>
                  </a:cubicBezTo>
                  <a:cubicBezTo>
                    <a:pt x="2" y="8"/>
                    <a:pt x="5" y="14"/>
                    <a:pt x="12" y="12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44"/>
            <p:cNvSpPr>
              <a:spLocks/>
            </p:cNvSpPr>
            <p:nvPr/>
          </p:nvSpPr>
          <p:spPr bwMode="auto">
            <a:xfrm>
              <a:off x="9506966" y="5799893"/>
              <a:ext cx="47080" cy="39446"/>
            </a:xfrm>
            <a:custGeom>
              <a:avLst/>
              <a:gdLst>
                <a:gd name="T0" fmla="*/ 12 w 13"/>
                <a:gd name="T1" fmla="*/ 8 h 11"/>
                <a:gd name="T2" fmla="*/ 6 w 13"/>
                <a:gd name="T3" fmla="*/ 1 h 11"/>
                <a:gd name="T4" fmla="*/ 1 w 13"/>
                <a:gd name="T5" fmla="*/ 2 h 11"/>
                <a:gd name="T6" fmla="*/ 7 w 13"/>
                <a:gd name="T7" fmla="*/ 10 h 11"/>
                <a:gd name="T8" fmla="*/ 12 w 13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1">
                  <a:moveTo>
                    <a:pt x="12" y="8"/>
                  </a:moveTo>
                  <a:cubicBezTo>
                    <a:pt x="10" y="5"/>
                    <a:pt x="8" y="3"/>
                    <a:pt x="6" y="1"/>
                  </a:cubicBezTo>
                  <a:cubicBezTo>
                    <a:pt x="5" y="0"/>
                    <a:pt x="0" y="2"/>
                    <a:pt x="1" y="2"/>
                  </a:cubicBezTo>
                  <a:cubicBezTo>
                    <a:pt x="3" y="5"/>
                    <a:pt x="5" y="7"/>
                    <a:pt x="7" y="10"/>
                  </a:cubicBezTo>
                  <a:cubicBezTo>
                    <a:pt x="8" y="11"/>
                    <a:pt x="13" y="9"/>
                    <a:pt x="12" y="8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45"/>
            <p:cNvSpPr>
              <a:spLocks/>
            </p:cNvSpPr>
            <p:nvPr/>
          </p:nvSpPr>
          <p:spPr bwMode="auto">
            <a:xfrm>
              <a:off x="9542593" y="5785896"/>
              <a:ext cx="43262" cy="29266"/>
            </a:xfrm>
            <a:custGeom>
              <a:avLst/>
              <a:gdLst>
                <a:gd name="T0" fmla="*/ 7 w 12"/>
                <a:gd name="T1" fmla="*/ 8 h 8"/>
                <a:gd name="T2" fmla="*/ 11 w 12"/>
                <a:gd name="T3" fmla="*/ 7 h 8"/>
                <a:gd name="T4" fmla="*/ 10 w 12"/>
                <a:gd name="T5" fmla="*/ 5 h 8"/>
                <a:gd name="T6" fmla="*/ 6 w 12"/>
                <a:gd name="T7" fmla="*/ 1 h 8"/>
                <a:gd name="T8" fmla="*/ 0 w 12"/>
                <a:gd name="T9" fmla="*/ 3 h 8"/>
                <a:gd name="T10" fmla="*/ 7 w 12"/>
                <a:gd name="T11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8">
                  <a:moveTo>
                    <a:pt x="7" y="8"/>
                  </a:moveTo>
                  <a:cubicBezTo>
                    <a:pt x="8" y="8"/>
                    <a:pt x="10" y="7"/>
                    <a:pt x="11" y="7"/>
                  </a:cubicBezTo>
                  <a:cubicBezTo>
                    <a:pt x="12" y="6"/>
                    <a:pt x="11" y="5"/>
                    <a:pt x="10" y="5"/>
                  </a:cubicBezTo>
                  <a:cubicBezTo>
                    <a:pt x="8" y="5"/>
                    <a:pt x="7" y="3"/>
                    <a:pt x="6" y="1"/>
                  </a:cubicBezTo>
                  <a:cubicBezTo>
                    <a:pt x="5" y="0"/>
                    <a:pt x="0" y="2"/>
                    <a:pt x="0" y="3"/>
                  </a:cubicBezTo>
                  <a:cubicBezTo>
                    <a:pt x="2" y="5"/>
                    <a:pt x="4" y="7"/>
                    <a:pt x="7" y="8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46"/>
            <p:cNvSpPr>
              <a:spLocks/>
            </p:cNvSpPr>
            <p:nvPr/>
          </p:nvSpPr>
          <p:spPr bwMode="auto">
            <a:xfrm>
              <a:off x="9604942" y="5721002"/>
              <a:ext cx="35628" cy="35628"/>
            </a:xfrm>
            <a:custGeom>
              <a:avLst/>
              <a:gdLst>
                <a:gd name="T0" fmla="*/ 1 w 10"/>
                <a:gd name="T1" fmla="*/ 3 h 10"/>
                <a:gd name="T2" fmla="*/ 3 w 10"/>
                <a:gd name="T3" fmla="*/ 9 h 10"/>
                <a:gd name="T4" fmla="*/ 8 w 10"/>
                <a:gd name="T5" fmla="*/ 9 h 10"/>
                <a:gd name="T6" fmla="*/ 10 w 10"/>
                <a:gd name="T7" fmla="*/ 6 h 10"/>
                <a:gd name="T8" fmla="*/ 7 w 10"/>
                <a:gd name="T9" fmla="*/ 5 h 10"/>
                <a:gd name="T10" fmla="*/ 6 w 10"/>
                <a:gd name="T11" fmla="*/ 2 h 10"/>
                <a:gd name="T12" fmla="*/ 1 w 10"/>
                <a:gd name="T13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0">
                  <a:moveTo>
                    <a:pt x="1" y="3"/>
                  </a:moveTo>
                  <a:cubicBezTo>
                    <a:pt x="2" y="5"/>
                    <a:pt x="2" y="7"/>
                    <a:pt x="3" y="9"/>
                  </a:cubicBezTo>
                  <a:cubicBezTo>
                    <a:pt x="5" y="10"/>
                    <a:pt x="6" y="10"/>
                    <a:pt x="8" y="9"/>
                  </a:cubicBezTo>
                  <a:cubicBezTo>
                    <a:pt x="9" y="8"/>
                    <a:pt x="10" y="7"/>
                    <a:pt x="10" y="6"/>
                  </a:cubicBezTo>
                  <a:cubicBezTo>
                    <a:pt x="10" y="5"/>
                    <a:pt x="9" y="4"/>
                    <a:pt x="7" y="5"/>
                  </a:cubicBezTo>
                  <a:cubicBezTo>
                    <a:pt x="7" y="4"/>
                    <a:pt x="7" y="3"/>
                    <a:pt x="6" y="2"/>
                  </a:cubicBezTo>
                  <a:cubicBezTo>
                    <a:pt x="6" y="0"/>
                    <a:pt x="0" y="1"/>
                    <a:pt x="1" y="3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47"/>
            <p:cNvSpPr>
              <a:spLocks/>
            </p:cNvSpPr>
            <p:nvPr/>
          </p:nvSpPr>
          <p:spPr bwMode="auto">
            <a:xfrm>
              <a:off x="9690194" y="5626842"/>
              <a:ext cx="33083" cy="21631"/>
            </a:xfrm>
            <a:custGeom>
              <a:avLst/>
              <a:gdLst>
                <a:gd name="T0" fmla="*/ 0 w 9"/>
                <a:gd name="T1" fmla="*/ 3 h 6"/>
                <a:gd name="T2" fmla="*/ 3 w 9"/>
                <a:gd name="T3" fmla="*/ 5 h 6"/>
                <a:gd name="T4" fmla="*/ 8 w 9"/>
                <a:gd name="T5" fmla="*/ 4 h 6"/>
                <a:gd name="T6" fmla="*/ 5 w 9"/>
                <a:gd name="T7" fmla="*/ 1 h 6"/>
                <a:gd name="T8" fmla="*/ 0 w 9"/>
                <a:gd name="T9" fmla="*/ 2 h 6"/>
                <a:gd name="T10" fmla="*/ 0 w 9"/>
                <a:gd name="T11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6">
                  <a:moveTo>
                    <a:pt x="0" y="3"/>
                  </a:moveTo>
                  <a:cubicBezTo>
                    <a:pt x="1" y="4"/>
                    <a:pt x="2" y="4"/>
                    <a:pt x="3" y="5"/>
                  </a:cubicBezTo>
                  <a:cubicBezTo>
                    <a:pt x="4" y="6"/>
                    <a:pt x="9" y="4"/>
                    <a:pt x="8" y="4"/>
                  </a:cubicBezTo>
                  <a:cubicBezTo>
                    <a:pt x="7" y="3"/>
                    <a:pt x="6" y="2"/>
                    <a:pt x="5" y="1"/>
                  </a:cubicBezTo>
                  <a:cubicBezTo>
                    <a:pt x="4" y="0"/>
                    <a:pt x="0" y="1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48"/>
            <p:cNvSpPr>
              <a:spLocks/>
            </p:cNvSpPr>
            <p:nvPr/>
          </p:nvSpPr>
          <p:spPr bwMode="auto">
            <a:xfrm>
              <a:off x="11066952" y="5359630"/>
              <a:ext cx="53442" cy="62349"/>
            </a:xfrm>
            <a:custGeom>
              <a:avLst/>
              <a:gdLst>
                <a:gd name="T0" fmla="*/ 9 w 15"/>
                <a:gd name="T1" fmla="*/ 15 h 17"/>
                <a:gd name="T2" fmla="*/ 14 w 15"/>
                <a:gd name="T3" fmla="*/ 14 h 17"/>
                <a:gd name="T4" fmla="*/ 6 w 15"/>
                <a:gd name="T5" fmla="*/ 1 h 17"/>
                <a:gd name="T6" fmla="*/ 1 w 15"/>
                <a:gd name="T7" fmla="*/ 3 h 17"/>
                <a:gd name="T8" fmla="*/ 9 w 15"/>
                <a:gd name="T9" fmla="*/ 1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7">
                  <a:moveTo>
                    <a:pt x="9" y="15"/>
                  </a:moveTo>
                  <a:cubicBezTo>
                    <a:pt x="9" y="17"/>
                    <a:pt x="15" y="16"/>
                    <a:pt x="14" y="14"/>
                  </a:cubicBezTo>
                  <a:cubicBezTo>
                    <a:pt x="13" y="9"/>
                    <a:pt x="10" y="5"/>
                    <a:pt x="6" y="1"/>
                  </a:cubicBezTo>
                  <a:cubicBezTo>
                    <a:pt x="5" y="0"/>
                    <a:pt x="0" y="2"/>
                    <a:pt x="1" y="3"/>
                  </a:cubicBezTo>
                  <a:cubicBezTo>
                    <a:pt x="5" y="7"/>
                    <a:pt x="7" y="11"/>
                    <a:pt x="9" y="15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49"/>
            <p:cNvSpPr>
              <a:spLocks/>
            </p:cNvSpPr>
            <p:nvPr/>
          </p:nvSpPr>
          <p:spPr bwMode="auto">
            <a:xfrm>
              <a:off x="11033869" y="5042793"/>
              <a:ext cx="108156" cy="111974"/>
            </a:xfrm>
            <a:custGeom>
              <a:avLst/>
              <a:gdLst>
                <a:gd name="T0" fmla="*/ 6 w 30"/>
                <a:gd name="T1" fmla="*/ 1 h 31"/>
                <a:gd name="T2" fmla="*/ 1 w 30"/>
                <a:gd name="T3" fmla="*/ 3 h 31"/>
                <a:gd name="T4" fmla="*/ 23 w 30"/>
                <a:gd name="T5" fmla="*/ 29 h 31"/>
                <a:gd name="T6" fmla="*/ 29 w 30"/>
                <a:gd name="T7" fmla="*/ 28 h 31"/>
                <a:gd name="T8" fmla="*/ 6 w 30"/>
                <a:gd name="T9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1">
                  <a:moveTo>
                    <a:pt x="6" y="1"/>
                  </a:moveTo>
                  <a:cubicBezTo>
                    <a:pt x="5" y="0"/>
                    <a:pt x="0" y="2"/>
                    <a:pt x="1" y="3"/>
                  </a:cubicBezTo>
                  <a:cubicBezTo>
                    <a:pt x="9" y="11"/>
                    <a:pt x="18" y="19"/>
                    <a:pt x="23" y="29"/>
                  </a:cubicBezTo>
                  <a:cubicBezTo>
                    <a:pt x="24" y="31"/>
                    <a:pt x="30" y="29"/>
                    <a:pt x="29" y="28"/>
                  </a:cubicBezTo>
                  <a:cubicBezTo>
                    <a:pt x="23" y="17"/>
                    <a:pt x="14" y="9"/>
                    <a:pt x="6" y="1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50"/>
            <p:cNvSpPr>
              <a:spLocks/>
            </p:cNvSpPr>
            <p:nvPr/>
          </p:nvSpPr>
          <p:spPr bwMode="auto">
            <a:xfrm>
              <a:off x="11228549" y="4869742"/>
              <a:ext cx="68711" cy="143785"/>
            </a:xfrm>
            <a:custGeom>
              <a:avLst/>
              <a:gdLst>
                <a:gd name="T0" fmla="*/ 18 w 19"/>
                <a:gd name="T1" fmla="*/ 38 h 40"/>
                <a:gd name="T2" fmla="*/ 19 w 19"/>
                <a:gd name="T3" fmla="*/ 35 h 40"/>
                <a:gd name="T4" fmla="*/ 17 w 19"/>
                <a:gd name="T5" fmla="*/ 34 h 40"/>
                <a:gd name="T6" fmla="*/ 6 w 19"/>
                <a:gd name="T7" fmla="*/ 2 h 40"/>
                <a:gd name="T8" fmla="*/ 1 w 19"/>
                <a:gd name="T9" fmla="*/ 4 h 40"/>
                <a:gd name="T10" fmla="*/ 13 w 19"/>
                <a:gd name="T11" fmla="*/ 38 h 40"/>
                <a:gd name="T12" fmla="*/ 18 w 19"/>
                <a:gd name="T13" fmla="*/ 3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40">
                  <a:moveTo>
                    <a:pt x="18" y="38"/>
                  </a:moveTo>
                  <a:cubicBezTo>
                    <a:pt x="18" y="37"/>
                    <a:pt x="19" y="36"/>
                    <a:pt x="19" y="35"/>
                  </a:cubicBezTo>
                  <a:cubicBezTo>
                    <a:pt x="19" y="34"/>
                    <a:pt x="18" y="34"/>
                    <a:pt x="17" y="34"/>
                  </a:cubicBezTo>
                  <a:cubicBezTo>
                    <a:pt x="13" y="23"/>
                    <a:pt x="14" y="11"/>
                    <a:pt x="6" y="2"/>
                  </a:cubicBezTo>
                  <a:cubicBezTo>
                    <a:pt x="5" y="0"/>
                    <a:pt x="0" y="2"/>
                    <a:pt x="1" y="4"/>
                  </a:cubicBezTo>
                  <a:cubicBezTo>
                    <a:pt x="9" y="14"/>
                    <a:pt x="7" y="27"/>
                    <a:pt x="13" y="38"/>
                  </a:cubicBezTo>
                  <a:cubicBezTo>
                    <a:pt x="13" y="40"/>
                    <a:pt x="17" y="39"/>
                    <a:pt x="18" y="38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51"/>
            <p:cNvSpPr>
              <a:spLocks/>
            </p:cNvSpPr>
            <p:nvPr/>
          </p:nvSpPr>
          <p:spPr bwMode="auto">
            <a:xfrm>
              <a:off x="11304894" y="4785761"/>
              <a:ext cx="71255" cy="159055"/>
            </a:xfrm>
            <a:custGeom>
              <a:avLst/>
              <a:gdLst>
                <a:gd name="T0" fmla="*/ 20 w 20"/>
                <a:gd name="T1" fmla="*/ 41 h 44"/>
                <a:gd name="T2" fmla="*/ 20 w 20"/>
                <a:gd name="T3" fmla="*/ 39 h 44"/>
                <a:gd name="T4" fmla="*/ 20 w 20"/>
                <a:gd name="T5" fmla="*/ 39 h 44"/>
                <a:gd name="T6" fmla="*/ 6 w 20"/>
                <a:gd name="T7" fmla="*/ 2 h 44"/>
                <a:gd name="T8" fmla="*/ 0 w 20"/>
                <a:gd name="T9" fmla="*/ 3 h 44"/>
                <a:gd name="T10" fmla="*/ 15 w 20"/>
                <a:gd name="T11" fmla="*/ 43 h 44"/>
                <a:gd name="T12" fmla="*/ 20 w 20"/>
                <a:gd name="T13" fmla="*/ 4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44">
                  <a:moveTo>
                    <a:pt x="20" y="41"/>
                  </a:moveTo>
                  <a:cubicBezTo>
                    <a:pt x="20" y="40"/>
                    <a:pt x="20" y="40"/>
                    <a:pt x="20" y="39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17" y="26"/>
                    <a:pt x="12" y="14"/>
                    <a:pt x="6" y="2"/>
                  </a:cubicBezTo>
                  <a:cubicBezTo>
                    <a:pt x="5" y="0"/>
                    <a:pt x="0" y="2"/>
                    <a:pt x="0" y="3"/>
                  </a:cubicBezTo>
                  <a:cubicBezTo>
                    <a:pt x="7" y="16"/>
                    <a:pt x="13" y="29"/>
                    <a:pt x="15" y="43"/>
                  </a:cubicBezTo>
                  <a:cubicBezTo>
                    <a:pt x="15" y="44"/>
                    <a:pt x="20" y="43"/>
                    <a:pt x="20" y="41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52"/>
            <p:cNvSpPr>
              <a:spLocks/>
            </p:cNvSpPr>
            <p:nvPr/>
          </p:nvSpPr>
          <p:spPr bwMode="auto">
            <a:xfrm>
              <a:off x="10778113" y="5446156"/>
              <a:ext cx="94159" cy="101795"/>
            </a:xfrm>
            <a:custGeom>
              <a:avLst/>
              <a:gdLst>
                <a:gd name="T0" fmla="*/ 23 w 26"/>
                <a:gd name="T1" fmla="*/ 2 h 28"/>
                <a:gd name="T2" fmla="*/ 18 w 26"/>
                <a:gd name="T3" fmla="*/ 3 h 28"/>
                <a:gd name="T4" fmla="*/ 16 w 26"/>
                <a:gd name="T5" fmla="*/ 19 h 28"/>
                <a:gd name="T6" fmla="*/ 15 w 26"/>
                <a:gd name="T7" fmla="*/ 21 h 28"/>
                <a:gd name="T8" fmla="*/ 16 w 26"/>
                <a:gd name="T9" fmla="*/ 21 h 28"/>
                <a:gd name="T10" fmla="*/ 14 w 26"/>
                <a:gd name="T11" fmla="*/ 22 h 28"/>
                <a:gd name="T12" fmla="*/ 12 w 26"/>
                <a:gd name="T13" fmla="*/ 20 h 28"/>
                <a:gd name="T14" fmla="*/ 7 w 26"/>
                <a:gd name="T15" fmla="*/ 13 h 28"/>
                <a:gd name="T16" fmla="*/ 2 w 26"/>
                <a:gd name="T17" fmla="*/ 15 h 28"/>
                <a:gd name="T18" fmla="*/ 10 w 26"/>
                <a:gd name="T19" fmla="*/ 25 h 28"/>
                <a:gd name="T20" fmla="*/ 21 w 26"/>
                <a:gd name="T21" fmla="*/ 22 h 28"/>
                <a:gd name="T22" fmla="*/ 20 w 26"/>
                <a:gd name="T23" fmla="*/ 20 h 28"/>
                <a:gd name="T24" fmla="*/ 23 w 26"/>
                <a:gd name="T25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" h="28">
                  <a:moveTo>
                    <a:pt x="23" y="2"/>
                  </a:moveTo>
                  <a:cubicBezTo>
                    <a:pt x="23" y="0"/>
                    <a:pt x="17" y="1"/>
                    <a:pt x="18" y="3"/>
                  </a:cubicBezTo>
                  <a:cubicBezTo>
                    <a:pt x="18" y="8"/>
                    <a:pt x="21" y="16"/>
                    <a:pt x="16" y="19"/>
                  </a:cubicBezTo>
                  <a:cubicBezTo>
                    <a:pt x="15" y="19"/>
                    <a:pt x="14" y="21"/>
                    <a:pt x="15" y="21"/>
                  </a:cubicBezTo>
                  <a:cubicBezTo>
                    <a:pt x="15" y="21"/>
                    <a:pt x="16" y="21"/>
                    <a:pt x="16" y="21"/>
                  </a:cubicBezTo>
                  <a:cubicBezTo>
                    <a:pt x="15" y="22"/>
                    <a:pt x="15" y="22"/>
                    <a:pt x="14" y="22"/>
                  </a:cubicBezTo>
                  <a:cubicBezTo>
                    <a:pt x="13" y="22"/>
                    <a:pt x="12" y="21"/>
                    <a:pt x="12" y="20"/>
                  </a:cubicBezTo>
                  <a:cubicBezTo>
                    <a:pt x="10" y="18"/>
                    <a:pt x="8" y="15"/>
                    <a:pt x="7" y="13"/>
                  </a:cubicBezTo>
                  <a:cubicBezTo>
                    <a:pt x="6" y="11"/>
                    <a:pt x="0" y="13"/>
                    <a:pt x="2" y="15"/>
                  </a:cubicBezTo>
                  <a:cubicBezTo>
                    <a:pt x="4" y="19"/>
                    <a:pt x="7" y="23"/>
                    <a:pt x="10" y="25"/>
                  </a:cubicBezTo>
                  <a:cubicBezTo>
                    <a:pt x="14" y="28"/>
                    <a:pt x="19" y="25"/>
                    <a:pt x="21" y="22"/>
                  </a:cubicBezTo>
                  <a:cubicBezTo>
                    <a:pt x="21" y="21"/>
                    <a:pt x="21" y="20"/>
                    <a:pt x="20" y="20"/>
                  </a:cubicBezTo>
                  <a:cubicBezTo>
                    <a:pt x="26" y="16"/>
                    <a:pt x="24" y="8"/>
                    <a:pt x="23" y="2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53"/>
            <p:cNvSpPr>
              <a:spLocks/>
            </p:cNvSpPr>
            <p:nvPr/>
          </p:nvSpPr>
          <p:spPr bwMode="auto">
            <a:xfrm>
              <a:off x="10691588" y="5388896"/>
              <a:ext cx="190863" cy="61077"/>
            </a:xfrm>
            <a:custGeom>
              <a:avLst/>
              <a:gdLst>
                <a:gd name="T0" fmla="*/ 42 w 53"/>
                <a:gd name="T1" fmla="*/ 1 h 17"/>
                <a:gd name="T2" fmla="*/ 34 w 53"/>
                <a:gd name="T3" fmla="*/ 5 h 17"/>
                <a:gd name="T4" fmla="*/ 4 w 53"/>
                <a:gd name="T5" fmla="*/ 12 h 17"/>
                <a:gd name="T6" fmla="*/ 3 w 53"/>
                <a:gd name="T7" fmla="*/ 14 h 17"/>
                <a:gd name="T8" fmla="*/ 28 w 53"/>
                <a:gd name="T9" fmla="*/ 11 h 17"/>
                <a:gd name="T10" fmla="*/ 38 w 53"/>
                <a:gd name="T11" fmla="*/ 5 h 17"/>
                <a:gd name="T12" fmla="*/ 43 w 53"/>
                <a:gd name="T13" fmla="*/ 15 h 17"/>
                <a:gd name="T14" fmla="*/ 48 w 53"/>
                <a:gd name="T15" fmla="*/ 15 h 17"/>
                <a:gd name="T16" fmla="*/ 42 w 53"/>
                <a:gd name="T17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" h="17">
                  <a:moveTo>
                    <a:pt x="42" y="1"/>
                  </a:moveTo>
                  <a:cubicBezTo>
                    <a:pt x="39" y="1"/>
                    <a:pt x="36" y="3"/>
                    <a:pt x="34" y="5"/>
                  </a:cubicBezTo>
                  <a:cubicBezTo>
                    <a:pt x="25" y="11"/>
                    <a:pt x="14" y="10"/>
                    <a:pt x="4" y="12"/>
                  </a:cubicBezTo>
                  <a:cubicBezTo>
                    <a:pt x="2" y="12"/>
                    <a:pt x="0" y="15"/>
                    <a:pt x="3" y="14"/>
                  </a:cubicBezTo>
                  <a:cubicBezTo>
                    <a:pt x="11" y="13"/>
                    <a:pt x="20" y="14"/>
                    <a:pt x="28" y="11"/>
                  </a:cubicBezTo>
                  <a:cubicBezTo>
                    <a:pt x="32" y="9"/>
                    <a:pt x="35" y="7"/>
                    <a:pt x="38" y="5"/>
                  </a:cubicBezTo>
                  <a:cubicBezTo>
                    <a:pt x="45" y="0"/>
                    <a:pt x="47" y="11"/>
                    <a:pt x="43" y="15"/>
                  </a:cubicBezTo>
                  <a:cubicBezTo>
                    <a:pt x="42" y="17"/>
                    <a:pt x="47" y="16"/>
                    <a:pt x="48" y="15"/>
                  </a:cubicBezTo>
                  <a:cubicBezTo>
                    <a:pt x="53" y="10"/>
                    <a:pt x="51" y="0"/>
                    <a:pt x="42" y="1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54"/>
            <p:cNvSpPr>
              <a:spLocks/>
            </p:cNvSpPr>
            <p:nvPr/>
          </p:nvSpPr>
          <p:spPr bwMode="auto">
            <a:xfrm>
              <a:off x="10897720" y="5457608"/>
              <a:ext cx="61076" cy="29266"/>
            </a:xfrm>
            <a:custGeom>
              <a:avLst/>
              <a:gdLst>
                <a:gd name="T0" fmla="*/ 16 w 17"/>
                <a:gd name="T1" fmla="*/ 2 h 8"/>
                <a:gd name="T2" fmla="*/ 14 w 17"/>
                <a:gd name="T3" fmla="*/ 0 h 8"/>
                <a:gd name="T4" fmla="*/ 11 w 17"/>
                <a:gd name="T5" fmla="*/ 1 h 8"/>
                <a:gd name="T6" fmla="*/ 5 w 17"/>
                <a:gd name="T7" fmla="*/ 2 h 8"/>
                <a:gd name="T8" fmla="*/ 1 w 17"/>
                <a:gd name="T9" fmla="*/ 3 h 8"/>
                <a:gd name="T10" fmla="*/ 1 w 17"/>
                <a:gd name="T11" fmla="*/ 5 h 8"/>
                <a:gd name="T12" fmla="*/ 16 w 17"/>
                <a:gd name="T13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8">
                  <a:moveTo>
                    <a:pt x="16" y="2"/>
                  </a:moveTo>
                  <a:cubicBezTo>
                    <a:pt x="17" y="1"/>
                    <a:pt x="15" y="0"/>
                    <a:pt x="14" y="0"/>
                  </a:cubicBezTo>
                  <a:cubicBezTo>
                    <a:pt x="13" y="0"/>
                    <a:pt x="12" y="0"/>
                    <a:pt x="11" y="1"/>
                  </a:cubicBezTo>
                  <a:cubicBezTo>
                    <a:pt x="10" y="4"/>
                    <a:pt x="7" y="3"/>
                    <a:pt x="5" y="2"/>
                  </a:cubicBezTo>
                  <a:cubicBezTo>
                    <a:pt x="4" y="2"/>
                    <a:pt x="3" y="2"/>
                    <a:pt x="1" y="3"/>
                  </a:cubicBezTo>
                  <a:cubicBezTo>
                    <a:pt x="1" y="3"/>
                    <a:pt x="0" y="5"/>
                    <a:pt x="1" y="5"/>
                  </a:cubicBezTo>
                  <a:cubicBezTo>
                    <a:pt x="6" y="8"/>
                    <a:pt x="13" y="7"/>
                    <a:pt x="16" y="2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55"/>
            <p:cNvSpPr>
              <a:spLocks/>
            </p:cNvSpPr>
            <p:nvPr/>
          </p:nvSpPr>
          <p:spPr bwMode="auto">
            <a:xfrm>
              <a:off x="10760299" y="5245111"/>
              <a:ext cx="43262" cy="61077"/>
            </a:xfrm>
            <a:custGeom>
              <a:avLst/>
              <a:gdLst>
                <a:gd name="T0" fmla="*/ 8 w 12"/>
                <a:gd name="T1" fmla="*/ 14 h 17"/>
                <a:gd name="T2" fmla="*/ 11 w 12"/>
                <a:gd name="T3" fmla="*/ 7 h 17"/>
                <a:gd name="T4" fmla="*/ 7 w 12"/>
                <a:gd name="T5" fmla="*/ 7 h 17"/>
                <a:gd name="T6" fmla="*/ 6 w 12"/>
                <a:gd name="T7" fmla="*/ 1 h 17"/>
                <a:gd name="T8" fmla="*/ 1 w 12"/>
                <a:gd name="T9" fmla="*/ 3 h 17"/>
                <a:gd name="T10" fmla="*/ 3 w 12"/>
                <a:gd name="T11" fmla="*/ 15 h 17"/>
                <a:gd name="T12" fmla="*/ 8 w 12"/>
                <a:gd name="T13" fmla="*/ 1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7">
                  <a:moveTo>
                    <a:pt x="8" y="14"/>
                  </a:moveTo>
                  <a:cubicBezTo>
                    <a:pt x="10" y="12"/>
                    <a:pt x="11" y="10"/>
                    <a:pt x="11" y="7"/>
                  </a:cubicBezTo>
                  <a:cubicBezTo>
                    <a:pt x="12" y="6"/>
                    <a:pt x="8" y="6"/>
                    <a:pt x="7" y="7"/>
                  </a:cubicBezTo>
                  <a:cubicBezTo>
                    <a:pt x="7" y="5"/>
                    <a:pt x="6" y="3"/>
                    <a:pt x="6" y="1"/>
                  </a:cubicBezTo>
                  <a:cubicBezTo>
                    <a:pt x="6" y="0"/>
                    <a:pt x="0" y="1"/>
                    <a:pt x="1" y="3"/>
                  </a:cubicBezTo>
                  <a:cubicBezTo>
                    <a:pt x="1" y="7"/>
                    <a:pt x="2" y="11"/>
                    <a:pt x="3" y="15"/>
                  </a:cubicBezTo>
                  <a:cubicBezTo>
                    <a:pt x="3" y="17"/>
                    <a:pt x="7" y="15"/>
                    <a:pt x="8" y="14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56"/>
            <p:cNvSpPr>
              <a:spLocks/>
            </p:cNvSpPr>
            <p:nvPr/>
          </p:nvSpPr>
          <p:spPr bwMode="auto">
            <a:xfrm>
              <a:off x="8607365" y="5522502"/>
              <a:ext cx="39445" cy="68712"/>
            </a:xfrm>
            <a:custGeom>
              <a:avLst/>
              <a:gdLst>
                <a:gd name="T0" fmla="*/ 9 w 11"/>
                <a:gd name="T1" fmla="*/ 14 h 19"/>
                <a:gd name="T2" fmla="*/ 5 w 11"/>
                <a:gd name="T3" fmla="*/ 2 h 19"/>
                <a:gd name="T4" fmla="*/ 0 w 11"/>
                <a:gd name="T5" fmla="*/ 3 h 19"/>
                <a:gd name="T6" fmla="*/ 3 w 11"/>
                <a:gd name="T7" fmla="*/ 12 h 19"/>
                <a:gd name="T8" fmla="*/ 6 w 11"/>
                <a:gd name="T9" fmla="*/ 19 h 19"/>
                <a:gd name="T10" fmla="*/ 11 w 11"/>
                <a:gd name="T11" fmla="*/ 17 h 19"/>
                <a:gd name="T12" fmla="*/ 10 w 11"/>
                <a:gd name="T13" fmla="*/ 15 h 19"/>
                <a:gd name="T14" fmla="*/ 9 w 11"/>
                <a:gd name="T15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19">
                  <a:moveTo>
                    <a:pt x="9" y="14"/>
                  </a:moveTo>
                  <a:cubicBezTo>
                    <a:pt x="8" y="10"/>
                    <a:pt x="6" y="6"/>
                    <a:pt x="5" y="2"/>
                  </a:cubicBezTo>
                  <a:cubicBezTo>
                    <a:pt x="5" y="0"/>
                    <a:pt x="0" y="1"/>
                    <a:pt x="0" y="3"/>
                  </a:cubicBezTo>
                  <a:cubicBezTo>
                    <a:pt x="1" y="6"/>
                    <a:pt x="2" y="9"/>
                    <a:pt x="3" y="12"/>
                  </a:cubicBezTo>
                  <a:cubicBezTo>
                    <a:pt x="3" y="14"/>
                    <a:pt x="4" y="18"/>
                    <a:pt x="6" y="19"/>
                  </a:cubicBezTo>
                  <a:cubicBezTo>
                    <a:pt x="8" y="19"/>
                    <a:pt x="10" y="18"/>
                    <a:pt x="11" y="17"/>
                  </a:cubicBezTo>
                  <a:cubicBezTo>
                    <a:pt x="11" y="16"/>
                    <a:pt x="11" y="16"/>
                    <a:pt x="10" y="15"/>
                  </a:cubicBezTo>
                  <a:cubicBezTo>
                    <a:pt x="10" y="14"/>
                    <a:pt x="10" y="14"/>
                    <a:pt x="9" y="14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57"/>
            <p:cNvSpPr>
              <a:spLocks/>
            </p:cNvSpPr>
            <p:nvPr/>
          </p:nvSpPr>
          <p:spPr bwMode="auto">
            <a:xfrm>
              <a:off x="8635358" y="5536499"/>
              <a:ext cx="50897" cy="43263"/>
            </a:xfrm>
            <a:custGeom>
              <a:avLst/>
              <a:gdLst>
                <a:gd name="T0" fmla="*/ 11 w 14"/>
                <a:gd name="T1" fmla="*/ 11 h 12"/>
                <a:gd name="T2" fmla="*/ 13 w 14"/>
                <a:gd name="T3" fmla="*/ 9 h 12"/>
                <a:gd name="T4" fmla="*/ 6 w 14"/>
                <a:gd name="T5" fmla="*/ 1 h 12"/>
                <a:gd name="T6" fmla="*/ 1 w 14"/>
                <a:gd name="T7" fmla="*/ 3 h 12"/>
                <a:gd name="T8" fmla="*/ 8 w 14"/>
                <a:gd name="T9" fmla="*/ 11 h 12"/>
                <a:gd name="T10" fmla="*/ 11 w 14"/>
                <a:gd name="T11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12">
                  <a:moveTo>
                    <a:pt x="11" y="11"/>
                  </a:moveTo>
                  <a:cubicBezTo>
                    <a:pt x="12" y="11"/>
                    <a:pt x="14" y="10"/>
                    <a:pt x="13" y="9"/>
                  </a:cubicBezTo>
                  <a:cubicBezTo>
                    <a:pt x="10" y="7"/>
                    <a:pt x="9" y="4"/>
                    <a:pt x="6" y="1"/>
                  </a:cubicBezTo>
                  <a:cubicBezTo>
                    <a:pt x="5" y="0"/>
                    <a:pt x="0" y="2"/>
                    <a:pt x="1" y="3"/>
                  </a:cubicBezTo>
                  <a:cubicBezTo>
                    <a:pt x="4" y="6"/>
                    <a:pt x="5" y="9"/>
                    <a:pt x="8" y="11"/>
                  </a:cubicBezTo>
                  <a:cubicBezTo>
                    <a:pt x="9" y="12"/>
                    <a:pt x="10" y="12"/>
                    <a:pt x="11" y="11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58"/>
            <p:cNvSpPr>
              <a:spLocks/>
            </p:cNvSpPr>
            <p:nvPr/>
          </p:nvSpPr>
          <p:spPr bwMode="auto">
            <a:xfrm>
              <a:off x="8686255" y="5514867"/>
              <a:ext cx="49624" cy="50897"/>
            </a:xfrm>
            <a:custGeom>
              <a:avLst/>
              <a:gdLst>
                <a:gd name="T0" fmla="*/ 6 w 14"/>
                <a:gd name="T1" fmla="*/ 2 h 14"/>
                <a:gd name="T2" fmla="*/ 1 w 14"/>
                <a:gd name="T3" fmla="*/ 4 h 14"/>
                <a:gd name="T4" fmla="*/ 8 w 14"/>
                <a:gd name="T5" fmla="*/ 13 h 14"/>
                <a:gd name="T6" fmla="*/ 12 w 14"/>
                <a:gd name="T7" fmla="*/ 11 h 14"/>
                <a:gd name="T8" fmla="*/ 6 w 14"/>
                <a:gd name="T9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6" y="2"/>
                  </a:moveTo>
                  <a:cubicBezTo>
                    <a:pt x="5" y="0"/>
                    <a:pt x="0" y="2"/>
                    <a:pt x="1" y="4"/>
                  </a:cubicBezTo>
                  <a:cubicBezTo>
                    <a:pt x="3" y="7"/>
                    <a:pt x="5" y="11"/>
                    <a:pt x="8" y="13"/>
                  </a:cubicBezTo>
                  <a:cubicBezTo>
                    <a:pt x="9" y="14"/>
                    <a:pt x="14" y="12"/>
                    <a:pt x="12" y="11"/>
                  </a:cubicBezTo>
                  <a:cubicBezTo>
                    <a:pt x="9" y="9"/>
                    <a:pt x="8" y="5"/>
                    <a:pt x="6" y="2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59"/>
            <p:cNvSpPr>
              <a:spLocks/>
            </p:cNvSpPr>
            <p:nvPr/>
          </p:nvSpPr>
          <p:spPr bwMode="auto">
            <a:xfrm>
              <a:off x="8751149" y="5504688"/>
              <a:ext cx="35628" cy="27994"/>
            </a:xfrm>
            <a:custGeom>
              <a:avLst/>
              <a:gdLst>
                <a:gd name="T0" fmla="*/ 6 w 10"/>
                <a:gd name="T1" fmla="*/ 1 h 8"/>
                <a:gd name="T2" fmla="*/ 0 w 10"/>
                <a:gd name="T3" fmla="*/ 2 h 8"/>
                <a:gd name="T4" fmla="*/ 5 w 10"/>
                <a:gd name="T5" fmla="*/ 8 h 8"/>
                <a:gd name="T6" fmla="*/ 8 w 10"/>
                <a:gd name="T7" fmla="*/ 7 h 8"/>
                <a:gd name="T8" fmla="*/ 10 w 10"/>
                <a:gd name="T9" fmla="*/ 6 h 8"/>
                <a:gd name="T10" fmla="*/ 6 w 10"/>
                <a:gd name="T11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8">
                  <a:moveTo>
                    <a:pt x="6" y="1"/>
                  </a:moveTo>
                  <a:cubicBezTo>
                    <a:pt x="5" y="0"/>
                    <a:pt x="0" y="2"/>
                    <a:pt x="0" y="2"/>
                  </a:cubicBezTo>
                  <a:cubicBezTo>
                    <a:pt x="1" y="5"/>
                    <a:pt x="3" y="6"/>
                    <a:pt x="5" y="8"/>
                  </a:cubicBezTo>
                  <a:cubicBezTo>
                    <a:pt x="5" y="8"/>
                    <a:pt x="7" y="8"/>
                    <a:pt x="8" y="7"/>
                  </a:cubicBezTo>
                  <a:cubicBezTo>
                    <a:pt x="8" y="7"/>
                    <a:pt x="10" y="6"/>
                    <a:pt x="10" y="6"/>
                  </a:cubicBezTo>
                  <a:cubicBezTo>
                    <a:pt x="8" y="5"/>
                    <a:pt x="7" y="3"/>
                    <a:pt x="6" y="1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60"/>
            <p:cNvSpPr>
              <a:spLocks/>
            </p:cNvSpPr>
            <p:nvPr/>
          </p:nvSpPr>
          <p:spPr bwMode="auto">
            <a:xfrm>
              <a:off x="8798228" y="5475422"/>
              <a:ext cx="43262" cy="50897"/>
            </a:xfrm>
            <a:custGeom>
              <a:avLst/>
              <a:gdLst>
                <a:gd name="T0" fmla="*/ 0 w 12"/>
                <a:gd name="T1" fmla="*/ 3 h 14"/>
                <a:gd name="T2" fmla="*/ 6 w 12"/>
                <a:gd name="T3" fmla="*/ 13 h 14"/>
                <a:gd name="T4" fmla="*/ 12 w 12"/>
                <a:gd name="T5" fmla="*/ 11 h 14"/>
                <a:gd name="T6" fmla="*/ 6 w 12"/>
                <a:gd name="T7" fmla="*/ 1 h 14"/>
                <a:gd name="T8" fmla="*/ 0 w 12"/>
                <a:gd name="T9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4">
                  <a:moveTo>
                    <a:pt x="0" y="3"/>
                  </a:moveTo>
                  <a:cubicBezTo>
                    <a:pt x="3" y="6"/>
                    <a:pt x="4" y="9"/>
                    <a:pt x="6" y="13"/>
                  </a:cubicBezTo>
                  <a:cubicBezTo>
                    <a:pt x="7" y="14"/>
                    <a:pt x="12" y="12"/>
                    <a:pt x="12" y="11"/>
                  </a:cubicBezTo>
                  <a:cubicBezTo>
                    <a:pt x="10" y="8"/>
                    <a:pt x="8" y="4"/>
                    <a:pt x="6" y="1"/>
                  </a:cubicBezTo>
                  <a:cubicBezTo>
                    <a:pt x="5" y="0"/>
                    <a:pt x="0" y="2"/>
                    <a:pt x="0" y="3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61"/>
            <p:cNvSpPr>
              <a:spLocks/>
            </p:cNvSpPr>
            <p:nvPr/>
          </p:nvSpPr>
          <p:spPr bwMode="auto">
            <a:xfrm>
              <a:off x="8826221" y="5453790"/>
              <a:ext cx="47080" cy="43263"/>
            </a:xfrm>
            <a:custGeom>
              <a:avLst/>
              <a:gdLst>
                <a:gd name="T0" fmla="*/ 11 w 13"/>
                <a:gd name="T1" fmla="*/ 11 h 12"/>
                <a:gd name="T2" fmla="*/ 12 w 13"/>
                <a:gd name="T3" fmla="*/ 10 h 12"/>
                <a:gd name="T4" fmla="*/ 13 w 13"/>
                <a:gd name="T5" fmla="*/ 9 h 12"/>
                <a:gd name="T6" fmla="*/ 11 w 13"/>
                <a:gd name="T7" fmla="*/ 7 h 12"/>
                <a:gd name="T8" fmla="*/ 11 w 13"/>
                <a:gd name="T9" fmla="*/ 7 h 12"/>
                <a:gd name="T10" fmla="*/ 10 w 13"/>
                <a:gd name="T11" fmla="*/ 5 h 12"/>
                <a:gd name="T12" fmla="*/ 7 w 13"/>
                <a:gd name="T13" fmla="*/ 1 h 12"/>
                <a:gd name="T14" fmla="*/ 2 w 13"/>
                <a:gd name="T15" fmla="*/ 3 h 12"/>
                <a:gd name="T16" fmla="*/ 7 w 13"/>
                <a:gd name="T17" fmla="*/ 11 h 12"/>
                <a:gd name="T18" fmla="*/ 11 w 13"/>
                <a:gd name="T19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2">
                  <a:moveTo>
                    <a:pt x="11" y="11"/>
                  </a:moveTo>
                  <a:cubicBezTo>
                    <a:pt x="11" y="11"/>
                    <a:pt x="12" y="11"/>
                    <a:pt x="12" y="10"/>
                  </a:cubicBezTo>
                  <a:cubicBezTo>
                    <a:pt x="12" y="10"/>
                    <a:pt x="12" y="9"/>
                    <a:pt x="13" y="9"/>
                  </a:cubicBezTo>
                  <a:cubicBezTo>
                    <a:pt x="13" y="8"/>
                    <a:pt x="12" y="7"/>
                    <a:pt x="11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6"/>
                    <a:pt x="10" y="5"/>
                    <a:pt x="10" y="5"/>
                  </a:cubicBezTo>
                  <a:cubicBezTo>
                    <a:pt x="9" y="3"/>
                    <a:pt x="8" y="2"/>
                    <a:pt x="7" y="1"/>
                  </a:cubicBezTo>
                  <a:cubicBezTo>
                    <a:pt x="5" y="0"/>
                    <a:pt x="0" y="2"/>
                    <a:pt x="2" y="3"/>
                  </a:cubicBezTo>
                  <a:cubicBezTo>
                    <a:pt x="4" y="5"/>
                    <a:pt x="6" y="7"/>
                    <a:pt x="7" y="11"/>
                  </a:cubicBezTo>
                  <a:cubicBezTo>
                    <a:pt x="7" y="12"/>
                    <a:pt x="10" y="12"/>
                    <a:pt x="11" y="11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62"/>
            <p:cNvSpPr>
              <a:spLocks/>
            </p:cNvSpPr>
            <p:nvPr/>
          </p:nvSpPr>
          <p:spPr bwMode="auto">
            <a:xfrm>
              <a:off x="8855487" y="5428342"/>
              <a:ext cx="57259" cy="54715"/>
            </a:xfrm>
            <a:custGeom>
              <a:avLst/>
              <a:gdLst>
                <a:gd name="T0" fmla="*/ 13 w 16"/>
                <a:gd name="T1" fmla="*/ 10 h 15"/>
                <a:gd name="T2" fmla="*/ 12 w 16"/>
                <a:gd name="T3" fmla="*/ 10 h 15"/>
                <a:gd name="T4" fmla="*/ 11 w 16"/>
                <a:gd name="T5" fmla="*/ 7 h 15"/>
                <a:gd name="T6" fmla="*/ 6 w 16"/>
                <a:gd name="T7" fmla="*/ 1 h 15"/>
                <a:gd name="T8" fmla="*/ 1 w 16"/>
                <a:gd name="T9" fmla="*/ 4 h 15"/>
                <a:gd name="T10" fmla="*/ 8 w 16"/>
                <a:gd name="T11" fmla="*/ 13 h 15"/>
                <a:gd name="T12" fmla="*/ 12 w 16"/>
                <a:gd name="T13" fmla="*/ 15 h 15"/>
                <a:gd name="T14" fmla="*/ 14 w 16"/>
                <a:gd name="T15" fmla="*/ 14 h 15"/>
                <a:gd name="T16" fmla="*/ 15 w 16"/>
                <a:gd name="T17" fmla="*/ 14 h 15"/>
                <a:gd name="T18" fmla="*/ 14 w 16"/>
                <a:gd name="T19" fmla="*/ 13 h 15"/>
                <a:gd name="T20" fmla="*/ 13 w 16"/>
                <a:gd name="T21" fmla="*/ 1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15">
                  <a:moveTo>
                    <a:pt x="13" y="10"/>
                  </a:moveTo>
                  <a:cubicBezTo>
                    <a:pt x="13" y="10"/>
                    <a:pt x="12" y="10"/>
                    <a:pt x="12" y="10"/>
                  </a:cubicBezTo>
                  <a:cubicBezTo>
                    <a:pt x="12" y="9"/>
                    <a:pt x="11" y="8"/>
                    <a:pt x="11" y="7"/>
                  </a:cubicBezTo>
                  <a:cubicBezTo>
                    <a:pt x="9" y="5"/>
                    <a:pt x="8" y="3"/>
                    <a:pt x="6" y="1"/>
                  </a:cubicBezTo>
                  <a:cubicBezTo>
                    <a:pt x="5" y="0"/>
                    <a:pt x="0" y="2"/>
                    <a:pt x="1" y="4"/>
                  </a:cubicBezTo>
                  <a:cubicBezTo>
                    <a:pt x="4" y="7"/>
                    <a:pt x="6" y="10"/>
                    <a:pt x="8" y="13"/>
                  </a:cubicBezTo>
                  <a:cubicBezTo>
                    <a:pt x="9" y="15"/>
                    <a:pt x="10" y="15"/>
                    <a:pt x="12" y="15"/>
                  </a:cubicBezTo>
                  <a:cubicBezTo>
                    <a:pt x="13" y="15"/>
                    <a:pt x="14" y="15"/>
                    <a:pt x="14" y="14"/>
                  </a:cubicBezTo>
                  <a:cubicBezTo>
                    <a:pt x="14" y="14"/>
                    <a:pt x="15" y="14"/>
                    <a:pt x="15" y="14"/>
                  </a:cubicBezTo>
                  <a:cubicBezTo>
                    <a:pt x="15" y="13"/>
                    <a:pt x="15" y="13"/>
                    <a:pt x="14" y="13"/>
                  </a:cubicBezTo>
                  <a:cubicBezTo>
                    <a:pt x="16" y="12"/>
                    <a:pt x="15" y="10"/>
                    <a:pt x="13" y="10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63"/>
            <p:cNvSpPr>
              <a:spLocks/>
            </p:cNvSpPr>
            <p:nvPr/>
          </p:nvSpPr>
          <p:spPr bwMode="auto">
            <a:xfrm>
              <a:off x="8898749" y="5392713"/>
              <a:ext cx="47080" cy="57260"/>
            </a:xfrm>
            <a:custGeom>
              <a:avLst/>
              <a:gdLst>
                <a:gd name="T0" fmla="*/ 13 w 13"/>
                <a:gd name="T1" fmla="*/ 14 h 16"/>
                <a:gd name="T2" fmla="*/ 13 w 13"/>
                <a:gd name="T3" fmla="*/ 8 h 16"/>
                <a:gd name="T4" fmla="*/ 10 w 13"/>
                <a:gd name="T5" fmla="*/ 7 h 16"/>
                <a:gd name="T6" fmla="*/ 6 w 13"/>
                <a:gd name="T7" fmla="*/ 2 h 16"/>
                <a:gd name="T8" fmla="*/ 1 w 13"/>
                <a:gd name="T9" fmla="*/ 4 h 16"/>
                <a:gd name="T10" fmla="*/ 8 w 13"/>
                <a:gd name="T11" fmla="*/ 15 h 16"/>
                <a:gd name="T12" fmla="*/ 13 w 13"/>
                <a:gd name="T13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6">
                  <a:moveTo>
                    <a:pt x="13" y="14"/>
                  </a:moveTo>
                  <a:cubicBezTo>
                    <a:pt x="13" y="12"/>
                    <a:pt x="13" y="10"/>
                    <a:pt x="13" y="8"/>
                  </a:cubicBezTo>
                  <a:cubicBezTo>
                    <a:pt x="13" y="7"/>
                    <a:pt x="11" y="7"/>
                    <a:pt x="10" y="7"/>
                  </a:cubicBezTo>
                  <a:cubicBezTo>
                    <a:pt x="9" y="5"/>
                    <a:pt x="8" y="4"/>
                    <a:pt x="6" y="2"/>
                  </a:cubicBezTo>
                  <a:cubicBezTo>
                    <a:pt x="5" y="0"/>
                    <a:pt x="0" y="2"/>
                    <a:pt x="1" y="4"/>
                  </a:cubicBezTo>
                  <a:cubicBezTo>
                    <a:pt x="4" y="7"/>
                    <a:pt x="6" y="11"/>
                    <a:pt x="8" y="15"/>
                  </a:cubicBezTo>
                  <a:cubicBezTo>
                    <a:pt x="9" y="16"/>
                    <a:pt x="13" y="16"/>
                    <a:pt x="13" y="14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64"/>
            <p:cNvSpPr>
              <a:spLocks/>
            </p:cNvSpPr>
            <p:nvPr/>
          </p:nvSpPr>
          <p:spPr bwMode="auto">
            <a:xfrm>
              <a:off x="8837673" y="5569582"/>
              <a:ext cx="108156" cy="50897"/>
            </a:xfrm>
            <a:custGeom>
              <a:avLst/>
              <a:gdLst>
                <a:gd name="T0" fmla="*/ 4 w 30"/>
                <a:gd name="T1" fmla="*/ 11 h 14"/>
                <a:gd name="T2" fmla="*/ 3 w 30"/>
                <a:gd name="T3" fmla="*/ 13 h 14"/>
                <a:gd name="T4" fmla="*/ 29 w 30"/>
                <a:gd name="T5" fmla="*/ 1 h 14"/>
                <a:gd name="T6" fmla="*/ 24 w 30"/>
                <a:gd name="T7" fmla="*/ 2 h 14"/>
                <a:gd name="T8" fmla="*/ 4 w 30"/>
                <a:gd name="T9" fmla="*/ 1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4">
                  <a:moveTo>
                    <a:pt x="4" y="11"/>
                  </a:moveTo>
                  <a:cubicBezTo>
                    <a:pt x="2" y="12"/>
                    <a:pt x="0" y="14"/>
                    <a:pt x="3" y="13"/>
                  </a:cubicBezTo>
                  <a:cubicBezTo>
                    <a:pt x="12" y="12"/>
                    <a:pt x="23" y="9"/>
                    <a:pt x="29" y="1"/>
                  </a:cubicBezTo>
                  <a:cubicBezTo>
                    <a:pt x="30" y="0"/>
                    <a:pt x="25" y="1"/>
                    <a:pt x="24" y="2"/>
                  </a:cubicBezTo>
                  <a:cubicBezTo>
                    <a:pt x="19" y="8"/>
                    <a:pt x="12" y="10"/>
                    <a:pt x="4" y="11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65"/>
            <p:cNvSpPr>
              <a:spLocks/>
            </p:cNvSpPr>
            <p:nvPr/>
          </p:nvSpPr>
          <p:spPr bwMode="auto">
            <a:xfrm>
              <a:off x="8837673" y="5544133"/>
              <a:ext cx="92887" cy="47080"/>
            </a:xfrm>
            <a:custGeom>
              <a:avLst/>
              <a:gdLst>
                <a:gd name="T0" fmla="*/ 19 w 26"/>
                <a:gd name="T1" fmla="*/ 1 h 13"/>
                <a:gd name="T2" fmla="*/ 5 w 26"/>
                <a:gd name="T3" fmla="*/ 8 h 13"/>
                <a:gd name="T4" fmla="*/ 1 w 26"/>
                <a:gd name="T5" fmla="*/ 9 h 13"/>
                <a:gd name="T6" fmla="*/ 1 w 26"/>
                <a:gd name="T7" fmla="*/ 11 h 13"/>
                <a:gd name="T8" fmla="*/ 23 w 26"/>
                <a:gd name="T9" fmla="*/ 2 h 13"/>
                <a:gd name="T10" fmla="*/ 19 w 26"/>
                <a:gd name="T11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13">
                  <a:moveTo>
                    <a:pt x="19" y="1"/>
                  </a:moveTo>
                  <a:cubicBezTo>
                    <a:pt x="16" y="4"/>
                    <a:pt x="10" y="10"/>
                    <a:pt x="5" y="8"/>
                  </a:cubicBezTo>
                  <a:cubicBezTo>
                    <a:pt x="4" y="8"/>
                    <a:pt x="2" y="8"/>
                    <a:pt x="1" y="9"/>
                  </a:cubicBezTo>
                  <a:cubicBezTo>
                    <a:pt x="1" y="9"/>
                    <a:pt x="0" y="10"/>
                    <a:pt x="1" y="11"/>
                  </a:cubicBezTo>
                  <a:cubicBezTo>
                    <a:pt x="9" y="13"/>
                    <a:pt x="18" y="7"/>
                    <a:pt x="23" y="2"/>
                  </a:cubicBezTo>
                  <a:cubicBezTo>
                    <a:pt x="26" y="0"/>
                    <a:pt x="20" y="0"/>
                    <a:pt x="19" y="1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66"/>
            <p:cNvSpPr>
              <a:spLocks noEditPoints="1"/>
            </p:cNvSpPr>
            <p:nvPr/>
          </p:nvSpPr>
          <p:spPr bwMode="auto">
            <a:xfrm>
              <a:off x="9093429" y="5400348"/>
              <a:ext cx="449164" cy="320654"/>
            </a:xfrm>
            <a:custGeom>
              <a:avLst/>
              <a:gdLst>
                <a:gd name="T0" fmla="*/ 9 w 125"/>
                <a:gd name="T1" fmla="*/ 60 h 89"/>
                <a:gd name="T2" fmla="*/ 32 w 125"/>
                <a:gd name="T3" fmla="*/ 80 h 89"/>
                <a:gd name="T4" fmla="*/ 92 w 125"/>
                <a:gd name="T5" fmla="*/ 61 h 89"/>
                <a:gd name="T6" fmla="*/ 118 w 125"/>
                <a:gd name="T7" fmla="*/ 48 h 89"/>
                <a:gd name="T8" fmla="*/ 119 w 125"/>
                <a:gd name="T9" fmla="*/ 44 h 89"/>
                <a:gd name="T10" fmla="*/ 125 w 125"/>
                <a:gd name="T11" fmla="*/ 38 h 89"/>
                <a:gd name="T12" fmla="*/ 119 w 125"/>
                <a:gd name="T13" fmla="*/ 17 h 89"/>
                <a:gd name="T14" fmla="*/ 119 w 125"/>
                <a:gd name="T15" fmla="*/ 39 h 89"/>
                <a:gd name="T16" fmla="*/ 118 w 125"/>
                <a:gd name="T17" fmla="*/ 40 h 89"/>
                <a:gd name="T18" fmla="*/ 113 w 125"/>
                <a:gd name="T19" fmla="*/ 25 h 89"/>
                <a:gd name="T20" fmla="*/ 112 w 125"/>
                <a:gd name="T21" fmla="*/ 46 h 89"/>
                <a:gd name="T22" fmla="*/ 111 w 125"/>
                <a:gd name="T23" fmla="*/ 46 h 89"/>
                <a:gd name="T24" fmla="*/ 101 w 125"/>
                <a:gd name="T25" fmla="*/ 37 h 89"/>
                <a:gd name="T26" fmla="*/ 102 w 125"/>
                <a:gd name="T27" fmla="*/ 57 h 89"/>
                <a:gd name="T28" fmla="*/ 99 w 125"/>
                <a:gd name="T29" fmla="*/ 52 h 89"/>
                <a:gd name="T30" fmla="*/ 92 w 125"/>
                <a:gd name="T31" fmla="*/ 48 h 89"/>
                <a:gd name="T32" fmla="*/ 93 w 125"/>
                <a:gd name="T33" fmla="*/ 52 h 89"/>
                <a:gd name="T34" fmla="*/ 84 w 125"/>
                <a:gd name="T35" fmla="*/ 45 h 89"/>
                <a:gd name="T36" fmla="*/ 82 w 125"/>
                <a:gd name="T37" fmla="*/ 55 h 89"/>
                <a:gd name="T38" fmla="*/ 77 w 125"/>
                <a:gd name="T39" fmla="*/ 47 h 89"/>
                <a:gd name="T40" fmla="*/ 76 w 125"/>
                <a:gd name="T41" fmla="*/ 57 h 89"/>
                <a:gd name="T42" fmla="*/ 52 w 125"/>
                <a:gd name="T43" fmla="*/ 83 h 89"/>
                <a:gd name="T44" fmla="*/ 35 w 125"/>
                <a:gd name="T45" fmla="*/ 38 h 89"/>
                <a:gd name="T46" fmla="*/ 36 w 125"/>
                <a:gd name="T47" fmla="*/ 18 h 89"/>
                <a:gd name="T48" fmla="*/ 31 w 125"/>
                <a:gd name="T49" fmla="*/ 12 h 89"/>
                <a:gd name="T50" fmla="*/ 17 w 125"/>
                <a:gd name="T51" fmla="*/ 4 h 89"/>
                <a:gd name="T52" fmla="*/ 28 w 125"/>
                <a:gd name="T53" fmla="*/ 24 h 89"/>
                <a:gd name="T54" fmla="*/ 23 w 125"/>
                <a:gd name="T55" fmla="*/ 11 h 89"/>
                <a:gd name="T56" fmla="*/ 20 w 125"/>
                <a:gd name="T57" fmla="*/ 8 h 89"/>
                <a:gd name="T58" fmla="*/ 19 w 125"/>
                <a:gd name="T59" fmla="*/ 17 h 89"/>
                <a:gd name="T60" fmla="*/ 29 w 125"/>
                <a:gd name="T61" fmla="*/ 34 h 89"/>
                <a:gd name="T62" fmla="*/ 29 w 125"/>
                <a:gd name="T63" fmla="*/ 42 h 89"/>
                <a:gd name="T64" fmla="*/ 15 w 125"/>
                <a:gd name="T65" fmla="*/ 22 h 89"/>
                <a:gd name="T66" fmla="*/ 24 w 125"/>
                <a:gd name="T67" fmla="*/ 45 h 89"/>
                <a:gd name="T68" fmla="*/ 28 w 125"/>
                <a:gd name="T69" fmla="*/ 46 h 89"/>
                <a:gd name="T70" fmla="*/ 26 w 125"/>
                <a:gd name="T71" fmla="*/ 56 h 89"/>
                <a:gd name="T72" fmla="*/ 11 w 125"/>
                <a:gd name="T73" fmla="*/ 36 h 89"/>
                <a:gd name="T74" fmla="*/ 21 w 125"/>
                <a:gd name="T75" fmla="*/ 59 h 89"/>
                <a:gd name="T76" fmla="*/ 6 w 125"/>
                <a:gd name="T77" fmla="*/ 43 h 89"/>
                <a:gd name="T78" fmla="*/ 18 w 125"/>
                <a:gd name="T79" fmla="*/ 62 h 89"/>
                <a:gd name="T80" fmla="*/ 25 w 125"/>
                <a:gd name="T81" fmla="*/ 64 h 89"/>
                <a:gd name="T82" fmla="*/ 29 w 125"/>
                <a:gd name="T83" fmla="*/ 76 h 89"/>
                <a:gd name="T84" fmla="*/ 96 w 125"/>
                <a:gd name="T85" fmla="*/ 58 h 89"/>
                <a:gd name="T86" fmla="*/ 94 w 125"/>
                <a:gd name="T87" fmla="*/ 5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25" h="89">
                  <a:moveTo>
                    <a:pt x="15" y="59"/>
                  </a:moveTo>
                  <a:cubicBezTo>
                    <a:pt x="14" y="57"/>
                    <a:pt x="9" y="59"/>
                    <a:pt x="9" y="60"/>
                  </a:cubicBezTo>
                  <a:cubicBezTo>
                    <a:pt x="13" y="69"/>
                    <a:pt x="20" y="78"/>
                    <a:pt x="29" y="80"/>
                  </a:cubicBezTo>
                  <a:cubicBezTo>
                    <a:pt x="30" y="81"/>
                    <a:pt x="31" y="80"/>
                    <a:pt x="32" y="80"/>
                  </a:cubicBezTo>
                  <a:cubicBezTo>
                    <a:pt x="38" y="86"/>
                    <a:pt x="46" y="89"/>
                    <a:pt x="56" y="86"/>
                  </a:cubicBezTo>
                  <a:cubicBezTo>
                    <a:pt x="73" y="80"/>
                    <a:pt x="67" y="53"/>
                    <a:pt x="92" y="61"/>
                  </a:cubicBezTo>
                  <a:cubicBezTo>
                    <a:pt x="102" y="64"/>
                    <a:pt x="109" y="57"/>
                    <a:pt x="114" y="50"/>
                  </a:cubicBezTo>
                  <a:cubicBezTo>
                    <a:pt x="116" y="50"/>
                    <a:pt x="118" y="49"/>
                    <a:pt x="118" y="48"/>
                  </a:cubicBezTo>
                  <a:cubicBezTo>
                    <a:pt x="118" y="47"/>
                    <a:pt x="118" y="47"/>
                    <a:pt x="118" y="46"/>
                  </a:cubicBezTo>
                  <a:cubicBezTo>
                    <a:pt x="118" y="45"/>
                    <a:pt x="119" y="45"/>
                    <a:pt x="119" y="44"/>
                  </a:cubicBezTo>
                  <a:cubicBezTo>
                    <a:pt x="120" y="45"/>
                    <a:pt x="124" y="44"/>
                    <a:pt x="124" y="42"/>
                  </a:cubicBezTo>
                  <a:cubicBezTo>
                    <a:pt x="124" y="41"/>
                    <a:pt x="124" y="39"/>
                    <a:pt x="125" y="38"/>
                  </a:cubicBezTo>
                  <a:cubicBezTo>
                    <a:pt x="125" y="37"/>
                    <a:pt x="125" y="36"/>
                    <a:pt x="124" y="36"/>
                  </a:cubicBezTo>
                  <a:cubicBezTo>
                    <a:pt x="123" y="29"/>
                    <a:pt x="122" y="23"/>
                    <a:pt x="119" y="17"/>
                  </a:cubicBezTo>
                  <a:cubicBezTo>
                    <a:pt x="118" y="15"/>
                    <a:pt x="112" y="17"/>
                    <a:pt x="114" y="20"/>
                  </a:cubicBezTo>
                  <a:cubicBezTo>
                    <a:pt x="117" y="26"/>
                    <a:pt x="118" y="32"/>
                    <a:pt x="119" y="39"/>
                  </a:cubicBezTo>
                  <a:cubicBezTo>
                    <a:pt x="118" y="39"/>
                    <a:pt x="118" y="39"/>
                    <a:pt x="118" y="39"/>
                  </a:cubicBezTo>
                  <a:cubicBezTo>
                    <a:pt x="118" y="39"/>
                    <a:pt x="118" y="39"/>
                    <a:pt x="118" y="40"/>
                  </a:cubicBezTo>
                  <a:cubicBezTo>
                    <a:pt x="117" y="39"/>
                    <a:pt x="117" y="39"/>
                    <a:pt x="117" y="38"/>
                  </a:cubicBezTo>
                  <a:cubicBezTo>
                    <a:pt x="116" y="34"/>
                    <a:pt x="115" y="30"/>
                    <a:pt x="113" y="25"/>
                  </a:cubicBezTo>
                  <a:cubicBezTo>
                    <a:pt x="112" y="23"/>
                    <a:pt x="107" y="25"/>
                    <a:pt x="108" y="28"/>
                  </a:cubicBezTo>
                  <a:cubicBezTo>
                    <a:pt x="111" y="34"/>
                    <a:pt x="112" y="40"/>
                    <a:pt x="112" y="46"/>
                  </a:cubicBezTo>
                  <a:cubicBezTo>
                    <a:pt x="112" y="46"/>
                    <a:pt x="112" y="46"/>
                    <a:pt x="112" y="46"/>
                  </a:cubicBezTo>
                  <a:cubicBezTo>
                    <a:pt x="112" y="46"/>
                    <a:pt x="111" y="46"/>
                    <a:pt x="111" y="46"/>
                  </a:cubicBezTo>
                  <a:cubicBezTo>
                    <a:pt x="110" y="42"/>
                    <a:pt x="108" y="39"/>
                    <a:pt x="106" y="36"/>
                  </a:cubicBezTo>
                  <a:cubicBezTo>
                    <a:pt x="106" y="34"/>
                    <a:pt x="101" y="36"/>
                    <a:pt x="101" y="37"/>
                  </a:cubicBezTo>
                  <a:cubicBezTo>
                    <a:pt x="104" y="42"/>
                    <a:pt x="106" y="47"/>
                    <a:pt x="107" y="53"/>
                  </a:cubicBezTo>
                  <a:cubicBezTo>
                    <a:pt x="105" y="55"/>
                    <a:pt x="103" y="56"/>
                    <a:pt x="102" y="57"/>
                  </a:cubicBezTo>
                  <a:cubicBezTo>
                    <a:pt x="102" y="55"/>
                    <a:pt x="102" y="54"/>
                    <a:pt x="102" y="52"/>
                  </a:cubicBezTo>
                  <a:cubicBezTo>
                    <a:pt x="102" y="52"/>
                    <a:pt x="101" y="52"/>
                    <a:pt x="99" y="52"/>
                  </a:cubicBezTo>
                  <a:cubicBezTo>
                    <a:pt x="99" y="50"/>
                    <a:pt x="98" y="48"/>
                    <a:pt x="97" y="47"/>
                  </a:cubicBezTo>
                  <a:cubicBezTo>
                    <a:pt x="97" y="45"/>
                    <a:pt x="92" y="47"/>
                    <a:pt x="92" y="48"/>
                  </a:cubicBezTo>
                  <a:cubicBezTo>
                    <a:pt x="93" y="50"/>
                    <a:pt x="93" y="51"/>
                    <a:pt x="94" y="52"/>
                  </a:cubicBezTo>
                  <a:cubicBezTo>
                    <a:pt x="93" y="52"/>
                    <a:pt x="93" y="52"/>
                    <a:pt x="93" y="52"/>
                  </a:cubicBezTo>
                  <a:cubicBezTo>
                    <a:pt x="92" y="49"/>
                    <a:pt x="91" y="46"/>
                    <a:pt x="89" y="43"/>
                  </a:cubicBezTo>
                  <a:cubicBezTo>
                    <a:pt x="89" y="42"/>
                    <a:pt x="83" y="44"/>
                    <a:pt x="84" y="45"/>
                  </a:cubicBezTo>
                  <a:cubicBezTo>
                    <a:pt x="85" y="48"/>
                    <a:pt x="87" y="51"/>
                    <a:pt x="88" y="55"/>
                  </a:cubicBezTo>
                  <a:cubicBezTo>
                    <a:pt x="86" y="54"/>
                    <a:pt x="84" y="54"/>
                    <a:pt x="82" y="55"/>
                  </a:cubicBezTo>
                  <a:cubicBezTo>
                    <a:pt x="82" y="55"/>
                    <a:pt x="82" y="55"/>
                    <a:pt x="81" y="55"/>
                  </a:cubicBezTo>
                  <a:cubicBezTo>
                    <a:pt x="80" y="52"/>
                    <a:pt x="79" y="50"/>
                    <a:pt x="77" y="47"/>
                  </a:cubicBezTo>
                  <a:cubicBezTo>
                    <a:pt x="77" y="46"/>
                    <a:pt x="71" y="48"/>
                    <a:pt x="72" y="49"/>
                  </a:cubicBezTo>
                  <a:cubicBezTo>
                    <a:pt x="74" y="51"/>
                    <a:pt x="75" y="54"/>
                    <a:pt x="76" y="57"/>
                  </a:cubicBezTo>
                  <a:cubicBezTo>
                    <a:pt x="71" y="60"/>
                    <a:pt x="68" y="64"/>
                    <a:pt x="65" y="69"/>
                  </a:cubicBezTo>
                  <a:cubicBezTo>
                    <a:pt x="61" y="75"/>
                    <a:pt x="59" y="81"/>
                    <a:pt x="52" y="83"/>
                  </a:cubicBezTo>
                  <a:cubicBezTo>
                    <a:pt x="41" y="87"/>
                    <a:pt x="33" y="74"/>
                    <a:pt x="30" y="66"/>
                  </a:cubicBezTo>
                  <a:cubicBezTo>
                    <a:pt x="28" y="58"/>
                    <a:pt x="34" y="46"/>
                    <a:pt x="35" y="38"/>
                  </a:cubicBezTo>
                  <a:cubicBezTo>
                    <a:pt x="35" y="32"/>
                    <a:pt x="34" y="26"/>
                    <a:pt x="33" y="20"/>
                  </a:cubicBezTo>
                  <a:cubicBezTo>
                    <a:pt x="35" y="20"/>
                    <a:pt x="37" y="19"/>
                    <a:pt x="36" y="18"/>
                  </a:cubicBezTo>
                  <a:cubicBezTo>
                    <a:pt x="35" y="16"/>
                    <a:pt x="33" y="14"/>
                    <a:pt x="32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28" y="8"/>
                    <a:pt x="25" y="5"/>
                    <a:pt x="22" y="2"/>
                  </a:cubicBezTo>
                  <a:cubicBezTo>
                    <a:pt x="21" y="0"/>
                    <a:pt x="16" y="2"/>
                    <a:pt x="17" y="4"/>
                  </a:cubicBezTo>
                  <a:cubicBezTo>
                    <a:pt x="20" y="7"/>
                    <a:pt x="23" y="11"/>
                    <a:pt x="26" y="14"/>
                  </a:cubicBezTo>
                  <a:cubicBezTo>
                    <a:pt x="27" y="17"/>
                    <a:pt x="27" y="21"/>
                    <a:pt x="28" y="24"/>
                  </a:cubicBezTo>
                  <a:cubicBezTo>
                    <a:pt x="27" y="21"/>
                    <a:pt x="26" y="18"/>
                    <a:pt x="24" y="15"/>
                  </a:cubicBezTo>
                  <a:cubicBezTo>
                    <a:pt x="24" y="14"/>
                    <a:pt x="23" y="13"/>
                    <a:pt x="23" y="11"/>
                  </a:cubicBezTo>
                  <a:cubicBezTo>
                    <a:pt x="23" y="11"/>
                    <a:pt x="22" y="10"/>
                    <a:pt x="21" y="10"/>
                  </a:cubicBezTo>
                  <a:cubicBezTo>
                    <a:pt x="21" y="10"/>
                    <a:pt x="21" y="9"/>
                    <a:pt x="20" y="8"/>
                  </a:cubicBezTo>
                  <a:cubicBezTo>
                    <a:pt x="19" y="6"/>
                    <a:pt x="14" y="8"/>
                    <a:pt x="15" y="11"/>
                  </a:cubicBezTo>
                  <a:cubicBezTo>
                    <a:pt x="17" y="13"/>
                    <a:pt x="18" y="15"/>
                    <a:pt x="19" y="17"/>
                  </a:cubicBezTo>
                  <a:cubicBezTo>
                    <a:pt x="21" y="23"/>
                    <a:pt x="22" y="28"/>
                    <a:pt x="25" y="34"/>
                  </a:cubicBezTo>
                  <a:cubicBezTo>
                    <a:pt x="25" y="35"/>
                    <a:pt x="27" y="35"/>
                    <a:pt x="29" y="34"/>
                  </a:cubicBezTo>
                  <a:cubicBezTo>
                    <a:pt x="29" y="37"/>
                    <a:pt x="29" y="40"/>
                    <a:pt x="29" y="43"/>
                  </a:cubicBezTo>
                  <a:cubicBezTo>
                    <a:pt x="29" y="43"/>
                    <a:pt x="29" y="43"/>
                    <a:pt x="29" y="42"/>
                  </a:cubicBezTo>
                  <a:cubicBezTo>
                    <a:pt x="29" y="42"/>
                    <a:pt x="28" y="42"/>
                    <a:pt x="28" y="42"/>
                  </a:cubicBezTo>
                  <a:cubicBezTo>
                    <a:pt x="24" y="35"/>
                    <a:pt x="20" y="29"/>
                    <a:pt x="15" y="22"/>
                  </a:cubicBezTo>
                  <a:cubicBezTo>
                    <a:pt x="15" y="21"/>
                    <a:pt x="10" y="23"/>
                    <a:pt x="10" y="24"/>
                  </a:cubicBezTo>
                  <a:cubicBezTo>
                    <a:pt x="15" y="31"/>
                    <a:pt x="20" y="38"/>
                    <a:pt x="24" y="45"/>
                  </a:cubicBezTo>
                  <a:cubicBezTo>
                    <a:pt x="24" y="45"/>
                    <a:pt x="24" y="46"/>
                    <a:pt x="25" y="47"/>
                  </a:cubicBezTo>
                  <a:cubicBezTo>
                    <a:pt x="25" y="47"/>
                    <a:pt x="27" y="47"/>
                    <a:pt x="28" y="46"/>
                  </a:cubicBezTo>
                  <a:cubicBezTo>
                    <a:pt x="28" y="48"/>
                    <a:pt x="28" y="50"/>
                    <a:pt x="27" y="52"/>
                  </a:cubicBezTo>
                  <a:cubicBezTo>
                    <a:pt x="27" y="54"/>
                    <a:pt x="27" y="55"/>
                    <a:pt x="26" y="56"/>
                  </a:cubicBezTo>
                  <a:cubicBezTo>
                    <a:pt x="22" y="49"/>
                    <a:pt x="18" y="42"/>
                    <a:pt x="16" y="35"/>
                  </a:cubicBezTo>
                  <a:cubicBezTo>
                    <a:pt x="16" y="33"/>
                    <a:pt x="10" y="34"/>
                    <a:pt x="11" y="36"/>
                  </a:cubicBezTo>
                  <a:cubicBezTo>
                    <a:pt x="13" y="44"/>
                    <a:pt x="17" y="51"/>
                    <a:pt x="21" y="58"/>
                  </a:cubicBezTo>
                  <a:cubicBezTo>
                    <a:pt x="21" y="58"/>
                    <a:pt x="21" y="58"/>
                    <a:pt x="21" y="59"/>
                  </a:cubicBezTo>
                  <a:cubicBezTo>
                    <a:pt x="21" y="58"/>
                    <a:pt x="20" y="57"/>
                    <a:pt x="19" y="57"/>
                  </a:cubicBezTo>
                  <a:cubicBezTo>
                    <a:pt x="15" y="52"/>
                    <a:pt x="11" y="48"/>
                    <a:pt x="6" y="43"/>
                  </a:cubicBezTo>
                  <a:cubicBezTo>
                    <a:pt x="5" y="42"/>
                    <a:pt x="0" y="44"/>
                    <a:pt x="1" y="45"/>
                  </a:cubicBezTo>
                  <a:cubicBezTo>
                    <a:pt x="7" y="51"/>
                    <a:pt x="13" y="56"/>
                    <a:pt x="18" y="62"/>
                  </a:cubicBezTo>
                  <a:cubicBezTo>
                    <a:pt x="19" y="64"/>
                    <a:pt x="20" y="65"/>
                    <a:pt x="22" y="65"/>
                  </a:cubicBezTo>
                  <a:cubicBezTo>
                    <a:pt x="23" y="65"/>
                    <a:pt x="24" y="65"/>
                    <a:pt x="25" y="64"/>
                  </a:cubicBezTo>
                  <a:cubicBezTo>
                    <a:pt x="25" y="67"/>
                    <a:pt x="25" y="70"/>
                    <a:pt x="27" y="73"/>
                  </a:cubicBezTo>
                  <a:cubicBezTo>
                    <a:pt x="28" y="74"/>
                    <a:pt x="29" y="75"/>
                    <a:pt x="29" y="76"/>
                  </a:cubicBezTo>
                  <a:cubicBezTo>
                    <a:pt x="23" y="73"/>
                    <a:pt x="17" y="65"/>
                    <a:pt x="15" y="59"/>
                  </a:cubicBezTo>
                  <a:close/>
                  <a:moveTo>
                    <a:pt x="96" y="58"/>
                  </a:moveTo>
                  <a:cubicBezTo>
                    <a:pt x="96" y="58"/>
                    <a:pt x="95" y="57"/>
                    <a:pt x="95" y="57"/>
                  </a:cubicBezTo>
                  <a:cubicBezTo>
                    <a:pt x="95" y="56"/>
                    <a:pt x="94" y="55"/>
                    <a:pt x="94" y="54"/>
                  </a:cubicBezTo>
                  <a:cubicBezTo>
                    <a:pt x="95" y="55"/>
                    <a:pt x="95" y="56"/>
                    <a:pt x="96" y="58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67"/>
            <p:cNvSpPr>
              <a:spLocks/>
            </p:cNvSpPr>
            <p:nvPr/>
          </p:nvSpPr>
          <p:spPr bwMode="auto">
            <a:xfrm>
              <a:off x="9330099" y="5284556"/>
              <a:ext cx="54714" cy="78891"/>
            </a:xfrm>
            <a:custGeom>
              <a:avLst/>
              <a:gdLst>
                <a:gd name="T0" fmla="*/ 9 w 15"/>
                <a:gd name="T1" fmla="*/ 22 h 22"/>
                <a:gd name="T2" fmla="*/ 12 w 15"/>
                <a:gd name="T3" fmla="*/ 19 h 22"/>
                <a:gd name="T4" fmla="*/ 9 w 15"/>
                <a:gd name="T5" fmla="*/ 13 h 22"/>
                <a:gd name="T6" fmla="*/ 6 w 15"/>
                <a:gd name="T7" fmla="*/ 2 h 22"/>
                <a:gd name="T8" fmla="*/ 1 w 15"/>
                <a:gd name="T9" fmla="*/ 4 h 22"/>
                <a:gd name="T10" fmla="*/ 5 w 15"/>
                <a:gd name="T11" fmla="*/ 16 h 22"/>
                <a:gd name="T12" fmla="*/ 9 w 15"/>
                <a:gd name="T13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22">
                  <a:moveTo>
                    <a:pt x="9" y="22"/>
                  </a:moveTo>
                  <a:cubicBezTo>
                    <a:pt x="11" y="22"/>
                    <a:pt x="15" y="20"/>
                    <a:pt x="12" y="19"/>
                  </a:cubicBezTo>
                  <a:cubicBezTo>
                    <a:pt x="11" y="19"/>
                    <a:pt x="10" y="14"/>
                    <a:pt x="9" y="13"/>
                  </a:cubicBezTo>
                  <a:cubicBezTo>
                    <a:pt x="8" y="9"/>
                    <a:pt x="7" y="6"/>
                    <a:pt x="6" y="2"/>
                  </a:cubicBezTo>
                  <a:cubicBezTo>
                    <a:pt x="5" y="0"/>
                    <a:pt x="0" y="2"/>
                    <a:pt x="1" y="4"/>
                  </a:cubicBezTo>
                  <a:cubicBezTo>
                    <a:pt x="2" y="8"/>
                    <a:pt x="3" y="12"/>
                    <a:pt x="5" y="16"/>
                  </a:cubicBezTo>
                  <a:cubicBezTo>
                    <a:pt x="6" y="18"/>
                    <a:pt x="7" y="21"/>
                    <a:pt x="9" y="22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68"/>
            <p:cNvSpPr>
              <a:spLocks/>
            </p:cNvSpPr>
            <p:nvPr/>
          </p:nvSpPr>
          <p:spPr bwMode="auto">
            <a:xfrm>
              <a:off x="10299683" y="5526319"/>
              <a:ext cx="43262" cy="75074"/>
            </a:xfrm>
            <a:custGeom>
              <a:avLst/>
              <a:gdLst>
                <a:gd name="T0" fmla="*/ 6 w 12"/>
                <a:gd name="T1" fmla="*/ 19 h 21"/>
                <a:gd name="T2" fmla="*/ 11 w 12"/>
                <a:gd name="T3" fmla="*/ 17 h 21"/>
                <a:gd name="T4" fmla="*/ 9 w 12"/>
                <a:gd name="T5" fmla="*/ 11 h 21"/>
                <a:gd name="T6" fmla="*/ 6 w 12"/>
                <a:gd name="T7" fmla="*/ 2 h 21"/>
                <a:gd name="T8" fmla="*/ 1 w 12"/>
                <a:gd name="T9" fmla="*/ 4 h 21"/>
                <a:gd name="T10" fmla="*/ 3 w 12"/>
                <a:gd name="T11" fmla="*/ 13 h 21"/>
                <a:gd name="T12" fmla="*/ 6 w 12"/>
                <a:gd name="T13" fmla="*/ 19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21">
                  <a:moveTo>
                    <a:pt x="6" y="19"/>
                  </a:moveTo>
                  <a:cubicBezTo>
                    <a:pt x="7" y="21"/>
                    <a:pt x="12" y="19"/>
                    <a:pt x="11" y="17"/>
                  </a:cubicBezTo>
                  <a:cubicBezTo>
                    <a:pt x="9" y="15"/>
                    <a:pt x="9" y="13"/>
                    <a:pt x="9" y="11"/>
                  </a:cubicBezTo>
                  <a:cubicBezTo>
                    <a:pt x="8" y="8"/>
                    <a:pt x="7" y="5"/>
                    <a:pt x="6" y="2"/>
                  </a:cubicBezTo>
                  <a:cubicBezTo>
                    <a:pt x="5" y="0"/>
                    <a:pt x="0" y="1"/>
                    <a:pt x="1" y="4"/>
                  </a:cubicBezTo>
                  <a:cubicBezTo>
                    <a:pt x="2" y="7"/>
                    <a:pt x="2" y="10"/>
                    <a:pt x="3" y="13"/>
                  </a:cubicBezTo>
                  <a:cubicBezTo>
                    <a:pt x="4" y="15"/>
                    <a:pt x="4" y="17"/>
                    <a:pt x="6" y="19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69"/>
            <p:cNvSpPr>
              <a:spLocks/>
            </p:cNvSpPr>
            <p:nvPr/>
          </p:nvSpPr>
          <p:spPr bwMode="auto">
            <a:xfrm>
              <a:off x="10349307" y="5536499"/>
              <a:ext cx="29266" cy="64894"/>
            </a:xfrm>
            <a:custGeom>
              <a:avLst/>
              <a:gdLst>
                <a:gd name="T0" fmla="*/ 2 w 8"/>
                <a:gd name="T1" fmla="*/ 17 h 18"/>
                <a:gd name="T2" fmla="*/ 7 w 8"/>
                <a:gd name="T3" fmla="*/ 16 h 18"/>
                <a:gd name="T4" fmla="*/ 6 w 8"/>
                <a:gd name="T5" fmla="*/ 10 h 18"/>
                <a:gd name="T6" fmla="*/ 5 w 8"/>
                <a:gd name="T7" fmla="*/ 1 h 18"/>
                <a:gd name="T8" fmla="*/ 0 w 8"/>
                <a:gd name="T9" fmla="*/ 3 h 18"/>
                <a:gd name="T10" fmla="*/ 1 w 8"/>
                <a:gd name="T11" fmla="*/ 10 h 18"/>
                <a:gd name="T12" fmla="*/ 2 w 8"/>
                <a:gd name="T13" fmla="*/ 14 h 18"/>
                <a:gd name="T14" fmla="*/ 2 w 8"/>
                <a:gd name="T15" fmla="*/ 15 h 18"/>
                <a:gd name="T16" fmla="*/ 2 w 8"/>
                <a:gd name="T17" fmla="*/ 16 h 18"/>
                <a:gd name="T18" fmla="*/ 2 w 8"/>
                <a:gd name="T19" fmla="*/ 1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" h="18">
                  <a:moveTo>
                    <a:pt x="2" y="17"/>
                  </a:moveTo>
                  <a:cubicBezTo>
                    <a:pt x="4" y="18"/>
                    <a:pt x="6" y="17"/>
                    <a:pt x="7" y="16"/>
                  </a:cubicBezTo>
                  <a:cubicBezTo>
                    <a:pt x="8" y="15"/>
                    <a:pt x="7" y="11"/>
                    <a:pt x="6" y="10"/>
                  </a:cubicBezTo>
                  <a:cubicBezTo>
                    <a:pt x="6" y="7"/>
                    <a:pt x="5" y="4"/>
                    <a:pt x="5" y="1"/>
                  </a:cubicBezTo>
                  <a:cubicBezTo>
                    <a:pt x="5" y="0"/>
                    <a:pt x="0" y="1"/>
                    <a:pt x="0" y="3"/>
                  </a:cubicBezTo>
                  <a:cubicBezTo>
                    <a:pt x="0" y="5"/>
                    <a:pt x="0" y="8"/>
                    <a:pt x="1" y="10"/>
                  </a:cubicBezTo>
                  <a:cubicBezTo>
                    <a:pt x="1" y="11"/>
                    <a:pt x="1" y="13"/>
                    <a:pt x="2" y="14"/>
                  </a:cubicBezTo>
                  <a:cubicBezTo>
                    <a:pt x="2" y="14"/>
                    <a:pt x="2" y="15"/>
                    <a:pt x="2" y="15"/>
                  </a:cubicBezTo>
                  <a:cubicBezTo>
                    <a:pt x="2" y="15"/>
                    <a:pt x="1" y="15"/>
                    <a:pt x="2" y="16"/>
                  </a:cubicBezTo>
                  <a:cubicBezTo>
                    <a:pt x="2" y="16"/>
                    <a:pt x="2" y="17"/>
                    <a:pt x="2" y="17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70"/>
            <p:cNvSpPr>
              <a:spLocks/>
            </p:cNvSpPr>
            <p:nvPr/>
          </p:nvSpPr>
          <p:spPr bwMode="auto">
            <a:xfrm>
              <a:off x="10386208" y="5526319"/>
              <a:ext cx="27993" cy="86526"/>
            </a:xfrm>
            <a:custGeom>
              <a:avLst/>
              <a:gdLst>
                <a:gd name="T0" fmla="*/ 2 w 8"/>
                <a:gd name="T1" fmla="*/ 23 h 24"/>
                <a:gd name="T2" fmla="*/ 7 w 8"/>
                <a:gd name="T3" fmla="*/ 23 h 24"/>
                <a:gd name="T4" fmla="*/ 8 w 8"/>
                <a:gd name="T5" fmla="*/ 19 h 24"/>
                <a:gd name="T6" fmla="*/ 7 w 8"/>
                <a:gd name="T7" fmla="*/ 18 h 24"/>
                <a:gd name="T8" fmla="*/ 7 w 8"/>
                <a:gd name="T9" fmla="*/ 18 h 24"/>
                <a:gd name="T10" fmla="*/ 6 w 8"/>
                <a:gd name="T11" fmla="*/ 13 h 24"/>
                <a:gd name="T12" fmla="*/ 5 w 8"/>
                <a:gd name="T13" fmla="*/ 3 h 24"/>
                <a:gd name="T14" fmla="*/ 0 w 8"/>
                <a:gd name="T15" fmla="*/ 3 h 24"/>
                <a:gd name="T16" fmla="*/ 1 w 8"/>
                <a:gd name="T17" fmla="*/ 15 h 24"/>
                <a:gd name="T18" fmla="*/ 2 w 8"/>
                <a:gd name="T19" fmla="*/ 21 h 24"/>
                <a:gd name="T20" fmla="*/ 2 w 8"/>
                <a:gd name="T21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" h="24">
                  <a:moveTo>
                    <a:pt x="2" y="23"/>
                  </a:moveTo>
                  <a:cubicBezTo>
                    <a:pt x="3" y="24"/>
                    <a:pt x="6" y="24"/>
                    <a:pt x="7" y="23"/>
                  </a:cubicBezTo>
                  <a:cubicBezTo>
                    <a:pt x="8" y="22"/>
                    <a:pt x="8" y="21"/>
                    <a:pt x="8" y="19"/>
                  </a:cubicBezTo>
                  <a:cubicBezTo>
                    <a:pt x="8" y="19"/>
                    <a:pt x="8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6"/>
                    <a:pt x="7" y="15"/>
                    <a:pt x="6" y="13"/>
                  </a:cubicBezTo>
                  <a:cubicBezTo>
                    <a:pt x="6" y="10"/>
                    <a:pt x="5" y="6"/>
                    <a:pt x="5" y="3"/>
                  </a:cubicBezTo>
                  <a:cubicBezTo>
                    <a:pt x="5" y="0"/>
                    <a:pt x="0" y="1"/>
                    <a:pt x="0" y="3"/>
                  </a:cubicBezTo>
                  <a:cubicBezTo>
                    <a:pt x="0" y="7"/>
                    <a:pt x="0" y="11"/>
                    <a:pt x="1" y="15"/>
                  </a:cubicBezTo>
                  <a:cubicBezTo>
                    <a:pt x="1" y="17"/>
                    <a:pt x="2" y="19"/>
                    <a:pt x="2" y="21"/>
                  </a:cubicBezTo>
                  <a:cubicBezTo>
                    <a:pt x="2" y="22"/>
                    <a:pt x="2" y="23"/>
                    <a:pt x="2" y="23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71"/>
            <p:cNvSpPr>
              <a:spLocks/>
            </p:cNvSpPr>
            <p:nvPr/>
          </p:nvSpPr>
          <p:spPr bwMode="auto">
            <a:xfrm>
              <a:off x="10433287" y="5514867"/>
              <a:ext cx="39445" cy="83981"/>
            </a:xfrm>
            <a:custGeom>
              <a:avLst/>
              <a:gdLst>
                <a:gd name="T0" fmla="*/ 11 w 11"/>
                <a:gd name="T1" fmla="*/ 20 h 23"/>
                <a:gd name="T2" fmla="*/ 11 w 11"/>
                <a:gd name="T3" fmla="*/ 14 h 23"/>
                <a:gd name="T4" fmla="*/ 8 w 11"/>
                <a:gd name="T5" fmla="*/ 12 h 23"/>
                <a:gd name="T6" fmla="*/ 6 w 11"/>
                <a:gd name="T7" fmla="*/ 3 h 23"/>
                <a:gd name="T8" fmla="*/ 1 w 11"/>
                <a:gd name="T9" fmla="*/ 4 h 23"/>
                <a:gd name="T10" fmla="*/ 5 w 11"/>
                <a:gd name="T11" fmla="*/ 21 h 23"/>
                <a:gd name="T12" fmla="*/ 11 w 11"/>
                <a:gd name="T13" fmla="*/ 2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23">
                  <a:moveTo>
                    <a:pt x="11" y="20"/>
                  </a:moveTo>
                  <a:cubicBezTo>
                    <a:pt x="11" y="18"/>
                    <a:pt x="11" y="16"/>
                    <a:pt x="11" y="14"/>
                  </a:cubicBezTo>
                  <a:cubicBezTo>
                    <a:pt x="11" y="13"/>
                    <a:pt x="9" y="12"/>
                    <a:pt x="8" y="12"/>
                  </a:cubicBezTo>
                  <a:cubicBezTo>
                    <a:pt x="7" y="9"/>
                    <a:pt x="7" y="6"/>
                    <a:pt x="6" y="3"/>
                  </a:cubicBezTo>
                  <a:cubicBezTo>
                    <a:pt x="6" y="0"/>
                    <a:pt x="0" y="2"/>
                    <a:pt x="1" y="4"/>
                  </a:cubicBezTo>
                  <a:cubicBezTo>
                    <a:pt x="2" y="10"/>
                    <a:pt x="3" y="15"/>
                    <a:pt x="5" y="21"/>
                  </a:cubicBezTo>
                  <a:cubicBezTo>
                    <a:pt x="6" y="23"/>
                    <a:pt x="11" y="22"/>
                    <a:pt x="11" y="20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72"/>
            <p:cNvSpPr>
              <a:spLocks/>
            </p:cNvSpPr>
            <p:nvPr/>
          </p:nvSpPr>
          <p:spPr bwMode="auto">
            <a:xfrm>
              <a:off x="10468915" y="5493236"/>
              <a:ext cx="50897" cy="50897"/>
            </a:xfrm>
            <a:custGeom>
              <a:avLst/>
              <a:gdLst>
                <a:gd name="T0" fmla="*/ 12 w 14"/>
                <a:gd name="T1" fmla="*/ 12 h 14"/>
                <a:gd name="T2" fmla="*/ 9 w 14"/>
                <a:gd name="T3" fmla="*/ 9 h 14"/>
                <a:gd name="T4" fmla="*/ 8 w 14"/>
                <a:gd name="T5" fmla="*/ 8 h 14"/>
                <a:gd name="T6" fmla="*/ 6 w 14"/>
                <a:gd name="T7" fmla="*/ 2 h 14"/>
                <a:gd name="T8" fmla="*/ 1 w 14"/>
                <a:gd name="T9" fmla="*/ 4 h 14"/>
                <a:gd name="T10" fmla="*/ 5 w 14"/>
                <a:gd name="T11" fmla="*/ 12 h 14"/>
                <a:gd name="T12" fmla="*/ 12 w 14"/>
                <a:gd name="T13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4">
                  <a:moveTo>
                    <a:pt x="12" y="12"/>
                  </a:moveTo>
                  <a:cubicBezTo>
                    <a:pt x="14" y="10"/>
                    <a:pt x="11" y="9"/>
                    <a:pt x="9" y="9"/>
                  </a:cubicBezTo>
                  <a:cubicBezTo>
                    <a:pt x="9" y="9"/>
                    <a:pt x="8" y="8"/>
                    <a:pt x="8" y="8"/>
                  </a:cubicBezTo>
                  <a:cubicBezTo>
                    <a:pt x="7" y="6"/>
                    <a:pt x="7" y="4"/>
                    <a:pt x="6" y="2"/>
                  </a:cubicBezTo>
                  <a:cubicBezTo>
                    <a:pt x="5" y="0"/>
                    <a:pt x="0" y="1"/>
                    <a:pt x="1" y="4"/>
                  </a:cubicBezTo>
                  <a:cubicBezTo>
                    <a:pt x="2" y="7"/>
                    <a:pt x="3" y="10"/>
                    <a:pt x="5" y="12"/>
                  </a:cubicBezTo>
                  <a:cubicBezTo>
                    <a:pt x="6" y="14"/>
                    <a:pt x="10" y="14"/>
                    <a:pt x="12" y="12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73"/>
            <p:cNvSpPr>
              <a:spLocks/>
            </p:cNvSpPr>
            <p:nvPr/>
          </p:nvSpPr>
          <p:spPr bwMode="auto">
            <a:xfrm>
              <a:off x="10342945" y="5262925"/>
              <a:ext cx="173049" cy="143785"/>
            </a:xfrm>
            <a:custGeom>
              <a:avLst/>
              <a:gdLst>
                <a:gd name="T0" fmla="*/ 35 w 48"/>
                <a:gd name="T1" fmla="*/ 39 h 40"/>
                <a:gd name="T2" fmla="*/ 6 w 48"/>
                <a:gd name="T3" fmla="*/ 1 h 40"/>
                <a:gd name="T4" fmla="*/ 1 w 48"/>
                <a:gd name="T5" fmla="*/ 3 h 40"/>
                <a:gd name="T6" fmla="*/ 29 w 48"/>
                <a:gd name="T7" fmla="*/ 40 h 40"/>
                <a:gd name="T8" fmla="*/ 35 w 48"/>
                <a:gd name="T9" fmla="*/ 3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0">
                  <a:moveTo>
                    <a:pt x="35" y="39"/>
                  </a:moveTo>
                  <a:cubicBezTo>
                    <a:pt x="48" y="21"/>
                    <a:pt x="21" y="3"/>
                    <a:pt x="6" y="1"/>
                  </a:cubicBezTo>
                  <a:cubicBezTo>
                    <a:pt x="4" y="0"/>
                    <a:pt x="0" y="2"/>
                    <a:pt x="1" y="3"/>
                  </a:cubicBezTo>
                  <a:cubicBezTo>
                    <a:pt x="16" y="5"/>
                    <a:pt x="42" y="23"/>
                    <a:pt x="29" y="40"/>
                  </a:cubicBezTo>
                  <a:cubicBezTo>
                    <a:pt x="29" y="40"/>
                    <a:pt x="34" y="40"/>
                    <a:pt x="35" y="39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74"/>
            <p:cNvSpPr>
              <a:spLocks/>
            </p:cNvSpPr>
            <p:nvPr/>
          </p:nvSpPr>
          <p:spPr bwMode="auto">
            <a:xfrm>
              <a:off x="10134269" y="5042793"/>
              <a:ext cx="45807" cy="61077"/>
            </a:xfrm>
            <a:custGeom>
              <a:avLst/>
              <a:gdLst>
                <a:gd name="T0" fmla="*/ 7 w 13"/>
                <a:gd name="T1" fmla="*/ 9 h 17"/>
                <a:gd name="T2" fmla="*/ 5 w 13"/>
                <a:gd name="T3" fmla="*/ 2 h 17"/>
                <a:gd name="T4" fmla="*/ 0 w 13"/>
                <a:gd name="T5" fmla="*/ 4 h 17"/>
                <a:gd name="T6" fmla="*/ 3 w 13"/>
                <a:gd name="T7" fmla="*/ 12 h 17"/>
                <a:gd name="T8" fmla="*/ 6 w 13"/>
                <a:gd name="T9" fmla="*/ 16 h 17"/>
                <a:gd name="T10" fmla="*/ 10 w 13"/>
                <a:gd name="T11" fmla="*/ 14 h 17"/>
                <a:gd name="T12" fmla="*/ 7 w 13"/>
                <a:gd name="T13" fmla="*/ 9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7">
                  <a:moveTo>
                    <a:pt x="7" y="9"/>
                  </a:moveTo>
                  <a:cubicBezTo>
                    <a:pt x="7" y="7"/>
                    <a:pt x="6" y="5"/>
                    <a:pt x="5" y="2"/>
                  </a:cubicBezTo>
                  <a:cubicBezTo>
                    <a:pt x="5" y="0"/>
                    <a:pt x="0" y="1"/>
                    <a:pt x="0" y="4"/>
                  </a:cubicBezTo>
                  <a:cubicBezTo>
                    <a:pt x="1" y="6"/>
                    <a:pt x="2" y="9"/>
                    <a:pt x="3" y="12"/>
                  </a:cubicBezTo>
                  <a:cubicBezTo>
                    <a:pt x="4" y="13"/>
                    <a:pt x="4" y="15"/>
                    <a:pt x="6" y="16"/>
                  </a:cubicBezTo>
                  <a:cubicBezTo>
                    <a:pt x="8" y="17"/>
                    <a:pt x="13" y="15"/>
                    <a:pt x="10" y="14"/>
                  </a:cubicBezTo>
                  <a:cubicBezTo>
                    <a:pt x="9" y="13"/>
                    <a:pt x="8" y="10"/>
                    <a:pt x="7" y="9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75"/>
            <p:cNvSpPr>
              <a:spLocks/>
            </p:cNvSpPr>
            <p:nvPr/>
          </p:nvSpPr>
          <p:spPr bwMode="auto">
            <a:xfrm>
              <a:off x="10166079" y="5021162"/>
              <a:ext cx="47080" cy="49625"/>
            </a:xfrm>
            <a:custGeom>
              <a:avLst/>
              <a:gdLst>
                <a:gd name="T0" fmla="*/ 9 w 13"/>
                <a:gd name="T1" fmla="*/ 14 h 14"/>
                <a:gd name="T2" fmla="*/ 13 w 13"/>
                <a:gd name="T3" fmla="*/ 12 h 14"/>
                <a:gd name="T4" fmla="*/ 11 w 13"/>
                <a:gd name="T5" fmla="*/ 10 h 14"/>
                <a:gd name="T6" fmla="*/ 11 w 13"/>
                <a:gd name="T7" fmla="*/ 10 h 14"/>
                <a:gd name="T8" fmla="*/ 11 w 13"/>
                <a:gd name="T9" fmla="*/ 9 h 14"/>
                <a:gd name="T10" fmla="*/ 9 w 13"/>
                <a:gd name="T11" fmla="*/ 8 h 14"/>
                <a:gd name="T12" fmla="*/ 6 w 13"/>
                <a:gd name="T13" fmla="*/ 3 h 14"/>
                <a:gd name="T14" fmla="*/ 1 w 13"/>
                <a:gd name="T15" fmla="*/ 4 h 14"/>
                <a:gd name="T16" fmla="*/ 9 w 13"/>
                <a:gd name="T1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4">
                  <a:moveTo>
                    <a:pt x="9" y="14"/>
                  </a:moveTo>
                  <a:cubicBezTo>
                    <a:pt x="11" y="14"/>
                    <a:pt x="12" y="13"/>
                    <a:pt x="13" y="12"/>
                  </a:cubicBezTo>
                  <a:cubicBezTo>
                    <a:pt x="13" y="11"/>
                    <a:pt x="12" y="10"/>
                    <a:pt x="11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0"/>
                    <a:pt x="11" y="9"/>
                    <a:pt x="11" y="9"/>
                  </a:cubicBezTo>
                  <a:cubicBezTo>
                    <a:pt x="10" y="9"/>
                    <a:pt x="10" y="8"/>
                    <a:pt x="9" y="8"/>
                  </a:cubicBezTo>
                  <a:cubicBezTo>
                    <a:pt x="8" y="6"/>
                    <a:pt x="7" y="5"/>
                    <a:pt x="6" y="3"/>
                  </a:cubicBezTo>
                  <a:cubicBezTo>
                    <a:pt x="5" y="0"/>
                    <a:pt x="0" y="2"/>
                    <a:pt x="1" y="4"/>
                  </a:cubicBezTo>
                  <a:cubicBezTo>
                    <a:pt x="3" y="8"/>
                    <a:pt x="5" y="13"/>
                    <a:pt x="9" y="14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76"/>
            <p:cNvSpPr>
              <a:spLocks/>
            </p:cNvSpPr>
            <p:nvPr/>
          </p:nvSpPr>
          <p:spPr bwMode="auto">
            <a:xfrm>
              <a:off x="10209341" y="4995713"/>
              <a:ext cx="54714" cy="50897"/>
            </a:xfrm>
            <a:custGeom>
              <a:avLst/>
              <a:gdLst>
                <a:gd name="T0" fmla="*/ 10 w 15"/>
                <a:gd name="T1" fmla="*/ 13 h 14"/>
                <a:gd name="T2" fmla="*/ 13 w 15"/>
                <a:gd name="T3" fmla="*/ 11 h 14"/>
                <a:gd name="T4" fmla="*/ 14 w 15"/>
                <a:gd name="T5" fmla="*/ 8 h 14"/>
                <a:gd name="T6" fmla="*/ 9 w 15"/>
                <a:gd name="T7" fmla="*/ 7 h 14"/>
                <a:gd name="T8" fmla="*/ 6 w 15"/>
                <a:gd name="T9" fmla="*/ 2 h 14"/>
                <a:gd name="T10" fmla="*/ 1 w 15"/>
                <a:gd name="T11" fmla="*/ 4 h 14"/>
                <a:gd name="T12" fmla="*/ 7 w 15"/>
                <a:gd name="T13" fmla="*/ 13 h 14"/>
                <a:gd name="T14" fmla="*/ 10 w 15"/>
                <a:gd name="T15" fmla="*/ 1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4">
                  <a:moveTo>
                    <a:pt x="10" y="13"/>
                  </a:moveTo>
                  <a:cubicBezTo>
                    <a:pt x="11" y="12"/>
                    <a:pt x="12" y="12"/>
                    <a:pt x="13" y="11"/>
                  </a:cubicBezTo>
                  <a:cubicBezTo>
                    <a:pt x="13" y="10"/>
                    <a:pt x="13" y="9"/>
                    <a:pt x="14" y="8"/>
                  </a:cubicBezTo>
                  <a:cubicBezTo>
                    <a:pt x="15" y="6"/>
                    <a:pt x="11" y="5"/>
                    <a:pt x="9" y="7"/>
                  </a:cubicBezTo>
                  <a:cubicBezTo>
                    <a:pt x="8" y="5"/>
                    <a:pt x="7" y="4"/>
                    <a:pt x="6" y="2"/>
                  </a:cubicBezTo>
                  <a:cubicBezTo>
                    <a:pt x="6" y="0"/>
                    <a:pt x="0" y="1"/>
                    <a:pt x="1" y="4"/>
                  </a:cubicBezTo>
                  <a:cubicBezTo>
                    <a:pt x="2" y="7"/>
                    <a:pt x="5" y="10"/>
                    <a:pt x="7" y="13"/>
                  </a:cubicBezTo>
                  <a:cubicBezTo>
                    <a:pt x="8" y="14"/>
                    <a:pt x="9" y="13"/>
                    <a:pt x="10" y="13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77"/>
            <p:cNvSpPr>
              <a:spLocks/>
            </p:cNvSpPr>
            <p:nvPr/>
          </p:nvSpPr>
          <p:spPr bwMode="auto">
            <a:xfrm>
              <a:off x="10577070" y="4345498"/>
              <a:ext cx="43262" cy="58532"/>
            </a:xfrm>
            <a:custGeom>
              <a:avLst/>
              <a:gdLst>
                <a:gd name="T0" fmla="*/ 7 w 12"/>
                <a:gd name="T1" fmla="*/ 2 h 16"/>
                <a:gd name="T2" fmla="*/ 0 w 12"/>
                <a:gd name="T3" fmla="*/ 15 h 16"/>
                <a:gd name="T4" fmla="*/ 5 w 12"/>
                <a:gd name="T5" fmla="*/ 14 h 16"/>
                <a:gd name="T6" fmla="*/ 12 w 12"/>
                <a:gd name="T7" fmla="*/ 1 h 16"/>
                <a:gd name="T8" fmla="*/ 7 w 12"/>
                <a:gd name="T9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6">
                  <a:moveTo>
                    <a:pt x="7" y="2"/>
                  </a:moveTo>
                  <a:cubicBezTo>
                    <a:pt x="5" y="6"/>
                    <a:pt x="2" y="11"/>
                    <a:pt x="0" y="15"/>
                  </a:cubicBezTo>
                  <a:cubicBezTo>
                    <a:pt x="0" y="16"/>
                    <a:pt x="5" y="16"/>
                    <a:pt x="5" y="14"/>
                  </a:cubicBezTo>
                  <a:cubicBezTo>
                    <a:pt x="7" y="10"/>
                    <a:pt x="10" y="5"/>
                    <a:pt x="12" y="1"/>
                  </a:cubicBezTo>
                  <a:cubicBezTo>
                    <a:pt x="12" y="0"/>
                    <a:pt x="7" y="0"/>
                    <a:pt x="7" y="2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78"/>
            <p:cNvSpPr>
              <a:spLocks/>
            </p:cNvSpPr>
            <p:nvPr/>
          </p:nvSpPr>
          <p:spPr bwMode="auto">
            <a:xfrm>
              <a:off x="10608881" y="4378582"/>
              <a:ext cx="36900" cy="35628"/>
            </a:xfrm>
            <a:custGeom>
              <a:avLst/>
              <a:gdLst>
                <a:gd name="T0" fmla="*/ 7 w 10"/>
                <a:gd name="T1" fmla="*/ 0 h 10"/>
                <a:gd name="T2" fmla="*/ 4 w 10"/>
                <a:gd name="T3" fmla="*/ 2 h 10"/>
                <a:gd name="T4" fmla="*/ 0 w 10"/>
                <a:gd name="T5" fmla="*/ 9 h 10"/>
                <a:gd name="T6" fmla="*/ 2 w 10"/>
                <a:gd name="T7" fmla="*/ 10 h 10"/>
                <a:gd name="T8" fmla="*/ 6 w 10"/>
                <a:gd name="T9" fmla="*/ 8 h 10"/>
                <a:gd name="T10" fmla="*/ 9 w 10"/>
                <a:gd name="T11" fmla="*/ 1 h 10"/>
                <a:gd name="T12" fmla="*/ 7 w 10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0">
                  <a:moveTo>
                    <a:pt x="7" y="0"/>
                  </a:moveTo>
                  <a:cubicBezTo>
                    <a:pt x="7" y="1"/>
                    <a:pt x="4" y="1"/>
                    <a:pt x="4" y="2"/>
                  </a:cubicBezTo>
                  <a:cubicBezTo>
                    <a:pt x="3" y="4"/>
                    <a:pt x="2" y="7"/>
                    <a:pt x="0" y="9"/>
                  </a:cubicBezTo>
                  <a:cubicBezTo>
                    <a:pt x="0" y="10"/>
                    <a:pt x="2" y="10"/>
                    <a:pt x="2" y="10"/>
                  </a:cubicBezTo>
                  <a:cubicBezTo>
                    <a:pt x="3" y="9"/>
                    <a:pt x="5" y="9"/>
                    <a:pt x="6" y="8"/>
                  </a:cubicBezTo>
                  <a:cubicBezTo>
                    <a:pt x="7" y="6"/>
                    <a:pt x="8" y="3"/>
                    <a:pt x="9" y="1"/>
                  </a:cubicBezTo>
                  <a:cubicBezTo>
                    <a:pt x="10" y="0"/>
                    <a:pt x="8" y="0"/>
                    <a:pt x="7" y="0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79"/>
            <p:cNvSpPr>
              <a:spLocks/>
            </p:cNvSpPr>
            <p:nvPr/>
          </p:nvSpPr>
          <p:spPr bwMode="auto">
            <a:xfrm>
              <a:off x="10626695" y="4386216"/>
              <a:ext cx="43262" cy="49625"/>
            </a:xfrm>
            <a:custGeom>
              <a:avLst/>
              <a:gdLst>
                <a:gd name="T0" fmla="*/ 10 w 12"/>
                <a:gd name="T1" fmla="*/ 0 h 14"/>
                <a:gd name="T2" fmla="*/ 6 w 12"/>
                <a:gd name="T3" fmla="*/ 2 h 14"/>
                <a:gd name="T4" fmla="*/ 1 w 12"/>
                <a:gd name="T5" fmla="*/ 13 h 14"/>
                <a:gd name="T6" fmla="*/ 3 w 12"/>
                <a:gd name="T7" fmla="*/ 13 h 14"/>
                <a:gd name="T8" fmla="*/ 6 w 12"/>
                <a:gd name="T9" fmla="*/ 12 h 14"/>
                <a:gd name="T10" fmla="*/ 12 w 12"/>
                <a:gd name="T11" fmla="*/ 1 h 14"/>
                <a:gd name="T12" fmla="*/ 10 w 12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4">
                  <a:moveTo>
                    <a:pt x="10" y="0"/>
                  </a:moveTo>
                  <a:cubicBezTo>
                    <a:pt x="9" y="0"/>
                    <a:pt x="7" y="1"/>
                    <a:pt x="6" y="2"/>
                  </a:cubicBezTo>
                  <a:cubicBezTo>
                    <a:pt x="5" y="5"/>
                    <a:pt x="3" y="9"/>
                    <a:pt x="1" y="13"/>
                  </a:cubicBezTo>
                  <a:cubicBezTo>
                    <a:pt x="0" y="14"/>
                    <a:pt x="3" y="13"/>
                    <a:pt x="3" y="13"/>
                  </a:cubicBezTo>
                  <a:cubicBezTo>
                    <a:pt x="4" y="13"/>
                    <a:pt x="6" y="13"/>
                    <a:pt x="6" y="12"/>
                  </a:cubicBezTo>
                  <a:cubicBezTo>
                    <a:pt x="8" y="8"/>
                    <a:pt x="10" y="4"/>
                    <a:pt x="12" y="1"/>
                  </a:cubicBezTo>
                  <a:cubicBezTo>
                    <a:pt x="12" y="0"/>
                    <a:pt x="10" y="0"/>
                    <a:pt x="10" y="0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80"/>
            <p:cNvSpPr>
              <a:spLocks/>
            </p:cNvSpPr>
            <p:nvPr/>
          </p:nvSpPr>
          <p:spPr bwMode="auto">
            <a:xfrm>
              <a:off x="10648326" y="4418027"/>
              <a:ext cx="36900" cy="43263"/>
            </a:xfrm>
            <a:custGeom>
              <a:avLst/>
              <a:gdLst>
                <a:gd name="T0" fmla="*/ 4 w 10"/>
                <a:gd name="T1" fmla="*/ 2 h 12"/>
                <a:gd name="T2" fmla="*/ 0 w 10"/>
                <a:gd name="T3" fmla="*/ 11 h 12"/>
                <a:gd name="T4" fmla="*/ 6 w 10"/>
                <a:gd name="T5" fmla="*/ 10 h 12"/>
                <a:gd name="T6" fmla="*/ 9 w 10"/>
                <a:gd name="T7" fmla="*/ 2 h 12"/>
                <a:gd name="T8" fmla="*/ 4 w 10"/>
                <a:gd name="T9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2">
                  <a:moveTo>
                    <a:pt x="4" y="2"/>
                  </a:moveTo>
                  <a:cubicBezTo>
                    <a:pt x="3" y="5"/>
                    <a:pt x="1" y="8"/>
                    <a:pt x="0" y="11"/>
                  </a:cubicBezTo>
                  <a:cubicBezTo>
                    <a:pt x="0" y="12"/>
                    <a:pt x="5" y="12"/>
                    <a:pt x="6" y="10"/>
                  </a:cubicBezTo>
                  <a:cubicBezTo>
                    <a:pt x="7" y="7"/>
                    <a:pt x="8" y="5"/>
                    <a:pt x="9" y="2"/>
                  </a:cubicBezTo>
                  <a:cubicBezTo>
                    <a:pt x="10" y="0"/>
                    <a:pt x="5" y="1"/>
                    <a:pt x="4" y="2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81"/>
            <p:cNvSpPr>
              <a:spLocks/>
            </p:cNvSpPr>
            <p:nvPr/>
          </p:nvSpPr>
          <p:spPr bwMode="auto">
            <a:xfrm>
              <a:off x="10655960" y="4443476"/>
              <a:ext cx="43262" cy="50897"/>
            </a:xfrm>
            <a:custGeom>
              <a:avLst/>
              <a:gdLst>
                <a:gd name="T0" fmla="*/ 9 w 12"/>
                <a:gd name="T1" fmla="*/ 1 h 14"/>
                <a:gd name="T2" fmla="*/ 6 w 12"/>
                <a:gd name="T3" fmla="*/ 2 h 14"/>
                <a:gd name="T4" fmla="*/ 4 w 12"/>
                <a:gd name="T5" fmla="*/ 14 h 14"/>
                <a:gd name="T6" fmla="*/ 9 w 12"/>
                <a:gd name="T7" fmla="*/ 12 h 14"/>
                <a:gd name="T8" fmla="*/ 11 w 12"/>
                <a:gd name="T9" fmla="*/ 1 h 14"/>
                <a:gd name="T10" fmla="*/ 9 w 12"/>
                <a:gd name="T11" fmla="*/ 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4">
                  <a:moveTo>
                    <a:pt x="9" y="1"/>
                  </a:moveTo>
                  <a:cubicBezTo>
                    <a:pt x="8" y="1"/>
                    <a:pt x="6" y="1"/>
                    <a:pt x="6" y="2"/>
                  </a:cubicBezTo>
                  <a:cubicBezTo>
                    <a:pt x="4" y="5"/>
                    <a:pt x="0" y="12"/>
                    <a:pt x="4" y="14"/>
                  </a:cubicBezTo>
                  <a:cubicBezTo>
                    <a:pt x="6" y="14"/>
                    <a:pt x="10" y="12"/>
                    <a:pt x="9" y="12"/>
                  </a:cubicBezTo>
                  <a:cubicBezTo>
                    <a:pt x="6" y="10"/>
                    <a:pt x="10" y="3"/>
                    <a:pt x="11" y="1"/>
                  </a:cubicBezTo>
                  <a:cubicBezTo>
                    <a:pt x="12" y="0"/>
                    <a:pt x="9" y="1"/>
                    <a:pt x="9" y="1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82"/>
            <p:cNvSpPr>
              <a:spLocks/>
            </p:cNvSpPr>
            <p:nvPr/>
          </p:nvSpPr>
          <p:spPr bwMode="auto">
            <a:xfrm>
              <a:off x="10563074" y="5027524"/>
              <a:ext cx="96704" cy="87798"/>
            </a:xfrm>
            <a:custGeom>
              <a:avLst/>
              <a:gdLst>
                <a:gd name="T0" fmla="*/ 19 w 27"/>
                <a:gd name="T1" fmla="*/ 8 h 24"/>
                <a:gd name="T2" fmla="*/ 13 w 27"/>
                <a:gd name="T3" fmla="*/ 10 h 24"/>
                <a:gd name="T4" fmla="*/ 15 w 27"/>
                <a:gd name="T5" fmla="*/ 14 h 24"/>
                <a:gd name="T6" fmla="*/ 12 w 27"/>
                <a:gd name="T7" fmla="*/ 13 h 24"/>
                <a:gd name="T8" fmla="*/ 8 w 27"/>
                <a:gd name="T9" fmla="*/ 10 h 24"/>
                <a:gd name="T10" fmla="*/ 6 w 27"/>
                <a:gd name="T11" fmla="*/ 3 h 24"/>
                <a:gd name="T12" fmla="*/ 0 w 27"/>
                <a:gd name="T13" fmla="*/ 4 h 24"/>
                <a:gd name="T14" fmla="*/ 13 w 27"/>
                <a:gd name="T15" fmla="*/ 17 h 24"/>
                <a:gd name="T16" fmla="*/ 15 w 27"/>
                <a:gd name="T17" fmla="*/ 15 h 24"/>
                <a:gd name="T18" fmla="*/ 23 w 27"/>
                <a:gd name="T19" fmla="*/ 24 h 24"/>
                <a:gd name="T20" fmla="*/ 27 w 27"/>
                <a:gd name="T21" fmla="*/ 22 h 24"/>
                <a:gd name="T22" fmla="*/ 25 w 27"/>
                <a:gd name="T23" fmla="*/ 20 h 24"/>
                <a:gd name="T24" fmla="*/ 19 w 27"/>
                <a:gd name="T25" fmla="*/ 8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" h="24">
                  <a:moveTo>
                    <a:pt x="19" y="8"/>
                  </a:moveTo>
                  <a:cubicBezTo>
                    <a:pt x="18" y="6"/>
                    <a:pt x="13" y="7"/>
                    <a:pt x="13" y="10"/>
                  </a:cubicBezTo>
                  <a:cubicBezTo>
                    <a:pt x="14" y="11"/>
                    <a:pt x="14" y="13"/>
                    <a:pt x="15" y="14"/>
                  </a:cubicBezTo>
                  <a:cubicBezTo>
                    <a:pt x="14" y="13"/>
                    <a:pt x="13" y="13"/>
                    <a:pt x="12" y="13"/>
                  </a:cubicBezTo>
                  <a:cubicBezTo>
                    <a:pt x="10" y="14"/>
                    <a:pt x="9" y="11"/>
                    <a:pt x="8" y="10"/>
                  </a:cubicBezTo>
                  <a:cubicBezTo>
                    <a:pt x="7" y="8"/>
                    <a:pt x="6" y="5"/>
                    <a:pt x="6" y="3"/>
                  </a:cubicBezTo>
                  <a:cubicBezTo>
                    <a:pt x="5" y="0"/>
                    <a:pt x="0" y="1"/>
                    <a:pt x="0" y="4"/>
                  </a:cubicBezTo>
                  <a:cubicBezTo>
                    <a:pt x="1" y="10"/>
                    <a:pt x="5" y="20"/>
                    <a:pt x="13" y="17"/>
                  </a:cubicBezTo>
                  <a:cubicBezTo>
                    <a:pt x="14" y="17"/>
                    <a:pt x="15" y="16"/>
                    <a:pt x="15" y="15"/>
                  </a:cubicBezTo>
                  <a:cubicBezTo>
                    <a:pt x="17" y="19"/>
                    <a:pt x="19" y="23"/>
                    <a:pt x="23" y="24"/>
                  </a:cubicBezTo>
                  <a:cubicBezTo>
                    <a:pt x="25" y="24"/>
                    <a:pt x="26" y="23"/>
                    <a:pt x="27" y="22"/>
                  </a:cubicBezTo>
                  <a:cubicBezTo>
                    <a:pt x="27" y="21"/>
                    <a:pt x="26" y="20"/>
                    <a:pt x="25" y="20"/>
                  </a:cubicBezTo>
                  <a:cubicBezTo>
                    <a:pt x="21" y="20"/>
                    <a:pt x="20" y="11"/>
                    <a:pt x="19" y="8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83"/>
            <p:cNvSpPr>
              <a:spLocks/>
            </p:cNvSpPr>
            <p:nvPr/>
          </p:nvSpPr>
          <p:spPr bwMode="auto">
            <a:xfrm>
              <a:off x="10652143" y="5049156"/>
              <a:ext cx="54714" cy="54715"/>
            </a:xfrm>
            <a:custGeom>
              <a:avLst/>
              <a:gdLst>
                <a:gd name="T0" fmla="*/ 6 w 15"/>
                <a:gd name="T1" fmla="*/ 1 h 15"/>
                <a:gd name="T2" fmla="*/ 0 w 15"/>
                <a:gd name="T3" fmla="*/ 3 h 15"/>
                <a:gd name="T4" fmla="*/ 8 w 15"/>
                <a:gd name="T5" fmla="*/ 15 h 15"/>
                <a:gd name="T6" fmla="*/ 9 w 15"/>
                <a:gd name="T7" fmla="*/ 15 h 15"/>
                <a:gd name="T8" fmla="*/ 14 w 15"/>
                <a:gd name="T9" fmla="*/ 13 h 15"/>
                <a:gd name="T10" fmla="*/ 15 w 15"/>
                <a:gd name="T11" fmla="*/ 11 h 15"/>
                <a:gd name="T12" fmla="*/ 13 w 15"/>
                <a:gd name="T13" fmla="*/ 10 h 15"/>
                <a:gd name="T14" fmla="*/ 11 w 15"/>
                <a:gd name="T15" fmla="*/ 11 h 15"/>
                <a:gd name="T16" fmla="*/ 6 w 15"/>
                <a:gd name="T17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5">
                  <a:moveTo>
                    <a:pt x="6" y="1"/>
                  </a:moveTo>
                  <a:cubicBezTo>
                    <a:pt x="5" y="0"/>
                    <a:pt x="0" y="2"/>
                    <a:pt x="0" y="3"/>
                  </a:cubicBezTo>
                  <a:cubicBezTo>
                    <a:pt x="2" y="7"/>
                    <a:pt x="5" y="11"/>
                    <a:pt x="8" y="15"/>
                  </a:cubicBezTo>
                  <a:cubicBezTo>
                    <a:pt x="8" y="15"/>
                    <a:pt x="9" y="15"/>
                    <a:pt x="9" y="15"/>
                  </a:cubicBezTo>
                  <a:cubicBezTo>
                    <a:pt x="11" y="15"/>
                    <a:pt x="12" y="14"/>
                    <a:pt x="14" y="13"/>
                  </a:cubicBezTo>
                  <a:cubicBezTo>
                    <a:pt x="14" y="13"/>
                    <a:pt x="14" y="11"/>
                    <a:pt x="15" y="11"/>
                  </a:cubicBezTo>
                  <a:cubicBezTo>
                    <a:pt x="15" y="10"/>
                    <a:pt x="13" y="10"/>
                    <a:pt x="13" y="10"/>
                  </a:cubicBezTo>
                  <a:cubicBezTo>
                    <a:pt x="12" y="10"/>
                    <a:pt x="12" y="10"/>
                    <a:pt x="11" y="11"/>
                  </a:cubicBezTo>
                  <a:cubicBezTo>
                    <a:pt x="9" y="8"/>
                    <a:pt x="7" y="5"/>
                    <a:pt x="6" y="1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84"/>
            <p:cNvSpPr>
              <a:spLocks/>
            </p:cNvSpPr>
            <p:nvPr/>
          </p:nvSpPr>
          <p:spPr bwMode="auto">
            <a:xfrm>
              <a:off x="10691588" y="5042793"/>
              <a:ext cx="43262" cy="47080"/>
            </a:xfrm>
            <a:custGeom>
              <a:avLst/>
              <a:gdLst>
                <a:gd name="T0" fmla="*/ 8 w 12"/>
                <a:gd name="T1" fmla="*/ 7 h 13"/>
                <a:gd name="T2" fmla="*/ 6 w 12"/>
                <a:gd name="T3" fmla="*/ 2 h 13"/>
                <a:gd name="T4" fmla="*/ 0 w 12"/>
                <a:gd name="T5" fmla="*/ 4 h 13"/>
                <a:gd name="T6" fmla="*/ 4 w 12"/>
                <a:gd name="T7" fmla="*/ 12 h 13"/>
                <a:gd name="T8" fmla="*/ 6 w 12"/>
                <a:gd name="T9" fmla="*/ 13 h 13"/>
                <a:gd name="T10" fmla="*/ 10 w 12"/>
                <a:gd name="T11" fmla="*/ 11 h 13"/>
                <a:gd name="T12" fmla="*/ 11 w 12"/>
                <a:gd name="T13" fmla="*/ 10 h 13"/>
                <a:gd name="T14" fmla="*/ 11 w 12"/>
                <a:gd name="T15" fmla="*/ 9 h 13"/>
                <a:gd name="T16" fmla="*/ 8 w 12"/>
                <a:gd name="T17" fmla="*/ 7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3">
                  <a:moveTo>
                    <a:pt x="8" y="7"/>
                  </a:moveTo>
                  <a:cubicBezTo>
                    <a:pt x="7" y="5"/>
                    <a:pt x="6" y="4"/>
                    <a:pt x="6" y="2"/>
                  </a:cubicBezTo>
                  <a:cubicBezTo>
                    <a:pt x="5" y="0"/>
                    <a:pt x="0" y="2"/>
                    <a:pt x="0" y="4"/>
                  </a:cubicBezTo>
                  <a:cubicBezTo>
                    <a:pt x="1" y="7"/>
                    <a:pt x="3" y="9"/>
                    <a:pt x="4" y="12"/>
                  </a:cubicBezTo>
                  <a:cubicBezTo>
                    <a:pt x="4" y="13"/>
                    <a:pt x="5" y="13"/>
                    <a:pt x="6" y="13"/>
                  </a:cubicBezTo>
                  <a:cubicBezTo>
                    <a:pt x="8" y="13"/>
                    <a:pt x="9" y="12"/>
                    <a:pt x="10" y="11"/>
                  </a:cubicBezTo>
                  <a:cubicBezTo>
                    <a:pt x="10" y="11"/>
                    <a:pt x="10" y="10"/>
                    <a:pt x="11" y="10"/>
                  </a:cubicBezTo>
                  <a:cubicBezTo>
                    <a:pt x="11" y="10"/>
                    <a:pt x="11" y="9"/>
                    <a:pt x="11" y="9"/>
                  </a:cubicBezTo>
                  <a:cubicBezTo>
                    <a:pt x="12" y="7"/>
                    <a:pt x="10" y="6"/>
                    <a:pt x="8" y="7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85"/>
            <p:cNvSpPr>
              <a:spLocks/>
            </p:cNvSpPr>
            <p:nvPr/>
          </p:nvSpPr>
          <p:spPr bwMode="auto">
            <a:xfrm>
              <a:off x="10602519" y="4887556"/>
              <a:ext cx="49624" cy="75074"/>
            </a:xfrm>
            <a:custGeom>
              <a:avLst/>
              <a:gdLst>
                <a:gd name="T0" fmla="*/ 6 w 14"/>
                <a:gd name="T1" fmla="*/ 2 h 21"/>
                <a:gd name="T2" fmla="*/ 1 w 14"/>
                <a:gd name="T3" fmla="*/ 3 h 21"/>
                <a:gd name="T4" fmla="*/ 8 w 14"/>
                <a:gd name="T5" fmla="*/ 19 h 21"/>
                <a:gd name="T6" fmla="*/ 13 w 14"/>
                <a:gd name="T7" fmla="*/ 18 h 21"/>
                <a:gd name="T8" fmla="*/ 6 w 14"/>
                <a:gd name="T9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21">
                  <a:moveTo>
                    <a:pt x="6" y="2"/>
                  </a:moveTo>
                  <a:cubicBezTo>
                    <a:pt x="5" y="0"/>
                    <a:pt x="0" y="1"/>
                    <a:pt x="1" y="3"/>
                  </a:cubicBezTo>
                  <a:cubicBezTo>
                    <a:pt x="3" y="9"/>
                    <a:pt x="5" y="14"/>
                    <a:pt x="8" y="19"/>
                  </a:cubicBezTo>
                  <a:cubicBezTo>
                    <a:pt x="9" y="21"/>
                    <a:pt x="14" y="20"/>
                    <a:pt x="13" y="18"/>
                  </a:cubicBezTo>
                  <a:cubicBezTo>
                    <a:pt x="11" y="13"/>
                    <a:pt x="8" y="7"/>
                    <a:pt x="6" y="2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86"/>
            <p:cNvSpPr>
              <a:spLocks/>
            </p:cNvSpPr>
            <p:nvPr/>
          </p:nvSpPr>
          <p:spPr bwMode="auto">
            <a:xfrm>
              <a:off x="10645781" y="4815027"/>
              <a:ext cx="49624" cy="43263"/>
            </a:xfrm>
            <a:custGeom>
              <a:avLst/>
              <a:gdLst>
                <a:gd name="T0" fmla="*/ 12 w 14"/>
                <a:gd name="T1" fmla="*/ 6 h 12"/>
                <a:gd name="T2" fmla="*/ 9 w 14"/>
                <a:gd name="T3" fmla="*/ 7 h 12"/>
                <a:gd name="T4" fmla="*/ 6 w 14"/>
                <a:gd name="T5" fmla="*/ 1 h 12"/>
                <a:gd name="T6" fmla="*/ 0 w 14"/>
                <a:gd name="T7" fmla="*/ 2 h 12"/>
                <a:gd name="T8" fmla="*/ 6 w 14"/>
                <a:gd name="T9" fmla="*/ 11 h 12"/>
                <a:gd name="T10" fmla="*/ 11 w 14"/>
                <a:gd name="T11" fmla="*/ 10 h 12"/>
                <a:gd name="T12" fmla="*/ 13 w 14"/>
                <a:gd name="T13" fmla="*/ 7 h 12"/>
                <a:gd name="T14" fmla="*/ 12 w 14"/>
                <a:gd name="T15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12">
                  <a:moveTo>
                    <a:pt x="12" y="6"/>
                  </a:moveTo>
                  <a:cubicBezTo>
                    <a:pt x="11" y="6"/>
                    <a:pt x="10" y="6"/>
                    <a:pt x="9" y="7"/>
                  </a:cubicBezTo>
                  <a:cubicBezTo>
                    <a:pt x="8" y="5"/>
                    <a:pt x="7" y="3"/>
                    <a:pt x="6" y="1"/>
                  </a:cubicBezTo>
                  <a:cubicBezTo>
                    <a:pt x="5" y="0"/>
                    <a:pt x="0" y="1"/>
                    <a:pt x="0" y="2"/>
                  </a:cubicBezTo>
                  <a:cubicBezTo>
                    <a:pt x="2" y="6"/>
                    <a:pt x="4" y="8"/>
                    <a:pt x="6" y="11"/>
                  </a:cubicBezTo>
                  <a:cubicBezTo>
                    <a:pt x="7" y="12"/>
                    <a:pt x="10" y="11"/>
                    <a:pt x="11" y="10"/>
                  </a:cubicBezTo>
                  <a:cubicBezTo>
                    <a:pt x="12" y="9"/>
                    <a:pt x="12" y="8"/>
                    <a:pt x="13" y="7"/>
                  </a:cubicBezTo>
                  <a:cubicBezTo>
                    <a:pt x="14" y="6"/>
                    <a:pt x="12" y="6"/>
                    <a:pt x="12" y="6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87"/>
            <p:cNvSpPr>
              <a:spLocks/>
            </p:cNvSpPr>
            <p:nvPr/>
          </p:nvSpPr>
          <p:spPr bwMode="auto">
            <a:xfrm>
              <a:off x="10689043" y="4793396"/>
              <a:ext cx="57259" cy="39446"/>
            </a:xfrm>
            <a:custGeom>
              <a:avLst/>
              <a:gdLst>
                <a:gd name="T0" fmla="*/ 7 w 16"/>
                <a:gd name="T1" fmla="*/ 5 h 11"/>
                <a:gd name="T2" fmla="*/ 6 w 16"/>
                <a:gd name="T3" fmla="*/ 1 h 11"/>
                <a:gd name="T4" fmla="*/ 0 w 16"/>
                <a:gd name="T5" fmla="*/ 3 h 11"/>
                <a:gd name="T6" fmla="*/ 4 w 16"/>
                <a:gd name="T7" fmla="*/ 11 h 11"/>
                <a:gd name="T8" fmla="*/ 8 w 16"/>
                <a:gd name="T9" fmla="*/ 11 h 11"/>
                <a:gd name="T10" fmla="*/ 10 w 16"/>
                <a:gd name="T11" fmla="*/ 10 h 11"/>
                <a:gd name="T12" fmla="*/ 12 w 16"/>
                <a:gd name="T13" fmla="*/ 11 h 11"/>
                <a:gd name="T14" fmla="*/ 15 w 16"/>
                <a:gd name="T15" fmla="*/ 9 h 11"/>
                <a:gd name="T16" fmla="*/ 16 w 16"/>
                <a:gd name="T17" fmla="*/ 7 h 11"/>
                <a:gd name="T18" fmla="*/ 14 w 16"/>
                <a:gd name="T19" fmla="*/ 6 h 11"/>
                <a:gd name="T20" fmla="*/ 12 w 16"/>
                <a:gd name="T21" fmla="*/ 7 h 11"/>
                <a:gd name="T22" fmla="*/ 12 w 16"/>
                <a:gd name="T23" fmla="*/ 6 h 11"/>
                <a:gd name="T24" fmla="*/ 7 w 16"/>
                <a:gd name="T25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" h="11">
                  <a:moveTo>
                    <a:pt x="7" y="5"/>
                  </a:moveTo>
                  <a:cubicBezTo>
                    <a:pt x="7" y="4"/>
                    <a:pt x="6" y="3"/>
                    <a:pt x="6" y="1"/>
                  </a:cubicBezTo>
                  <a:cubicBezTo>
                    <a:pt x="5" y="0"/>
                    <a:pt x="0" y="1"/>
                    <a:pt x="0" y="3"/>
                  </a:cubicBezTo>
                  <a:cubicBezTo>
                    <a:pt x="1" y="6"/>
                    <a:pt x="2" y="8"/>
                    <a:pt x="4" y="11"/>
                  </a:cubicBezTo>
                  <a:cubicBezTo>
                    <a:pt x="5" y="11"/>
                    <a:pt x="7" y="11"/>
                    <a:pt x="8" y="11"/>
                  </a:cubicBezTo>
                  <a:cubicBezTo>
                    <a:pt x="9" y="10"/>
                    <a:pt x="9" y="10"/>
                    <a:pt x="10" y="10"/>
                  </a:cubicBezTo>
                  <a:cubicBezTo>
                    <a:pt x="10" y="10"/>
                    <a:pt x="11" y="11"/>
                    <a:pt x="12" y="11"/>
                  </a:cubicBezTo>
                  <a:cubicBezTo>
                    <a:pt x="13" y="11"/>
                    <a:pt x="15" y="10"/>
                    <a:pt x="15" y="9"/>
                  </a:cubicBezTo>
                  <a:cubicBezTo>
                    <a:pt x="16" y="9"/>
                    <a:pt x="16" y="8"/>
                    <a:pt x="16" y="7"/>
                  </a:cubicBezTo>
                  <a:cubicBezTo>
                    <a:pt x="16" y="6"/>
                    <a:pt x="15" y="6"/>
                    <a:pt x="14" y="6"/>
                  </a:cubicBezTo>
                  <a:cubicBezTo>
                    <a:pt x="13" y="6"/>
                    <a:pt x="13" y="6"/>
                    <a:pt x="12" y="7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3" y="4"/>
                    <a:pt x="8" y="4"/>
                    <a:pt x="7" y="5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88"/>
            <p:cNvSpPr>
              <a:spLocks/>
            </p:cNvSpPr>
            <p:nvPr/>
          </p:nvSpPr>
          <p:spPr bwMode="auto">
            <a:xfrm>
              <a:off x="10638147" y="4241158"/>
              <a:ext cx="39445" cy="76346"/>
            </a:xfrm>
            <a:custGeom>
              <a:avLst/>
              <a:gdLst>
                <a:gd name="T0" fmla="*/ 1 w 11"/>
                <a:gd name="T1" fmla="*/ 2 h 21"/>
                <a:gd name="T2" fmla="*/ 5 w 11"/>
                <a:gd name="T3" fmla="*/ 20 h 21"/>
                <a:gd name="T4" fmla="*/ 11 w 11"/>
                <a:gd name="T5" fmla="*/ 18 h 21"/>
                <a:gd name="T6" fmla="*/ 6 w 11"/>
                <a:gd name="T7" fmla="*/ 1 h 21"/>
                <a:gd name="T8" fmla="*/ 1 w 11"/>
                <a:gd name="T9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21">
                  <a:moveTo>
                    <a:pt x="1" y="2"/>
                  </a:moveTo>
                  <a:cubicBezTo>
                    <a:pt x="2" y="8"/>
                    <a:pt x="3" y="14"/>
                    <a:pt x="5" y="20"/>
                  </a:cubicBezTo>
                  <a:cubicBezTo>
                    <a:pt x="6" y="21"/>
                    <a:pt x="11" y="19"/>
                    <a:pt x="11" y="18"/>
                  </a:cubicBezTo>
                  <a:cubicBezTo>
                    <a:pt x="9" y="13"/>
                    <a:pt x="8" y="7"/>
                    <a:pt x="6" y="1"/>
                  </a:cubicBezTo>
                  <a:cubicBezTo>
                    <a:pt x="6" y="0"/>
                    <a:pt x="0" y="1"/>
                    <a:pt x="1" y="2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89"/>
            <p:cNvSpPr>
              <a:spLocks/>
            </p:cNvSpPr>
            <p:nvPr/>
          </p:nvSpPr>
          <p:spPr bwMode="auto">
            <a:xfrm>
              <a:off x="10793382" y="4591078"/>
              <a:ext cx="45807" cy="29266"/>
            </a:xfrm>
            <a:custGeom>
              <a:avLst/>
              <a:gdLst>
                <a:gd name="T0" fmla="*/ 6 w 13"/>
                <a:gd name="T1" fmla="*/ 1 h 8"/>
                <a:gd name="T2" fmla="*/ 2 w 13"/>
                <a:gd name="T3" fmla="*/ 1 h 8"/>
                <a:gd name="T4" fmla="*/ 1 w 13"/>
                <a:gd name="T5" fmla="*/ 3 h 8"/>
                <a:gd name="T6" fmla="*/ 9 w 13"/>
                <a:gd name="T7" fmla="*/ 8 h 8"/>
                <a:gd name="T8" fmla="*/ 12 w 13"/>
                <a:gd name="T9" fmla="*/ 6 h 8"/>
                <a:gd name="T10" fmla="*/ 11 w 13"/>
                <a:gd name="T11" fmla="*/ 4 h 8"/>
                <a:gd name="T12" fmla="*/ 6 w 13"/>
                <a:gd name="T13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8">
                  <a:moveTo>
                    <a:pt x="6" y="1"/>
                  </a:moveTo>
                  <a:cubicBezTo>
                    <a:pt x="5" y="0"/>
                    <a:pt x="3" y="0"/>
                    <a:pt x="2" y="1"/>
                  </a:cubicBezTo>
                  <a:cubicBezTo>
                    <a:pt x="2" y="1"/>
                    <a:pt x="0" y="2"/>
                    <a:pt x="1" y="3"/>
                  </a:cubicBezTo>
                  <a:cubicBezTo>
                    <a:pt x="3" y="5"/>
                    <a:pt x="6" y="7"/>
                    <a:pt x="9" y="8"/>
                  </a:cubicBezTo>
                  <a:cubicBezTo>
                    <a:pt x="10" y="8"/>
                    <a:pt x="12" y="7"/>
                    <a:pt x="12" y="6"/>
                  </a:cubicBezTo>
                  <a:cubicBezTo>
                    <a:pt x="13" y="5"/>
                    <a:pt x="12" y="4"/>
                    <a:pt x="11" y="4"/>
                  </a:cubicBezTo>
                  <a:cubicBezTo>
                    <a:pt x="9" y="4"/>
                    <a:pt x="7" y="2"/>
                    <a:pt x="6" y="1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90"/>
            <p:cNvSpPr>
              <a:spLocks/>
            </p:cNvSpPr>
            <p:nvPr/>
          </p:nvSpPr>
          <p:spPr bwMode="auto">
            <a:xfrm>
              <a:off x="10821375" y="4519822"/>
              <a:ext cx="47080" cy="35628"/>
            </a:xfrm>
            <a:custGeom>
              <a:avLst/>
              <a:gdLst>
                <a:gd name="T0" fmla="*/ 10 w 13"/>
                <a:gd name="T1" fmla="*/ 9 h 10"/>
                <a:gd name="T2" fmla="*/ 12 w 13"/>
                <a:gd name="T3" fmla="*/ 6 h 10"/>
                <a:gd name="T4" fmla="*/ 6 w 13"/>
                <a:gd name="T5" fmla="*/ 1 h 10"/>
                <a:gd name="T6" fmla="*/ 3 w 13"/>
                <a:gd name="T7" fmla="*/ 0 h 10"/>
                <a:gd name="T8" fmla="*/ 1 w 13"/>
                <a:gd name="T9" fmla="*/ 3 h 10"/>
                <a:gd name="T10" fmla="*/ 7 w 13"/>
                <a:gd name="T11" fmla="*/ 9 h 10"/>
                <a:gd name="T12" fmla="*/ 10 w 13"/>
                <a:gd name="T13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10" y="9"/>
                  </a:moveTo>
                  <a:cubicBezTo>
                    <a:pt x="11" y="9"/>
                    <a:pt x="13" y="7"/>
                    <a:pt x="12" y="6"/>
                  </a:cubicBezTo>
                  <a:cubicBezTo>
                    <a:pt x="10" y="4"/>
                    <a:pt x="8" y="3"/>
                    <a:pt x="6" y="1"/>
                  </a:cubicBezTo>
                  <a:cubicBezTo>
                    <a:pt x="5" y="0"/>
                    <a:pt x="4" y="0"/>
                    <a:pt x="3" y="0"/>
                  </a:cubicBezTo>
                  <a:cubicBezTo>
                    <a:pt x="2" y="1"/>
                    <a:pt x="0" y="2"/>
                    <a:pt x="1" y="3"/>
                  </a:cubicBezTo>
                  <a:cubicBezTo>
                    <a:pt x="3" y="5"/>
                    <a:pt x="5" y="7"/>
                    <a:pt x="7" y="9"/>
                  </a:cubicBezTo>
                  <a:cubicBezTo>
                    <a:pt x="8" y="10"/>
                    <a:pt x="9" y="10"/>
                    <a:pt x="10" y="9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91"/>
            <p:cNvSpPr>
              <a:spLocks/>
            </p:cNvSpPr>
            <p:nvPr/>
          </p:nvSpPr>
          <p:spPr bwMode="auto">
            <a:xfrm>
              <a:off x="10984245" y="4494373"/>
              <a:ext cx="35628" cy="75074"/>
            </a:xfrm>
            <a:custGeom>
              <a:avLst/>
              <a:gdLst>
                <a:gd name="T0" fmla="*/ 8 w 10"/>
                <a:gd name="T1" fmla="*/ 3 h 21"/>
                <a:gd name="T2" fmla="*/ 3 w 10"/>
                <a:gd name="T3" fmla="*/ 4 h 21"/>
                <a:gd name="T4" fmla="*/ 7 w 10"/>
                <a:gd name="T5" fmla="*/ 20 h 21"/>
                <a:gd name="T6" fmla="*/ 10 w 10"/>
                <a:gd name="T7" fmla="*/ 18 h 21"/>
                <a:gd name="T8" fmla="*/ 8 w 10"/>
                <a:gd name="T9" fmla="*/ 16 h 21"/>
                <a:gd name="T10" fmla="*/ 8 w 10"/>
                <a:gd name="T11" fmla="*/ 15 h 21"/>
                <a:gd name="T12" fmla="*/ 8 w 10"/>
                <a:gd name="T13" fmla="*/ 11 h 21"/>
                <a:gd name="T14" fmla="*/ 8 w 10"/>
                <a:gd name="T15" fmla="*/ 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21">
                  <a:moveTo>
                    <a:pt x="8" y="3"/>
                  </a:moveTo>
                  <a:cubicBezTo>
                    <a:pt x="8" y="0"/>
                    <a:pt x="3" y="1"/>
                    <a:pt x="3" y="4"/>
                  </a:cubicBezTo>
                  <a:cubicBezTo>
                    <a:pt x="3" y="7"/>
                    <a:pt x="0" y="21"/>
                    <a:pt x="7" y="20"/>
                  </a:cubicBezTo>
                  <a:cubicBezTo>
                    <a:pt x="8" y="20"/>
                    <a:pt x="10" y="19"/>
                    <a:pt x="10" y="18"/>
                  </a:cubicBezTo>
                  <a:cubicBezTo>
                    <a:pt x="10" y="17"/>
                    <a:pt x="9" y="16"/>
                    <a:pt x="8" y="16"/>
                  </a:cubicBezTo>
                  <a:cubicBezTo>
                    <a:pt x="8" y="16"/>
                    <a:pt x="8" y="15"/>
                    <a:pt x="8" y="15"/>
                  </a:cubicBezTo>
                  <a:cubicBezTo>
                    <a:pt x="8" y="14"/>
                    <a:pt x="8" y="12"/>
                    <a:pt x="8" y="11"/>
                  </a:cubicBezTo>
                  <a:cubicBezTo>
                    <a:pt x="8" y="8"/>
                    <a:pt x="8" y="6"/>
                    <a:pt x="8" y="3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92"/>
            <p:cNvSpPr>
              <a:spLocks/>
            </p:cNvSpPr>
            <p:nvPr/>
          </p:nvSpPr>
          <p:spPr bwMode="auto">
            <a:xfrm>
              <a:off x="11027507" y="4659790"/>
              <a:ext cx="64893" cy="173051"/>
            </a:xfrm>
            <a:custGeom>
              <a:avLst/>
              <a:gdLst>
                <a:gd name="T0" fmla="*/ 1 w 18"/>
                <a:gd name="T1" fmla="*/ 4 h 48"/>
                <a:gd name="T2" fmla="*/ 12 w 18"/>
                <a:gd name="T3" fmla="*/ 46 h 48"/>
                <a:gd name="T4" fmla="*/ 17 w 18"/>
                <a:gd name="T5" fmla="*/ 45 h 48"/>
                <a:gd name="T6" fmla="*/ 6 w 18"/>
                <a:gd name="T7" fmla="*/ 3 h 48"/>
                <a:gd name="T8" fmla="*/ 1 w 18"/>
                <a:gd name="T9" fmla="*/ 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48">
                  <a:moveTo>
                    <a:pt x="1" y="4"/>
                  </a:moveTo>
                  <a:cubicBezTo>
                    <a:pt x="6" y="18"/>
                    <a:pt x="12" y="31"/>
                    <a:pt x="12" y="46"/>
                  </a:cubicBezTo>
                  <a:cubicBezTo>
                    <a:pt x="12" y="48"/>
                    <a:pt x="17" y="48"/>
                    <a:pt x="17" y="45"/>
                  </a:cubicBezTo>
                  <a:cubicBezTo>
                    <a:pt x="18" y="30"/>
                    <a:pt x="11" y="17"/>
                    <a:pt x="6" y="3"/>
                  </a:cubicBezTo>
                  <a:cubicBezTo>
                    <a:pt x="6" y="0"/>
                    <a:pt x="0" y="2"/>
                    <a:pt x="1" y="4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93"/>
            <p:cNvSpPr>
              <a:spLocks/>
            </p:cNvSpPr>
            <p:nvPr/>
          </p:nvSpPr>
          <p:spPr bwMode="auto">
            <a:xfrm>
              <a:off x="11077131" y="4653428"/>
              <a:ext cx="82707" cy="157782"/>
            </a:xfrm>
            <a:custGeom>
              <a:avLst/>
              <a:gdLst>
                <a:gd name="T0" fmla="*/ 1 w 23"/>
                <a:gd name="T1" fmla="*/ 8 h 44"/>
                <a:gd name="T2" fmla="*/ 11 w 23"/>
                <a:gd name="T3" fmla="*/ 34 h 44"/>
                <a:gd name="T4" fmla="*/ 11 w 23"/>
                <a:gd name="T5" fmla="*/ 33 h 44"/>
                <a:gd name="T6" fmla="*/ 5 w 23"/>
                <a:gd name="T7" fmla="*/ 35 h 44"/>
                <a:gd name="T8" fmla="*/ 12 w 23"/>
                <a:gd name="T9" fmla="*/ 43 h 44"/>
                <a:gd name="T10" fmla="*/ 17 w 23"/>
                <a:gd name="T11" fmla="*/ 41 h 44"/>
                <a:gd name="T12" fmla="*/ 13 w 23"/>
                <a:gd name="T13" fmla="*/ 19 h 44"/>
                <a:gd name="T14" fmla="*/ 18 w 23"/>
                <a:gd name="T15" fmla="*/ 27 h 44"/>
                <a:gd name="T16" fmla="*/ 23 w 23"/>
                <a:gd name="T17" fmla="*/ 25 h 44"/>
                <a:gd name="T18" fmla="*/ 23 w 23"/>
                <a:gd name="T19" fmla="*/ 20 h 44"/>
                <a:gd name="T20" fmla="*/ 19 w 23"/>
                <a:gd name="T21" fmla="*/ 20 h 44"/>
                <a:gd name="T22" fmla="*/ 9 w 23"/>
                <a:gd name="T23" fmla="*/ 2 h 44"/>
                <a:gd name="T24" fmla="*/ 4 w 23"/>
                <a:gd name="T25" fmla="*/ 4 h 44"/>
                <a:gd name="T26" fmla="*/ 5 w 23"/>
                <a:gd name="T27" fmla="*/ 6 h 44"/>
                <a:gd name="T28" fmla="*/ 1 w 23"/>
                <a:gd name="T29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" h="44">
                  <a:moveTo>
                    <a:pt x="1" y="8"/>
                  </a:moveTo>
                  <a:cubicBezTo>
                    <a:pt x="6" y="16"/>
                    <a:pt x="10" y="25"/>
                    <a:pt x="11" y="34"/>
                  </a:cubicBezTo>
                  <a:cubicBezTo>
                    <a:pt x="11" y="34"/>
                    <a:pt x="11" y="34"/>
                    <a:pt x="11" y="33"/>
                  </a:cubicBezTo>
                  <a:cubicBezTo>
                    <a:pt x="10" y="32"/>
                    <a:pt x="5" y="33"/>
                    <a:pt x="5" y="35"/>
                  </a:cubicBezTo>
                  <a:cubicBezTo>
                    <a:pt x="7" y="38"/>
                    <a:pt x="9" y="41"/>
                    <a:pt x="12" y="43"/>
                  </a:cubicBezTo>
                  <a:cubicBezTo>
                    <a:pt x="13" y="44"/>
                    <a:pt x="17" y="43"/>
                    <a:pt x="17" y="41"/>
                  </a:cubicBezTo>
                  <a:cubicBezTo>
                    <a:pt x="18" y="34"/>
                    <a:pt x="16" y="26"/>
                    <a:pt x="13" y="19"/>
                  </a:cubicBezTo>
                  <a:cubicBezTo>
                    <a:pt x="14" y="22"/>
                    <a:pt x="16" y="24"/>
                    <a:pt x="18" y="27"/>
                  </a:cubicBezTo>
                  <a:cubicBezTo>
                    <a:pt x="19" y="28"/>
                    <a:pt x="22" y="27"/>
                    <a:pt x="23" y="25"/>
                  </a:cubicBezTo>
                  <a:cubicBezTo>
                    <a:pt x="23" y="23"/>
                    <a:pt x="23" y="22"/>
                    <a:pt x="23" y="20"/>
                  </a:cubicBezTo>
                  <a:cubicBezTo>
                    <a:pt x="23" y="19"/>
                    <a:pt x="21" y="19"/>
                    <a:pt x="19" y="20"/>
                  </a:cubicBezTo>
                  <a:cubicBezTo>
                    <a:pt x="16" y="14"/>
                    <a:pt x="12" y="8"/>
                    <a:pt x="9" y="2"/>
                  </a:cubicBezTo>
                  <a:cubicBezTo>
                    <a:pt x="8" y="0"/>
                    <a:pt x="3" y="2"/>
                    <a:pt x="4" y="4"/>
                  </a:cubicBezTo>
                  <a:cubicBezTo>
                    <a:pt x="4" y="4"/>
                    <a:pt x="5" y="5"/>
                    <a:pt x="5" y="6"/>
                  </a:cubicBezTo>
                  <a:cubicBezTo>
                    <a:pt x="3" y="6"/>
                    <a:pt x="0" y="7"/>
                    <a:pt x="1" y="8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94"/>
            <p:cNvSpPr>
              <a:spLocks/>
            </p:cNvSpPr>
            <p:nvPr/>
          </p:nvSpPr>
          <p:spPr bwMode="auto">
            <a:xfrm>
              <a:off x="11149659" y="4659790"/>
              <a:ext cx="57259" cy="123426"/>
            </a:xfrm>
            <a:custGeom>
              <a:avLst/>
              <a:gdLst>
                <a:gd name="T0" fmla="*/ 10 w 16"/>
                <a:gd name="T1" fmla="*/ 32 h 34"/>
                <a:gd name="T2" fmla="*/ 5 w 16"/>
                <a:gd name="T3" fmla="*/ 1 h 34"/>
                <a:gd name="T4" fmla="*/ 0 w 16"/>
                <a:gd name="T5" fmla="*/ 2 h 34"/>
                <a:gd name="T6" fmla="*/ 5 w 16"/>
                <a:gd name="T7" fmla="*/ 33 h 34"/>
                <a:gd name="T8" fmla="*/ 10 w 16"/>
                <a:gd name="T9" fmla="*/ 3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34">
                  <a:moveTo>
                    <a:pt x="10" y="32"/>
                  </a:moveTo>
                  <a:cubicBezTo>
                    <a:pt x="16" y="22"/>
                    <a:pt x="10" y="11"/>
                    <a:pt x="5" y="1"/>
                  </a:cubicBezTo>
                  <a:cubicBezTo>
                    <a:pt x="5" y="0"/>
                    <a:pt x="0" y="1"/>
                    <a:pt x="0" y="2"/>
                  </a:cubicBezTo>
                  <a:cubicBezTo>
                    <a:pt x="4" y="12"/>
                    <a:pt x="11" y="23"/>
                    <a:pt x="5" y="33"/>
                  </a:cubicBezTo>
                  <a:cubicBezTo>
                    <a:pt x="4" y="34"/>
                    <a:pt x="9" y="33"/>
                    <a:pt x="10" y="32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95"/>
            <p:cNvSpPr>
              <a:spLocks/>
            </p:cNvSpPr>
            <p:nvPr/>
          </p:nvSpPr>
          <p:spPr bwMode="auto">
            <a:xfrm>
              <a:off x="10811196" y="4913005"/>
              <a:ext cx="92887" cy="216314"/>
            </a:xfrm>
            <a:custGeom>
              <a:avLst/>
              <a:gdLst>
                <a:gd name="T0" fmla="*/ 26 w 26"/>
                <a:gd name="T1" fmla="*/ 28 h 60"/>
                <a:gd name="T2" fmla="*/ 15 w 26"/>
                <a:gd name="T3" fmla="*/ 2 h 60"/>
                <a:gd name="T4" fmla="*/ 10 w 26"/>
                <a:gd name="T5" fmla="*/ 3 h 60"/>
                <a:gd name="T6" fmla="*/ 18 w 26"/>
                <a:gd name="T7" fmla="*/ 22 h 60"/>
                <a:gd name="T8" fmla="*/ 18 w 26"/>
                <a:gd name="T9" fmla="*/ 22 h 60"/>
                <a:gd name="T10" fmla="*/ 20 w 26"/>
                <a:gd name="T11" fmla="*/ 29 h 60"/>
                <a:gd name="T12" fmla="*/ 20 w 26"/>
                <a:gd name="T13" fmla="*/ 30 h 60"/>
                <a:gd name="T14" fmla="*/ 19 w 26"/>
                <a:gd name="T15" fmla="*/ 44 h 60"/>
                <a:gd name="T16" fmla="*/ 17 w 26"/>
                <a:gd name="T17" fmla="*/ 49 h 60"/>
                <a:gd name="T18" fmla="*/ 14 w 26"/>
                <a:gd name="T19" fmla="*/ 42 h 60"/>
                <a:gd name="T20" fmla="*/ 13 w 26"/>
                <a:gd name="T21" fmla="*/ 36 h 60"/>
                <a:gd name="T22" fmla="*/ 12 w 26"/>
                <a:gd name="T23" fmla="*/ 36 h 60"/>
                <a:gd name="T24" fmla="*/ 11 w 26"/>
                <a:gd name="T25" fmla="*/ 31 h 60"/>
                <a:gd name="T26" fmla="*/ 6 w 26"/>
                <a:gd name="T27" fmla="*/ 8 h 60"/>
                <a:gd name="T28" fmla="*/ 0 w 26"/>
                <a:gd name="T29" fmla="*/ 9 h 60"/>
                <a:gd name="T30" fmla="*/ 5 w 26"/>
                <a:gd name="T31" fmla="*/ 30 h 60"/>
                <a:gd name="T32" fmla="*/ 5 w 26"/>
                <a:gd name="T33" fmla="*/ 30 h 60"/>
                <a:gd name="T34" fmla="*/ 5 w 26"/>
                <a:gd name="T35" fmla="*/ 32 h 60"/>
                <a:gd name="T36" fmla="*/ 2 w 26"/>
                <a:gd name="T37" fmla="*/ 41 h 60"/>
                <a:gd name="T38" fmla="*/ 7 w 26"/>
                <a:gd name="T39" fmla="*/ 42 h 60"/>
                <a:gd name="T40" fmla="*/ 8 w 26"/>
                <a:gd name="T41" fmla="*/ 41 h 60"/>
                <a:gd name="T42" fmla="*/ 9 w 26"/>
                <a:gd name="T43" fmla="*/ 44 h 60"/>
                <a:gd name="T44" fmla="*/ 12 w 26"/>
                <a:gd name="T45" fmla="*/ 51 h 60"/>
                <a:gd name="T46" fmla="*/ 12 w 26"/>
                <a:gd name="T47" fmla="*/ 51 h 60"/>
                <a:gd name="T48" fmla="*/ 12 w 26"/>
                <a:gd name="T49" fmla="*/ 51 h 60"/>
                <a:gd name="T50" fmla="*/ 13 w 26"/>
                <a:gd name="T51" fmla="*/ 51 h 60"/>
                <a:gd name="T52" fmla="*/ 17 w 26"/>
                <a:gd name="T53" fmla="*/ 51 h 60"/>
                <a:gd name="T54" fmla="*/ 9 w 26"/>
                <a:gd name="T55" fmla="*/ 57 h 60"/>
                <a:gd name="T56" fmla="*/ 6 w 26"/>
                <a:gd name="T57" fmla="*/ 59 h 60"/>
                <a:gd name="T58" fmla="*/ 25 w 26"/>
                <a:gd name="T59" fmla="*/ 29 h 60"/>
                <a:gd name="T60" fmla="*/ 26 w 26"/>
                <a:gd name="T61" fmla="*/ 28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6" h="60">
                  <a:moveTo>
                    <a:pt x="26" y="28"/>
                  </a:moveTo>
                  <a:cubicBezTo>
                    <a:pt x="23" y="19"/>
                    <a:pt x="20" y="10"/>
                    <a:pt x="15" y="2"/>
                  </a:cubicBezTo>
                  <a:cubicBezTo>
                    <a:pt x="14" y="0"/>
                    <a:pt x="9" y="2"/>
                    <a:pt x="10" y="3"/>
                  </a:cubicBezTo>
                  <a:cubicBezTo>
                    <a:pt x="13" y="9"/>
                    <a:pt x="16" y="15"/>
                    <a:pt x="18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9" y="24"/>
                    <a:pt x="20" y="27"/>
                    <a:pt x="20" y="29"/>
                  </a:cubicBezTo>
                  <a:cubicBezTo>
                    <a:pt x="20" y="29"/>
                    <a:pt x="20" y="29"/>
                    <a:pt x="20" y="30"/>
                  </a:cubicBezTo>
                  <a:cubicBezTo>
                    <a:pt x="20" y="34"/>
                    <a:pt x="20" y="39"/>
                    <a:pt x="19" y="44"/>
                  </a:cubicBezTo>
                  <a:cubicBezTo>
                    <a:pt x="18" y="45"/>
                    <a:pt x="18" y="47"/>
                    <a:pt x="17" y="49"/>
                  </a:cubicBezTo>
                  <a:cubicBezTo>
                    <a:pt x="16" y="47"/>
                    <a:pt x="15" y="44"/>
                    <a:pt x="14" y="42"/>
                  </a:cubicBezTo>
                  <a:cubicBezTo>
                    <a:pt x="14" y="40"/>
                    <a:pt x="13" y="38"/>
                    <a:pt x="13" y="36"/>
                  </a:cubicBezTo>
                  <a:cubicBezTo>
                    <a:pt x="13" y="36"/>
                    <a:pt x="13" y="36"/>
                    <a:pt x="12" y="36"/>
                  </a:cubicBezTo>
                  <a:cubicBezTo>
                    <a:pt x="12" y="34"/>
                    <a:pt x="11" y="32"/>
                    <a:pt x="11" y="31"/>
                  </a:cubicBezTo>
                  <a:cubicBezTo>
                    <a:pt x="11" y="23"/>
                    <a:pt x="8" y="16"/>
                    <a:pt x="6" y="8"/>
                  </a:cubicBezTo>
                  <a:cubicBezTo>
                    <a:pt x="5" y="5"/>
                    <a:pt x="0" y="7"/>
                    <a:pt x="0" y="9"/>
                  </a:cubicBezTo>
                  <a:cubicBezTo>
                    <a:pt x="3" y="16"/>
                    <a:pt x="5" y="23"/>
                    <a:pt x="5" y="30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1"/>
                    <a:pt x="5" y="31"/>
                    <a:pt x="5" y="32"/>
                  </a:cubicBezTo>
                  <a:cubicBezTo>
                    <a:pt x="5" y="35"/>
                    <a:pt x="4" y="38"/>
                    <a:pt x="2" y="41"/>
                  </a:cubicBezTo>
                  <a:cubicBezTo>
                    <a:pt x="1" y="44"/>
                    <a:pt x="6" y="44"/>
                    <a:pt x="7" y="42"/>
                  </a:cubicBezTo>
                  <a:cubicBezTo>
                    <a:pt x="8" y="42"/>
                    <a:pt x="8" y="41"/>
                    <a:pt x="8" y="41"/>
                  </a:cubicBezTo>
                  <a:cubicBezTo>
                    <a:pt x="8" y="42"/>
                    <a:pt x="9" y="43"/>
                    <a:pt x="9" y="44"/>
                  </a:cubicBezTo>
                  <a:cubicBezTo>
                    <a:pt x="10" y="46"/>
                    <a:pt x="11" y="49"/>
                    <a:pt x="12" y="51"/>
                  </a:cubicBezTo>
                  <a:cubicBezTo>
                    <a:pt x="12" y="51"/>
                    <a:pt x="12" y="51"/>
                    <a:pt x="12" y="51"/>
                  </a:cubicBezTo>
                  <a:cubicBezTo>
                    <a:pt x="12" y="51"/>
                    <a:pt x="12" y="51"/>
                    <a:pt x="12" y="51"/>
                  </a:cubicBezTo>
                  <a:cubicBezTo>
                    <a:pt x="12" y="51"/>
                    <a:pt x="12" y="51"/>
                    <a:pt x="13" y="51"/>
                  </a:cubicBezTo>
                  <a:cubicBezTo>
                    <a:pt x="13" y="52"/>
                    <a:pt x="15" y="51"/>
                    <a:pt x="17" y="51"/>
                  </a:cubicBezTo>
                  <a:cubicBezTo>
                    <a:pt x="15" y="54"/>
                    <a:pt x="13" y="57"/>
                    <a:pt x="9" y="57"/>
                  </a:cubicBezTo>
                  <a:cubicBezTo>
                    <a:pt x="8" y="57"/>
                    <a:pt x="3" y="59"/>
                    <a:pt x="6" y="59"/>
                  </a:cubicBezTo>
                  <a:cubicBezTo>
                    <a:pt x="22" y="60"/>
                    <a:pt x="26" y="43"/>
                    <a:pt x="25" y="29"/>
                  </a:cubicBezTo>
                  <a:cubicBezTo>
                    <a:pt x="26" y="29"/>
                    <a:pt x="26" y="29"/>
                    <a:pt x="26" y="28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96"/>
            <p:cNvSpPr>
              <a:spLocks noEditPoints="1"/>
            </p:cNvSpPr>
            <p:nvPr/>
          </p:nvSpPr>
          <p:spPr bwMode="auto">
            <a:xfrm>
              <a:off x="10872272" y="4764130"/>
              <a:ext cx="57259" cy="76346"/>
            </a:xfrm>
            <a:custGeom>
              <a:avLst/>
              <a:gdLst>
                <a:gd name="T0" fmla="*/ 7 w 16"/>
                <a:gd name="T1" fmla="*/ 19 h 21"/>
                <a:gd name="T2" fmla="*/ 11 w 16"/>
                <a:gd name="T3" fmla="*/ 18 h 21"/>
                <a:gd name="T4" fmla="*/ 15 w 16"/>
                <a:gd name="T5" fmla="*/ 10 h 21"/>
                <a:gd name="T6" fmla="*/ 10 w 16"/>
                <a:gd name="T7" fmla="*/ 10 h 21"/>
                <a:gd name="T8" fmla="*/ 12 w 16"/>
                <a:gd name="T9" fmla="*/ 6 h 21"/>
                <a:gd name="T10" fmla="*/ 10 w 16"/>
                <a:gd name="T11" fmla="*/ 4 h 21"/>
                <a:gd name="T12" fmla="*/ 11 w 16"/>
                <a:gd name="T13" fmla="*/ 3 h 21"/>
                <a:gd name="T14" fmla="*/ 6 w 16"/>
                <a:gd name="T15" fmla="*/ 2 h 21"/>
                <a:gd name="T16" fmla="*/ 1 w 16"/>
                <a:gd name="T17" fmla="*/ 16 h 21"/>
                <a:gd name="T18" fmla="*/ 6 w 16"/>
                <a:gd name="T19" fmla="*/ 16 h 21"/>
                <a:gd name="T20" fmla="*/ 6 w 16"/>
                <a:gd name="T21" fmla="*/ 16 h 21"/>
                <a:gd name="T22" fmla="*/ 7 w 16"/>
                <a:gd name="T23" fmla="*/ 19 h 21"/>
                <a:gd name="T24" fmla="*/ 9 w 16"/>
                <a:gd name="T25" fmla="*/ 12 h 21"/>
                <a:gd name="T26" fmla="*/ 9 w 16"/>
                <a:gd name="T27" fmla="*/ 12 h 21"/>
                <a:gd name="T28" fmla="*/ 10 w 16"/>
                <a:gd name="T29" fmla="*/ 11 h 21"/>
                <a:gd name="T30" fmla="*/ 9 w 16"/>
                <a:gd name="T31" fmla="*/ 1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" h="21">
                  <a:moveTo>
                    <a:pt x="7" y="19"/>
                  </a:moveTo>
                  <a:cubicBezTo>
                    <a:pt x="7" y="21"/>
                    <a:pt x="11" y="19"/>
                    <a:pt x="11" y="18"/>
                  </a:cubicBezTo>
                  <a:cubicBezTo>
                    <a:pt x="13" y="16"/>
                    <a:pt x="14" y="13"/>
                    <a:pt x="15" y="10"/>
                  </a:cubicBezTo>
                  <a:cubicBezTo>
                    <a:pt x="16" y="8"/>
                    <a:pt x="11" y="9"/>
                    <a:pt x="10" y="10"/>
                  </a:cubicBezTo>
                  <a:cubicBezTo>
                    <a:pt x="11" y="9"/>
                    <a:pt x="12" y="7"/>
                    <a:pt x="12" y="6"/>
                  </a:cubicBezTo>
                  <a:cubicBezTo>
                    <a:pt x="13" y="4"/>
                    <a:pt x="12" y="4"/>
                    <a:pt x="10" y="4"/>
                  </a:cubicBezTo>
                  <a:cubicBezTo>
                    <a:pt x="11" y="4"/>
                    <a:pt x="11" y="3"/>
                    <a:pt x="11" y="3"/>
                  </a:cubicBezTo>
                  <a:cubicBezTo>
                    <a:pt x="12" y="0"/>
                    <a:pt x="6" y="0"/>
                    <a:pt x="6" y="2"/>
                  </a:cubicBezTo>
                  <a:cubicBezTo>
                    <a:pt x="4" y="7"/>
                    <a:pt x="2" y="11"/>
                    <a:pt x="1" y="16"/>
                  </a:cubicBezTo>
                  <a:cubicBezTo>
                    <a:pt x="0" y="19"/>
                    <a:pt x="5" y="17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7"/>
                    <a:pt x="6" y="18"/>
                    <a:pt x="7" y="19"/>
                  </a:cubicBezTo>
                  <a:close/>
                  <a:moveTo>
                    <a:pt x="9" y="12"/>
                  </a:moveTo>
                  <a:cubicBezTo>
                    <a:pt x="9" y="12"/>
                    <a:pt x="9" y="12"/>
                    <a:pt x="9" y="12"/>
                  </a:cubicBezTo>
                  <a:cubicBezTo>
                    <a:pt x="9" y="12"/>
                    <a:pt x="10" y="11"/>
                    <a:pt x="10" y="11"/>
                  </a:cubicBezTo>
                  <a:cubicBezTo>
                    <a:pt x="10" y="11"/>
                    <a:pt x="10" y="12"/>
                    <a:pt x="9" y="12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97"/>
            <p:cNvSpPr>
              <a:spLocks/>
            </p:cNvSpPr>
            <p:nvPr/>
          </p:nvSpPr>
          <p:spPr bwMode="auto">
            <a:xfrm>
              <a:off x="10854458" y="4742498"/>
              <a:ext cx="57259" cy="50897"/>
            </a:xfrm>
            <a:custGeom>
              <a:avLst/>
              <a:gdLst>
                <a:gd name="T0" fmla="*/ 2 w 16"/>
                <a:gd name="T1" fmla="*/ 2 h 14"/>
                <a:gd name="T2" fmla="*/ 0 w 16"/>
                <a:gd name="T3" fmla="*/ 12 h 14"/>
                <a:gd name="T4" fmla="*/ 5 w 16"/>
                <a:gd name="T5" fmla="*/ 11 h 14"/>
                <a:gd name="T6" fmla="*/ 15 w 16"/>
                <a:gd name="T7" fmla="*/ 1 h 14"/>
                <a:gd name="T8" fmla="*/ 10 w 16"/>
                <a:gd name="T9" fmla="*/ 2 h 14"/>
                <a:gd name="T10" fmla="*/ 6 w 16"/>
                <a:gd name="T11" fmla="*/ 6 h 14"/>
                <a:gd name="T12" fmla="*/ 7 w 16"/>
                <a:gd name="T13" fmla="*/ 1 h 14"/>
                <a:gd name="T14" fmla="*/ 2 w 16"/>
                <a:gd name="T15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14">
                  <a:moveTo>
                    <a:pt x="2" y="2"/>
                  </a:moveTo>
                  <a:cubicBezTo>
                    <a:pt x="1" y="5"/>
                    <a:pt x="0" y="9"/>
                    <a:pt x="0" y="12"/>
                  </a:cubicBezTo>
                  <a:cubicBezTo>
                    <a:pt x="1" y="14"/>
                    <a:pt x="5" y="12"/>
                    <a:pt x="5" y="11"/>
                  </a:cubicBezTo>
                  <a:cubicBezTo>
                    <a:pt x="9" y="8"/>
                    <a:pt x="12" y="5"/>
                    <a:pt x="15" y="1"/>
                  </a:cubicBezTo>
                  <a:cubicBezTo>
                    <a:pt x="16" y="0"/>
                    <a:pt x="11" y="0"/>
                    <a:pt x="10" y="2"/>
                  </a:cubicBezTo>
                  <a:cubicBezTo>
                    <a:pt x="9" y="3"/>
                    <a:pt x="7" y="5"/>
                    <a:pt x="6" y="6"/>
                  </a:cubicBezTo>
                  <a:cubicBezTo>
                    <a:pt x="6" y="4"/>
                    <a:pt x="7" y="3"/>
                    <a:pt x="7" y="1"/>
                  </a:cubicBezTo>
                  <a:cubicBezTo>
                    <a:pt x="8" y="0"/>
                    <a:pt x="3" y="0"/>
                    <a:pt x="2" y="2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98"/>
            <p:cNvSpPr>
              <a:spLocks/>
            </p:cNvSpPr>
            <p:nvPr/>
          </p:nvSpPr>
          <p:spPr bwMode="auto">
            <a:xfrm>
              <a:off x="8491575" y="4439658"/>
              <a:ext cx="155235" cy="166689"/>
            </a:xfrm>
            <a:custGeom>
              <a:avLst/>
              <a:gdLst>
                <a:gd name="T0" fmla="*/ 6 w 43"/>
                <a:gd name="T1" fmla="*/ 45 h 46"/>
                <a:gd name="T2" fmla="*/ 41 w 43"/>
                <a:gd name="T3" fmla="*/ 1 h 46"/>
                <a:gd name="T4" fmla="*/ 37 w 43"/>
                <a:gd name="T5" fmla="*/ 1 h 46"/>
                <a:gd name="T6" fmla="*/ 0 w 43"/>
                <a:gd name="T7" fmla="*/ 45 h 46"/>
                <a:gd name="T8" fmla="*/ 6 w 43"/>
                <a:gd name="T9" fmla="*/ 45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6">
                  <a:moveTo>
                    <a:pt x="6" y="45"/>
                  </a:moveTo>
                  <a:cubicBezTo>
                    <a:pt x="13" y="27"/>
                    <a:pt x="25" y="11"/>
                    <a:pt x="41" y="1"/>
                  </a:cubicBezTo>
                  <a:cubicBezTo>
                    <a:pt x="43" y="0"/>
                    <a:pt x="38" y="0"/>
                    <a:pt x="37" y="1"/>
                  </a:cubicBezTo>
                  <a:cubicBezTo>
                    <a:pt x="20" y="11"/>
                    <a:pt x="8" y="28"/>
                    <a:pt x="0" y="45"/>
                  </a:cubicBezTo>
                  <a:cubicBezTo>
                    <a:pt x="0" y="46"/>
                    <a:pt x="5" y="46"/>
                    <a:pt x="6" y="45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99"/>
            <p:cNvSpPr>
              <a:spLocks/>
            </p:cNvSpPr>
            <p:nvPr/>
          </p:nvSpPr>
          <p:spPr bwMode="auto">
            <a:xfrm>
              <a:off x="9168502" y="4038841"/>
              <a:ext cx="161597" cy="72529"/>
            </a:xfrm>
            <a:custGeom>
              <a:avLst/>
              <a:gdLst>
                <a:gd name="T0" fmla="*/ 6 w 45"/>
                <a:gd name="T1" fmla="*/ 19 h 20"/>
                <a:gd name="T2" fmla="*/ 42 w 45"/>
                <a:gd name="T3" fmla="*/ 2 h 20"/>
                <a:gd name="T4" fmla="*/ 40 w 45"/>
                <a:gd name="T5" fmla="*/ 1 h 20"/>
                <a:gd name="T6" fmla="*/ 1 w 45"/>
                <a:gd name="T7" fmla="*/ 19 h 20"/>
                <a:gd name="T8" fmla="*/ 6 w 45"/>
                <a:gd name="T9" fmla="*/ 1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20">
                  <a:moveTo>
                    <a:pt x="6" y="19"/>
                  </a:moveTo>
                  <a:cubicBezTo>
                    <a:pt x="17" y="11"/>
                    <a:pt x="29" y="7"/>
                    <a:pt x="42" y="2"/>
                  </a:cubicBezTo>
                  <a:cubicBezTo>
                    <a:pt x="45" y="1"/>
                    <a:pt x="42" y="0"/>
                    <a:pt x="40" y="1"/>
                  </a:cubicBezTo>
                  <a:cubicBezTo>
                    <a:pt x="26" y="6"/>
                    <a:pt x="13" y="11"/>
                    <a:pt x="1" y="19"/>
                  </a:cubicBezTo>
                  <a:cubicBezTo>
                    <a:pt x="0" y="20"/>
                    <a:pt x="5" y="20"/>
                    <a:pt x="6" y="19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100"/>
            <p:cNvSpPr>
              <a:spLocks/>
            </p:cNvSpPr>
            <p:nvPr/>
          </p:nvSpPr>
          <p:spPr bwMode="auto">
            <a:xfrm>
              <a:off x="8877118" y="4349315"/>
              <a:ext cx="25448" cy="29266"/>
            </a:xfrm>
            <a:custGeom>
              <a:avLst/>
              <a:gdLst>
                <a:gd name="T0" fmla="*/ 7 w 7"/>
                <a:gd name="T1" fmla="*/ 4 h 8"/>
                <a:gd name="T2" fmla="*/ 6 w 7"/>
                <a:gd name="T3" fmla="*/ 2 h 8"/>
                <a:gd name="T4" fmla="*/ 1 w 7"/>
                <a:gd name="T5" fmla="*/ 3 h 8"/>
                <a:gd name="T6" fmla="*/ 1 w 7"/>
                <a:gd name="T7" fmla="*/ 5 h 8"/>
                <a:gd name="T8" fmla="*/ 7 w 7"/>
                <a:gd name="T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8">
                  <a:moveTo>
                    <a:pt x="7" y="4"/>
                  </a:moveTo>
                  <a:cubicBezTo>
                    <a:pt x="6" y="3"/>
                    <a:pt x="6" y="3"/>
                    <a:pt x="6" y="2"/>
                  </a:cubicBezTo>
                  <a:cubicBezTo>
                    <a:pt x="6" y="0"/>
                    <a:pt x="0" y="1"/>
                    <a:pt x="1" y="3"/>
                  </a:cubicBezTo>
                  <a:cubicBezTo>
                    <a:pt x="1" y="4"/>
                    <a:pt x="1" y="5"/>
                    <a:pt x="1" y="5"/>
                  </a:cubicBezTo>
                  <a:cubicBezTo>
                    <a:pt x="2" y="8"/>
                    <a:pt x="7" y="7"/>
                    <a:pt x="7" y="4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101"/>
            <p:cNvSpPr>
              <a:spLocks/>
            </p:cNvSpPr>
            <p:nvPr/>
          </p:nvSpPr>
          <p:spPr bwMode="auto">
            <a:xfrm>
              <a:off x="8908929" y="4323867"/>
              <a:ext cx="29266" cy="29266"/>
            </a:xfrm>
            <a:custGeom>
              <a:avLst/>
              <a:gdLst>
                <a:gd name="T0" fmla="*/ 8 w 8"/>
                <a:gd name="T1" fmla="*/ 4 h 8"/>
                <a:gd name="T2" fmla="*/ 6 w 8"/>
                <a:gd name="T3" fmla="*/ 1 h 8"/>
                <a:gd name="T4" fmla="*/ 1 w 8"/>
                <a:gd name="T5" fmla="*/ 3 h 8"/>
                <a:gd name="T6" fmla="*/ 3 w 8"/>
                <a:gd name="T7" fmla="*/ 6 h 8"/>
                <a:gd name="T8" fmla="*/ 8 w 8"/>
                <a:gd name="T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8" y="4"/>
                  </a:moveTo>
                  <a:cubicBezTo>
                    <a:pt x="8" y="3"/>
                    <a:pt x="7" y="2"/>
                    <a:pt x="6" y="1"/>
                  </a:cubicBezTo>
                  <a:cubicBezTo>
                    <a:pt x="5" y="0"/>
                    <a:pt x="0" y="2"/>
                    <a:pt x="1" y="3"/>
                  </a:cubicBezTo>
                  <a:cubicBezTo>
                    <a:pt x="2" y="4"/>
                    <a:pt x="2" y="5"/>
                    <a:pt x="3" y="6"/>
                  </a:cubicBezTo>
                  <a:cubicBezTo>
                    <a:pt x="3" y="8"/>
                    <a:pt x="8" y="6"/>
                    <a:pt x="8" y="4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102"/>
            <p:cNvSpPr>
              <a:spLocks/>
            </p:cNvSpPr>
            <p:nvPr/>
          </p:nvSpPr>
          <p:spPr bwMode="auto">
            <a:xfrm>
              <a:off x="9006905" y="4258972"/>
              <a:ext cx="17814" cy="36901"/>
            </a:xfrm>
            <a:custGeom>
              <a:avLst/>
              <a:gdLst>
                <a:gd name="T0" fmla="*/ 5 w 5"/>
                <a:gd name="T1" fmla="*/ 7 h 10"/>
                <a:gd name="T2" fmla="*/ 5 w 5"/>
                <a:gd name="T3" fmla="*/ 3 h 10"/>
                <a:gd name="T4" fmla="*/ 0 w 5"/>
                <a:gd name="T5" fmla="*/ 3 h 10"/>
                <a:gd name="T6" fmla="*/ 0 w 5"/>
                <a:gd name="T7" fmla="*/ 7 h 10"/>
                <a:gd name="T8" fmla="*/ 5 w 5"/>
                <a:gd name="T9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0">
                  <a:moveTo>
                    <a:pt x="5" y="7"/>
                  </a:moveTo>
                  <a:cubicBezTo>
                    <a:pt x="5" y="5"/>
                    <a:pt x="5" y="4"/>
                    <a:pt x="5" y="3"/>
                  </a:cubicBezTo>
                  <a:cubicBezTo>
                    <a:pt x="5" y="0"/>
                    <a:pt x="0" y="1"/>
                    <a:pt x="0" y="3"/>
                  </a:cubicBezTo>
                  <a:cubicBezTo>
                    <a:pt x="0" y="4"/>
                    <a:pt x="0" y="6"/>
                    <a:pt x="0" y="7"/>
                  </a:cubicBezTo>
                  <a:cubicBezTo>
                    <a:pt x="0" y="10"/>
                    <a:pt x="5" y="9"/>
                    <a:pt x="5" y="7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103"/>
            <p:cNvSpPr>
              <a:spLocks/>
            </p:cNvSpPr>
            <p:nvPr/>
          </p:nvSpPr>
          <p:spPr bwMode="auto">
            <a:xfrm>
              <a:off x="9071798" y="4223344"/>
              <a:ext cx="24176" cy="43263"/>
            </a:xfrm>
            <a:custGeom>
              <a:avLst/>
              <a:gdLst>
                <a:gd name="T0" fmla="*/ 6 w 7"/>
                <a:gd name="T1" fmla="*/ 8 h 12"/>
                <a:gd name="T2" fmla="*/ 5 w 7"/>
                <a:gd name="T3" fmla="*/ 2 h 12"/>
                <a:gd name="T4" fmla="*/ 0 w 7"/>
                <a:gd name="T5" fmla="*/ 3 h 12"/>
                <a:gd name="T6" fmla="*/ 1 w 7"/>
                <a:gd name="T7" fmla="*/ 10 h 12"/>
                <a:gd name="T8" fmla="*/ 6 w 7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2">
                  <a:moveTo>
                    <a:pt x="6" y="8"/>
                  </a:moveTo>
                  <a:cubicBezTo>
                    <a:pt x="5" y="7"/>
                    <a:pt x="5" y="4"/>
                    <a:pt x="5" y="2"/>
                  </a:cubicBezTo>
                  <a:cubicBezTo>
                    <a:pt x="5" y="0"/>
                    <a:pt x="0" y="1"/>
                    <a:pt x="0" y="3"/>
                  </a:cubicBezTo>
                  <a:cubicBezTo>
                    <a:pt x="0" y="6"/>
                    <a:pt x="0" y="8"/>
                    <a:pt x="1" y="10"/>
                  </a:cubicBezTo>
                  <a:cubicBezTo>
                    <a:pt x="2" y="12"/>
                    <a:pt x="7" y="10"/>
                    <a:pt x="6" y="8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Freeform 104"/>
            <p:cNvSpPr>
              <a:spLocks/>
            </p:cNvSpPr>
            <p:nvPr/>
          </p:nvSpPr>
          <p:spPr bwMode="auto">
            <a:xfrm>
              <a:off x="9115061" y="4201713"/>
              <a:ext cx="39445" cy="33083"/>
            </a:xfrm>
            <a:custGeom>
              <a:avLst/>
              <a:gdLst>
                <a:gd name="T0" fmla="*/ 9 w 11"/>
                <a:gd name="T1" fmla="*/ 6 h 9"/>
                <a:gd name="T2" fmla="*/ 6 w 11"/>
                <a:gd name="T3" fmla="*/ 2 h 9"/>
                <a:gd name="T4" fmla="*/ 1 w 11"/>
                <a:gd name="T5" fmla="*/ 3 h 9"/>
                <a:gd name="T6" fmla="*/ 4 w 11"/>
                <a:gd name="T7" fmla="*/ 8 h 9"/>
                <a:gd name="T8" fmla="*/ 9 w 11"/>
                <a:gd name="T9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9">
                  <a:moveTo>
                    <a:pt x="9" y="6"/>
                  </a:moveTo>
                  <a:cubicBezTo>
                    <a:pt x="8" y="5"/>
                    <a:pt x="7" y="3"/>
                    <a:pt x="6" y="2"/>
                  </a:cubicBezTo>
                  <a:cubicBezTo>
                    <a:pt x="5" y="0"/>
                    <a:pt x="0" y="2"/>
                    <a:pt x="1" y="3"/>
                  </a:cubicBezTo>
                  <a:cubicBezTo>
                    <a:pt x="1" y="5"/>
                    <a:pt x="3" y="7"/>
                    <a:pt x="4" y="8"/>
                  </a:cubicBezTo>
                  <a:cubicBezTo>
                    <a:pt x="6" y="9"/>
                    <a:pt x="11" y="7"/>
                    <a:pt x="9" y="6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105"/>
            <p:cNvSpPr>
              <a:spLocks/>
            </p:cNvSpPr>
            <p:nvPr/>
          </p:nvSpPr>
          <p:spPr bwMode="auto">
            <a:xfrm>
              <a:off x="9197768" y="4176264"/>
              <a:ext cx="35628" cy="25449"/>
            </a:xfrm>
            <a:custGeom>
              <a:avLst/>
              <a:gdLst>
                <a:gd name="T0" fmla="*/ 0 w 10"/>
                <a:gd name="T1" fmla="*/ 3 h 7"/>
                <a:gd name="T2" fmla="*/ 2 w 10"/>
                <a:gd name="T3" fmla="*/ 7 h 7"/>
                <a:gd name="T4" fmla="*/ 7 w 10"/>
                <a:gd name="T5" fmla="*/ 7 h 7"/>
                <a:gd name="T6" fmla="*/ 9 w 10"/>
                <a:gd name="T7" fmla="*/ 4 h 7"/>
                <a:gd name="T8" fmla="*/ 6 w 10"/>
                <a:gd name="T9" fmla="*/ 4 h 7"/>
                <a:gd name="T10" fmla="*/ 6 w 10"/>
                <a:gd name="T11" fmla="*/ 4 h 7"/>
                <a:gd name="T12" fmla="*/ 6 w 10"/>
                <a:gd name="T13" fmla="*/ 4 h 7"/>
                <a:gd name="T14" fmla="*/ 6 w 10"/>
                <a:gd name="T15" fmla="*/ 2 h 7"/>
                <a:gd name="T16" fmla="*/ 0 w 10"/>
                <a:gd name="T17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7">
                  <a:moveTo>
                    <a:pt x="0" y="3"/>
                  </a:moveTo>
                  <a:cubicBezTo>
                    <a:pt x="0" y="4"/>
                    <a:pt x="1" y="6"/>
                    <a:pt x="2" y="7"/>
                  </a:cubicBezTo>
                  <a:cubicBezTo>
                    <a:pt x="3" y="7"/>
                    <a:pt x="5" y="7"/>
                    <a:pt x="7" y="7"/>
                  </a:cubicBezTo>
                  <a:cubicBezTo>
                    <a:pt x="8" y="6"/>
                    <a:pt x="10" y="6"/>
                    <a:pt x="9" y="4"/>
                  </a:cubicBezTo>
                  <a:cubicBezTo>
                    <a:pt x="9" y="3"/>
                    <a:pt x="7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3"/>
                    <a:pt x="6" y="2"/>
                    <a:pt x="6" y="2"/>
                  </a:cubicBezTo>
                  <a:cubicBezTo>
                    <a:pt x="6" y="0"/>
                    <a:pt x="0" y="1"/>
                    <a:pt x="0" y="3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106"/>
            <p:cNvSpPr>
              <a:spLocks/>
            </p:cNvSpPr>
            <p:nvPr/>
          </p:nvSpPr>
          <p:spPr bwMode="auto">
            <a:xfrm>
              <a:off x="9284292" y="4126639"/>
              <a:ext cx="27993" cy="39446"/>
            </a:xfrm>
            <a:custGeom>
              <a:avLst/>
              <a:gdLst>
                <a:gd name="T0" fmla="*/ 6 w 8"/>
                <a:gd name="T1" fmla="*/ 7 h 11"/>
                <a:gd name="T2" fmla="*/ 5 w 8"/>
                <a:gd name="T3" fmla="*/ 2 h 11"/>
                <a:gd name="T4" fmla="*/ 0 w 8"/>
                <a:gd name="T5" fmla="*/ 3 h 11"/>
                <a:gd name="T6" fmla="*/ 1 w 8"/>
                <a:gd name="T7" fmla="*/ 9 h 11"/>
                <a:gd name="T8" fmla="*/ 6 w 8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1">
                  <a:moveTo>
                    <a:pt x="6" y="7"/>
                  </a:moveTo>
                  <a:cubicBezTo>
                    <a:pt x="5" y="6"/>
                    <a:pt x="5" y="4"/>
                    <a:pt x="5" y="2"/>
                  </a:cubicBezTo>
                  <a:cubicBezTo>
                    <a:pt x="5" y="0"/>
                    <a:pt x="0" y="1"/>
                    <a:pt x="0" y="3"/>
                  </a:cubicBezTo>
                  <a:cubicBezTo>
                    <a:pt x="0" y="6"/>
                    <a:pt x="0" y="8"/>
                    <a:pt x="1" y="9"/>
                  </a:cubicBezTo>
                  <a:cubicBezTo>
                    <a:pt x="3" y="11"/>
                    <a:pt x="8" y="9"/>
                    <a:pt x="6" y="7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107"/>
            <p:cNvSpPr>
              <a:spLocks/>
            </p:cNvSpPr>
            <p:nvPr/>
          </p:nvSpPr>
          <p:spPr bwMode="auto">
            <a:xfrm>
              <a:off x="9333917" y="4101190"/>
              <a:ext cx="47080" cy="27994"/>
            </a:xfrm>
            <a:custGeom>
              <a:avLst/>
              <a:gdLst>
                <a:gd name="T0" fmla="*/ 11 w 13"/>
                <a:gd name="T1" fmla="*/ 4 h 8"/>
                <a:gd name="T2" fmla="*/ 7 w 13"/>
                <a:gd name="T3" fmla="*/ 2 h 8"/>
                <a:gd name="T4" fmla="*/ 2 w 13"/>
                <a:gd name="T5" fmla="*/ 5 h 8"/>
                <a:gd name="T6" fmla="*/ 11 w 13"/>
                <a:gd name="T7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8">
                  <a:moveTo>
                    <a:pt x="11" y="4"/>
                  </a:moveTo>
                  <a:cubicBezTo>
                    <a:pt x="13" y="2"/>
                    <a:pt x="9" y="1"/>
                    <a:pt x="7" y="2"/>
                  </a:cubicBezTo>
                  <a:cubicBezTo>
                    <a:pt x="5" y="0"/>
                    <a:pt x="0" y="2"/>
                    <a:pt x="2" y="5"/>
                  </a:cubicBezTo>
                  <a:cubicBezTo>
                    <a:pt x="4" y="8"/>
                    <a:pt x="8" y="7"/>
                    <a:pt x="11" y="4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Freeform 108"/>
            <p:cNvSpPr>
              <a:spLocks/>
            </p:cNvSpPr>
            <p:nvPr/>
          </p:nvSpPr>
          <p:spPr bwMode="auto">
            <a:xfrm>
              <a:off x="9394993" y="4071924"/>
              <a:ext cx="33083" cy="21631"/>
            </a:xfrm>
            <a:custGeom>
              <a:avLst/>
              <a:gdLst>
                <a:gd name="T0" fmla="*/ 6 w 9"/>
                <a:gd name="T1" fmla="*/ 2 h 6"/>
                <a:gd name="T2" fmla="*/ 1 w 9"/>
                <a:gd name="T3" fmla="*/ 3 h 6"/>
                <a:gd name="T4" fmla="*/ 4 w 9"/>
                <a:gd name="T5" fmla="*/ 5 h 6"/>
                <a:gd name="T6" fmla="*/ 8 w 9"/>
                <a:gd name="T7" fmla="*/ 4 h 6"/>
                <a:gd name="T8" fmla="*/ 6 w 9"/>
                <a:gd name="T9" fmla="*/ 2 h 6"/>
                <a:gd name="T10" fmla="*/ 6 w 9"/>
                <a:gd name="T11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6">
                  <a:moveTo>
                    <a:pt x="6" y="2"/>
                  </a:moveTo>
                  <a:cubicBezTo>
                    <a:pt x="6" y="0"/>
                    <a:pt x="0" y="1"/>
                    <a:pt x="1" y="3"/>
                  </a:cubicBezTo>
                  <a:cubicBezTo>
                    <a:pt x="1" y="5"/>
                    <a:pt x="3" y="5"/>
                    <a:pt x="4" y="5"/>
                  </a:cubicBezTo>
                  <a:cubicBezTo>
                    <a:pt x="5" y="6"/>
                    <a:pt x="7" y="5"/>
                    <a:pt x="8" y="4"/>
                  </a:cubicBezTo>
                  <a:cubicBezTo>
                    <a:pt x="9" y="3"/>
                    <a:pt x="7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109"/>
            <p:cNvSpPr>
              <a:spLocks/>
            </p:cNvSpPr>
            <p:nvPr/>
          </p:nvSpPr>
          <p:spPr bwMode="auto">
            <a:xfrm>
              <a:off x="9442072" y="4064290"/>
              <a:ext cx="35628" cy="33083"/>
            </a:xfrm>
            <a:custGeom>
              <a:avLst/>
              <a:gdLst>
                <a:gd name="T0" fmla="*/ 5 w 10"/>
                <a:gd name="T1" fmla="*/ 8 h 9"/>
                <a:gd name="T2" fmla="*/ 9 w 10"/>
                <a:gd name="T3" fmla="*/ 2 h 9"/>
                <a:gd name="T4" fmla="*/ 8 w 10"/>
                <a:gd name="T5" fmla="*/ 0 h 9"/>
                <a:gd name="T6" fmla="*/ 4 w 10"/>
                <a:gd name="T7" fmla="*/ 2 h 9"/>
                <a:gd name="T8" fmla="*/ 1 w 10"/>
                <a:gd name="T9" fmla="*/ 7 h 9"/>
                <a:gd name="T10" fmla="*/ 1 w 10"/>
                <a:gd name="T11" fmla="*/ 9 h 9"/>
                <a:gd name="T12" fmla="*/ 5 w 10"/>
                <a:gd name="T13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9">
                  <a:moveTo>
                    <a:pt x="5" y="8"/>
                  </a:moveTo>
                  <a:cubicBezTo>
                    <a:pt x="7" y="6"/>
                    <a:pt x="8" y="4"/>
                    <a:pt x="9" y="2"/>
                  </a:cubicBezTo>
                  <a:cubicBezTo>
                    <a:pt x="10" y="1"/>
                    <a:pt x="9" y="0"/>
                    <a:pt x="8" y="0"/>
                  </a:cubicBezTo>
                  <a:cubicBezTo>
                    <a:pt x="7" y="0"/>
                    <a:pt x="5" y="1"/>
                    <a:pt x="4" y="2"/>
                  </a:cubicBezTo>
                  <a:cubicBezTo>
                    <a:pt x="3" y="3"/>
                    <a:pt x="2" y="5"/>
                    <a:pt x="1" y="7"/>
                  </a:cubicBezTo>
                  <a:cubicBezTo>
                    <a:pt x="0" y="8"/>
                    <a:pt x="0" y="8"/>
                    <a:pt x="1" y="9"/>
                  </a:cubicBezTo>
                  <a:cubicBezTo>
                    <a:pt x="2" y="9"/>
                    <a:pt x="4" y="9"/>
                    <a:pt x="5" y="8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110"/>
            <p:cNvSpPr>
              <a:spLocks/>
            </p:cNvSpPr>
            <p:nvPr/>
          </p:nvSpPr>
          <p:spPr bwMode="auto">
            <a:xfrm>
              <a:off x="8733335" y="4451110"/>
              <a:ext cx="31810" cy="47080"/>
            </a:xfrm>
            <a:custGeom>
              <a:avLst/>
              <a:gdLst>
                <a:gd name="T0" fmla="*/ 3 w 9"/>
                <a:gd name="T1" fmla="*/ 12 h 13"/>
                <a:gd name="T2" fmla="*/ 6 w 9"/>
                <a:gd name="T3" fmla="*/ 11 h 13"/>
                <a:gd name="T4" fmla="*/ 8 w 9"/>
                <a:gd name="T5" fmla="*/ 1 h 13"/>
                <a:gd name="T6" fmla="*/ 3 w 9"/>
                <a:gd name="T7" fmla="*/ 2 h 13"/>
                <a:gd name="T8" fmla="*/ 1 w 9"/>
                <a:gd name="T9" fmla="*/ 12 h 13"/>
                <a:gd name="T10" fmla="*/ 3 w 9"/>
                <a:gd name="T11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13">
                  <a:moveTo>
                    <a:pt x="3" y="12"/>
                  </a:moveTo>
                  <a:cubicBezTo>
                    <a:pt x="4" y="12"/>
                    <a:pt x="5" y="12"/>
                    <a:pt x="6" y="11"/>
                  </a:cubicBezTo>
                  <a:cubicBezTo>
                    <a:pt x="8" y="8"/>
                    <a:pt x="9" y="4"/>
                    <a:pt x="8" y="1"/>
                  </a:cubicBezTo>
                  <a:cubicBezTo>
                    <a:pt x="8" y="0"/>
                    <a:pt x="2" y="1"/>
                    <a:pt x="3" y="2"/>
                  </a:cubicBezTo>
                  <a:cubicBezTo>
                    <a:pt x="3" y="6"/>
                    <a:pt x="3" y="9"/>
                    <a:pt x="1" y="12"/>
                  </a:cubicBezTo>
                  <a:cubicBezTo>
                    <a:pt x="0" y="13"/>
                    <a:pt x="3" y="12"/>
                    <a:pt x="3" y="12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Freeform 111"/>
            <p:cNvSpPr>
              <a:spLocks/>
            </p:cNvSpPr>
            <p:nvPr/>
          </p:nvSpPr>
          <p:spPr bwMode="auto">
            <a:xfrm>
              <a:off x="8678621" y="4482921"/>
              <a:ext cx="21631" cy="25449"/>
            </a:xfrm>
            <a:custGeom>
              <a:avLst/>
              <a:gdLst>
                <a:gd name="T0" fmla="*/ 2 w 6"/>
                <a:gd name="T1" fmla="*/ 7 h 7"/>
                <a:gd name="T2" fmla="*/ 6 w 6"/>
                <a:gd name="T3" fmla="*/ 6 h 7"/>
                <a:gd name="T4" fmla="*/ 6 w 6"/>
                <a:gd name="T5" fmla="*/ 2 h 7"/>
                <a:gd name="T6" fmla="*/ 1 w 6"/>
                <a:gd name="T7" fmla="*/ 3 h 7"/>
                <a:gd name="T8" fmla="*/ 1 w 6"/>
                <a:gd name="T9" fmla="*/ 6 h 7"/>
                <a:gd name="T10" fmla="*/ 2 w 6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7">
                  <a:moveTo>
                    <a:pt x="2" y="7"/>
                  </a:moveTo>
                  <a:cubicBezTo>
                    <a:pt x="3" y="7"/>
                    <a:pt x="5" y="7"/>
                    <a:pt x="6" y="6"/>
                  </a:cubicBezTo>
                  <a:cubicBezTo>
                    <a:pt x="6" y="4"/>
                    <a:pt x="6" y="3"/>
                    <a:pt x="6" y="2"/>
                  </a:cubicBezTo>
                  <a:cubicBezTo>
                    <a:pt x="6" y="0"/>
                    <a:pt x="1" y="1"/>
                    <a:pt x="1" y="3"/>
                  </a:cubicBezTo>
                  <a:cubicBezTo>
                    <a:pt x="1" y="4"/>
                    <a:pt x="1" y="5"/>
                    <a:pt x="1" y="6"/>
                  </a:cubicBezTo>
                  <a:cubicBezTo>
                    <a:pt x="0" y="7"/>
                    <a:pt x="1" y="7"/>
                    <a:pt x="2" y="7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Freeform 112"/>
            <p:cNvSpPr>
              <a:spLocks/>
            </p:cNvSpPr>
            <p:nvPr/>
          </p:nvSpPr>
          <p:spPr bwMode="auto">
            <a:xfrm>
              <a:off x="8566648" y="4555450"/>
              <a:ext cx="43262" cy="39446"/>
            </a:xfrm>
            <a:custGeom>
              <a:avLst/>
              <a:gdLst>
                <a:gd name="T0" fmla="*/ 1 w 12"/>
                <a:gd name="T1" fmla="*/ 9 h 11"/>
                <a:gd name="T2" fmla="*/ 2 w 12"/>
                <a:gd name="T3" fmla="*/ 11 h 11"/>
                <a:gd name="T4" fmla="*/ 9 w 12"/>
                <a:gd name="T5" fmla="*/ 9 h 11"/>
                <a:gd name="T6" fmla="*/ 12 w 12"/>
                <a:gd name="T7" fmla="*/ 3 h 11"/>
                <a:gd name="T8" fmla="*/ 7 w 12"/>
                <a:gd name="T9" fmla="*/ 3 h 11"/>
                <a:gd name="T10" fmla="*/ 6 w 12"/>
                <a:gd name="T11" fmla="*/ 7 h 11"/>
                <a:gd name="T12" fmla="*/ 5 w 12"/>
                <a:gd name="T13" fmla="*/ 7 h 11"/>
                <a:gd name="T14" fmla="*/ 5 w 12"/>
                <a:gd name="T15" fmla="*/ 7 h 11"/>
                <a:gd name="T16" fmla="*/ 5 w 12"/>
                <a:gd name="T17" fmla="*/ 7 h 11"/>
                <a:gd name="T18" fmla="*/ 5 w 12"/>
                <a:gd name="T19" fmla="*/ 8 h 11"/>
                <a:gd name="T20" fmla="*/ 4 w 12"/>
                <a:gd name="T21" fmla="*/ 7 h 11"/>
                <a:gd name="T22" fmla="*/ 1 w 12"/>
                <a:gd name="T23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" h="11">
                  <a:moveTo>
                    <a:pt x="1" y="9"/>
                  </a:moveTo>
                  <a:cubicBezTo>
                    <a:pt x="0" y="10"/>
                    <a:pt x="1" y="11"/>
                    <a:pt x="2" y="11"/>
                  </a:cubicBezTo>
                  <a:cubicBezTo>
                    <a:pt x="5" y="11"/>
                    <a:pt x="7" y="11"/>
                    <a:pt x="9" y="9"/>
                  </a:cubicBezTo>
                  <a:cubicBezTo>
                    <a:pt x="11" y="7"/>
                    <a:pt x="12" y="5"/>
                    <a:pt x="12" y="3"/>
                  </a:cubicBezTo>
                  <a:cubicBezTo>
                    <a:pt x="12" y="0"/>
                    <a:pt x="7" y="1"/>
                    <a:pt x="7" y="3"/>
                  </a:cubicBezTo>
                  <a:cubicBezTo>
                    <a:pt x="7" y="4"/>
                    <a:pt x="6" y="6"/>
                    <a:pt x="6" y="7"/>
                  </a:cubicBezTo>
                  <a:cubicBezTo>
                    <a:pt x="6" y="7"/>
                    <a:pt x="6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8"/>
                    <a:pt x="5" y="8"/>
                  </a:cubicBezTo>
                  <a:cubicBezTo>
                    <a:pt x="5" y="8"/>
                    <a:pt x="4" y="7"/>
                    <a:pt x="4" y="7"/>
                  </a:cubicBezTo>
                  <a:cubicBezTo>
                    <a:pt x="3" y="7"/>
                    <a:pt x="1" y="8"/>
                    <a:pt x="1" y="9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Freeform 113"/>
            <p:cNvSpPr>
              <a:spLocks/>
            </p:cNvSpPr>
            <p:nvPr/>
          </p:nvSpPr>
          <p:spPr bwMode="auto">
            <a:xfrm>
              <a:off x="8513206" y="4606348"/>
              <a:ext cx="39445" cy="47080"/>
            </a:xfrm>
            <a:custGeom>
              <a:avLst/>
              <a:gdLst>
                <a:gd name="T0" fmla="*/ 1 w 11"/>
                <a:gd name="T1" fmla="*/ 11 h 13"/>
                <a:gd name="T2" fmla="*/ 1 w 11"/>
                <a:gd name="T3" fmla="*/ 13 h 13"/>
                <a:gd name="T4" fmla="*/ 4 w 11"/>
                <a:gd name="T5" fmla="*/ 12 h 13"/>
                <a:gd name="T6" fmla="*/ 10 w 11"/>
                <a:gd name="T7" fmla="*/ 1 h 13"/>
                <a:gd name="T8" fmla="*/ 5 w 11"/>
                <a:gd name="T9" fmla="*/ 3 h 13"/>
                <a:gd name="T10" fmla="*/ 1 w 11"/>
                <a:gd name="T11" fmla="*/ 1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13">
                  <a:moveTo>
                    <a:pt x="1" y="11"/>
                  </a:moveTo>
                  <a:cubicBezTo>
                    <a:pt x="1" y="11"/>
                    <a:pt x="0" y="12"/>
                    <a:pt x="1" y="13"/>
                  </a:cubicBezTo>
                  <a:cubicBezTo>
                    <a:pt x="2" y="13"/>
                    <a:pt x="3" y="13"/>
                    <a:pt x="4" y="12"/>
                  </a:cubicBezTo>
                  <a:cubicBezTo>
                    <a:pt x="9" y="10"/>
                    <a:pt x="11" y="6"/>
                    <a:pt x="10" y="1"/>
                  </a:cubicBezTo>
                  <a:cubicBezTo>
                    <a:pt x="10" y="0"/>
                    <a:pt x="5" y="1"/>
                    <a:pt x="5" y="3"/>
                  </a:cubicBezTo>
                  <a:cubicBezTo>
                    <a:pt x="6" y="6"/>
                    <a:pt x="5" y="9"/>
                    <a:pt x="1" y="11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Freeform 114"/>
            <p:cNvSpPr>
              <a:spLocks/>
            </p:cNvSpPr>
            <p:nvPr/>
          </p:nvSpPr>
          <p:spPr bwMode="auto">
            <a:xfrm>
              <a:off x="8289260" y="4850655"/>
              <a:ext cx="25448" cy="83981"/>
            </a:xfrm>
            <a:custGeom>
              <a:avLst/>
              <a:gdLst>
                <a:gd name="T0" fmla="*/ 2 w 7"/>
                <a:gd name="T1" fmla="*/ 3 h 23"/>
                <a:gd name="T2" fmla="*/ 0 w 7"/>
                <a:gd name="T3" fmla="*/ 22 h 23"/>
                <a:gd name="T4" fmla="*/ 6 w 7"/>
                <a:gd name="T5" fmla="*/ 20 h 23"/>
                <a:gd name="T6" fmla="*/ 7 w 7"/>
                <a:gd name="T7" fmla="*/ 2 h 23"/>
                <a:gd name="T8" fmla="*/ 2 w 7"/>
                <a:gd name="T9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23">
                  <a:moveTo>
                    <a:pt x="2" y="3"/>
                  </a:moveTo>
                  <a:cubicBezTo>
                    <a:pt x="1" y="9"/>
                    <a:pt x="0" y="15"/>
                    <a:pt x="0" y="22"/>
                  </a:cubicBezTo>
                  <a:cubicBezTo>
                    <a:pt x="0" y="23"/>
                    <a:pt x="6" y="22"/>
                    <a:pt x="6" y="20"/>
                  </a:cubicBezTo>
                  <a:cubicBezTo>
                    <a:pt x="6" y="14"/>
                    <a:pt x="7" y="8"/>
                    <a:pt x="7" y="2"/>
                  </a:cubicBezTo>
                  <a:cubicBezTo>
                    <a:pt x="7" y="0"/>
                    <a:pt x="2" y="1"/>
                    <a:pt x="2" y="3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Freeform 115"/>
            <p:cNvSpPr>
              <a:spLocks/>
            </p:cNvSpPr>
            <p:nvPr/>
          </p:nvSpPr>
          <p:spPr bwMode="auto">
            <a:xfrm>
              <a:off x="9701646" y="4021027"/>
              <a:ext cx="17814" cy="39446"/>
            </a:xfrm>
            <a:custGeom>
              <a:avLst/>
              <a:gdLst>
                <a:gd name="T0" fmla="*/ 0 w 5"/>
                <a:gd name="T1" fmla="*/ 3 h 11"/>
                <a:gd name="T2" fmla="*/ 0 w 5"/>
                <a:gd name="T3" fmla="*/ 10 h 11"/>
                <a:gd name="T4" fmla="*/ 5 w 5"/>
                <a:gd name="T5" fmla="*/ 8 h 11"/>
                <a:gd name="T6" fmla="*/ 5 w 5"/>
                <a:gd name="T7" fmla="*/ 1 h 11"/>
                <a:gd name="T8" fmla="*/ 0 w 5"/>
                <a:gd name="T9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1">
                  <a:moveTo>
                    <a:pt x="0" y="3"/>
                  </a:moveTo>
                  <a:cubicBezTo>
                    <a:pt x="0" y="5"/>
                    <a:pt x="0" y="7"/>
                    <a:pt x="0" y="10"/>
                  </a:cubicBezTo>
                  <a:cubicBezTo>
                    <a:pt x="0" y="11"/>
                    <a:pt x="5" y="10"/>
                    <a:pt x="5" y="8"/>
                  </a:cubicBezTo>
                  <a:cubicBezTo>
                    <a:pt x="5" y="6"/>
                    <a:pt x="5" y="4"/>
                    <a:pt x="5" y="1"/>
                  </a:cubicBezTo>
                  <a:cubicBezTo>
                    <a:pt x="5" y="0"/>
                    <a:pt x="0" y="1"/>
                    <a:pt x="0" y="3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Freeform 116"/>
            <p:cNvSpPr>
              <a:spLocks/>
            </p:cNvSpPr>
            <p:nvPr/>
          </p:nvSpPr>
          <p:spPr bwMode="auto">
            <a:xfrm>
              <a:off x="9774174" y="4010847"/>
              <a:ext cx="24176" cy="25449"/>
            </a:xfrm>
            <a:custGeom>
              <a:avLst/>
              <a:gdLst>
                <a:gd name="T0" fmla="*/ 0 w 7"/>
                <a:gd name="T1" fmla="*/ 4 h 7"/>
                <a:gd name="T2" fmla="*/ 1 w 7"/>
                <a:gd name="T3" fmla="*/ 6 h 7"/>
                <a:gd name="T4" fmla="*/ 5 w 7"/>
                <a:gd name="T5" fmla="*/ 6 h 7"/>
                <a:gd name="T6" fmla="*/ 6 w 7"/>
                <a:gd name="T7" fmla="*/ 3 h 7"/>
                <a:gd name="T8" fmla="*/ 6 w 7"/>
                <a:gd name="T9" fmla="*/ 2 h 7"/>
                <a:gd name="T10" fmla="*/ 0 w 7"/>
                <a:gd name="T11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7">
                  <a:moveTo>
                    <a:pt x="0" y="4"/>
                  </a:moveTo>
                  <a:cubicBezTo>
                    <a:pt x="0" y="4"/>
                    <a:pt x="1" y="5"/>
                    <a:pt x="1" y="6"/>
                  </a:cubicBezTo>
                  <a:cubicBezTo>
                    <a:pt x="2" y="7"/>
                    <a:pt x="4" y="7"/>
                    <a:pt x="5" y="6"/>
                  </a:cubicBezTo>
                  <a:cubicBezTo>
                    <a:pt x="6" y="6"/>
                    <a:pt x="7" y="4"/>
                    <a:pt x="6" y="3"/>
                  </a:cubicBezTo>
                  <a:cubicBezTo>
                    <a:pt x="6" y="3"/>
                    <a:pt x="6" y="3"/>
                    <a:pt x="6" y="2"/>
                  </a:cubicBezTo>
                  <a:cubicBezTo>
                    <a:pt x="5" y="0"/>
                    <a:pt x="0" y="1"/>
                    <a:pt x="0" y="4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Freeform 117"/>
            <p:cNvSpPr>
              <a:spLocks/>
            </p:cNvSpPr>
            <p:nvPr/>
          </p:nvSpPr>
          <p:spPr bwMode="auto">
            <a:xfrm>
              <a:off x="9896326" y="3995578"/>
              <a:ext cx="39445" cy="21631"/>
            </a:xfrm>
            <a:custGeom>
              <a:avLst/>
              <a:gdLst>
                <a:gd name="T0" fmla="*/ 7 w 11"/>
                <a:gd name="T1" fmla="*/ 2 h 6"/>
                <a:gd name="T2" fmla="*/ 7 w 11"/>
                <a:gd name="T3" fmla="*/ 1 h 6"/>
                <a:gd name="T4" fmla="*/ 2 w 11"/>
                <a:gd name="T5" fmla="*/ 3 h 6"/>
                <a:gd name="T6" fmla="*/ 9 w 11"/>
                <a:gd name="T7" fmla="*/ 4 h 6"/>
                <a:gd name="T8" fmla="*/ 10 w 11"/>
                <a:gd name="T9" fmla="*/ 2 h 6"/>
                <a:gd name="T10" fmla="*/ 7 w 11"/>
                <a:gd name="T11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6">
                  <a:moveTo>
                    <a:pt x="7" y="2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6" y="0"/>
                    <a:pt x="0" y="1"/>
                    <a:pt x="2" y="3"/>
                  </a:cubicBezTo>
                  <a:cubicBezTo>
                    <a:pt x="3" y="6"/>
                    <a:pt x="7" y="5"/>
                    <a:pt x="9" y="4"/>
                  </a:cubicBezTo>
                  <a:cubicBezTo>
                    <a:pt x="9" y="4"/>
                    <a:pt x="11" y="3"/>
                    <a:pt x="10" y="2"/>
                  </a:cubicBezTo>
                  <a:cubicBezTo>
                    <a:pt x="9" y="1"/>
                    <a:pt x="8" y="1"/>
                    <a:pt x="7" y="2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Freeform 118"/>
            <p:cNvSpPr>
              <a:spLocks/>
            </p:cNvSpPr>
            <p:nvPr/>
          </p:nvSpPr>
          <p:spPr bwMode="auto">
            <a:xfrm>
              <a:off x="10018478" y="3981581"/>
              <a:ext cx="43262" cy="13997"/>
            </a:xfrm>
            <a:custGeom>
              <a:avLst/>
              <a:gdLst>
                <a:gd name="T0" fmla="*/ 8 w 12"/>
                <a:gd name="T1" fmla="*/ 1 h 4"/>
                <a:gd name="T2" fmla="*/ 4 w 12"/>
                <a:gd name="T3" fmla="*/ 2 h 4"/>
                <a:gd name="T4" fmla="*/ 0 w 12"/>
                <a:gd name="T5" fmla="*/ 3 h 4"/>
                <a:gd name="T6" fmla="*/ 1 w 12"/>
                <a:gd name="T7" fmla="*/ 4 h 4"/>
                <a:gd name="T8" fmla="*/ 9 w 12"/>
                <a:gd name="T9" fmla="*/ 3 h 4"/>
                <a:gd name="T10" fmla="*/ 11 w 12"/>
                <a:gd name="T11" fmla="*/ 1 h 4"/>
                <a:gd name="T12" fmla="*/ 8 w 12"/>
                <a:gd name="T13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4">
                  <a:moveTo>
                    <a:pt x="8" y="1"/>
                  </a:moveTo>
                  <a:cubicBezTo>
                    <a:pt x="7" y="2"/>
                    <a:pt x="6" y="2"/>
                    <a:pt x="4" y="2"/>
                  </a:cubicBezTo>
                  <a:cubicBezTo>
                    <a:pt x="3" y="2"/>
                    <a:pt x="2" y="2"/>
                    <a:pt x="0" y="3"/>
                  </a:cubicBezTo>
                  <a:cubicBezTo>
                    <a:pt x="0" y="3"/>
                    <a:pt x="0" y="4"/>
                    <a:pt x="1" y="4"/>
                  </a:cubicBezTo>
                  <a:cubicBezTo>
                    <a:pt x="4" y="4"/>
                    <a:pt x="6" y="4"/>
                    <a:pt x="9" y="3"/>
                  </a:cubicBezTo>
                  <a:cubicBezTo>
                    <a:pt x="9" y="3"/>
                    <a:pt x="12" y="2"/>
                    <a:pt x="11" y="1"/>
                  </a:cubicBezTo>
                  <a:cubicBezTo>
                    <a:pt x="11" y="0"/>
                    <a:pt x="9" y="1"/>
                    <a:pt x="8" y="1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Freeform 119"/>
            <p:cNvSpPr>
              <a:spLocks/>
            </p:cNvSpPr>
            <p:nvPr/>
          </p:nvSpPr>
          <p:spPr bwMode="auto">
            <a:xfrm>
              <a:off x="10108820" y="3989216"/>
              <a:ext cx="47080" cy="10179"/>
            </a:xfrm>
            <a:custGeom>
              <a:avLst/>
              <a:gdLst>
                <a:gd name="T0" fmla="*/ 10 w 13"/>
                <a:gd name="T1" fmla="*/ 1 h 3"/>
                <a:gd name="T2" fmla="*/ 6 w 13"/>
                <a:gd name="T3" fmla="*/ 0 h 3"/>
                <a:gd name="T4" fmla="*/ 2 w 13"/>
                <a:gd name="T5" fmla="*/ 1 h 3"/>
                <a:gd name="T6" fmla="*/ 2 w 13"/>
                <a:gd name="T7" fmla="*/ 2 h 3"/>
                <a:gd name="T8" fmla="*/ 10 w 13"/>
                <a:gd name="T9" fmla="*/ 2 h 3"/>
                <a:gd name="T10" fmla="*/ 13 w 13"/>
                <a:gd name="T11" fmla="*/ 1 h 3"/>
                <a:gd name="T12" fmla="*/ 10 w 13"/>
                <a:gd name="T13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3">
                  <a:moveTo>
                    <a:pt x="10" y="1"/>
                  </a:moveTo>
                  <a:cubicBezTo>
                    <a:pt x="8" y="1"/>
                    <a:pt x="7" y="1"/>
                    <a:pt x="6" y="0"/>
                  </a:cubicBezTo>
                  <a:cubicBezTo>
                    <a:pt x="5" y="0"/>
                    <a:pt x="3" y="1"/>
                    <a:pt x="2" y="1"/>
                  </a:cubicBezTo>
                  <a:cubicBezTo>
                    <a:pt x="2" y="1"/>
                    <a:pt x="0" y="2"/>
                    <a:pt x="2" y="2"/>
                  </a:cubicBezTo>
                  <a:cubicBezTo>
                    <a:pt x="4" y="3"/>
                    <a:pt x="7" y="3"/>
                    <a:pt x="10" y="2"/>
                  </a:cubicBezTo>
                  <a:cubicBezTo>
                    <a:pt x="11" y="2"/>
                    <a:pt x="13" y="2"/>
                    <a:pt x="13" y="1"/>
                  </a:cubicBezTo>
                  <a:cubicBezTo>
                    <a:pt x="12" y="0"/>
                    <a:pt x="10" y="0"/>
                    <a:pt x="10" y="1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Freeform 120"/>
            <p:cNvSpPr>
              <a:spLocks/>
            </p:cNvSpPr>
            <p:nvPr/>
          </p:nvSpPr>
          <p:spPr bwMode="auto">
            <a:xfrm>
              <a:off x="10183893" y="3999395"/>
              <a:ext cx="29266" cy="33083"/>
            </a:xfrm>
            <a:custGeom>
              <a:avLst/>
              <a:gdLst>
                <a:gd name="T0" fmla="*/ 7 w 8"/>
                <a:gd name="T1" fmla="*/ 6 h 9"/>
                <a:gd name="T2" fmla="*/ 5 w 8"/>
                <a:gd name="T3" fmla="*/ 1 h 9"/>
                <a:gd name="T4" fmla="*/ 0 w 8"/>
                <a:gd name="T5" fmla="*/ 3 h 9"/>
                <a:gd name="T6" fmla="*/ 2 w 8"/>
                <a:gd name="T7" fmla="*/ 8 h 9"/>
                <a:gd name="T8" fmla="*/ 7 w 8"/>
                <a:gd name="T9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9">
                  <a:moveTo>
                    <a:pt x="7" y="6"/>
                  </a:moveTo>
                  <a:cubicBezTo>
                    <a:pt x="6" y="4"/>
                    <a:pt x="5" y="3"/>
                    <a:pt x="5" y="1"/>
                  </a:cubicBezTo>
                  <a:cubicBezTo>
                    <a:pt x="5" y="0"/>
                    <a:pt x="0" y="1"/>
                    <a:pt x="0" y="3"/>
                  </a:cubicBezTo>
                  <a:cubicBezTo>
                    <a:pt x="0" y="5"/>
                    <a:pt x="1" y="6"/>
                    <a:pt x="2" y="8"/>
                  </a:cubicBezTo>
                  <a:cubicBezTo>
                    <a:pt x="3" y="9"/>
                    <a:pt x="8" y="7"/>
                    <a:pt x="7" y="6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Freeform 121"/>
            <p:cNvSpPr>
              <a:spLocks/>
            </p:cNvSpPr>
            <p:nvPr/>
          </p:nvSpPr>
          <p:spPr bwMode="auto">
            <a:xfrm>
              <a:off x="10227155" y="4032479"/>
              <a:ext cx="33083" cy="27994"/>
            </a:xfrm>
            <a:custGeom>
              <a:avLst/>
              <a:gdLst>
                <a:gd name="T0" fmla="*/ 5 w 9"/>
                <a:gd name="T1" fmla="*/ 0 h 8"/>
                <a:gd name="T2" fmla="*/ 1 w 9"/>
                <a:gd name="T3" fmla="*/ 2 h 8"/>
                <a:gd name="T4" fmla="*/ 3 w 9"/>
                <a:gd name="T5" fmla="*/ 8 h 8"/>
                <a:gd name="T6" fmla="*/ 7 w 9"/>
                <a:gd name="T7" fmla="*/ 8 h 8"/>
                <a:gd name="T8" fmla="*/ 7 w 9"/>
                <a:gd name="T9" fmla="*/ 5 h 8"/>
                <a:gd name="T10" fmla="*/ 6 w 9"/>
                <a:gd name="T11" fmla="*/ 2 h 8"/>
                <a:gd name="T12" fmla="*/ 5 w 9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8">
                  <a:moveTo>
                    <a:pt x="5" y="0"/>
                  </a:moveTo>
                  <a:cubicBezTo>
                    <a:pt x="4" y="0"/>
                    <a:pt x="2" y="1"/>
                    <a:pt x="1" y="2"/>
                  </a:cubicBezTo>
                  <a:cubicBezTo>
                    <a:pt x="0" y="4"/>
                    <a:pt x="0" y="7"/>
                    <a:pt x="3" y="8"/>
                  </a:cubicBezTo>
                  <a:cubicBezTo>
                    <a:pt x="4" y="8"/>
                    <a:pt x="6" y="8"/>
                    <a:pt x="7" y="8"/>
                  </a:cubicBezTo>
                  <a:cubicBezTo>
                    <a:pt x="8" y="7"/>
                    <a:pt x="9" y="6"/>
                    <a:pt x="7" y="5"/>
                  </a:cubicBezTo>
                  <a:cubicBezTo>
                    <a:pt x="6" y="5"/>
                    <a:pt x="5" y="3"/>
                    <a:pt x="6" y="2"/>
                  </a:cubicBezTo>
                  <a:cubicBezTo>
                    <a:pt x="7" y="1"/>
                    <a:pt x="6" y="0"/>
                    <a:pt x="5" y="0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Freeform 122"/>
            <p:cNvSpPr>
              <a:spLocks/>
            </p:cNvSpPr>
            <p:nvPr/>
          </p:nvSpPr>
          <p:spPr bwMode="auto">
            <a:xfrm>
              <a:off x="10278052" y="4046476"/>
              <a:ext cx="35628" cy="54715"/>
            </a:xfrm>
            <a:custGeom>
              <a:avLst/>
              <a:gdLst>
                <a:gd name="T0" fmla="*/ 0 w 10"/>
                <a:gd name="T1" fmla="*/ 2 h 15"/>
                <a:gd name="T2" fmla="*/ 0 w 10"/>
                <a:gd name="T3" fmla="*/ 11 h 15"/>
                <a:gd name="T4" fmla="*/ 2 w 10"/>
                <a:gd name="T5" fmla="*/ 14 h 15"/>
                <a:gd name="T6" fmla="*/ 5 w 10"/>
                <a:gd name="T7" fmla="*/ 14 h 15"/>
                <a:gd name="T8" fmla="*/ 9 w 10"/>
                <a:gd name="T9" fmla="*/ 13 h 15"/>
                <a:gd name="T10" fmla="*/ 7 w 10"/>
                <a:gd name="T11" fmla="*/ 12 h 15"/>
                <a:gd name="T12" fmla="*/ 6 w 10"/>
                <a:gd name="T13" fmla="*/ 11 h 15"/>
                <a:gd name="T14" fmla="*/ 5 w 10"/>
                <a:gd name="T15" fmla="*/ 8 h 15"/>
                <a:gd name="T16" fmla="*/ 6 w 10"/>
                <a:gd name="T17" fmla="*/ 2 h 15"/>
                <a:gd name="T18" fmla="*/ 0 w 10"/>
                <a:gd name="T1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15">
                  <a:moveTo>
                    <a:pt x="0" y="2"/>
                  </a:moveTo>
                  <a:cubicBezTo>
                    <a:pt x="0" y="5"/>
                    <a:pt x="0" y="8"/>
                    <a:pt x="0" y="11"/>
                  </a:cubicBezTo>
                  <a:cubicBezTo>
                    <a:pt x="0" y="13"/>
                    <a:pt x="0" y="13"/>
                    <a:pt x="2" y="14"/>
                  </a:cubicBezTo>
                  <a:cubicBezTo>
                    <a:pt x="3" y="15"/>
                    <a:pt x="4" y="14"/>
                    <a:pt x="5" y="14"/>
                  </a:cubicBezTo>
                  <a:cubicBezTo>
                    <a:pt x="6" y="14"/>
                    <a:pt x="8" y="14"/>
                    <a:pt x="9" y="13"/>
                  </a:cubicBezTo>
                  <a:cubicBezTo>
                    <a:pt x="10" y="12"/>
                    <a:pt x="8" y="11"/>
                    <a:pt x="7" y="12"/>
                  </a:cubicBezTo>
                  <a:cubicBezTo>
                    <a:pt x="7" y="12"/>
                    <a:pt x="6" y="12"/>
                    <a:pt x="6" y="11"/>
                  </a:cubicBezTo>
                  <a:cubicBezTo>
                    <a:pt x="6" y="10"/>
                    <a:pt x="5" y="9"/>
                    <a:pt x="5" y="8"/>
                  </a:cubicBezTo>
                  <a:cubicBezTo>
                    <a:pt x="5" y="6"/>
                    <a:pt x="5" y="4"/>
                    <a:pt x="6" y="2"/>
                  </a:cubicBezTo>
                  <a:cubicBezTo>
                    <a:pt x="6" y="0"/>
                    <a:pt x="1" y="1"/>
                    <a:pt x="0" y="2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Freeform 123"/>
            <p:cNvSpPr>
              <a:spLocks/>
            </p:cNvSpPr>
            <p:nvPr/>
          </p:nvSpPr>
          <p:spPr bwMode="auto">
            <a:xfrm>
              <a:off x="10404021" y="4082104"/>
              <a:ext cx="50897" cy="44535"/>
            </a:xfrm>
            <a:custGeom>
              <a:avLst/>
              <a:gdLst>
                <a:gd name="T0" fmla="*/ 12 w 14"/>
                <a:gd name="T1" fmla="*/ 11 h 12"/>
                <a:gd name="T2" fmla="*/ 14 w 14"/>
                <a:gd name="T3" fmla="*/ 9 h 12"/>
                <a:gd name="T4" fmla="*/ 11 w 14"/>
                <a:gd name="T5" fmla="*/ 9 h 12"/>
                <a:gd name="T6" fmla="*/ 6 w 14"/>
                <a:gd name="T7" fmla="*/ 2 h 12"/>
                <a:gd name="T8" fmla="*/ 0 w 14"/>
                <a:gd name="T9" fmla="*/ 3 h 12"/>
                <a:gd name="T10" fmla="*/ 4 w 14"/>
                <a:gd name="T11" fmla="*/ 10 h 12"/>
                <a:gd name="T12" fmla="*/ 12 w 14"/>
                <a:gd name="T13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2">
                  <a:moveTo>
                    <a:pt x="12" y="11"/>
                  </a:moveTo>
                  <a:cubicBezTo>
                    <a:pt x="12" y="11"/>
                    <a:pt x="14" y="10"/>
                    <a:pt x="14" y="9"/>
                  </a:cubicBezTo>
                  <a:cubicBezTo>
                    <a:pt x="14" y="8"/>
                    <a:pt x="12" y="8"/>
                    <a:pt x="11" y="9"/>
                  </a:cubicBezTo>
                  <a:cubicBezTo>
                    <a:pt x="8" y="9"/>
                    <a:pt x="6" y="4"/>
                    <a:pt x="6" y="2"/>
                  </a:cubicBezTo>
                  <a:cubicBezTo>
                    <a:pt x="5" y="0"/>
                    <a:pt x="0" y="1"/>
                    <a:pt x="0" y="3"/>
                  </a:cubicBezTo>
                  <a:cubicBezTo>
                    <a:pt x="1" y="6"/>
                    <a:pt x="2" y="8"/>
                    <a:pt x="4" y="10"/>
                  </a:cubicBezTo>
                  <a:cubicBezTo>
                    <a:pt x="6" y="12"/>
                    <a:pt x="9" y="12"/>
                    <a:pt x="12" y="11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Freeform 124"/>
            <p:cNvSpPr>
              <a:spLocks/>
            </p:cNvSpPr>
            <p:nvPr/>
          </p:nvSpPr>
          <p:spPr bwMode="auto">
            <a:xfrm>
              <a:off x="10559257" y="4150815"/>
              <a:ext cx="17814" cy="58532"/>
            </a:xfrm>
            <a:custGeom>
              <a:avLst/>
              <a:gdLst>
                <a:gd name="T0" fmla="*/ 5 w 5"/>
                <a:gd name="T1" fmla="*/ 14 h 16"/>
                <a:gd name="T2" fmla="*/ 5 w 5"/>
                <a:gd name="T3" fmla="*/ 0 h 16"/>
                <a:gd name="T4" fmla="*/ 0 w 5"/>
                <a:gd name="T5" fmla="*/ 2 h 16"/>
                <a:gd name="T6" fmla="*/ 0 w 5"/>
                <a:gd name="T7" fmla="*/ 15 h 16"/>
                <a:gd name="T8" fmla="*/ 5 w 5"/>
                <a:gd name="T9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6">
                  <a:moveTo>
                    <a:pt x="5" y="14"/>
                  </a:moveTo>
                  <a:cubicBezTo>
                    <a:pt x="5" y="9"/>
                    <a:pt x="5" y="5"/>
                    <a:pt x="5" y="0"/>
                  </a:cubicBezTo>
                  <a:cubicBezTo>
                    <a:pt x="5" y="0"/>
                    <a:pt x="0" y="0"/>
                    <a:pt x="0" y="2"/>
                  </a:cubicBezTo>
                  <a:cubicBezTo>
                    <a:pt x="0" y="6"/>
                    <a:pt x="0" y="11"/>
                    <a:pt x="0" y="15"/>
                  </a:cubicBezTo>
                  <a:cubicBezTo>
                    <a:pt x="0" y="16"/>
                    <a:pt x="5" y="15"/>
                    <a:pt x="5" y="14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Freeform 125"/>
            <p:cNvSpPr>
              <a:spLocks/>
            </p:cNvSpPr>
            <p:nvPr/>
          </p:nvSpPr>
          <p:spPr bwMode="auto">
            <a:xfrm>
              <a:off x="10598702" y="4169902"/>
              <a:ext cx="31810" cy="61077"/>
            </a:xfrm>
            <a:custGeom>
              <a:avLst/>
              <a:gdLst>
                <a:gd name="T0" fmla="*/ 7 w 9"/>
                <a:gd name="T1" fmla="*/ 13 h 17"/>
                <a:gd name="T2" fmla="*/ 6 w 9"/>
                <a:gd name="T3" fmla="*/ 9 h 17"/>
                <a:gd name="T4" fmla="*/ 5 w 9"/>
                <a:gd name="T5" fmla="*/ 2 h 17"/>
                <a:gd name="T6" fmla="*/ 0 w 9"/>
                <a:gd name="T7" fmla="*/ 4 h 17"/>
                <a:gd name="T8" fmla="*/ 1 w 9"/>
                <a:gd name="T9" fmla="*/ 10 h 17"/>
                <a:gd name="T10" fmla="*/ 2 w 9"/>
                <a:gd name="T11" fmla="*/ 15 h 17"/>
                <a:gd name="T12" fmla="*/ 7 w 9"/>
                <a:gd name="T13" fmla="*/ 1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7">
                  <a:moveTo>
                    <a:pt x="7" y="13"/>
                  </a:moveTo>
                  <a:cubicBezTo>
                    <a:pt x="6" y="12"/>
                    <a:pt x="6" y="10"/>
                    <a:pt x="6" y="9"/>
                  </a:cubicBezTo>
                  <a:cubicBezTo>
                    <a:pt x="6" y="7"/>
                    <a:pt x="6" y="5"/>
                    <a:pt x="5" y="2"/>
                  </a:cubicBezTo>
                  <a:cubicBezTo>
                    <a:pt x="5" y="0"/>
                    <a:pt x="0" y="1"/>
                    <a:pt x="0" y="4"/>
                  </a:cubicBezTo>
                  <a:cubicBezTo>
                    <a:pt x="0" y="6"/>
                    <a:pt x="1" y="8"/>
                    <a:pt x="1" y="10"/>
                  </a:cubicBezTo>
                  <a:cubicBezTo>
                    <a:pt x="1" y="12"/>
                    <a:pt x="1" y="14"/>
                    <a:pt x="2" y="15"/>
                  </a:cubicBezTo>
                  <a:cubicBezTo>
                    <a:pt x="4" y="17"/>
                    <a:pt x="9" y="15"/>
                    <a:pt x="7" y="13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Freeform 126"/>
            <p:cNvSpPr>
              <a:spLocks/>
            </p:cNvSpPr>
            <p:nvPr/>
          </p:nvSpPr>
          <p:spPr bwMode="auto">
            <a:xfrm>
              <a:off x="10667412" y="4230979"/>
              <a:ext cx="2545" cy="3817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1" y="0"/>
                    <a:pt x="1" y="0"/>
                    <a:pt x="0" y="1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Freeform 127"/>
            <p:cNvSpPr>
              <a:spLocks/>
            </p:cNvSpPr>
            <p:nvPr/>
          </p:nvSpPr>
          <p:spPr bwMode="auto">
            <a:xfrm>
              <a:off x="10638147" y="4197896"/>
              <a:ext cx="39445" cy="36901"/>
            </a:xfrm>
            <a:custGeom>
              <a:avLst/>
              <a:gdLst>
                <a:gd name="T0" fmla="*/ 1 w 11"/>
                <a:gd name="T1" fmla="*/ 2 h 10"/>
                <a:gd name="T2" fmla="*/ 2 w 11"/>
                <a:gd name="T3" fmla="*/ 9 h 10"/>
                <a:gd name="T4" fmla="*/ 5 w 11"/>
                <a:gd name="T5" fmla="*/ 10 h 10"/>
                <a:gd name="T6" fmla="*/ 7 w 11"/>
                <a:gd name="T7" fmla="*/ 10 h 10"/>
                <a:gd name="T8" fmla="*/ 8 w 11"/>
                <a:gd name="T9" fmla="*/ 10 h 10"/>
                <a:gd name="T10" fmla="*/ 8 w 11"/>
                <a:gd name="T11" fmla="*/ 10 h 10"/>
                <a:gd name="T12" fmla="*/ 8 w 11"/>
                <a:gd name="T13" fmla="*/ 10 h 10"/>
                <a:gd name="T14" fmla="*/ 11 w 11"/>
                <a:gd name="T15" fmla="*/ 8 h 10"/>
                <a:gd name="T16" fmla="*/ 9 w 11"/>
                <a:gd name="T17" fmla="*/ 7 h 10"/>
                <a:gd name="T18" fmla="*/ 7 w 11"/>
                <a:gd name="T19" fmla="*/ 7 h 10"/>
                <a:gd name="T20" fmla="*/ 6 w 11"/>
                <a:gd name="T21" fmla="*/ 2 h 10"/>
                <a:gd name="T22" fmla="*/ 1 w 11"/>
                <a:gd name="T23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" h="10">
                  <a:moveTo>
                    <a:pt x="1" y="2"/>
                  </a:moveTo>
                  <a:cubicBezTo>
                    <a:pt x="0" y="5"/>
                    <a:pt x="1" y="7"/>
                    <a:pt x="2" y="9"/>
                  </a:cubicBezTo>
                  <a:cubicBezTo>
                    <a:pt x="3" y="10"/>
                    <a:pt x="4" y="10"/>
                    <a:pt x="5" y="10"/>
                  </a:cubicBezTo>
                  <a:cubicBezTo>
                    <a:pt x="6" y="10"/>
                    <a:pt x="6" y="10"/>
                    <a:pt x="7" y="10"/>
                  </a:cubicBezTo>
                  <a:cubicBezTo>
                    <a:pt x="7" y="10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9" y="9"/>
                    <a:pt x="11" y="9"/>
                    <a:pt x="11" y="8"/>
                  </a:cubicBezTo>
                  <a:cubicBezTo>
                    <a:pt x="11" y="7"/>
                    <a:pt x="9" y="7"/>
                    <a:pt x="9" y="7"/>
                  </a:cubicBezTo>
                  <a:cubicBezTo>
                    <a:pt x="8" y="7"/>
                    <a:pt x="8" y="7"/>
                    <a:pt x="7" y="7"/>
                  </a:cubicBezTo>
                  <a:cubicBezTo>
                    <a:pt x="6" y="6"/>
                    <a:pt x="6" y="4"/>
                    <a:pt x="6" y="2"/>
                  </a:cubicBezTo>
                  <a:cubicBezTo>
                    <a:pt x="7" y="0"/>
                    <a:pt x="1" y="1"/>
                    <a:pt x="1" y="2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" name="Freeform 128"/>
            <p:cNvSpPr>
              <a:spLocks/>
            </p:cNvSpPr>
            <p:nvPr/>
          </p:nvSpPr>
          <p:spPr bwMode="auto">
            <a:xfrm>
              <a:off x="10695405" y="4230979"/>
              <a:ext cx="50897" cy="104340"/>
            </a:xfrm>
            <a:custGeom>
              <a:avLst/>
              <a:gdLst>
                <a:gd name="T0" fmla="*/ 1 w 14"/>
                <a:gd name="T1" fmla="*/ 3 h 29"/>
                <a:gd name="T2" fmla="*/ 2 w 14"/>
                <a:gd name="T3" fmla="*/ 12 h 29"/>
                <a:gd name="T4" fmla="*/ 3 w 14"/>
                <a:gd name="T5" fmla="*/ 12 h 29"/>
                <a:gd name="T6" fmla="*/ 2 w 14"/>
                <a:gd name="T7" fmla="*/ 14 h 29"/>
                <a:gd name="T8" fmla="*/ 7 w 14"/>
                <a:gd name="T9" fmla="*/ 28 h 29"/>
                <a:gd name="T10" fmla="*/ 12 w 14"/>
                <a:gd name="T11" fmla="*/ 26 h 29"/>
                <a:gd name="T12" fmla="*/ 7 w 14"/>
                <a:gd name="T13" fmla="*/ 12 h 29"/>
                <a:gd name="T14" fmla="*/ 7 w 14"/>
                <a:gd name="T15" fmla="*/ 12 h 29"/>
                <a:gd name="T16" fmla="*/ 14 w 14"/>
                <a:gd name="T17" fmla="*/ 8 h 29"/>
                <a:gd name="T18" fmla="*/ 13 w 14"/>
                <a:gd name="T19" fmla="*/ 7 h 29"/>
                <a:gd name="T20" fmla="*/ 10 w 14"/>
                <a:gd name="T21" fmla="*/ 8 h 29"/>
                <a:gd name="T22" fmla="*/ 7 w 14"/>
                <a:gd name="T23" fmla="*/ 9 h 29"/>
                <a:gd name="T24" fmla="*/ 6 w 14"/>
                <a:gd name="T25" fmla="*/ 2 h 29"/>
                <a:gd name="T26" fmla="*/ 1 w 14"/>
                <a:gd name="T27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" h="29">
                  <a:moveTo>
                    <a:pt x="1" y="3"/>
                  </a:moveTo>
                  <a:cubicBezTo>
                    <a:pt x="0" y="6"/>
                    <a:pt x="1" y="9"/>
                    <a:pt x="2" y="12"/>
                  </a:cubicBezTo>
                  <a:cubicBezTo>
                    <a:pt x="2" y="12"/>
                    <a:pt x="3" y="12"/>
                    <a:pt x="3" y="12"/>
                  </a:cubicBezTo>
                  <a:cubicBezTo>
                    <a:pt x="3" y="13"/>
                    <a:pt x="2" y="13"/>
                    <a:pt x="2" y="14"/>
                  </a:cubicBezTo>
                  <a:cubicBezTo>
                    <a:pt x="2" y="19"/>
                    <a:pt x="3" y="24"/>
                    <a:pt x="7" y="28"/>
                  </a:cubicBezTo>
                  <a:cubicBezTo>
                    <a:pt x="8" y="29"/>
                    <a:pt x="13" y="27"/>
                    <a:pt x="12" y="26"/>
                  </a:cubicBezTo>
                  <a:cubicBezTo>
                    <a:pt x="9" y="22"/>
                    <a:pt x="7" y="17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9" y="11"/>
                    <a:pt x="12" y="10"/>
                    <a:pt x="14" y="8"/>
                  </a:cubicBezTo>
                  <a:cubicBezTo>
                    <a:pt x="14" y="8"/>
                    <a:pt x="14" y="7"/>
                    <a:pt x="13" y="7"/>
                  </a:cubicBezTo>
                  <a:cubicBezTo>
                    <a:pt x="12" y="7"/>
                    <a:pt x="10" y="7"/>
                    <a:pt x="10" y="8"/>
                  </a:cubicBezTo>
                  <a:cubicBezTo>
                    <a:pt x="9" y="9"/>
                    <a:pt x="8" y="9"/>
                    <a:pt x="7" y="9"/>
                  </a:cubicBezTo>
                  <a:cubicBezTo>
                    <a:pt x="6" y="7"/>
                    <a:pt x="6" y="5"/>
                    <a:pt x="6" y="2"/>
                  </a:cubicBezTo>
                  <a:cubicBezTo>
                    <a:pt x="6" y="0"/>
                    <a:pt x="1" y="1"/>
                    <a:pt x="1" y="3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Freeform 129"/>
            <p:cNvSpPr>
              <a:spLocks noEditPoints="1"/>
            </p:cNvSpPr>
            <p:nvPr/>
          </p:nvSpPr>
          <p:spPr bwMode="auto">
            <a:xfrm>
              <a:off x="10746302" y="4270424"/>
              <a:ext cx="190863" cy="129789"/>
            </a:xfrm>
            <a:custGeom>
              <a:avLst/>
              <a:gdLst>
                <a:gd name="T0" fmla="*/ 1 w 53"/>
                <a:gd name="T1" fmla="*/ 2 h 36"/>
                <a:gd name="T2" fmla="*/ 2 w 53"/>
                <a:gd name="T3" fmla="*/ 12 h 36"/>
                <a:gd name="T4" fmla="*/ 10 w 53"/>
                <a:gd name="T5" fmla="*/ 12 h 36"/>
                <a:gd name="T6" fmla="*/ 13 w 53"/>
                <a:gd name="T7" fmla="*/ 20 h 36"/>
                <a:gd name="T8" fmla="*/ 10 w 53"/>
                <a:gd name="T9" fmla="*/ 23 h 36"/>
                <a:gd name="T10" fmla="*/ 14 w 53"/>
                <a:gd name="T11" fmla="*/ 23 h 36"/>
                <a:gd name="T12" fmla="*/ 15 w 53"/>
                <a:gd name="T13" fmla="*/ 23 h 36"/>
                <a:gd name="T14" fmla="*/ 15 w 53"/>
                <a:gd name="T15" fmla="*/ 23 h 36"/>
                <a:gd name="T16" fmla="*/ 20 w 53"/>
                <a:gd name="T17" fmla="*/ 20 h 36"/>
                <a:gd name="T18" fmla="*/ 25 w 53"/>
                <a:gd name="T19" fmla="*/ 19 h 36"/>
                <a:gd name="T20" fmla="*/ 26 w 53"/>
                <a:gd name="T21" fmla="*/ 23 h 36"/>
                <a:gd name="T22" fmla="*/ 26 w 53"/>
                <a:gd name="T23" fmla="*/ 23 h 36"/>
                <a:gd name="T24" fmla="*/ 26 w 53"/>
                <a:gd name="T25" fmla="*/ 24 h 36"/>
                <a:gd name="T26" fmla="*/ 28 w 53"/>
                <a:gd name="T27" fmla="*/ 27 h 36"/>
                <a:gd name="T28" fmla="*/ 32 w 53"/>
                <a:gd name="T29" fmla="*/ 27 h 36"/>
                <a:gd name="T30" fmla="*/ 34 w 53"/>
                <a:gd name="T31" fmla="*/ 26 h 36"/>
                <a:gd name="T32" fmla="*/ 34 w 53"/>
                <a:gd name="T33" fmla="*/ 29 h 36"/>
                <a:gd name="T34" fmla="*/ 39 w 53"/>
                <a:gd name="T35" fmla="*/ 28 h 36"/>
                <a:gd name="T36" fmla="*/ 39 w 53"/>
                <a:gd name="T37" fmla="*/ 25 h 36"/>
                <a:gd name="T38" fmla="*/ 47 w 53"/>
                <a:gd name="T39" fmla="*/ 34 h 36"/>
                <a:gd name="T40" fmla="*/ 52 w 53"/>
                <a:gd name="T41" fmla="*/ 32 h 36"/>
                <a:gd name="T42" fmla="*/ 39 w 53"/>
                <a:gd name="T43" fmla="*/ 20 h 36"/>
                <a:gd name="T44" fmla="*/ 39 w 53"/>
                <a:gd name="T45" fmla="*/ 14 h 36"/>
                <a:gd name="T46" fmla="*/ 34 w 53"/>
                <a:gd name="T47" fmla="*/ 16 h 36"/>
                <a:gd name="T48" fmla="*/ 34 w 53"/>
                <a:gd name="T49" fmla="*/ 18 h 36"/>
                <a:gd name="T50" fmla="*/ 31 w 53"/>
                <a:gd name="T51" fmla="*/ 17 h 36"/>
                <a:gd name="T52" fmla="*/ 31 w 53"/>
                <a:gd name="T53" fmla="*/ 12 h 36"/>
                <a:gd name="T54" fmla="*/ 27 w 53"/>
                <a:gd name="T55" fmla="*/ 11 h 36"/>
                <a:gd name="T56" fmla="*/ 25 w 53"/>
                <a:gd name="T57" fmla="*/ 13 h 36"/>
                <a:gd name="T58" fmla="*/ 25 w 53"/>
                <a:gd name="T59" fmla="*/ 17 h 36"/>
                <a:gd name="T60" fmla="*/ 18 w 53"/>
                <a:gd name="T61" fmla="*/ 18 h 36"/>
                <a:gd name="T62" fmla="*/ 15 w 53"/>
                <a:gd name="T63" fmla="*/ 10 h 36"/>
                <a:gd name="T64" fmla="*/ 10 w 53"/>
                <a:gd name="T65" fmla="*/ 10 h 36"/>
                <a:gd name="T66" fmla="*/ 8 w 53"/>
                <a:gd name="T67" fmla="*/ 11 h 36"/>
                <a:gd name="T68" fmla="*/ 7 w 53"/>
                <a:gd name="T69" fmla="*/ 10 h 36"/>
                <a:gd name="T70" fmla="*/ 6 w 53"/>
                <a:gd name="T71" fmla="*/ 8 h 36"/>
                <a:gd name="T72" fmla="*/ 6 w 53"/>
                <a:gd name="T73" fmla="*/ 1 h 36"/>
                <a:gd name="T74" fmla="*/ 1 w 53"/>
                <a:gd name="T75" fmla="*/ 2 h 36"/>
                <a:gd name="T76" fmla="*/ 34 w 53"/>
                <a:gd name="T77" fmla="*/ 22 h 36"/>
                <a:gd name="T78" fmla="*/ 34 w 53"/>
                <a:gd name="T79" fmla="*/ 24 h 36"/>
                <a:gd name="T80" fmla="*/ 32 w 53"/>
                <a:gd name="T81" fmla="*/ 24 h 36"/>
                <a:gd name="T82" fmla="*/ 31 w 53"/>
                <a:gd name="T83" fmla="*/ 23 h 36"/>
                <a:gd name="T84" fmla="*/ 31 w 53"/>
                <a:gd name="T85" fmla="*/ 21 h 36"/>
                <a:gd name="T86" fmla="*/ 31 w 53"/>
                <a:gd name="T87" fmla="*/ 20 h 36"/>
                <a:gd name="T88" fmla="*/ 34 w 53"/>
                <a:gd name="T89" fmla="*/ 2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3" h="36">
                  <a:moveTo>
                    <a:pt x="1" y="2"/>
                  </a:moveTo>
                  <a:cubicBezTo>
                    <a:pt x="1" y="5"/>
                    <a:pt x="0" y="9"/>
                    <a:pt x="2" y="12"/>
                  </a:cubicBezTo>
                  <a:cubicBezTo>
                    <a:pt x="4" y="14"/>
                    <a:pt x="7" y="13"/>
                    <a:pt x="10" y="12"/>
                  </a:cubicBezTo>
                  <a:cubicBezTo>
                    <a:pt x="10" y="15"/>
                    <a:pt x="11" y="18"/>
                    <a:pt x="13" y="20"/>
                  </a:cubicBezTo>
                  <a:cubicBezTo>
                    <a:pt x="12" y="21"/>
                    <a:pt x="11" y="22"/>
                    <a:pt x="10" y="23"/>
                  </a:cubicBezTo>
                  <a:cubicBezTo>
                    <a:pt x="7" y="25"/>
                    <a:pt x="13" y="24"/>
                    <a:pt x="14" y="23"/>
                  </a:cubicBezTo>
                  <a:cubicBezTo>
                    <a:pt x="14" y="23"/>
                    <a:pt x="15" y="23"/>
                    <a:pt x="15" y="23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7" y="24"/>
                    <a:pt x="21" y="22"/>
                    <a:pt x="20" y="20"/>
                  </a:cubicBezTo>
                  <a:cubicBezTo>
                    <a:pt x="22" y="20"/>
                    <a:pt x="23" y="19"/>
                    <a:pt x="25" y="19"/>
                  </a:cubicBezTo>
                  <a:cubicBezTo>
                    <a:pt x="25" y="20"/>
                    <a:pt x="25" y="22"/>
                    <a:pt x="26" y="2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25"/>
                    <a:pt x="27" y="26"/>
                    <a:pt x="28" y="27"/>
                  </a:cubicBezTo>
                  <a:cubicBezTo>
                    <a:pt x="29" y="27"/>
                    <a:pt x="30" y="27"/>
                    <a:pt x="32" y="27"/>
                  </a:cubicBezTo>
                  <a:cubicBezTo>
                    <a:pt x="32" y="27"/>
                    <a:pt x="33" y="26"/>
                    <a:pt x="34" y="26"/>
                  </a:cubicBezTo>
                  <a:cubicBezTo>
                    <a:pt x="34" y="27"/>
                    <a:pt x="34" y="28"/>
                    <a:pt x="34" y="29"/>
                  </a:cubicBezTo>
                  <a:cubicBezTo>
                    <a:pt x="34" y="30"/>
                    <a:pt x="39" y="29"/>
                    <a:pt x="39" y="28"/>
                  </a:cubicBezTo>
                  <a:cubicBezTo>
                    <a:pt x="39" y="27"/>
                    <a:pt x="39" y="26"/>
                    <a:pt x="39" y="25"/>
                  </a:cubicBezTo>
                  <a:cubicBezTo>
                    <a:pt x="42" y="28"/>
                    <a:pt x="45" y="31"/>
                    <a:pt x="47" y="34"/>
                  </a:cubicBezTo>
                  <a:cubicBezTo>
                    <a:pt x="48" y="36"/>
                    <a:pt x="53" y="34"/>
                    <a:pt x="52" y="32"/>
                  </a:cubicBezTo>
                  <a:cubicBezTo>
                    <a:pt x="49" y="27"/>
                    <a:pt x="44" y="23"/>
                    <a:pt x="39" y="20"/>
                  </a:cubicBezTo>
                  <a:cubicBezTo>
                    <a:pt x="39" y="18"/>
                    <a:pt x="39" y="16"/>
                    <a:pt x="39" y="14"/>
                  </a:cubicBezTo>
                  <a:cubicBezTo>
                    <a:pt x="39" y="13"/>
                    <a:pt x="34" y="14"/>
                    <a:pt x="34" y="16"/>
                  </a:cubicBezTo>
                  <a:cubicBezTo>
                    <a:pt x="34" y="16"/>
                    <a:pt x="34" y="17"/>
                    <a:pt x="34" y="18"/>
                  </a:cubicBezTo>
                  <a:cubicBezTo>
                    <a:pt x="33" y="17"/>
                    <a:pt x="32" y="17"/>
                    <a:pt x="31" y="17"/>
                  </a:cubicBezTo>
                  <a:cubicBezTo>
                    <a:pt x="31" y="15"/>
                    <a:pt x="31" y="13"/>
                    <a:pt x="31" y="12"/>
                  </a:cubicBezTo>
                  <a:cubicBezTo>
                    <a:pt x="31" y="10"/>
                    <a:pt x="28" y="10"/>
                    <a:pt x="27" y="11"/>
                  </a:cubicBezTo>
                  <a:cubicBezTo>
                    <a:pt x="25" y="12"/>
                    <a:pt x="25" y="12"/>
                    <a:pt x="25" y="13"/>
                  </a:cubicBezTo>
                  <a:cubicBezTo>
                    <a:pt x="25" y="14"/>
                    <a:pt x="25" y="15"/>
                    <a:pt x="25" y="17"/>
                  </a:cubicBezTo>
                  <a:cubicBezTo>
                    <a:pt x="22" y="17"/>
                    <a:pt x="20" y="17"/>
                    <a:pt x="18" y="18"/>
                  </a:cubicBezTo>
                  <a:cubicBezTo>
                    <a:pt x="16" y="16"/>
                    <a:pt x="16" y="13"/>
                    <a:pt x="15" y="10"/>
                  </a:cubicBezTo>
                  <a:cubicBezTo>
                    <a:pt x="15" y="8"/>
                    <a:pt x="11" y="8"/>
                    <a:pt x="10" y="10"/>
                  </a:cubicBezTo>
                  <a:cubicBezTo>
                    <a:pt x="10" y="10"/>
                    <a:pt x="9" y="10"/>
                    <a:pt x="8" y="11"/>
                  </a:cubicBezTo>
                  <a:cubicBezTo>
                    <a:pt x="8" y="11"/>
                    <a:pt x="7" y="10"/>
                    <a:pt x="7" y="10"/>
                  </a:cubicBezTo>
                  <a:cubicBezTo>
                    <a:pt x="7" y="9"/>
                    <a:pt x="7" y="8"/>
                    <a:pt x="6" y="8"/>
                  </a:cubicBezTo>
                  <a:cubicBezTo>
                    <a:pt x="6" y="5"/>
                    <a:pt x="6" y="3"/>
                    <a:pt x="6" y="1"/>
                  </a:cubicBezTo>
                  <a:cubicBezTo>
                    <a:pt x="7" y="0"/>
                    <a:pt x="1" y="0"/>
                    <a:pt x="1" y="2"/>
                  </a:cubicBezTo>
                  <a:close/>
                  <a:moveTo>
                    <a:pt x="34" y="22"/>
                  </a:moveTo>
                  <a:cubicBezTo>
                    <a:pt x="34" y="22"/>
                    <a:pt x="34" y="23"/>
                    <a:pt x="34" y="24"/>
                  </a:cubicBezTo>
                  <a:cubicBezTo>
                    <a:pt x="33" y="24"/>
                    <a:pt x="33" y="24"/>
                    <a:pt x="32" y="24"/>
                  </a:cubicBezTo>
                  <a:cubicBezTo>
                    <a:pt x="31" y="24"/>
                    <a:pt x="32" y="24"/>
                    <a:pt x="31" y="23"/>
                  </a:cubicBezTo>
                  <a:cubicBezTo>
                    <a:pt x="31" y="22"/>
                    <a:pt x="31" y="22"/>
                    <a:pt x="31" y="21"/>
                  </a:cubicBezTo>
                  <a:cubicBezTo>
                    <a:pt x="31" y="21"/>
                    <a:pt x="31" y="21"/>
                    <a:pt x="31" y="20"/>
                  </a:cubicBezTo>
                  <a:cubicBezTo>
                    <a:pt x="32" y="21"/>
                    <a:pt x="33" y="21"/>
                    <a:pt x="34" y="22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" name="Freeform 130"/>
            <p:cNvSpPr>
              <a:spLocks/>
            </p:cNvSpPr>
            <p:nvPr/>
          </p:nvSpPr>
          <p:spPr bwMode="auto">
            <a:xfrm>
              <a:off x="10933348" y="4327684"/>
              <a:ext cx="39445" cy="64894"/>
            </a:xfrm>
            <a:custGeom>
              <a:avLst/>
              <a:gdLst>
                <a:gd name="T0" fmla="*/ 0 w 11"/>
                <a:gd name="T1" fmla="*/ 2 h 18"/>
                <a:gd name="T2" fmla="*/ 0 w 11"/>
                <a:gd name="T3" fmla="*/ 15 h 18"/>
                <a:gd name="T4" fmla="*/ 2 w 11"/>
                <a:gd name="T5" fmla="*/ 18 h 18"/>
                <a:gd name="T6" fmla="*/ 7 w 11"/>
                <a:gd name="T7" fmla="*/ 17 h 18"/>
                <a:gd name="T8" fmla="*/ 5 w 11"/>
                <a:gd name="T9" fmla="*/ 15 h 18"/>
                <a:gd name="T10" fmla="*/ 5 w 11"/>
                <a:gd name="T11" fmla="*/ 9 h 18"/>
                <a:gd name="T12" fmla="*/ 5 w 11"/>
                <a:gd name="T13" fmla="*/ 1 h 18"/>
                <a:gd name="T14" fmla="*/ 0 w 11"/>
                <a:gd name="T15" fmla="*/ 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18">
                  <a:moveTo>
                    <a:pt x="0" y="2"/>
                  </a:moveTo>
                  <a:cubicBezTo>
                    <a:pt x="0" y="6"/>
                    <a:pt x="0" y="11"/>
                    <a:pt x="0" y="15"/>
                  </a:cubicBezTo>
                  <a:cubicBezTo>
                    <a:pt x="1" y="16"/>
                    <a:pt x="1" y="18"/>
                    <a:pt x="2" y="18"/>
                  </a:cubicBezTo>
                  <a:cubicBezTo>
                    <a:pt x="4" y="18"/>
                    <a:pt x="6" y="18"/>
                    <a:pt x="7" y="17"/>
                  </a:cubicBezTo>
                  <a:cubicBezTo>
                    <a:pt x="11" y="16"/>
                    <a:pt x="8" y="14"/>
                    <a:pt x="5" y="15"/>
                  </a:cubicBezTo>
                  <a:cubicBezTo>
                    <a:pt x="7" y="15"/>
                    <a:pt x="5" y="11"/>
                    <a:pt x="5" y="9"/>
                  </a:cubicBezTo>
                  <a:cubicBezTo>
                    <a:pt x="5" y="7"/>
                    <a:pt x="5" y="4"/>
                    <a:pt x="5" y="1"/>
                  </a:cubicBezTo>
                  <a:cubicBezTo>
                    <a:pt x="6" y="0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" name="Freeform 131"/>
            <p:cNvSpPr>
              <a:spLocks/>
            </p:cNvSpPr>
            <p:nvPr/>
          </p:nvSpPr>
          <p:spPr bwMode="auto">
            <a:xfrm>
              <a:off x="10976610" y="4378582"/>
              <a:ext cx="39445" cy="57260"/>
            </a:xfrm>
            <a:custGeom>
              <a:avLst/>
              <a:gdLst>
                <a:gd name="T0" fmla="*/ 6 w 11"/>
                <a:gd name="T1" fmla="*/ 14 h 16"/>
                <a:gd name="T2" fmla="*/ 10 w 11"/>
                <a:gd name="T3" fmla="*/ 3 h 16"/>
                <a:gd name="T4" fmla="*/ 5 w 11"/>
                <a:gd name="T5" fmla="*/ 3 h 16"/>
                <a:gd name="T6" fmla="*/ 1 w 11"/>
                <a:gd name="T7" fmla="*/ 13 h 16"/>
                <a:gd name="T8" fmla="*/ 6 w 11"/>
                <a:gd name="T9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6">
                  <a:moveTo>
                    <a:pt x="6" y="14"/>
                  </a:moveTo>
                  <a:cubicBezTo>
                    <a:pt x="8" y="10"/>
                    <a:pt x="9" y="6"/>
                    <a:pt x="10" y="3"/>
                  </a:cubicBezTo>
                  <a:cubicBezTo>
                    <a:pt x="11" y="0"/>
                    <a:pt x="5" y="1"/>
                    <a:pt x="5" y="3"/>
                  </a:cubicBezTo>
                  <a:cubicBezTo>
                    <a:pt x="4" y="7"/>
                    <a:pt x="3" y="10"/>
                    <a:pt x="1" y="13"/>
                  </a:cubicBezTo>
                  <a:cubicBezTo>
                    <a:pt x="0" y="16"/>
                    <a:pt x="6" y="16"/>
                    <a:pt x="6" y="14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" name="Freeform 132"/>
            <p:cNvSpPr>
              <a:spLocks/>
            </p:cNvSpPr>
            <p:nvPr/>
          </p:nvSpPr>
          <p:spPr bwMode="auto">
            <a:xfrm>
              <a:off x="11236184" y="4591078"/>
              <a:ext cx="27993" cy="101795"/>
            </a:xfrm>
            <a:custGeom>
              <a:avLst/>
              <a:gdLst>
                <a:gd name="T0" fmla="*/ 8 w 8"/>
                <a:gd name="T1" fmla="*/ 25 h 28"/>
                <a:gd name="T2" fmla="*/ 6 w 8"/>
                <a:gd name="T3" fmla="*/ 2 h 28"/>
                <a:gd name="T4" fmla="*/ 0 w 8"/>
                <a:gd name="T5" fmla="*/ 3 h 28"/>
                <a:gd name="T6" fmla="*/ 2 w 8"/>
                <a:gd name="T7" fmla="*/ 27 h 28"/>
                <a:gd name="T8" fmla="*/ 8 w 8"/>
                <a:gd name="T9" fmla="*/ 2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8">
                  <a:moveTo>
                    <a:pt x="8" y="25"/>
                  </a:moveTo>
                  <a:cubicBezTo>
                    <a:pt x="6" y="18"/>
                    <a:pt x="7" y="10"/>
                    <a:pt x="6" y="2"/>
                  </a:cubicBezTo>
                  <a:cubicBezTo>
                    <a:pt x="5" y="0"/>
                    <a:pt x="0" y="1"/>
                    <a:pt x="0" y="3"/>
                  </a:cubicBezTo>
                  <a:cubicBezTo>
                    <a:pt x="2" y="11"/>
                    <a:pt x="0" y="19"/>
                    <a:pt x="2" y="27"/>
                  </a:cubicBezTo>
                  <a:cubicBezTo>
                    <a:pt x="3" y="28"/>
                    <a:pt x="8" y="27"/>
                    <a:pt x="8" y="25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Freeform 133"/>
            <p:cNvSpPr>
              <a:spLocks/>
            </p:cNvSpPr>
            <p:nvPr/>
          </p:nvSpPr>
          <p:spPr bwMode="auto">
            <a:xfrm>
              <a:off x="11283263" y="4655973"/>
              <a:ext cx="27993" cy="76346"/>
            </a:xfrm>
            <a:custGeom>
              <a:avLst/>
              <a:gdLst>
                <a:gd name="T0" fmla="*/ 0 w 8"/>
                <a:gd name="T1" fmla="*/ 2 h 21"/>
                <a:gd name="T2" fmla="*/ 0 w 8"/>
                <a:gd name="T3" fmla="*/ 20 h 21"/>
                <a:gd name="T4" fmla="*/ 4 w 8"/>
                <a:gd name="T5" fmla="*/ 19 h 21"/>
                <a:gd name="T6" fmla="*/ 7 w 8"/>
                <a:gd name="T7" fmla="*/ 17 h 21"/>
                <a:gd name="T8" fmla="*/ 5 w 8"/>
                <a:gd name="T9" fmla="*/ 16 h 21"/>
                <a:gd name="T10" fmla="*/ 5 w 8"/>
                <a:gd name="T11" fmla="*/ 1 h 21"/>
                <a:gd name="T12" fmla="*/ 0 w 8"/>
                <a:gd name="T13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21">
                  <a:moveTo>
                    <a:pt x="0" y="2"/>
                  </a:moveTo>
                  <a:cubicBezTo>
                    <a:pt x="0" y="8"/>
                    <a:pt x="0" y="14"/>
                    <a:pt x="0" y="20"/>
                  </a:cubicBezTo>
                  <a:cubicBezTo>
                    <a:pt x="0" y="21"/>
                    <a:pt x="4" y="19"/>
                    <a:pt x="4" y="19"/>
                  </a:cubicBezTo>
                  <a:cubicBezTo>
                    <a:pt x="5" y="18"/>
                    <a:pt x="7" y="18"/>
                    <a:pt x="7" y="17"/>
                  </a:cubicBezTo>
                  <a:cubicBezTo>
                    <a:pt x="8" y="16"/>
                    <a:pt x="7" y="16"/>
                    <a:pt x="5" y="16"/>
                  </a:cubicBezTo>
                  <a:cubicBezTo>
                    <a:pt x="5" y="11"/>
                    <a:pt x="5" y="6"/>
                    <a:pt x="5" y="1"/>
                  </a:cubicBezTo>
                  <a:cubicBezTo>
                    <a:pt x="5" y="0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" name="Freeform 134"/>
            <p:cNvSpPr>
              <a:spLocks/>
            </p:cNvSpPr>
            <p:nvPr/>
          </p:nvSpPr>
          <p:spPr bwMode="auto">
            <a:xfrm>
              <a:off x="9211764" y="4995713"/>
              <a:ext cx="39445" cy="53442"/>
            </a:xfrm>
            <a:custGeom>
              <a:avLst/>
              <a:gdLst>
                <a:gd name="T0" fmla="*/ 1 w 11"/>
                <a:gd name="T1" fmla="*/ 3 h 15"/>
                <a:gd name="T2" fmla="*/ 5 w 11"/>
                <a:gd name="T3" fmla="*/ 13 h 15"/>
                <a:gd name="T4" fmla="*/ 11 w 11"/>
                <a:gd name="T5" fmla="*/ 12 h 15"/>
                <a:gd name="T6" fmla="*/ 6 w 11"/>
                <a:gd name="T7" fmla="*/ 1 h 15"/>
                <a:gd name="T8" fmla="*/ 1 w 11"/>
                <a:gd name="T9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5">
                  <a:moveTo>
                    <a:pt x="1" y="3"/>
                  </a:moveTo>
                  <a:cubicBezTo>
                    <a:pt x="2" y="7"/>
                    <a:pt x="3" y="10"/>
                    <a:pt x="5" y="13"/>
                  </a:cubicBezTo>
                  <a:cubicBezTo>
                    <a:pt x="6" y="15"/>
                    <a:pt x="11" y="13"/>
                    <a:pt x="11" y="12"/>
                  </a:cubicBezTo>
                  <a:cubicBezTo>
                    <a:pt x="9" y="8"/>
                    <a:pt x="7" y="5"/>
                    <a:pt x="6" y="1"/>
                  </a:cubicBezTo>
                  <a:cubicBezTo>
                    <a:pt x="5" y="0"/>
                    <a:pt x="0" y="1"/>
                    <a:pt x="1" y="3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" name="Freeform 135"/>
            <p:cNvSpPr>
              <a:spLocks/>
            </p:cNvSpPr>
            <p:nvPr/>
          </p:nvSpPr>
          <p:spPr bwMode="auto">
            <a:xfrm>
              <a:off x="9363182" y="4905370"/>
              <a:ext cx="35628" cy="35628"/>
            </a:xfrm>
            <a:custGeom>
              <a:avLst/>
              <a:gdLst>
                <a:gd name="T0" fmla="*/ 8 w 10"/>
                <a:gd name="T1" fmla="*/ 6 h 10"/>
                <a:gd name="T2" fmla="*/ 7 w 10"/>
                <a:gd name="T3" fmla="*/ 5 h 10"/>
                <a:gd name="T4" fmla="*/ 6 w 10"/>
                <a:gd name="T5" fmla="*/ 2 h 10"/>
                <a:gd name="T6" fmla="*/ 1 w 10"/>
                <a:gd name="T7" fmla="*/ 3 h 10"/>
                <a:gd name="T8" fmla="*/ 6 w 10"/>
                <a:gd name="T9" fmla="*/ 10 h 10"/>
                <a:gd name="T10" fmla="*/ 10 w 10"/>
                <a:gd name="T11" fmla="*/ 8 h 10"/>
                <a:gd name="T12" fmla="*/ 8 w 10"/>
                <a:gd name="T13" fmla="*/ 6 h 10"/>
                <a:gd name="T14" fmla="*/ 8 w 10"/>
                <a:gd name="T15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0">
                  <a:moveTo>
                    <a:pt x="8" y="6"/>
                  </a:moveTo>
                  <a:cubicBezTo>
                    <a:pt x="8" y="6"/>
                    <a:pt x="8" y="5"/>
                    <a:pt x="7" y="5"/>
                  </a:cubicBezTo>
                  <a:cubicBezTo>
                    <a:pt x="7" y="4"/>
                    <a:pt x="7" y="3"/>
                    <a:pt x="6" y="2"/>
                  </a:cubicBezTo>
                  <a:cubicBezTo>
                    <a:pt x="5" y="0"/>
                    <a:pt x="0" y="1"/>
                    <a:pt x="1" y="3"/>
                  </a:cubicBezTo>
                  <a:cubicBezTo>
                    <a:pt x="2" y="6"/>
                    <a:pt x="3" y="9"/>
                    <a:pt x="6" y="10"/>
                  </a:cubicBezTo>
                  <a:cubicBezTo>
                    <a:pt x="7" y="10"/>
                    <a:pt x="9" y="9"/>
                    <a:pt x="10" y="8"/>
                  </a:cubicBezTo>
                  <a:cubicBezTo>
                    <a:pt x="10" y="7"/>
                    <a:pt x="9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Freeform 136"/>
            <p:cNvSpPr>
              <a:spLocks noEditPoints="1"/>
            </p:cNvSpPr>
            <p:nvPr/>
          </p:nvSpPr>
          <p:spPr bwMode="auto">
            <a:xfrm>
              <a:off x="9394993" y="4879921"/>
              <a:ext cx="33083" cy="17814"/>
            </a:xfrm>
            <a:custGeom>
              <a:avLst/>
              <a:gdLst>
                <a:gd name="T0" fmla="*/ 5 w 9"/>
                <a:gd name="T1" fmla="*/ 5 h 5"/>
                <a:gd name="T2" fmla="*/ 8 w 9"/>
                <a:gd name="T3" fmla="*/ 4 h 5"/>
                <a:gd name="T4" fmla="*/ 7 w 9"/>
                <a:gd name="T5" fmla="*/ 2 h 5"/>
                <a:gd name="T6" fmla="*/ 6 w 9"/>
                <a:gd name="T7" fmla="*/ 2 h 5"/>
                <a:gd name="T8" fmla="*/ 6 w 9"/>
                <a:gd name="T9" fmla="*/ 2 h 5"/>
                <a:gd name="T10" fmla="*/ 5 w 9"/>
                <a:gd name="T11" fmla="*/ 1 h 5"/>
                <a:gd name="T12" fmla="*/ 0 w 9"/>
                <a:gd name="T13" fmla="*/ 3 h 5"/>
                <a:gd name="T14" fmla="*/ 5 w 9"/>
                <a:gd name="T15" fmla="*/ 5 h 5"/>
                <a:gd name="T16" fmla="*/ 6 w 9"/>
                <a:gd name="T17" fmla="*/ 2 h 5"/>
                <a:gd name="T18" fmla="*/ 6 w 9"/>
                <a:gd name="T1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5">
                  <a:moveTo>
                    <a:pt x="5" y="5"/>
                  </a:moveTo>
                  <a:cubicBezTo>
                    <a:pt x="6" y="5"/>
                    <a:pt x="7" y="5"/>
                    <a:pt x="8" y="4"/>
                  </a:cubicBezTo>
                  <a:cubicBezTo>
                    <a:pt x="9" y="3"/>
                    <a:pt x="7" y="2"/>
                    <a:pt x="7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2"/>
                    <a:pt x="5" y="2"/>
                    <a:pt x="5" y="1"/>
                  </a:cubicBezTo>
                  <a:cubicBezTo>
                    <a:pt x="5" y="0"/>
                    <a:pt x="0" y="1"/>
                    <a:pt x="0" y="3"/>
                  </a:cubicBezTo>
                  <a:cubicBezTo>
                    <a:pt x="0" y="5"/>
                    <a:pt x="3" y="5"/>
                    <a:pt x="5" y="5"/>
                  </a:cubicBezTo>
                  <a:close/>
                  <a:moveTo>
                    <a:pt x="6" y="2"/>
                  </a:moveTo>
                  <a:cubicBezTo>
                    <a:pt x="6" y="2"/>
                    <a:pt x="6" y="2"/>
                    <a:pt x="6" y="2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Freeform 137"/>
            <p:cNvSpPr>
              <a:spLocks/>
            </p:cNvSpPr>
            <p:nvPr/>
          </p:nvSpPr>
          <p:spPr bwMode="auto">
            <a:xfrm>
              <a:off x="9424258" y="4822662"/>
              <a:ext cx="47080" cy="31811"/>
            </a:xfrm>
            <a:custGeom>
              <a:avLst/>
              <a:gdLst>
                <a:gd name="T0" fmla="*/ 7 w 13"/>
                <a:gd name="T1" fmla="*/ 2 h 9"/>
                <a:gd name="T2" fmla="*/ 7 w 13"/>
                <a:gd name="T3" fmla="*/ 3 h 9"/>
                <a:gd name="T4" fmla="*/ 7 w 13"/>
                <a:gd name="T5" fmla="*/ 3 h 9"/>
                <a:gd name="T6" fmla="*/ 1 w 13"/>
                <a:gd name="T7" fmla="*/ 4 h 9"/>
                <a:gd name="T8" fmla="*/ 4 w 13"/>
                <a:gd name="T9" fmla="*/ 8 h 9"/>
                <a:gd name="T10" fmla="*/ 8 w 13"/>
                <a:gd name="T11" fmla="*/ 8 h 9"/>
                <a:gd name="T12" fmla="*/ 12 w 13"/>
                <a:gd name="T13" fmla="*/ 3 h 9"/>
                <a:gd name="T14" fmla="*/ 7 w 13"/>
                <a:gd name="T15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9">
                  <a:moveTo>
                    <a:pt x="7" y="2"/>
                  </a:moveTo>
                  <a:cubicBezTo>
                    <a:pt x="7" y="2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6" y="1"/>
                    <a:pt x="0" y="2"/>
                    <a:pt x="1" y="4"/>
                  </a:cubicBezTo>
                  <a:cubicBezTo>
                    <a:pt x="2" y="6"/>
                    <a:pt x="3" y="7"/>
                    <a:pt x="4" y="8"/>
                  </a:cubicBezTo>
                  <a:cubicBezTo>
                    <a:pt x="5" y="9"/>
                    <a:pt x="7" y="9"/>
                    <a:pt x="8" y="8"/>
                  </a:cubicBezTo>
                  <a:cubicBezTo>
                    <a:pt x="11" y="7"/>
                    <a:pt x="11" y="5"/>
                    <a:pt x="12" y="3"/>
                  </a:cubicBezTo>
                  <a:cubicBezTo>
                    <a:pt x="13" y="0"/>
                    <a:pt x="8" y="1"/>
                    <a:pt x="7" y="2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Freeform 138"/>
            <p:cNvSpPr>
              <a:spLocks/>
            </p:cNvSpPr>
            <p:nvPr/>
          </p:nvSpPr>
          <p:spPr bwMode="auto">
            <a:xfrm>
              <a:off x="9506966" y="4736136"/>
              <a:ext cx="33083" cy="25449"/>
            </a:xfrm>
            <a:custGeom>
              <a:avLst/>
              <a:gdLst>
                <a:gd name="T0" fmla="*/ 8 w 9"/>
                <a:gd name="T1" fmla="*/ 5 h 7"/>
                <a:gd name="T2" fmla="*/ 7 w 9"/>
                <a:gd name="T3" fmla="*/ 3 h 7"/>
                <a:gd name="T4" fmla="*/ 6 w 9"/>
                <a:gd name="T5" fmla="*/ 3 h 7"/>
                <a:gd name="T6" fmla="*/ 6 w 9"/>
                <a:gd name="T7" fmla="*/ 2 h 7"/>
                <a:gd name="T8" fmla="*/ 0 w 9"/>
                <a:gd name="T9" fmla="*/ 3 h 7"/>
                <a:gd name="T10" fmla="*/ 2 w 9"/>
                <a:gd name="T11" fmla="*/ 6 h 7"/>
                <a:gd name="T12" fmla="*/ 8 w 9"/>
                <a:gd name="T13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7">
                  <a:moveTo>
                    <a:pt x="8" y="5"/>
                  </a:moveTo>
                  <a:cubicBezTo>
                    <a:pt x="9" y="4"/>
                    <a:pt x="9" y="3"/>
                    <a:pt x="7" y="3"/>
                  </a:cubicBezTo>
                  <a:cubicBezTo>
                    <a:pt x="7" y="3"/>
                    <a:pt x="6" y="3"/>
                    <a:pt x="6" y="3"/>
                  </a:cubicBezTo>
                  <a:cubicBezTo>
                    <a:pt x="6" y="3"/>
                    <a:pt x="6" y="2"/>
                    <a:pt x="6" y="2"/>
                  </a:cubicBezTo>
                  <a:cubicBezTo>
                    <a:pt x="6" y="0"/>
                    <a:pt x="0" y="1"/>
                    <a:pt x="0" y="3"/>
                  </a:cubicBezTo>
                  <a:cubicBezTo>
                    <a:pt x="0" y="4"/>
                    <a:pt x="1" y="6"/>
                    <a:pt x="2" y="6"/>
                  </a:cubicBezTo>
                  <a:cubicBezTo>
                    <a:pt x="4" y="7"/>
                    <a:pt x="6" y="6"/>
                    <a:pt x="8" y="5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Freeform 139"/>
            <p:cNvSpPr>
              <a:spLocks/>
            </p:cNvSpPr>
            <p:nvPr/>
          </p:nvSpPr>
          <p:spPr bwMode="auto">
            <a:xfrm>
              <a:off x="9557863" y="4681421"/>
              <a:ext cx="31810" cy="25449"/>
            </a:xfrm>
            <a:custGeom>
              <a:avLst/>
              <a:gdLst>
                <a:gd name="T0" fmla="*/ 7 w 9"/>
                <a:gd name="T1" fmla="*/ 6 h 7"/>
                <a:gd name="T2" fmla="*/ 8 w 9"/>
                <a:gd name="T3" fmla="*/ 4 h 7"/>
                <a:gd name="T4" fmla="*/ 6 w 9"/>
                <a:gd name="T5" fmla="*/ 3 h 7"/>
                <a:gd name="T6" fmla="*/ 6 w 9"/>
                <a:gd name="T7" fmla="*/ 3 h 7"/>
                <a:gd name="T8" fmla="*/ 0 w 9"/>
                <a:gd name="T9" fmla="*/ 3 h 7"/>
                <a:gd name="T10" fmla="*/ 2 w 9"/>
                <a:gd name="T11" fmla="*/ 6 h 7"/>
                <a:gd name="T12" fmla="*/ 7 w 9"/>
                <a:gd name="T13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7">
                  <a:moveTo>
                    <a:pt x="7" y="6"/>
                  </a:moveTo>
                  <a:cubicBezTo>
                    <a:pt x="8" y="6"/>
                    <a:pt x="9" y="5"/>
                    <a:pt x="8" y="4"/>
                  </a:cubicBezTo>
                  <a:cubicBezTo>
                    <a:pt x="7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5" y="0"/>
                    <a:pt x="0" y="1"/>
                    <a:pt x="0" y="3"/>
                  </a:cubicBezTo>
                  <a:cubicBezTo>
                    <a:pt x="0" y="4"/>
                    <a:pt x="0" y="5"/>
                    <a:pt x="2" y="6"/>
                  </a:cubicBezTo>
                  <a:cubicBezTo>
                    <a:pt x="3" y="7"/>
                    <a:pt x="5" y="7"/>
                    <a:pt x="7" y="6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Freeform 140"/>
            <p:cNvSpPr>
              <a:spLocks/>
            </p:cNvSpPr>
            <p:nvPr/>
          </p:nvSpPr>
          <p:spPr bwMode="auto">
            <a:xfrm>
              <a:off x="9150688" y="4720867"/>
              <a:ext cx="31810" cy="50897"/>
            </a:xfrm>
            <a:custGeom>
              <a:avLst/>
              <a:gdLst>
                <a:gd name="T0" fmla="*/ 3 w 9"/>
                <a:gd name="T1" fmla="*/ 2 h 14"/>
                <a:gd name="T2" fmla="*/ 3 w 9"/>
                <a:gd name="T3" fmla="*/ 14 h 14"/>
                <a:gd name="T4" fmla="*/ 6 w 9"/>
                <a:gd name="T5" fmla="*/ 14 h 14"/>
                <a:gd name="T6" fmla="*/ 8 w 9"/>
                <a:gd name="T7" fmla="*/ 12 h 14"/>
                <a:gd name="T8" fmla="*/ 8 w 9"/>
                <a:gd name="T9" fmla="*/ 1 h 14"/>
                <a:gd name="T10" fmla="*/ 3 w 9"/>
                <a:gd name="T11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14">
                  <a:moveTo>
                    <a:pt x="3" y="2"/>
                  </a:moveTo>
                  <a:cubicBezTo>
                    <a:pt x="2" y="5"/>
                    <a:pt x="0" y="12"/>
                    <a:pt x="3" y="14"/>
                  </a:cubicBezTo>
                  <a:cubicBezTo>
                    <a:pt x="4" y="14"/>
                    <a:pt x="6" y="14"/>
                    <a:pt x="6" y="14"/>
                  </a:cubicBezTo>
                  <a:cubicBezTo>
                    <a:pt x="7" y="13"/>
                    <a:pt x="9" y="13"/>
                    <a:pt x="8" y="12"/>
                  </a:cubicBezTo>
                  <a:cubicBezTo>
                    <a:pt x="5" y="10"/>
                    <a:pt x="7" y="4"/>
                    <a:pt x="8" y="1"/>
                  </a:cubicBezTo>
                  <a:cubicBezTo>
                    <a:pt x="8" y="0"/>
                    <a:pt x="3" y="1"/>
                    <a:pt x="3" y="2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Freeform 141"/>
            <p:cNvSpPr>
              <a:spLocks/>
            </p:cNvSpPr>
            <p:nvPr/>
          </p:nvSpPr>
          <p:spPr bwMode="auto">
            <a:xfrm>
              <a:off x="8613727" y="5302370"/>
              <a:ext cx="47080" cy="86526"/>
            </a:xfrm>
            <a:custGeom>
              <a:avLst/>
              <a:gdLst>
                <a:gd name="T0" fmla="*/ 0 w 13"/>
                <a:gd name="T1" fmla="*/ 3 h 24"/>
                <a:gd name="T2" fmla="*/ 6 w 13"/>
                <a:gd name="T3" fmla="*/ 22 h 24"/>
                <a:gd name="T4" fmla="*/ 11 w 13"/>
                <a:gd name="T5" fmla="*/ 20 h 24"/>
                <a:gd name="T6" fmla="*/ 6 w 13"/>
                <a:gd name="T7" fmla="*/ 2 h 24"/>
                <a:gd name="T8" fmla="*/ 0 w 13"/>
                <a:gd name="T9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24">
                  <a:moveTo>
                    <a:pt x="0" y="3"/>
                  </a:moveTo>
                  <a:cubicBezTo>
                    <a:pt x="0" y="10"/>
                    <a:pt x="1" y="17"/>
                    <a:pt x="6" y="22"/>
                  </a:cubicBezTo>
                  <a:cubicBezTo>
                    <a:pt x="8" y="24"/>
                    <a:pt x="13" y="22"/>
                    <a:pt x="11" y="20"/>
                  </a:cubicBezTo>
                  <a:cubicBezTo>
                    <a:pt x="6" y="16"/>
                    <a:pt x="5" y="9"/>
                    <a:pt x="6" y="2"/>
                  </a:cubicBezTo>
                  <a:cubicBezTo>
                    <a:pt x="6" y="0"/>
                    <a:pt x="1" y="1"/>
                    <a:pt x="0" y="3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" name="Freeform 142"/>
            <p:cNvSpPr>
              <a:spLocks/>
            </p:cNvSpPr>
            <p:nvPr/>
          </p:nvSpPr>
          <p:spPr bwMode="auto">
            <a:xfrm>
              <a:off x="8668441" y="5337999"/>
              <a:ext cx="31810" cy="83981"/>
            </a:xfrm>
            <a:custGeom>
              <a:avLst/>
              <a:gdLst>
                <a:gd name="T0" fmla="*/ 0 w 9"/>
                <a:gd name="T1" fmla="*/ 2 h 23"/>
                <a:gd name="T2" fmla="*/ 1 w 9"/>
                <a:gd name="T3" fmla="*/ 13 h 23"/>
                <a:gd name="T4" fmla="*/ 3 w 9"/>
                <a:gd name="T5" fmla="*/ 22 h 23"/>
                <a:gd name="T6" fmla="*/ 9 w 9"/>
                <a:gd name="T7" fmla="*/ 20 h 23"/>
                <a:gd name="T8" fmla="*/ 7 w 9"/>
                <a:gd name="T9" fmla="*/ 12 h 23"/>
                <a:gd name="T10" fmla="*/ 5 w 9"/>
                <a:gd name="T11" fmla="*/ 1 h 23"/>
                <a:gd name="T12" fmla="*/ 0 w 9"/>
                <a:gd name="T13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3">
                  <a:moveTo>
                    <a:pt x="0" y="2"/>
                  </a:moveTo>
                  <a:cubicBezTo>
                    <a:pt x="0" y="6"/>
                    <a:pt x="1" y="10"/>
                    <a:pt x="1" y="13"/>
                  </a:cubicBezTo>
                  <a:cubicBezTo>
                    <a:pt x="2" y="16"/>
                    <a:pt x="2" y="19"/>
                    <a:pt x="3" y="22"/>
                  </a:cubicBezTo>
                  <a:cubicBezTo>
                    <a:pt x="4" y="23"/>
                    <a:pt x="9" y="21"/>
                    <a:pt x="9" y="20"/>
                  </a:cubicBezTo>
                  <a:cubicBezTo>
                    <a:pt x="7" y="18"/>
                    <a:pt x="7" y="15"/>
                    <a:pt x="7" y="12"/>
                  </a:cubicBezTo>
                  <a:cubicBezTo>
                    <a:pt x="6" y="8"/>
                    <a:pt x="5" y="5"/>
                    <a:pt x="5" y="1"/>
                  </a:cubicBezTo>
                  <a:cubicBezTo>
                    <a:pt x="5" y="0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Freeform 143"/>
            <p:cNvSpPr>
              <a:spLocks/>
            </p:cNvSpPr>
            <p:nvPr/>
          </p:nvSpPr>
          <p:spPr bwMode="auto">
            <a:xfrm>
              <a:off x="8690072" y="5341816"/>
              <a:ext cx="35628" cy="72529"/>
            </a:xfrm>
            <a:custGeom>
              <a:avLst/>
              <a:gdLst>
                <a:gd name="T0" fmla="*/ 9 w 10"/>
                <a:gd name="T1" fmla="*/ 18 h 20"/>
                <a:gd name="T2" fmla="*/ 10 w 10"/>
                <a:gd name="T3" fmla="*/ 12 h 20"/>
                <a:gd name="T4" fmla="*/ 7 w 10"/>
                <a:gd name="T5" fmla="*/ 12 h 20"/>
                <a:gd name="T6" fmla="*/ 5 w 10"/>
                <a:gd name="T7" fmla="*/ 1 h 20"/>
                <a:gd name="T8" fmla="*/ 0 w 10"/>
                <a:gd name="T9" fmla="*/ 2 h 20"/>
                <a:gd name="T10" fmla="*/ 4 w 10"/>
                <a:gd name="T11" fmla="*/ 19 h 20"/>
                <a:gd name="T12" fmla="*/ 9 w 10"/>
                <a:gd name="T13" fmla="*/ 1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20">
                  <a:moveTo>
                    <a:pt x="9" y="18"/>
                  </a:moveTo>
                  <a:cubicBezTo>
                    <a:pt x="10" y="16"/>
                    <a:pt x="10" y="14"/>
                    <a:pt x="10" y="12"/>
                  </a:cubicBezTo>
                  <a:cubicBezTo>
                    <a:pt x="10" y="12"/>
                    <a:pt x="8" y="12"/>
                    <a:pt x="7" y="12"/>
                  </a:cubicBezTo>
                  <a:cubicBezTo>
                    <a:pt x="6" y="9"/>
                    <a:pt x="6" y="5"/>
                    <a:pt x="5" y="1"/>
                  </a:cubicBezTo>
                  <a:cubicBezTo>
                    <a:pt x="5" y="0"/>
                    <a:pt x="0" y="1"/>
                    <a:pt x="0" y="2"/>
                  </a:cubicBezTo>
                  <a:cubicBezTo>
                    <a:pt x="0" y="8"/>
                    <a:pt x="1" y="14"/>
                    <a:pt x="4" y="19"/>
                  </a:cubicBezTo>
                  <a:cubicBezTo>
                    <a:pt x="4" y="20"/>
                    <a:pt x="8" y="19"/>
                    <a:pt x="9" y="18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Freeform 144"/>
            <p:cNvSpPr>
              <a:spLocks noEditPoints="1"/>
            </p:cNvSpPr>
            <p:nvPr/>
          </p:nvSpPr>
          <p:spPr bwMode="auto">
            <a:xfrm>
              <a:off x="8570465" y="5276922"/>
              <a:ext cx="334646" cy="176869"/>
            </a:xfrm>
            <a:custGeom>
              <a:avLst/>
              <a:gdLst>
                <a:gd name="T0" fmla="*/ 87 w 93"/>
                <a:gd name="T1" fmla="*/ 2 h 49"/>
                <a:gd name="T2" fmla="*/ 81 w 93"/>
                <a:gd name="T3" fmla="*/ 10 h 49"/>
                <a:gd name="T4" fmla="*/ 78 w 93"/>
                <a:gd name="T5" fmla="*/ 3 h 49"/>
                <a:gd name="T6" fmla="*/ 73 w 93"/>
                <a:gd name="T7" fmla="*/ 4 h 49"/>
                <a:gd name="T8" fmla="*/ 69 w 93"/>
                <a:gd name="T9" fmla="*/ 12 h 49"/>
                <a:gd name="T10" fmla="*/ 68 w 93"/>
                <a:gd name="T11" fmla="*/ 8 h 49"/>
                <a:gd name="T12" fmla="*/ 63 w 93"/>
                <a:gd name="T13" fmla="*/ 9 h 49"/>
                <a:gd name="T14" fmla="*/ 59 w 93"/>
                <a:gd name="T15" fmla="*/ 17 h 49"/>
                <a:gd name="T16" fmla="*/ 57 w 93"/>
                <a:gd name="T17" fmla="*/ 8 h 49"/>
                <a:gd name="T18" fmla="*/ 52 w 93"/>
                <a:gd name="T19" fmla="*/ 10 h 49"/>
                <a:gd name="T20" fmla="*/ 52 w 93"/>
                <a:gd name="T21" fmla="*/ 13 h 49"/>
                <a:gd name="T22" fmla="*/ 50 w 93"/>
                <a:gd name="T23" fmla="*/ 15 h 49"/>
                <a:gd name="T24" fmla="*/ 49 w 93"/>
                <a:gd name="T25" fmla="*/ 17 h 49"/>
                <a:gd name="T26" fmla="*/ 47 w 93"/>
                <a:gd name="T27" fmla="*/ 9 h 49"/>
                <a:gd name="T28" fmla="*/ 42 w 93"/>
                <a:gd name="T29" fmla="*/ 10 h 49"/>
                <a:gd name="T30" fmla="*/ 45 w 93"/>
                <a:gd name="T31" fmla="*/ 28 h 49"/>
                <a:gd name="T32" fmla="*/ 50 w 93"/>
                <a:gd name="T33" fmla="*/ 27 h 49"/>
                <a:gd name="T34" fmla="*/ 54 w 93"/>
                <a:gd name="T35" fmla="*/ 18 h 49"/>
                <a:gd name="T36" fmla="*/ 55 w 93"/>
                <a:gd name="T37" fmla="*/ 21 h 49"/>
                <a:gd name="T38" fmla="*/ 54 w 93"/>
                <a:gd name="T39" fmla="*/ 22 h 49"/>
                <a:gd name="T40" fmla="*/ 50 w 93"/>
                <a:gd name="T41" fmla="*/ 32 h 49"/>
                <a:gd name="T42" fmla="*/ 23 w 93"/>
                <a:gd name="T43" fmla="*/ 37 h 49"/>
                <a:gd name="T44" fmla="*/ 6 w 93"/>
                <a:gd name="T45" fmla="*/ 16 h 49"/>
                <a:gd name="T46" fmla="*/ 0 w 93"/>
                <a:gd name="T47" fmla="*/ 18 h 49"/>
                <a:gd name="T48" fmla="*/ 42 w 93"/>
                <a:gd name="T49" fmla="*/ 45 h 49"/>
                <a:gd name="T50" fmla="*/ 55 w 93"/>
                <a:gd name="T51" fmla="*/ 35 h 49"/>
                <a:gd name="T52" fmla="*/ 57 w 93"/>
                <a:gd name="T53" fmla="*/ 28 h 49"/>
                <a:gd name="T54" fmla="*/ 58 w 93"/>
                <a:gd name="T55" fmla="*/ 25 h 49"/>
                <a:gd name="T56" fmla="*/ 61 w 93"/>
                <a:gd name="T57" fmla="*/ 23 h 49"/>
                <a:gd name="T58" fmla="*/ 63 w 93"/>
                <a:gd name="T59" fmla="*/ 20 h 49"/>
                <a:gd name="T60" fmla="*/ 66 w 93"/>
                <a:gd name="T61" fmla="*/ 18 h 49"/>
                <a:gd name="T62" fmla="*/ 66 w 93"/>
                <a:gd name="T63" fmla="*/ 19 h 49"/>
                <a:gd name="T64" fmla="*/ 71 w 93"/>
                <a:gd name="T65" fmla="*/ 19 h 49"/>
                <a:gd name="T66" fmla="*/ 73 w 93"/>
                <a:gd name="T67" fmla="*/ 17 h 49"/>
                <a:gd name="T68" fmla="*/ 75 w 93"/>
                <a:gd name="T69" fmla="*/ 17 h 49"/>
                <a:gd name="T70" fmla="*/ 78 w 93"/>
                <a:gd name="T71" fmla="*/ 16 h 49"/>
                <a:gd name="T72" fmla="*/ 81 w 93"/>
                <a:gd name="T73" fmla="*/ 16 h 49"/>
                <a:gd name="T74" fmla="*/ 88 w 93"/>
                <a:gd name="T75" fmla="*/ 14 h 49"/>
                <a:gd name="T76" fmla="*/ 86 w 93"/>
                <a:gd name="T77" fmla="*/ 12 h 49"/>
                <a:gd name="T78" fmla="*/ 84 w 93"/>
                <a:gd name="T79" fmla="*/ 13 h 49"/>
                <a:gd name="T80" fmla="*/ 88 w 93"/>
                <a:gd name="T81" fmla="*/ 9 h 49"/>
                <a:gd name="T82" fmla="*/ 91 w 93"/>
                <a:gd name="T83" fmla="*/ 7 h 49"/>
                <a:gd name="T84" fmla="*/ 92 w 93"/>
                <a:gd name="T85" fmla="*/ 2 h 49"/>
                <a:gd name="T86" fmla="*/ 87 w 93"/>
                <a:gd name="T87" fmla="*/ 2 h 49"/>
                <a:gd name="T88" fmla="*/ 65 w 93"/>
                <a:gd name="T89" fmla="*/ 15 h 49"/>
                <a:gd name="T90" fmla="*/ 65 w 93"/>
                <a:gd name="T91" fmla="*/ 15 h 49"/>
                <a:gd name="T92" fmla="*/ 65 w 93"/>
                <a:gd name="T93" fmla="*/ 15 h 49"/>
                <a:gd name="T94" fmla="*/ 65 w 93"/>
                <a:gd name="T95" fmla="*/ 15 h 49"/>
                <a:gd name="T96" fmla="*/ 74 w 93"/>
                <a:gd name="T97" fmla="*/ 14 h 49"/>
                <a:gd name="T98" fmla="*/ 75 w 93"/>
                <a:gd name="T99" fmla="*/ 11 h 49"/>
                <a:gd name="T100" fmla="*/ 77 w 93"/>
                <a:gd name="T101" fmla="*/ 14 h 49"/>
                <a:gd name="T102" fmla="*/ 74 w 93"/>
                <a:gd name="T103" fmla="*/ 1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3" h="49">
                  <a:moveTo>
                    <a:pt x="87" y="2"/>
                  </a:moveTo>
                  <a:cubicBezTo>
                    <a:pt x="85" y="5"/>
                    <a:pt x="83" y="7"/>
                    <a:pt x="81" y="10"/>
                  </a:cubicBezTo>
                  <a:cubicBezTo>
                    <a:pt x="80" y="8"/>
                    <a:pt x="79" y="6"/>
                    <a:pt x="78" y="3"/>
                  </a:cubicBezTo>
                  <a:cubicBezTo>
                    <a:pt x="78" y="1"/>
                    <a:pt x="74" y="2"/>
                    <a:pt x="73" y="4"/>
                  </a:cubicBezTo>
                  <a:cubicBezTo>
                    <a:pt x="72" y="6"/>
                    <a:pt x="71" y="9"/>
                    <a:pt x="69" y="12"/>
                  </a:cubicBezTo>
                  <a:cubicBezTo>
                    <a:pt x="69" y="11"/>
                    <a:pt x="68" y="10"/>
                    <a:pt x="68" y="8"/>
                  </a:cubicBezTo>
                  <a:cubicBezTo>
                    <a:pt x="67" y="6"/>
                    <a:pt x="64" y="7"/>
                    <a:pt x="63" y="9"/>
                  </a:cubicBezTo>
                  <a:cubicBezTo>
                    <a:pt x="61" y="11"/>
                    <a:pt x="60" y="14"/>
                    <a:pt x="59" y="17"/>
                  </a:cubicBezTo>
                  <a:cubicBezTo>
                    <a:pt x="58" y="14"/>
                    <a:pt x="58" y="11"/>
                    <a:pt x="57" y="8"/>
                  </a:cubicBezTo>
                  <a:cubicBezTo>
                    <a:pt x="57" y="6"/>
                    <a:pt x="51" y="7"/>
                    <a:pt x="52" y="10"/>
                  </a:cubicBezTo>
                  <a:cubicBezTo>
                    <a:pt x="52" y="11"/>
                    <a:pt x="52" y="12"/>
                    <a:pt x="52" y="13"/>
                  </a:cubicBezTo>
                  <a:cubicBezTo>
                    <a:pt x="51" y="13"/>
                    <a:pt x="50" y="14"/>
                    <a:pt x="50" y="15"/>
                  </a:cubicBezTo>
                  <a:cubicBezTo>
                    <a:pt x="49" y="15"/>
                    <a:pt x="49" y="16"/>
                    <a:pt x="49" y="17"/>
                  </a:cubicBezTo>
                  <a:cubicBezTo>
                    <a:pt x="49" y="14"/>
                    <a:pt x="48" y="11"/>
                    <a:pt x="47" y="9"/>
                  </a:cubicBezTo>
                  <a:cubicBezTo>
                    <a:pt x="47" y="7"/>
                    <a:pt x="42" y="8"/>
                    <a:pt x="42" y="10"/>
                  </a:cubicBezTo>
                  <a:cubicBezTo>
                    <a:pt x="43" y="16"/>
                    <a:pt x="44" y="22"/>
                    <a:pt x="45" y="28"/>
                  </a:cubicBezTo>
                  <a:cubicBezTo>
                    <a:pt x="45" y="30"/>
                    <a:pt x="50" y="28"/>
                    <a:pt x="50" y="27"/>
                  </a:cubicBezTo>
                  <a:cubicBezTo>
                    <a:pt x="51" y="24"/>
                    <a:pt x="52" y="21"/>
                    <a:pt x="54" y="18"/>
                  </a:cubicBezTo>
                  <a:cubicBezTo>
                    <a:pt x="54" y="19"/>
                    <a:pt x="54" y="20"/>
                    <a:pt x="55" y="21"/>
                  </a:cubicBezTo>
                  <a:cubicBezTo>
                    <a:pt x="55" y="22"/>
                    <a:pt x="54" y="22"/>
                    <a:pt x="54" y="22"/>
                  </a:cubicBezTo>
                  <a:cubicBezTo>
                    <a:pt x="52" y="26"/>
                    <a:pt x="51" y="29"/>
                    <a:pt x="50" y="32"/>
                  </a:cubicBezTo>
                  <a:cubicBezTo>
                    <a:pt x="46" y="46"/>
                    <a:pt x="31" y="43"/>
                    <a:pt x="23" y="37"/>
                  </a:cubicBezTo>
                  <a:cubicBezTo>
                    <a:pt x="15" y="32"/>
                    <a:pt x="10" y="24"/>
                    <a:pt x="6" y="16"/>
                  </a:cubicBezTo>
                  <a:cubicBezTo>
                    <a:pt x="5" y="15"/>
                    <a:pt x="0" y="16"/>
                    <a:pt x="0" y="18"/>
                  </a:cubicBezTo>
                  <a:cubicBezTo>
                    <a:pt x="8" y="33"/>
                    <a:pt x="23" y="49"/>
                    <a:pt x="42" y="45"/>
                  </a:cubicBezTo>
                  <a:cubicBezTo>
                    <a:pt x="48" y="44"/>
                    <a:pt x="52" y="40"/>
                    <a:pt x="55" y="35"/>
                  </a:cubicBezTo>
                  <a:cubicBezTo>
                    <a:pt x="55" y="32"/>
                    <a:pt x="56" y="30"/>
                    <a:pt x="57" y="28"/>
                  </a:cubicBezTo>
                  <a:cubicBezTo>
                    <a:pt x="57" y="27"/>
                    <a:pt x="57" y="26"/>
                    <a:pt x="58" y="25"/>
                  </a:cubicBezTo>
                  <a:cubicBezTo>
                    <a:pt x="59" y="25"/>
                    <a:pt x="61" y="24"/>
                    <a:pt x="61" y="23"/>
                  </a:cubicBezTo>
                  <a:cubicBezTo>
                    <a:pt x="62" y="22"/>
                    <a:pt x="62" y="21"/>
                    <a:pt x="63" y="20"/>
                  </a:cubicBezTo>
                  <a:cubicBezTo>
                    <a:pt x="64" y="19"/>
                    <a:pt x="65" y="19"/>
                    <a:pt x="66" y="18"/>
                  </a:cubicBezTo>
                  <a:cubicBezTo>
                    <a:pt x="66" y="19"/>
                    <a:pt x="66" y="19"/>
                    <a:pt x="66" y="19"/>
                  </a:cubicBezTo>
                  <a:cubicBezTo>
                    <a:pt x="67" y="22"/>
                    <a:pt x="71" y="20"/>
                    <a:pt x="71" y="19"/>
                  </a:cubicBezTo>
                  <a:cubicBezTo>
                    <a:pt x="72" y="18"/>
                    <a:pt x="72" y="17"/>
                    <a:pt x="73" y="17"/>
                  </a:cubicBezTo>
                  <a:cubicBezTo>
                    <a:pt x="73" y="17"/>
                    <a:pt x="74" y="17"/>
                    <a:pt x="75" y="17"/>
                  </a:cubicBezTo>
                  <a:cubicBezTo>
                    <a:pt x="76" y="16"/>
                    <a:pt x="77" y="16"/>
                    <a:pt x="78" y="16"/>
                  </a:cubicBezTo>
                  <a:cubicBezTo>
                    <a:pt x="79" y="17"/>
                    <a:pt x="80" y="16"/>
                    <a:pt x="81" y="16"/>
                  </a:cubicBezTo>
                  <a:cubicBezTo>
                    <a:pt x="83" y="15"/>
                    <a:pt x="85" y="15"/>
                    <a:pt x="88" y="14"/>
                  </a:cubicBezTo>
                  <a:cubicBezTo>
                    <a:pt x="91" y="13"/>
                    <a:pt x="88" y="12"/>
                    <a:pt x="86" y="12"/>
                  </a:cubicBezTo>
                  <a:cubicBezTo>
                    <a:pt x="85" y="13"/>
                    <a:pt x="85" y="13"/>
                    <a:pt x="84" y="13"/>
                  </a:cubicBezTo>
                  <a:cubicBezTo>
                    <a:pt x="86" y="11"/>
                    <a:pt x="87" y="10"/>
                    <a:pt x="88" y="9"/>
                  </a:cubicBezTo>
                  <a:cubicBezTo>
                    <a:pt x="89" y="9"/>
                    <a:pt x="91" y="8"/>
                    <a:pt x="91" y="7"/>
                  </a:cubicBezTo>
                  <a:cubicBezTo>
                    <a:pt x="92" y="6"/>
                    <a:pt x="93" y="5"/>
                    <a:pt x="92" y="2"/>
                  </a:cubicBezTo>
                  <a:cubicBezTo>
                    <a:pt x="92" y="0"/>
                    <a:pt x="88" y="1"/>
                    <a:pt x="87" y="2"/>
                  </a:cubicBezTo>
                  <a:close/>
                  <a:moveTo>
                    <a:pt x="65" y="15"/>
                  </a:moveTo>
                  <a:cubicBezTo>
                    <a:pt x="65" y="15"/>
                    <a:pt x="65" y="15"/>
                    <a:pt x="65" y="15"/>
                  </a:cubicBezTo>
                  <a:cubicBezTo>
                    <a:pt x="65" y="15"/>
                    <a:pt x="65" y="15"/>
                    <a:pt x="65" y="15"/>
                  </a:cubicBezTo>
                  <a:cubicBezTo>
                    <a:pt x="65" y="15"/>
                    <a:pt x="65" y="15"/>
                    <a:pt x="65" y="15"/>
                  </a:cubicBezTo>
                  <a:close/>
                  <a:moveTo>
                    <a:pt x="74" y="14"/>
                  </a:moveTo>
                  <a:cubicBezTo>
                    <a:pt x="74" y="13"/>
                    <a:pt x="75" y="12"/>
                    <a:pt x="75" y="11"/>
                  </a:cubicBezTo>
                  <a:cubicBezTo>
                    <a:pt x="76" y="12"/>
                    <a:pt x="76" y="13"/>
                    <a:pt x="77" y="14"/>
                  </a:cubicBezTo>
                  <a:cubicBezTo>
                    <a:pt x="76" y="14"/>
                    <a:pt x="75" y="14"/>
                    <a:pt x="74" y="14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Freeform 145"/>
            <p:cNvSpPr>
              <a:spLocks/>
            </p:cNvSpPr>
            <p:nvPr/>
          </p:nvSpPr>
          <p:spPr bwMode="auto">
            <a:xfrm>
              <a:off x="9071798" y="5042793"/>
              <a:ext cx="35628" cy="57260"/>
            </a:xfrm>
            <a:custGeom>
              <a:avLst/>
              <a:gdLst>
                <a:gd name="T0" fmla="*/ 10 w 10"/>
                <a:gd name="T1" fmla="*/ 14 h 16"/>
                <a:gd name="T2" fmla="*/ 10 w 10"/>
                <a:gd name="T3" fmla="*/ 9 h 16"/>
                <a:gd name="T4" fmla="*/ 8 w 10"/>
                <a:gd name="T5" fmla="*/ 8 h 16"/>
                <a:gd name="T6" fmla="*/ 6 w 10"/>
                <a:gd name="T7" fmla="*/ 2 h 16"/>
                <a:gd name="T8" fmla="*/ 1 w 10"/>
                <a:gd name="T9" fmla="*/ 4 h 16"/>
                <a:gd name="T10" fmla="*/ 4 w 10"/>
                <a:gd name="T11" fmla="*/ 15 h 16"/>
                <a:gd name="T12" fmla="*/ 10 w 10"/>
                <a:gd name="T13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6">
                  <a:moveTo>
                    <a:pt x="10" y="14"/>
                  </a:moveTo>
                  <a:cubicBezTo>
                    <a:pt x="10" y="12"/>
                    <a:pt x="10" y="10"/>
                    <a:pt x="10" y="9"/>
                  </a:cubicBezTo>
                  <a:cubicBezTo>
                    <a:pt x="10" y="8"/>
                    <a:pt x="9" y="8"/>
                    <a:pt x="8" y="8"/>
                  </a:cubicBezTo>
                  <a:cubicBezTo>
                    <a:pt x="7" y="6"/>
                    <a:pt x="7" y="4"/>
                    <a:pt x="6" y="2"/>
                  </a:cubicBezTo>
                  <a:cubicBezTo>
                    <a:pt x="6" y="0"/>
                    <a:pt x="0" y="2"/>
                    <a:pt x="1" y="4"/>
                  </a:cubicBezTo>
                  <a:cubicBezTo>
                    <a:pt x="2" y="7"/>
                    <a:pt x="3" y="11"/>
                    <a:pt x="4" y="15"/>
                  </a:cubicBezTo>
                  <a:cubicBezTo>
                    <a:pt x="5" y="16"/>
                    <a:pt x="10" y="15"/>
                    <a:pt x="10" y="14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Freeform 146"/>
            <p:cNvSpPr>
              <a:spLocks/>
            </p:cNvSpPr>
            <p:nvPr/>
          </p:nvSpPr>
          <p:spPr bwMode="auto">
            <a:xfrm>
              <a:off x="9081978" y="4547816"/>
              <a:ext cx="17814" cy="17814"/>
            </a:xfrm>
            <a:custGeom>
              <a:avLst/>
              <a:gdLst>
                <a:gd name="T0" fmla="*/ 5 w 5"/>
                <a:gd name="T1" fmla="*/ 3 h 5"/>
                <a:gd name="T2" fmla="*/ 5 w 5"/>
                <a:gd name="T3" fmla="*/ 1 h 5"/>
                <a:gd name="T4" fmla="*/ 0 w 5"/>
                <a:gd name="T5" fmla="*/ 2 h 5"/>
                <a:gd name="T6" fmla="*/ 0 w 5"/>
                <a:gd name="T7" fmla="*/ 4 h 5"/>
                <a:gd name="T8" fmla="*/ 5 w 5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5" y="3"/>
                  </a:moveTo>
                  <a:cubicBezTo>
                    <a:pt x="5" y="2"/>
                    <a:pt x="5" y="1"/>
                    <a:pt x="5" y="1"/>
                  </a:cubicBezTo>
                  <a:cubicBezTo>
                    <a:pt x="5" y="0"/>
                    <a:pt x="0" y="1"/>
                    <a:pt x="0" y="2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0" y="5"/>
                    <a:pt x="5" y="4"/>
                    <a:pt x="5" y="3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Freeform 147"/>
            <p:cNvSpPr>
              <a:spLocks noEditPoints="1"/>
            </p:cNvSpPr>
            <p:nvPr/>
          </p:nvSpPr>
          <p:spPr bwMode="auto">
            <a:xfrm>
              <a:off x="9182499" y="4512187"/>
              <a:ext cx="72528" cy="96705"/>
            </a:xfrm>
            <a:custGeom>
              <a:avLst/>
              <a:gdLst>
                <a:gd name="T0" fmla="*/ 15 w 20"/>
                <a:gd name="T1" fmla="*/ 3 h 27"/>
                <a:gd name="T2" fmla="*/ 11 w 20"/>
                <a:gd name="T3" fmla="*/ 14 h 27"/>
                <a:gd name="T4" fmla="*/ 9 w 20"/>
                <a:gd name="T5" fmla="*/ 15 h 27"/>
                <a:gd name="T6" fmla="*/ 8 w 20"/>
                <a:gd name="T7" fmla="*/ 16 h 27"/>
                <a:gd name="T8" fmla="*/ 6 w 20"/>
                <a:gd name="T9" fmla="*/ 17 h 27"/>
                <a:gd name="T10" fmla="*/ 6 w 20"/>
                <a:gd name="T11" fmla="*/ 18 h 27"/>
                <a:gd name="T12" fmla="*/ 5 w 20"/>
                <a:gd name="T13" fmla="*/ 13 h 27"/>
                <a:gd name="T14" fmla="*/ 0 w 20"/>
                <a:gd name="T15" fmla="*/ 13 h 27"/>
                <a:gd name="T16" fmla="*/ 3 w 20"/>
                <a:gd name="T17" fmla="*/ 25 h 27"/>
                <a:gd name="T18" fmla="*/ 8 w 20"/>
                <a:gd name="T19" fmla="*/ 24 h 27"/>
                <a:gd name="T20" fmla="*/ 13 w 20"/>
                <a:gd name="T21" fmla="*/ 16 h 27"/>
                <a:gd name="T22" fmla="*/ 20 w 20"/>
                <a:gd name="T23" fmla="*/ 1 h 27"/>
                <a:gd name="T24" fmla="*/ 15 w 20"/>
                <a:gd name="T25" fmla="*/ 3 h 27"/>
                <a:gd name="T26" fmla="*/ 6 w 20"/>
                <a:gd name="T27" fmla="*/ 19 h 27"/>
                <a:gd name="T28" fmla="*/ 6 w 20"/>
                <a:gd name="T29" fmla="*/ 19 h 27"/>
                <a:gd name="T30" fmla="*/ 6 w 20"/>
                <a:gd name="T31" fmla="*/ 19 h 27"/>
                <a:gd name="T32" fmla="*/ 6 w 20"/>
                <a:gd name="T33" fmla="*/ 1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" h="27">
                  <a:moveTo>
                    <a:pt x="15" y="3"/>
                  </a:moveTo>
                  <a:cubicBezTo>
                    <a:pt x="15" y="7"/>
                    <a:pt x="13" y="10"/>
                    <a:pt x="11" y="14"/>
                  </a:cubicBezTo>
                  <a:cubicBezTo>
                    <a:pt x="10" y="14"/>
                    <a:pt x="9" y="14"/>
                    <a:pt x="9" y="15"/>
                  </a:cubicBezTo>
                  <a:cubicBezTo>
                    <a:pt x="8" y="15"/>
                    <a:pt x="8" y="16"/>
                    <a:pt x="8" y="16"/>
                  </a:cubicBezTo>
                  <a:cubicBezTo>
                    <a:pt x="7" y="17"/>
                    <a:pt x="7" y="17"/>
                    <a:pt x="6" y="17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5" y="16"/>
                    <a:pt x="5" y="14"/>
                    <a:pt x="5" y="13"/>
                  </a:cubicBezTo>
                  <a:cubicBezTo>
                    <a:pt x="5" y="10"/>
                    <a:pt x="0" y="11"/>
                    <a:pt x="0" y="13"/>
                  </a:cubicBezTo>
                  <a:cubicBezTo>
                    <a:pt x="0" y="17"/>
                    <a:pt x="1" y="21"/>
                    <a:pt x="3" y="25"/>
                  </a:cubicBezTo>
                  <a:cubicBezTo>
                    <a:pt x="4" y="27"/>
                    <a:pt x="7" y="25"/>
                    <a:pt x="8" y="24"/>
                  </a:cubicBezTo>
                  <a:cubicBezTo>
                    <a:pt x="10" y="21"/>
                    <a:pt x="12" y="19"/>
                    <a:pt x="13" y="16"/>
                  </a:cubicBezTo>
                  <a:cubicBezTo>
                    <a:pt x="18" y="12"/>
                    <a:pt x="20" y="7"/>
                    <a:pt x="20" y="1"/>
                  </a:cubicBezTo>
                  <a:cubicBezTo>
                    <a:pt x="20" y="0"/>
                    <a:pt x="15" y="1"/>
                    <a:pt x="15" y="3"/>
                  </a:cubicBezTo>
                  <a:close/>
                  <a:moveTo>
                    <a:pt x="6" y="19"/>
                  </a:move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Freeform 148"/>
            <p:cNvSpPr>
              <a:spLocks/>
            </p:cNvSpPr>
            <p:nvPr/>
          </p:nvSpPr>
          <p:spPr bwMode="auto">
            <a:xfrm>
              <a:off x="8617545" y="4785761"/>
              <a:ext cx="35628" cy="64894"/>
            </a:xfrm>
            <a:custGeom>
              <a:avLst/>
              <a:gdLst>
                <a:gd name="T0" fmla="*/ 0 w 10"/>
                <a:gd name="T1" fmla="*/ 11 h 18"/>
                <a:gd name="T2" fmla="*/ 6 w 10"/>
                <a:gd name="T3" fmla="*/ 17 h 18"/>
                <a:gd name="T4" fmla="*/ 10 w 10"/>
                <a:gd name="T5" fmla="*/ 15 h 18"/>
                <a:gd name="T6" fmla="*/ 10 w 10"/>
                <a:gd name="T7" fmla="*/ 1 h 18"/>
                <a:gd name="T8" fmla="*/ 4 w 10"/>
                <a:gd name="T9" fmla="*/ 2 h 18"/>
                <a:gd name="T10" fmla="*/ 5 w 10"/>
                <a:gd name="T11" fmla="*/ 9 h 18"/>
                <a:gd name="T12" fmla="*/ 0 w 10"/>
                <a:gd name="T13" fmla="*/ 1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8">
                  <a:moveTo>
                    <a:pt x="0" y="11"/>
                  </a:moveTo>
                  <a:cubicBezTo>
                    <a:pt x="1" y="14"/>
                    <a:pt x="3" y="16"/>
                    <a:pt x="6" y="17"/>
                  </a:cubicBezTo>
                  <a:cubicBezTo>
                    <a:pt x="7" y="18"/>
                    <a:pt x="10" y="17"/>
                    <a:pt x="10" y="15"/>
                  </a:cubicBezTo>
                  <a:cubicBezTo>
                    <a:pt x="10" y="11"/>
                    <a:pt x="10" y="6"/>
                    <a:pt x="10" y="1"/>
                  </a:cubicBezTo>
                  <a:cubicBezTo>
                    <a:pt x="10" y="0"/>
                    <a:pt x="4" y="0"/>
                    <a:pt x="4" y="2"/>
                  </a:cubicBezTo>
                  <a:cubicBezTo>
                    <a:pt x="4" y="5"/>
                    <a:pt x="5" y="7"/>
                    <a:pt x="5" y="9"/>
                  </a:cubicBezTo>
                  <a:cubicBezTo>
                    <a:pt x="3" y="9"/>
                    <a:pt x="0" y="10"/>
                    <a:pt x="0" y="11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Freeform 149"/>
            <p:cNvSpPr>
              <a:spLocks/>
            </p:cNvSpPr>
            <p:nvPr/>
          </p:nvSpPr>
          <p:spPr bwMode="auto">
            <a:xfrm>
              <a:off x="8642993" y="4685239"/>
              <a:ext cx="90342" cy="90343"/>
            </a:xfrm>
            <a:custGeom>
              <a:avLst/>
              <a:gdLst>
                <a:gd name="T0" fmla="*/ 16 w 25"/>
                <a:gd name="T1" fmla="*/ 3 h 25"/>
                <a:gd name="T2" fmla="*/ 12 w 25"/>
                <a:gd name="T3" fmla="*/ 9 h 25"/>
                <a:gd name="T4" fmla="*/ 12 w 25"/>
                <a:gd name="T5" fmla="*/ 2 h 25"/>
                <a:gd name="T6" fmla="*/ 6 w 25"/>
                <a:gd name="T7" fmla="*/ 3 h 25"/>
                <a:gd name="T8" fmla="*/ 4 w 25"/>
                <a:gd name="T9" fmla="*/ 9 h 25"/>
                <a:gd name="T10" fmla="*/ 0 w 25"/>
                <a:gd name="T11" fmla="*/ 11 h 25"/>
                <a:gd name="T12" fmla="*/ 2 w 25"/>
                <a:gd name="T13" fmla="*/ 24 h 25"/>
                <a:gd name="T14" fmla="*/ 7 w 25"/>
                <a:gd name="T15" fmla="*/ 23 h 25"/>
                <a:gd name="T16" fmla="*/ 8 w 25"/>
                <a:gd name="T17" fmla="*/ 14 h 25"/>
                <a:gd name="T18" fmla="*/ 10 w 25"/>
                <a:gd name="T19" fmla="*/ 17 h 25"/>
                <a:gd name="T20" fmla="*/ 15 w 25"/>
                <a:gd name="T21" fmla="*/ 15 h 25"/>
                <a:gd name="T22" fmla="*/ 19 w 25"/>
                <a:gd name="T23" fmla="*/ 6 h 25"/>
                <a:gd name="T24" fmla="*/ 19 w 25"/>
                <a:gd name="T25" fmla="*/ 7 h 25"/>
                <a:gd name="T26" fmla="*/ 25 w 25"/>
                <a:gd name="T27" fmla="*/ 5 h 25"/>
                <a:gd name="T28" fmla="*/ 21 w 25"/>
                <a:gd name="T29" fmla="*/ 1 h 25"/>
                <a:gd name="T30" fmla="*/ 16 w 25"/>
                <a:gd name="T31" fmla="*/ 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5" h="25">
                  <a:moveTo>
                    <a:pt x="16" y="3"/>
                  </a:moveTo>
                  <a:cubicBezTo>
                    <a:pt x="14" y="5"/>
                    <a:pt x="13" y="7"/>
                    <a:pt x="12" y="9"/>
                  </a:cubicBezTo>
                  <a:cubicBezTo>
                    <a:pt x="12" y="7"/>
                    <a:pt x="12" y="5"/>
                    <a:pt x="12" y="2"/>
                  </a:cubicBezTo>
                  <a:cubicBezTo>
                    <a:pt x="12" y="1"/>
                    <a:pt x="7" y="2"/>
                    <a:pt x="6" y="3"/>
                  </a:cubicBezTo>
                  <a:cubicBezTo>
                    <a:pt x="5" y="5"/>
                    <a:pt x="5" y="7"/>
                    <a:pt x="4" y="9"/>
                  </a:cubicBezTo>
                  <a:cubicBezTo>
                    <a:pt x="2" y="9"/>
                    <a:pt x="0" y="10"/>
                    <a:pt x="0" y="11"/>
                  </a:cubicBezTo>
                  <a:cubicBezTo>
                    <a:pt x="1" y="15"/>
                    <a:pt x="1" y="20"/>
                    <a:pt x="2" y="24"/>
                  </a:cubicBezTo>
                  <a:cubicBezTo>
                    <a:pt x="2" y="25"/>
                    <a:pt x="7" y="24"/>
                    <a:pt x="7" y="23"/>
                  </a:cubicBezTo>
                  <a:cubicBezTo>
                    <a:pt x="8" y="20"/>
                    <a:pt x="8" y="17"/>
                    <a:pt x="8" y="14"/>
                  </a:cubicBezTo>
                  <a:cubicBezTo>
                    <a:pt x="9" y="15"/>
                    <a:pt x="9" y="16"/>
                    <a:pt x="10" y="17"/>
                  </a:cubicBezTo>
                  <a:cubicBezTo>
                    <a:pt x="10" y="18"/>
                    <a:pt x="15" y="16"/>
                    <a:pt x="15" y="15"/>
                  </a:cubicBezTo>
                  <a:cubicBezTo>
                    <a:pt x="16" y="12"/>
                    <a:pt x="17" y="9"/>
                    <a:pt x="19" y="6"/>
                  </a:cubicBezTo>
                  <a:cubicBezTo>
                    <a:pt x="19" y="6"/>
                    <a:pt x="19" y="7"/>
                    <a:pt x="19" y="7"/>
                  </a:cubicBezTo>
                  <a:cubicBezTo>
                    <a:pt x="20" y="8"/>
                    <a:pt x="25" y="6"/>
                    <a:pt x="25" y="5"/>
                  </a:cubicBezTo>
                  <a:cubicBezTo>
                    <a:pt x="24" y="4"/>
                    <a:pt x="22" y="3"/>
                    <a:pt x="21" y="1"/>
                  </a:cubicBezTo>
                  <a:cubicBezTo>
                    <a:pt x="21" y="0"/>
                    <a:pt x="17" y="2"/>
                    <a:pt x="16" y="3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" name="Freeform 150"/>
            <p:cNvSpPr>
              <a:spLocks/>
            </p:cNvSpPr>
            <p:nvPr/>
          </p:nvSpPr>
          <p:spPr bwMode="auto">
            <a:xfrm>
              <a:off x="10342945" y="5731181"/>
              <a:ext cx="244305" cy="54715"/>
            </a:xfrm>
            <a:custGeom>
              <a:avLst/>
              <a:gdLst>
                <a:gd name="T0" fmla="*/ 65 w 68"/>
                <a:gd name="T1" fmla="*/ 12 h 15"/>
                <a:gd name="T2" fmla="*/ 5 w 68"/>
                <a:gd name="T3" fmla="*/ 0 h 15"/>
                <a:gd name="T4" fmla="*/ 3 w 68"/>
                <a:gd name="T5" fmla="*/ 4 h 15"/>
                <a:gd name="T6" fmla="*/ 62 w 68"/>
                <a:gd name="T7" fmla="*/ 15 h 15"/>
                <a:gd name="T8" fmla="*/ 65 w 68"/>
                <a:gd name="T9" fmla="*/ 1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15">
                  <a:moveTo>
                    <a:pt x="65" y="12"/>
                  </a:moveTo>
                  <a:cubicBezTo>
                    <a:pt x="45" y="6"/>
                    <a:pt x="25" y="3"/>
                    <a:pt x="5" y="0"/>
                  </a:cubicBezTo>
                  <a:cubicBezTo>
                    <a:pt x="3" y="0"/>
                    <a:pt x="0" y="3"/>
                    <a:pt x="3" y="4"/>
                  </a:cubicBezTo>
                  <a:cubicBezTo>
                    <a:pt x="23" y="7"/>
                    <a:pt x="42" y="10"/>
                    <a:pt x="62" y="15"/>
                  </a:cubicBezTo>
                  <a:cubicBezTo>
                    <a:pt x="64" y="15"/>
                    <a:pt x="68" y="12"/>
                    <a:pt x="65" y="12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" name="Freeform 151"/>
            <p:cNvSpPr>
              <a:spLocks/>
            </p:cNvSpPr>
            <p:nvPr/>
          </p:nvSpPr>
          <p:spPr bwMode="auto">
            <a:xfrm>
              <a:off x="10418018" y="5793531"/>
              <a:ext cx="208677" cy="27994"/>
            </a:xfrm>
            <a:custGeom>
              <a:avLst/>
              <a:gdLst>
                <a:gd name="T0" fmla="*/ 55 w 58"/>
                <a:gd name="T1" fmla="*/ 5 h 8"/>
                <a:gd name="T2" fmla="*/ 6 w 58"/>
                <a:gd name="T3" fmla="*/ 0 h 8"/>
                <a:gd name="T4" fmla="*/ 4 w 58"/>
                <a:gd name="T5" fmla="*/ 3 h 8"/>
                <a:gd name="T6" fmla="*/ 52 w 58"/>
                <a:gd name="T7" fmla="*/ 8 h 8"/>
                <a:gd name="T8" fmla="*/ 55 w 58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8">
                  <a:moveTo>
                    <a:pt x="55" y="5"/>
                  </a:moveTo>
                  <a:cubicBezTo>
                    <a:pt x="39" y="1"/>
                    <a:pt x="22" y="0"/>
                    <a:pt x="6" y="0"/>
                  </a:cubicBezTo>
                  <a:cubicBezTo>
                    <a:pt x="4" y="0"/>
                    <a:pt x="0" y="3"/>
                    <a:pt x="4" y="3"/>
                  </a:cubicBezTo>
                  <a:cubicBezTo>
                    <a:pt x="20" y="3"/>
                    <a:pt x="36" y="4"/>
                    <a:pt x="52" y="8"/>
                  </a:cubicBezTo>
                  <a:cubicBezTo>
                    <a:pt x="53" y="8"/>
                    <a:pt x="58" y="6"/>
                    <a:pt x="55" y="5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7" name="Freeform 152"/>
            <p:cNvSpPr>
              <a:spLocks/>
            </p:cNvSpPr>
            <p:nvPr/>
          </p:nvSpPr>
          <p:spPr bwMode="auto">
            <a:xfrm>
              <a:off x="10447284" y="5832976"/>
              <a:ext cx="183228" cy="31811"/>
            </a:xfrm>
            <a:custGeom>
              <a:avLst/>
              <a:gdLst>
                <a:gd name="T0" fmla="*/ 49 w 51"/>
                <a:gd name="T1" fmla="*/ 6 h 9"/>
                <a:gd name="T2" fmla="*/ 6 w 51"/>
                <a:gd name="T3" fmla="*/ 0 h 9"/>
                <a:gd name="T4" fmla="*/ 4 w 51"/>
                <a:gd name="T5" fmla="*/ 3 h 9"/>
                <a:gd name="T6" fmla="*/ 45 w 51"/>
                <a:gd name="T7" fmla="*/ 8 h 9"/>
                <a:gd name="T8" fmla="*/ 49 w 51"/>
                <a:gd name="T9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9">
                  <a:moveTo>
                    <a:pt x="49" y="6"/>
                  </a:moveTo>
                  <a:cubicBezTo>
                    <a:pt x="35" y="2"/>
                    <a:pt x="21" y="1"/>
                    <a:pt x="6" y="0"/>
                  </a:cubicBezTo>
                  <a:cubicBezTo>
                    <a:pt x="4" y="0"/>
                    <a:pt x="0" y="3"/>
                    <a:pt x="4" y="3"/>
                  </a:cubicBezTo>
                  <a:cubicBezTo>
                    <a:pt x="18" y="4"/>
                    <a:pt x="32" y="4"/>
                    <a:pt x="45" y="8"/>
                  </a:cubicBezTo>
                  <a:cubicBezTo>
                    <a:pt x="46" y="9"/>
                    <a:pt x="51" y="7"/>
                    <a:pt x="49" y="6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8" name="Freeform 153"/>
            <p:cNvSpPr>
              <a:spLocks/>
            </p:cNvSpPr>
            <p:nvPr/>
          </p:nvSpPr>
          <p:spPr bwMode="auto">
            <a:xfrm>
              <a:off x="10547805" y="5872422"/>
              <a:ext cx="165415" cy="29266"/>
            </a:xfrm>
            <a:custGeom>
              <a:avLst/>
              <a:gdLst>
                <a:gd name="T0" fmla="*/ 43 w 46"/>
                <a:gd name="T1" fmla="*/ 4 h 8"/>
                <a:gd name="T2" fmla="*/ 5 w 46"/>
                <a:gd name="T3" fmla="*/ 0 h 8"/>
                <a:gd name="T4" fmla="*/ 3 w 46"/>
                <a:gd name="T5" fmla="*/ 4 h 8"/>
                <a:gd name="T6" fmla="*/ 40 w 46"/>
                <a:gd name="T7" fmla="*/ 7 h 8"/>
                <a:gd name="T8" fmla="*/ 43 w 46"/>
                <a:gd name="T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8">
                  <a:moveTo>
                    <a:pt x="43" y="4"/>
                  </a:moveTo>
                  <a:cubicBezTo>
                    <a:pt x="30" y="1"/>
                    <a:pt x="18" y="0"/>
                    <a:pt x="5" y="0"/>
                  </a:cubicBezTo>
                  <a:cubicBezTo>
                    <a:pt x="3" y="0"/>
                    <a:pt x="0" y="3"/>
                    <a:pt x="3" y="4"/>
                  </a:cubicBezTo>
                  <a:cubicBezTo>
                    <a:pt x="16" y="4"/>
                    <a:pt x="28" y="4"/>
                    <a:pt x="40" y="7"/>
                  </a:cubicBezTo>
                  <a:cubicBezTo>
                    <a:pt x="42" y="8"/>
                    <a:pt x="46" y="5"/>
                    <a:pt x="43" y="4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" name="Freeform 154"/>
            <p:cNvSpPr>
              <a:spLocks/>
            </p:cNvSpPr>
            <p:nvPr/>
          </p:nvSpPr>
          <p:spPr bwMode="auto">
            <a:xfrm>
              <a:off x="10843006" y="5551768"/>
              <a:ext cx="61076" cy="49625"/>
            </a:xfrm>
            <a:custGeom>
              <a:avLst/>
              <a:gdLst>
                <a:gd name="T0" fmla="*/ 15 w 17"/>
                <a:gd name="T1" fmla="*/ 0 h 14"/>
                <a:gd name="T2" fmla="*/ 12 w 17"/>
                <a:gd name="T3" fmla="*/ 1 h 14"/>
                <a:gd name="T4" fmla="*/ 6 w 17"/>
                <a:gd name="T5" fmla="*/ 7 h 14"/>
                <a:gd name="T6" fmla="*/ 6 w 17"/>
                <a:gd name="T7" fmla="*/ 3 h 14"/>
                <a:gd name="T8" fmla="*/ 1 w 17"/>
                <a:gd name="T9" fmla="*/ 4 h 14"/>
                <a:gd name="T10" fmla="*/ 2 w 17"/>
                <a:gd name="T11" fmla="*/ 12 h 14"/>
                <a:gd name="T12" fmla="*/ 7 w 17"/>
                <a:gd name="T13" fmla="*/ 11 h 14"/>
                <a:gd name="T14" fmla="*/ 17 w 17"/>
                <a:gd name="T15" fmla="*/ 0 h 14"/>
                <a:gd name="T16" fmla="*/ 15 w 17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4">
                  <a:moveTo>
                    <a:pt x="15" y="0"/>
                  </a:moveTo>
                  <a:cubicBezTo>
                    <a:pt x="14" y="0"/>
                    <a:pt x="12" y="0"/>
                    <a:pt x="12" y="1"/>
                  </a:cubicBezTo>
                  <a:cubicBezTo>
                    <a:pt x="10" y="3"/>
                    <a:pt x="8" y="5"/>
                    <a:pt x="6" y="7"/>
                  </a:cubicBezTo>
                  <a:cubicBezTo>
                    <a:pt x="6" y="6"/>
                    <a:pt x="6" y="4"/>
                    <a:pt x="6" y="3"/>
                  </a:cubicBezTo>
                  <a:cubicBezTo>
                    <a:pt x="6" y="2"/>
                    <a:pt x="1" y="3"/>
                    <a:pt x="1" y="4"/>
                  </a:cubicBezTo>
                  <a:cubicBezTo>
                    <a:pt x="1" y="7"/>
                    <a:pt x="0" y="10"/>
                    <a:pt x="2" y="12"/>
                  </a:cubicBezTo>
                  <a:cubicBezTo>
                    <a:pt x="2" y="14"/>
                    <a:pt x="6" y="12"/>
                    <a:pt x="7" y="11"/>
                  </a:cubicBezTo>
                  <a:cubicBezTo>
                    <a:pt x="10" y="7"/>
                    <a:pt x="14" y="4"/>
                    <a:pt x="17" y="0"/>
                  </a:cubicBezTo>
                  <a:cubicBezTo>
                    <a:pt x="17" y="0"/>
                    <a:pt x="15" y="0"/>
                    <a:pt x="15" y="0"/>
                  </a:cubicBezTo>
                  <a:close/>
                </a:path>
              </a:pathLst>
            </a:custGeom>
            <a:solidFill>
              <a:srgbClr val="0BB195"/>
            </a:solidFill>
            <a:ln w="9525">
              <a:solidFill>
                <a:srgbClr val="0BB195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3908229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687754" y="656492"/>
            <a:ext cx="10816493" cy="504093"/>
            <a:chOff x="679938" y="656492"/>
            <a:chExt cx="10816493" cy="504093"/>
          </a:xfrm>
          <a:solidFill>
            <a:srgbClr val="69809F"/>
          </a:solidFill>
        </p:grpSpPr>
        <p:sp>
          <p:nvSpPr>
            <p:cNvPr id="5" name="椭圆 4"/>
            <p:cNvSpPr/>
            <p:nvPr/>
          </p:nvSpPr>
          <p:spPr>
            <a:xfrm>
              <a:off x="6799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14165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2153138" y="656492"/>
              <a:ext cx="504093" cy="504093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28897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36263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4362938" y="656492"/>
              <a:ext cx="504093" cy="504093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50995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58361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65727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73093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椭圆 14"/>
            <p:cNvSpPr/>
            <p:nvPr/>
          </p:nvSpPr>
          <p:spPr>
            <a:xfrm>
              <a:off x="80459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8782538" y="656492"/>
              <a:ext cx="504093" cy="504093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95191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102557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椭圆 18"/>
            <p:cNvSpPr/>
            <p:nvPr/>
          </p:nvSpPr>
          <p:spPr>
            <a:xfrm>
              <a:off x="109923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6799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1056054" y="1266092"/>
            <a:ext cx="10079893" cy="504093"/>
            <a:chOff x="1416538" y="656492"/>
            <a:chExt cx="10079893" cy="504093"/>
          </a:xfrm>
          <a:solidFill>
            <a:srgbClr val="69809F"/>
          </a:solidFill>
        </p:grpSpPr>
        <p:sp>
          <p:nvSpPr>
            <p:cNvPr id="22" name="椭圆 21"/>
            <p:cNvSpPr/>
            <p:nvPr/>
          </p:nvSpPr>
          <p:spPr>
            <a:xfrm>
              <a:off x="1416538" y="656492"/>
              <a:ext cx="504093" cy="504093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椭圆 22"/>
            <p:cNvSpPr/>
            <p:nvPr/>
          </p:nvSpPr>
          <p:spPr>
            <a:xfrm>
              <a:off x="2153138" y="656492"/>
              <a:ext cx="504093" cy="504093"/>
            </a:xfrm>
            <a:prstGeom prst="ellipse">
              <a:avLst/>
            </a:prstGeom>
            <a:solidFill>
              <a:srgbClr val="69809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椭圆 23"/>
            <p:cNvSpPr/>
            <p:nvPr/>
          </p:nvSpPr>
          <p:spPr>
            <a:xfrm>
              <a:off x="28897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椭圆 24"/>
            <p:cNvSpPr/>
            <p:nvPr/>
          </p:nvSpPr>
          <p:spPr>
            <a:xfrm>
              <a:off x="36263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椭圆 25"/>
            <p:cNvSpPr/>
            <p:nvPr/>
          </p:nvSpPr>
          <p:spPr>
            <a:xfrm>
              <a:off x="43629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椭圆 26"/>
            <p:cNvSpPr/>
            <p:nvPr/>
          </p:nvSpPr>
          <p:spPr>
            <a:xfrm>
              <a:off x="5099538" y="656492"/>
              <a:ext cx="504093" cy="504093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>
            <a:xfrm>
              <a:off x="5836138" y="656492"/>
              <a:ext cx="504093" cy="504093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椭圆 28"/>
            <p:cNvSpPr/>
            <p:nvPr/>
          </p:nvSpPr>
          <p:spPr>
            <a:xfrm>
              <a:off x="65727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椭圆 29"/>
            <p:cNvSpPr/>
            <p:nvPr/>
          </p:nvSpPr>
          <p:spPr>
            <a:xfrm>
              <a:off x="73093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椭圆 30"/>
            <p:cNvSpPr/>
            <p:nvPr/>
          </p:nvSpPr>
          <p:spPr>
            <a:xfrm>
              <a:off x="80459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87825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椭圆 32"/>
            <p:cNvSpPr/>
            <p:nvPr/>
          </p:nvSpPr>
          <p:spPr>
            <a:xfrm>
              <a:off x="95191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椭圆 33"/>
            <p:cNvSpPr/>
            <p:nvPr/>
          </p:nvSpPr>
          <p:spPr>
            <a:xfrm>
              <a:off x="102557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椭圆 34"/>
            <p:cNvSpPr/>
            <p:nvPr/>
          </p:nvSpPr>
          <p:spPr>
            <a:xfrm>
              <a:off x="10992338" y="656492"/>
              <a:ext cx="504093" cy="504093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1056052" y="5088792"/>
            <a:ext cx="10079893" cy="504093"/>
            <a:chOff x="1416538" y="656492"/>
            <a:chExt cx="10079893" cy="504093"/>
          </a:xfrm>
          <a:solidFill>
            <a:srgbClr val="69809F"/>
          </a:solidFill>
        </p:grpSpPr>
        <p:sp>
          <p:nvSpPr>
            <p:cNvPr id="38" name="椭圆 37"/>
            <p:cNvSpPr/>
            <p:nvPr/>
          </p:nvSpPr>
          <p:spPr>
            <a:xfrm>
              <a:off x="14165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椭圆 38"/>
            <p:cNvSpPr/>
            <p:nvPr/>
          </p:nvSpPr>
          <p:spPr>
            <a:xfrm>
              <a:off x="21531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椭圆 39"/>
            <p:cNvSpPr/>
            <p:nvPr/>
          </p:nvSpPr>
          <p:spPr>
            <a:xfrm>
              <a:off x="28897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椭圆 40"/>
            <p:cNvSpPr/>
            <p:nvPr/>
          </p:nvSpPr>
          <p:spPr>
            <a:xfrm>
              <a:off x="36263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椭圆 41"/>
            <p:cNvSpPr/>
            <p:nvPr/>
          </p:nvSpPr>
          <p:spPr>
            <a:xfrm>
              <a:off x="43629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椭圆 42"/>
            <p:cNvSpPr/>
            <p:nvPr/>
          </p:nvSpPr>
          <p:spPr>
            <a:xfrm>
              <a:off x="5099538" y="656492"/>
              <a:ext cx="504093" cy="504093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椭圆 43"/>
            <p:cNvSpPr/>
            <p:nvPr/>
          </p:nvSpPr>
          <p:spPr>
            <a:xfrm>
              <a:off x="58361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椭圆 44"/>
            <p:cNvSpPr/>
            <p:nvPr/>
          </p:nvSpPr>
          <p:spPr>
            <a:xfrm>
              <a:off x="65727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椭圆 45"/>
            <p:cNvSpPr/>
            <p:nvPr/>
          </p:nvSpPr>
          <p:spPr>
            <a:xfrm>
              <a:off x="73093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椭圆 46"/>
            <p:cNvSpPr/>
            <p:nvPr/>
          </p:nvSpPr>
          <p:spPr>
            <a:xfrm>
              <a:off x="80459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椭圆 47"/>
            <p:cNvSpPr/>
            <p:nvPr/>
          </p:nvSpPr>
          <p:spPr>
            <a:xfrm>
              <a:off x="87825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椭圆 48"/>
            <p:cNvSpPr/>
            <p:nvPr/>
          </p:nvSpPr>
          <p:spPr>
            <a:xfrm>
              <a:off x="9519138" y="656492"/>
              <a:ext cx="504093" cy="504093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椭圆 49"/>
            <p:cNvSpPr/>
            <p:nvPr/>
          </p:nvSpPr>
          <p:spPr>
            <a:xfrm>
              <a:off x="102557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椭圆 50"/>
            <p:cNvSpPr/>
            <p:nvPr/>
          </p:nvSpPr>
          <p:spPr>
            <a:xfrm>
              <a:off x="109923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687752" y="5698392"/>
            <a:ext cx="10816493" cy="504093"/>
            <a:chOff x="679938" y="656492"/>
            <a:chExt cx="10816493" cy="504093"/>
          </a:xfrm>
          <a:solidFill>
            <a:srgbClr val="69809F"/>
          </a:solidFill>
        </p:grpSpPr>
        <p:sp>
          <p:nvSpPr>
            <p:cNvPr id="53" name="椭圆 52"/>
            <p:cNvSpPr/>
            <p:nvPr/>
          </p:nvSpPr>
          <p:spPr>
            <a:xfrm>
              <a:off x="6799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椭圆 53"/>
            <p:cNvSpPr/>
            <p:nvPr/>
          </p:nvSpPr>
          <p:spPr>
            <a:xfrm>
              <a:off x="1416538" y="656492"/>
              <a:ext cx="504093" cy="504093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椭圆 54"/>
            <p:cNvSpPr/>
            <p:nvPr/>
          </p:nvSpPr>
          <p:spPr>
            <a:xfrm>
              <a:off x="21531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椭圆 55"/>
            <p:cNvSpPr/>
            <p:nvPr/>
          </p:nvSpPr>
          <p:spPr>
            <a:xfrm>
              <a:off x="28897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椭圆 56"/>
            <p:cNvSpPr/>
            <p:nvPr/>
          </p:nvSpPr>
          <p:spPr>
            <a:xfrm>
              <a:off x="3626338" y="656492"/>
              <a:ext cx="504093" cy="504093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椭圆 57"/>
            <p:cNvSpPr/>
            <p:nvPr/>
          </p:nvSpPr>
          <p:spPr>
            <a:xfrm>
              <a:off x="43629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椭圆 58"/>
            <p:cNvSpPr/>
            <p:nvPr/>
          </p:nvSpPr>
          <p:spPr>
            <a:xfrm>
              <a:off x="50995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椭圆 59"/>
            <p:cNvSpPr/>
            <p:nvPr/>
          </p:nvSpPr>
          <p:spPr>
            <a:xfrm>
              <a:off x="58361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椭圆 60"/>
            <p:cNvSpPr/>
            <p:nvPr/>
          </p:nvSpPr>
          <p:spPr>
            <a:xfrm>
              <a:off x="65727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椭圆 61"/>
            <p:cNvSpPr/>
            <p:nvPr/>
          </p:nvSpPr>
          <p:spPr>
            <a:xfrm>
              <a:off x="7309338" y="656492"/>
              <a:ext cx="504093" cy="504093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椭圆 62"/>
            <p:cNvSpPr/>
            <p:nvPr/>
          </p:nvSpPr>
          <p:spPr>
            <a:xfrm>
              <a:off x="80459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椭圆 63"/>
            <p:cNvSpPr/>
            <p:nvPr/>
          </p:nvSpPr>
          <p:spPr>
            <a:xfrm>
              <a:off x="8782538" y="656492"/>
              <a:ext cx="504093" cy="504093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椭圆 64"/>
            <p:cNvSpPr/>
            <p:nvPr/>
          </p:nvSpPr>
          <p:spPr>
            <a:xfrm>
              <a:off x="95191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椭圆 65"/>
            <p:cNvSpPr/>
            <p:nvPr/>
          </p:nvSpPr>
          <p:spPr>
            <a:xfrm>
              <a:off x="102557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椭圆 66"/>
            <p:cNvSpPr/>
            <p:nvPr/>
          </p:nvSpPr>
          <p:spPr>
            <a:xfrm>
              <a:off x="109923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椭圆 67"/>
            <p:cNvSpPr/>
            <p:nvPr/>
          </p:nvSpPr>
          <p:spPr>
            <a:xfrm>
              <a:off x="6799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1" name="文本框 70"/>
          <p:cNvSpPr txBox="1"/>
          <p:nvPr/>
        </p:nvSpPr>
        <p:spPr>
          <a:xfrm>
            <a:off x="7685455" y="4017527"/>
            <a:ext cx="36471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说</a:t>
            </a:r>
            <a:r>
              <a:rPr lang="zh-CN" altLang="en-US" sz="54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点儿什么</a:t>
            </a:r>
            <a:endParaRPr lang="zh-CN" altLang="en-US" sz="54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72" name="文本框 71"/>
          <p:cNvSpPr txBox="1"/>
          <p:nvPr/>
        </p:nvSpPr>
        <p:spPr>
          <a:xfrm>
            <a:off x="8467971" y="1160585"/>
            <a:ext cx="1885453" cy="37702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3900" b="1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4</a:t>
            </a:r>
            <a:endParaRPr lang="zh-CN" altLang="en-US" sz="23900" b="1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26889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687754" y="656492"/>
            <a:ext cx="10816493" cy="504093"/>
            <a:chOff x="679938" y="656492"/>
            <a:chExt cx="10816493" cy="504093"/>
          </a:xfrm>
          <a:solidFill>
            <a:srgbClr val="69809F"/>
          </a:solidFill>
        </p:grpSpPr>
        <p:sp>
          <p:nvSpPr>
            <p:cNvPr id="5" name="椭圆 4"/>
            <p:cNvSpPr/>
            <p:nvPr/>
          </p:nvSpPr>
          <p:spPr>
            <a:xfrm>
              <a:off x="6799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14165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2153138" y="656492"/>
              <a:ext cx="504093" cy="504093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28897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36263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4362938" y="656492"/>
              <a:ext cx="504093" cy="504093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50995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58361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65727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73093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椭圆 14"/>
            <p:cNvSpPr/>
            <p:nvPr/>
          </p:nvSpPr>
          <p:spPr>
            <a:xfrm>
              <a:off x="80459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8782538" y="656492"/>
              <a:ext cx="504093" cy="504093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95191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102557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椭圆 18"/>
            <p:cNvSpPr/>
            <p:nvPr/>
          </p:nvSpPr>
          <p:spPr>
            <a:xfrm>
              <a:off x="109923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6799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1056054" y="1266092"/>
            <a:ext cx="10079893" cy="504093"/>
            <a:chOff x="1416538" y="656492"/>
            <a:chExt cx="10079893" cy="504093"/>
          </a:xfrm>
          <a:solidFill>
            <a:srgbClr val="69809F"/>
          </a:solidFill>
        </p:grpSpPr>
        <p:sp>
          <p:nvSpPr>
            <p:cNvPr id="22" name="椭圆 21"/>
            <p:cNvSpPr/>
            <p:nvPr/>
          </p:nvSpPr>
          <p:spPr>
            <a:xfrm>
              <a:off x="1416538" y="656492"/>
              <a:ext cx="504093" cy="504093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椭圆 22"/>
            <p:cNvSpPr/>
            <p:nvPr/>
          </p:nvSpPr>
          <p:spPr>
            <a:xfrm>
              <a:off x="2153138" y="656492"/>
              <a:ext cx="504093" cy="504093"/>
            </a:xfrm>
            <a:prstGeom prst="ellipse">
              <a:avLst/>
            </a:prstGeom>
            <a:solidFill>
              <a:srgbClr val="69809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椭圆 23"/>
            <p:cNvSpPr/>
            <p:nvPr/>
          </p:nvSpPr>
          <p:spPr>
            <a:xfrm>
              <a:off x="28897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椭圆 24"/>
            <p:cNvSpPr/>
            <p:nvPr/>
          </p:nvSpPr>
          <p:spPr>
            <a:xfrm>
              <a:off x="36263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椭圆 25"/>
            <p:cNvSpPr/>
            <p:nvPr/>
          </p:nvSpPr>
          <p:spPr>
            <a:xfrm>
              <a:off x="43629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椭圆 26"/>
            <p:cNvSpPr/>
            <p:nvPr/>
          </p:nvSpPr>
          <p:spPr>
            <a:xfrm>
              <a:off x="5099538" y="656492"/>
              <a:ext cx="504093" cy="504093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>
            <a:xfrm>
              <a:off x="5836138" y="656492"/>
              <a:ext cx="504093" cy="504093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椭圆 28"/>
            <p:cNvSpPr/>
            <p:nvPr/>
          </p:nvSpPr>
          <p:spPr>
            <a:xfrm>
              <a:off x="65727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椭圆 29"/>
            <p:cNvSpPr/>
            <p:nvPr/>
          </p:nvSpPr>
          <p:spPr>
            <a:xfrm>
              <a:off x="73093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椭圆 30"/>
            <p:cNvSpPr/>
            <p:nvPr/>
          </p:nvSpPr>
          <p:spPr>
            <a:xfrm>
              <a:off x="80459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87825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椭圆 32"/>
            <p:cNvSpPr/>
            <p:nvPr/>
          </p:nvSpPr>
          <p:spPr>
            <a:xfrm>
              <a:off x="95191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椭圆 33"/>
            <p:cNvSpPr/>
            <p:nvPr/>
          </p:nvSpPr>
          <p:spPr>
            <a:xfrm>
              <a:off x="102557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椭圆 34"/>
            <p:cNvSpPr/>
            <p:nvPr/>
          </p:nvSpPr>
          <p:spPr>
            <a:xfrm>
              <a:off x="10992338" y="656492"/>
              <a:ext cx="504093" cy="504093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6" name="文本框 35"/>
          <p:cNvSpPr txBox="1"/>
          <p:nvPr/>
        </p:nvSpPr>
        <p:spPr>
          <a:xfrm>
            <a:off x="7685455" y="4017527"/>
            <a:ext cx="36471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说</a:t>
            </a:r>
            <a:r>
              <a:rPr lang="zh-CN" altLang="en-US" sz="54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点儿什么</a:t>
            </a:r>
            <a:endParaRPr lang="zh-CN" altLang="en-US" sz="54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1056052" y="5088792"/>
            <a:ext cx="10079893" cy="504093"/>
            <a:chOff x="1416538" y="656492"/>
            <a:chExt cx="10079893" cy="504093"/>
          </a:xfrm>
          <a:solidFill>
            <a:srgbClr val="69809F"/>
          </a:solidFill>
        </p:grpSpPr>
        <p:sp>
          <p:nvSpPr>
            <p:cNvPr id="38" name="椭圆 37"/>
            <p:cNvSpPr/>
            <p:nvPr/>
          </p:nvSpPr>
          <p:spPr>
            <a:xfrm>
              <a:off x="14165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椭圆 38"/>
            <p:cNvSpPr/>
            <p:nvPr/>
          </p:nvSpPr>
          <p:spPr>
            <a:xfrm>
              <a:off x="21531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椭圆 39"/>
            <p:cNvSpPr/>
            <p:nvPr/>
          </p:nvSpPr>
          <p:spPr>
            <a:xfrm>
              <a:off x="28897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椭圆 40"/>
            <p:cNvSpPr/>
            <p:nvPr/>
          </p:nvSpPr>
          <p:spPr>
            <a:xfrm>
              <a:off x="36263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椭圆 41"/>
            <p:cNvSpPr/>
            <p:nvPr/>
          </p:nvSpPr>
          <p:spPr>
            <a:xfrm>
              <a:off x="43629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椭圆 42"/>
            <p:cNvSpPr/>
            <p:nvPr/>
          </p:nvSpPr>
          <p:spPr>
            <a:xfrm>
              <a:off x="5099538" y="656492"/>
              <a:ext cx="504093" cy="504093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椭圆 43"/>
            <p:cNvSpPr/>
            <p:nvPr/>
          </p:nvSpPr>
          <p:spPr>
            <a:xfrm>
              <a:off x="58361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椭圆 44"/>
            <p:cNvSpPr/>
            <p:nvPr/>
          </p:nvSpPr>
          <p:spPr>
            <a:xfrm>
              <a:off x="65727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椭圆 45"/>
            <p:cNvSpPr/>
            <p:nvPr/>
          </p:nvSpPr>
          <p:spPr>
            <a:xfrm>
              <a:off x="73093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椭圆 46"/>
            <p:cNvSpPr/>
            <p:nvPr/>
          </p:nvSpPr>
          <p:spPr>
            <a:xfrm>
              <a:off x="80459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椭圆 47"/>
            <p:cNvSpPr/>
            <p:nvPr/>
          </p:nvSpPr>
          <p:spPr>
            <a:xfrm>
              <a:off x="87825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椭圆 48"/>
            <p:cNvSpPr/>
            <p:nvPr/>
          </p:nvSpPr>
          <p:spPr>
            <a:xfrm>
              <a:off x="9519138" y="656492"/>
              <a:ext cx="504093" cy="504093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椭圆 49"/>
            <p:cNvSpPr/>
            <p:nvPr/>
          </p:nvSpPr>
          <p:spPr>
            <a:xfrm>
              <a:off x="102557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椭圆 50"/>
            <p:cNvSpPr/>
            <p:nvPr/>
          </p:nvSpPr>
          <p:spPr>
            <a:xfrm>
              <a:off x="109923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687752" y="5698392"/>
            <a:ext cx="10816493" cy="504093"/>
            <a:chOff x="679938" y="656492"/>
            <a:chExt cx="10816493" cy="504093"/>
          </a:xfrm>
          <a:solidFill>
            <a:srgbClr val="69809F"/>
          </a:solidFill>
        </p:grpSpPr>
        <p:sp>
          <p:nvSpPr>
            <p:cNvPr id="53" name="椭圆 52"/>
            <p:cNvSpPr/>
            <p:nvPr/>
          </p:nvSpPr>
          <p:spPr>
            <a:xfrm>
              <a:off x="6799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椭圆 53"/>
            <p:cNvSpPr/>
            <p:nvPr/>
          </p:nvSpPr>
          <p:spPr>
            <a:xfrm>
              <a:off x="1416538" y="656492"/>
              <a:ext cx="504093" cy="504093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椭圆 54"/>
            <p:cNvSpPr/>
            <p:nvPr/>
          </p:nvSpPr>
          <p:spPr>
            <a:xfrm>
              <a:off x="21531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椭圆 55"/>
            <p:cNvSpPr/>
            <p:nvPr/>
          </p:nvSpPr>
          <p:spPr>
            <a:xfrm>
              <a:off x="28897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椭圆 56"/>
            <p:cNvSpPr/>
            <p:nvPr/>
          </p:nvSpPr>
          <p:spPr>
            <a:xfrm>
              <a:off x="3626338" y="656492"/>
              <a:ext cx="504093" cy="504093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椭圆 57"/>
            <p:cNvSpPr/>
            <p:nvPr/>
          </p:nvSpPr>
          <p:spPr>
            <a:xfrm>
              <a:off x="43629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椭圆 58"/>
            <p:cNvSpPr/>
            <p:nvPr/>
          </p:nvSpPr>
          <p:spPr>
            <a:xfrm>
              <a:off x="50995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椭圆 59"/>
            <p:cNvSpPr/>
            <p:nvPr/>
          </p:nvSpPr>
          <p:spPr>
            <a:xfrm>
              <a:off x="58361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椭圆 60"/>
            <p:cNvSpPr/>
            <p:nvPr/>
          </p:nvSpPr>
          <p:spPr>
            <a:xfrm>
              <a:off x="65727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椭圆 61"/>
            <p:cNvSpPr/>
            <p:nvPr/>
          </p:nvSpPr>
          <p:spPr>
            <a:xfrm>
              <a:off x="7309338" y="656492"/>
              <a:ext cx="504093" cy="504093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椭圆 62"/>
            <p:cNvSpPr/>
            <p:nvPr/>
          </p:nvSpPr>
          <p:spPr>
            <a:xfrm>
              <a:off x="80459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椭圆 63"/>
            <p:cNvSpPr/>
            <p:nvPr/>
          </p:nvSpPr>
          <p:spPr>
            <a:xfrm>
              <a:off x="8782538" y="656492"/>
              <a:ext cx="504093" cy="504093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椭圆 64"/>
            <p:cNvSpPr/>
            <p:nvPr/>
          </p:nvSpPr>
          <p:spPr>
            <a:xfrm>
              <a:off x="95191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椭圆 65"/>
            <p:cNvSpPr/>
            <p:nvPr/>
          </p:nvSpPr>
          <p:spPr>
            <a:xfrm>
              <a:off x="102557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椭圆 66"/>
            <p:cNvSpPr/>
            <p:nvPr/>
          </p:nvSpPr>
          <p:spPr>
            <a:xfrm>
              <a:off x="109923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椭圆 67"/>
            <p:cNvSpPr/>
            <p:nvPr/>
          </p:nvSpPr>
          <p:spPr>
            <a:xfrm>
              <a:off x="6799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8467971" y="1160585"/>
            <a:ext cx="1885453" cy="37702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3900" b="1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1</a:t>
            </a:r>
            <a:endParaRPr lang="zh-CN" altLang="en-US" sz="23900" b="1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93041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2" name="组合 131"/>
          <p:cNvGrpSpPr/>
          <p:nvPr/>
        </p:nvGrpSpPr>
        <p:grpSpPr>
          <a:xfrm>
            <a:off x="1418794" y="1002004"/>
            <a:ext cx="9385045" cy="3386210"/>
            <a:chOff x="827314" y="2564646"/>
            <a:chExt cx="9385045" cy="3386210"/>
          </a:xfrm>
        </p:grpSpPr>
        <p:sp>
          <p:nvSpPr>
            <p:cNvPr id="7" name="任意多边形 6"/>
            <p:cNvSpPr/>
            <p:nvPr/>
          </p:nvSpPr>
          <p:spPr>
            <a:xfrm>
              <a:off x="827314" y="3991427"/>
              <a:ext cx="8403772" cy="1959429"/>
            </a:xfrm>
            <a:custGeom>
              <a:avLst/>
              <a:gdLst>
                <a:gd name="connsiteX0" fmla="*/ 0 w 9144000"/>
                <a:gd name="connsiteY0" fmla="*/ 2583543 h 2583543"/>
                <a:gd name="connsiteX1" fmla="*/ 1364343 w 9144000"/>
                <a:gd name="connsiteY1" fmla="*/ 1436915 h 2583543"/>
                <a:gd name="connsiteX2" fmla="*/ 2975428 w 9144000"/>
                <a:gd name="connsiteY2" fmla="*/ 2278743 h 2583543"/>
                <a:gd name="connsiteX3" fmla="*/ 4847771 w 9144000"/>
                <a:gd name="connsiteY3" fmla="*/ 1045029 h 2583543"/>
                <a:gd name="connsiteX4" fmla="*/ 6604000 w 9144000"/>
                <a:gd name="connsiteY4" fmla="*/ 1886857 h 2583543"/>
                <a:gd name="connsiteX5" fmla="*/ 9144000 w 9144000"/>
                <a:gd name="connsiteY5" fmla="*/ 0 h 2583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44000" h="2583543">
                  <a:moveTo>
                    <a:pt x="0" y="2583543"/>
                  </a:moveTo>
                  <a:cubicBezTo>
                    <a:pt x="434219" y="2035629"/>
                    <a:pt x="868438" y="1487715"/>
                    <a:pt x="1364343" y="1436915"/>
                  </a:cubicBezTo>
                  <a:cubicBezTo>
                    <a:pt x="1860248" y="1386115"/>
                    <a:pt x="2394857" y="2344057"/>
                    <a:pt x="2975428" y="2278743"/>
                  </a:cubicBezTo>
                  <a:cubicBezTo>
                    <a:pt x="3555999" y="2213429"/>
                    <a:pt x="4243009" y="1110343"/>
                    <a:pt x="4847771" y="1045029"/>
                  </a:cubicBezTo>
                  <a:cubicBezTo>
                    <a:pt x="5452533" y="979715"/>
                    <a:pt x="5887962" y="2061028"/>
                    <a:pt x="6604000" y="1886857"/>
                  </a:cubicBezTo>
                  <a:cubicBezTo>
                    <a:pt x="7320038" y="1712685"/>
                    <a:pt x="8650514" y="295124"/>
                    <a:pt x="9144000" y="0"/>
                  </a:cubicBezTo>
                </a:path>
              </a:pathLst>
            </a:custGeom>
            <a:noFill/>
            <a:ln>
              <a:solidFill>
                <a:srgbClr val="0A988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 rot="2458128">
              <a:off x="8788485" y="4003631"/>
              <a:ext cx="1268732" cy="1328298"/>
            </a:xfrm>
            <a:custGeom>
              <a:avLst/>
              <a:gdLst>
                <a:gd name="connsiteX0" fmla="*/ 0 w 1582057"/>
                <a:gd name="connsiteY0" fmla="*/ 660400 h 1320800"/>
                <a:gd name="connsiteX1" fmla="*/ 791029 w 1582057"/>
                <a:gd name="connsiteY1" fmla="*/ 0 h 1320800"/>
                <a:gd name="connsiteX2" fmla="*/ 1582058 w 1582057"/>
                <a:gd name="connsiteY2" fmla="*/ 660400 h 1320800"/>
                <a:gd name="connsiteX3" fmla="*/ 791029 w 1582057"/>
                <a:gd name="connsiteY3" fmla="*/ 1320800 h 1320800"/>
                <a:gd name="connsiteX4" fmla="*/ 0 w 1582057"/>
                <a:gd name="connsiteY4" fmla="*/ 660400 h 1320800"/>
                <a:gd name="connsiteX0" fmla="*/ 0 w 1283184"/>
                <a:gd name="connsiteY0" fmla="*/ 433827 h 1331817"/>
                <a:gd name="connsiteX1" fmla="*/ 492155 w 1283184"/>
                <a:gd name="connsiteY1" fmla="*/ 7903 h 1331817"/>
                <a:gd name="connsiteX2" fmla="*/ 1283184 w 1283184"/>
                <a:gd name="connsiteY2" fmla="*/ 668303 h 1331817"/>
                <a:gd name="connsiteX3" fmla="*/ 492155 w 1283184"/>
                <a:gd name="connsiteY3" fmla="*/ 1328703 h 1331817"/>
                <a:gd name="connsiteX4" fmla="*/ 0 w 1283184"/>
                <a:gd name="connsiteY4" fmla="*/ 433827 h 1331817"/>
                <a:gd name="connsiteX0" fmla="*/ 0 w 1268732"/>
                <a:gd name="connsiteY0" fmla="*/ 435046 h 1331655"/>
                <a:gd name="connsiteX1" fmla="*/ 477703 w 1268732"/>
                <a:gd name="connsiteY1" fmla="*/ 7773 h 1331655"/>
                <a:gd name="connsiteX2" fmla="*/ 1268732 w 1268732"/>
                <a:gd name="connsiteY2" fmla="*/ 668173 h 1331655"/>
                <a:gd name="connsiteX3" fmla="*/ 477703 w 1268732"/>
                <a:gd name="connsiteY3" fmla="*/ 1328573 h 1331655"/>
                <a:gd name="connsiteX4" fmla="*/ 0 w 1268732"/>
                <a:gd name="connsiteY4" fmla="*/ 435046 h 1331655"/>
                <a:gd name="connsiteX0" fmla="*/ 7549 w 1276281"/>
                <a:gd name="connsiteY0" fmla="*/ 431689 h 1328298"/>
                <a:gd name="connsiteX1" fmla="*/ 485252 w 1276281"/>
                <a:gd name="connsiteY1" fmla="*/ 4416 h 1328298"/>
                <a:gd name="connsiteX2" fmla="*/ 1276281 w 1276281"/>
                <a:gd name="connsiteY2" fmla="*/ 664816 h 1328298"/>
                <a:gd name="connsiteX3" fmla="*/ 485252 w 1276281"/>
                <a:gd name="connsiteY3" fmla="*/ 1325216 h 1328298"/>
                <a:gd name="connsiteX4" fmla="*/ 7549 w 1276281"/>
                <a:gd name="connsiteY4" fmla="*/ 431689 h 1328298"/>
                <a:gd name="connsiteX0" fmla="*/ 7549 w 1276281"/>
                <a:gd name="connsiteY0" fmla="*/ 431689 h 1328298"/>
                <a:gd name="connsiteX1" fmla="*/ 485252 w 1276281"/>
                <a:gd name="connsiteY1" fmla="*/ 4416 h 1328298"/>
                <a:gd name="connsiteX2" fmla="*/ 1276281 w 1276281"/>
                <a:gd name="connsiteY2" fmla="*/ 664816 h 1328298"/>
                <a:gd name="connsiteX3" fmla="*/ 485252 w 1276281"/>
                <a:gd name="connsiteY3" fmla="*/ 1325216 h 1328298"/>
                <a:gd name="connsiteX4" fmla="*/ 7549 w 1276281"/>
                <a:gd name="connsiteY4" fmla="*/ 431689 h 1328298"/>
                <a:gd name="connsiteX0" fmla="*/ 0 w 1268732"/>
                <a:gd name="connsiteY0" fmla="*/ 431689 h 1328298"/>
                <a:gd name="connsiteX1" fmla="*/ 477703 w 1268732"/>
                <a:gd name="connsiteY1" fmla="*/ 4416 h 1328298"/>
                <a:gd name="connsiteX2" fmla="*/ 1268732 w 1268732"/>
                <a:gd name="connsiteY2" fmla="*/ 664816 h 1328298"/>
                <a:gd name="connsiteX3" fmla="*/ 477703 w 1268732"/>
                <a:gd name="connsiteY3" fmla="*/ 1325216 h 1328298"/>
                <a:gd name="connsiteX4" fmla="*/ 0 w 1268732"/>
                <a:gd name="connsiteY4" fmla="*/ 431689 h 1328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68732" h="1328298">
                  <a:moveTo>
                    <a:pt x="0" y="431689"/>
                  </a:moveTo>
                  <a:cubicBezTo>
                    <a:pt x="61457" y="189321"/>
                    <a:pt x="266248" y="-34439"/>
                    <a:pt x="477703" y="4416"/>
                  </a:cubicBezTo>
                  <a:cubicBezTo>
                    <a:pt x="689158" y="43271"/>
                    <a:pt x="1268732" y="300087"/>
                    <a:pt x="1268732" y="664816"/>
                  </a:cubicBezTo>
                  <a:cubicBezTo>
                    <a:pt x="1268732" y="1029545"/>
                    <a:pt x="689158" y="1364071"/>
                    <a:pt x="477703" y="1325216"/>
                  </a:cubicBezTo>
                  <a:cubicBezTo>
                    <a:pt x="266248" y="1286362"/>
                    <a:pt x="61334" y="656717"/>
                    <a:pt x="0" y="431689"/>
                  </a:cubicBezTo>
                  <a:close/>
                </a:path>
              </a:pathLst>
            </a:custGeom>
            <a:noFill/>
            <a:ln>
              <a:solidFill>
                <a:srgbClr val="0A988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任意多边形 9"/>
            <p:cNvSpPr/>
            <p:nvPr/>
          </p:nvSpPr>
          <p:spPr>
            <a:xfrm rot="988986">
              <a:off x="9326987" y="2564646"/>
              <a:ext cx="885372" cy="1640115"/>
            </a:xfrm>
            <a:custGeom>
              <a:avLst/>
              <a:gdLst>
                <a:gd name="connsiteX0" fmla="*/ 0 w 885372"/>
                <a:gd name="connsiteY0" fmla="*/ 1161143 h 1161143"/>
                <a:gd name="connsiteX1" fmla="*/ 246743 w 885372"/>
                <a:gd name="connsiteY1" fmla="*/ 377371 h 1161143"/>
                <a:gd name="connsiteX2" fmla="*/ 885372 w 885372"/>
                <a:gd name="connsiteY2" fmla="*/ 0 h 1161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85372" h="1161143">
                  <a:moveTo>
                    <a:pt x="0" y="1161143"/>
                  </a:moveTo>
                  <a:cubicBezTo>
                    <a:pt x="49590" y="866019"/>
                    <a:pt x="99181" y="570895"/>
                    <a:pt x="246743" y="377371"/>
                  </a:cubicBezTo>
                  <a:cubicBezTo>
                    <a:pt x="394305" y="183847"/>
                    <a:pt x="723296" y="58057"/>
                    <a:pt x="885372" y="0"/>
                  </a:cubicBezTo>
                </a:path>
              </a:pathLst>
            </a:custGeom>
            <a:noFill/>
            <a:ln>
              <a:solidFill>
                <a:srgbClr val="0A988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 rot="594741">
            <a:off x="10843861" y="417215"/>
            <a:ext cx="1413211" cy="871436"/>
            <a:chOff x="6481109" y="1057556"/>
            <a:chExt cx="2772185" cy="1709427"/>
          </a:xfrm>
        </p:grpSpPr>
        <p:sp>
          <p:nvSpPr>
            <p:cNvPr id="16" name="直角三角形 11"/>
            <p:cNvSpPr/>
            <p:nvPr/>
          </p:nvSpPr>
          <p:spPr>
            <a:xfrm rot="3838055">
              <a:off x="7662724" y="845402"/>
              <a:ext cx="510612" cy="2332994"/>
            </a:xfrm>
            <a:custGeom>
              <a:avLst/>
              <a:gdLst>
                <a:gd name="connsiteX0" fmla="*/ 0 w 812800"/>
                <a:gd name="connsiteY0" fmla="*/ 2394858 h 2394858"/>
                <a:gd name="connsiteX1" fmla="*/ 0 w 812800"/>
                <a:gd name="connsiteY1" fmla="*/ 0 h 2394858"/>
                <a:gd name="connsiteX2" fmla="*/ 812800 w 812800"/>
                <a:gd name="connsiteY2" fmla="*/ 2394858 h 2394858"/>
                <a:gd name="connsiteX3" fmla="*/ 0 w 812800"/>
                <a:gd name="connsiteY3" fmla="*/ 2394858 h 2394858"/>
                <a:gd name="connsiteX0" fmla="*/ 0 w 819706"/>
                <a:gd name="connsiteY0" fmla="*/ 2185643 h 2394858"/>
                <a:gd name="connsiteX1" fmla="*/ 6906 w 819706"/>
                <a:gd name="connsiteY1" fmla="*/ 0 h 2394858"/>
                <a:gd name="connsiteX2" fmla="*/ 819706 w 819706"/>
                <a:gd name="connsiteY2" fmla="*/ 2394858 h 2394858"/>
                <a:gd name="connsiteX3" fmla="*/ 0 w 819706"/>
                <a:gd name="connsiteY3" fmla="*/ 2185643 h 2394858"/>
                <a:gd name="connsiteX0" fmla="*/ 0 w 794528"/>
                <a:gd name="connsiteY0" fmla="*/ 2185643 h 2310237"/>
                <a:gd name="connsiteX1" fmla="*/ 6906 w 794528"/>
                <a:gd name="connsiteY1" fmla="*/ 0 h 2310237"/>
                <a:gd name="connsiteX2" fmla="*/ 794528 w 794528"/>
                <a:gd name="connsiteY2" fmla="*/ 2310237 h 2310237"/>
                <a:gd name="connsiteX3" fmla="*/ 0 w 794528"/>
                <a:gd name="connsiteY3" fmla="*/ 2185643 h 2310237"/>
                <a:gd name="connsiteX0" fmla="*/ 0 w 798576"/>
                <a:gd name="connsiteY0" fmla="*/ 2185643 h 2332994"/>
                <a:gd name="connsiteX1" fmla="*/ 6906 w 798576"/>
                <a:gd name="connsiteY1" fmla="*/ 0 h 2332994"/>
                <a:gd name="connsiteX2" fmla="*/ 798576 w 798576"/>
                <a:gd name="connsiteY2" fmla="*/ 2332994 h 2332994"/>
                <a:gd name="connsiteX3" fmla="*/ 0 w 798576"/>
                <a:gd name="connsiteY3" fmla="*/ 2185643 h 2332994"/>
                <a:gd name="connsiteX0" fmla="*/ 0 w 800102"/>
                <a:gd name="connsiteY0" fmla="*/ 2196989 h 2332994"/>
                <a:gd name="connsiteX1" fmla="*/ 8432 w 800102"/>
                <a:gd name="connsiteY1" fmla="*/ 0 h 2332994"/>
                <a:gd name="connsiteX2" fmla="*/ 800102 w 800102"/>
                <a:gd name="connsiteY2" fmla="*/ 2332994 h 2332994"/>
                <a:gd name="connsiteX3" fmla="*/ 0 w 800102"/>
                <a:gd name="connsiteY3" fmla="*/ 2196989 h 2332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102" h="2332994">
                  <a:moveTo>
                    <a:pt x="0" y="2196989"/>
                  </a:moveTo>
                  <a:cubicBezTo>
                    <a:pt x="2811" y="1464659"/>
                    <a:pt x="5621" y="732330"/>
                    <a:pt x="8432" y="0"/>
                  </a:cubicBezTo>
                  <a:lnTo>
                    <a:pt x="800102" y="2332994"/>
                  </a:lnTo>
                  <a:lnTo>
                    <a:pt x="0" y="2196989"/>
                  </a:lnTo>
                  <a:close/>
                </a:path>
              </a:pathLst>
            </a:custGeom>
            <a:solidFill>
              <a:srgbClr val="0765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直角三角形 11"/>
            <p:cNvSpPr/>
            <p:nvPr/>
          </p:nvSpPr>
          <p:spPr>
            <a:xfrm rot="3838055" flipH="1">
              <a:off x="7247555" y="291110"/>
              <a:ext cx="800102" cy="2332994"/>
            </a:xfrm>
            <a:custGeom>
              <a:avLst/>
              <a:gdLst>
                <a:gd name="connsiteX0" fmla="*/ 0 w 812800"/>
                <a:gd name="connsiteY0" fmla="*/ 2394858 h 2394858"/>
                <a:gd name="connsiteX1" fmla="*/ 0 w 812800"/>
                <a:gd name="connsiteY1" fmla="*/ 0 h 2394858"/>
                <a:gd name="connsiteX2" fmla="*/ 812800 w 812800"/>
                <a:gd name="connsiteY2" fmla="*/ 2394858 h 2394858"/>
                <a:gd name="connsiteX3" fmla="*/ 0 w 812800"/>
                <a:gd name="connsiteY3" fmla="*/ 2394858 h 2394858"/>
                <a:gd name="connsiteX0" fmla="*/ 0 w 819706"/>
                <a:gd name="connsiteY0" fmla="*/ 2185643 h 2394858"/>
                <a:gd name="connsiteX1" fmla="*/ 6906 w 819706"/>
                <a:gd name="connsiteY1" fmla="*/ 0 h 2394858"/>
                <a:gd name="connsiteX2" fmla="*/ 819706 w 819706"/>
                <a:gd name="connsiteY2" fmla="*/ 2394858 h 2394858"/>
                <a:gd name="connsiteX3" fmla="*/ 0 w 819706"/>
                <a:gd name="connsiteY3" fmla="*/ 2185643 h 2394858"/>
                <a:gd name="connsiteX0" fmla="*/ 0 w 794528"/>
                <a:gd name="connsiteY0" fmla="*/ 2185643 h 2310237"/>
                <a:gd name="connsiteX1" fmla="*/ 6906 w 794528"/>
                <a:gd name="connsiteY1" fmla="*/ 0 h 2310237"/>
                <a:gd name="connsiteX2" fmla="*/ 794528 w 794528"/>
                <a:gd name="connsiteY2" fmla="*/ 2310237 h 2310237"/>
                <a:gd name="connsiteX3" fmla="*/ 0 w 794528"/>
                <a:gd name="connsiteY3" fmla="*/ 2185643 h 2310237"/>
                <a:gd name="connsiteX0" fmla="*/ 0 w 798576"/>
                <a:gd name="connsiteY0" fmla="*/ 2185643 h 2332994"/>
                <a:gd name="connsiteX1" fmla="*/ 6906 w 798576"/>
                <a:gd name="connsiteY1" fmla="*/ 0 h 2332994"/>
                <a:gd name="connsiteX2" fmla="*/ 798576 w 798576"/>
                <a:gd name="connsiteY2" fmla="*/ 2332994 h 2332994"/>
                <a:gd name="connsiteX3" fmla="*/ 0 w 798576"/>
                <a:gd name="connsiteY3" fmla="*/ 2185643 h 2332994"/>
                <a:gd name="connsiteX0" fmla="*/ 0 w 800102"/>
                <a:gd name="connsiteY0" fmla="*/ 2196989 h 2332994"/>
                <a:gd name="connsiteX1" fmla="*/ 8432 w 800102"/>
                <a:gd name="connsiteY1" fmla="*/ 0 h 2332994"/>
                <a:gd name="connsiteX2" fmla="*/ 800102 w 800102"/>
                <a:gd name="connsiteY2" fmla="*/ 2332994 h 2332994"/>
                <a:gd name="connsiteX3" fmla="*/ 0 w 800102"/>
                <a:gd name="connsiteY3" fmla="*/ 2196989 h 2332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102" h="2332994">
                  <a:moveTo>
                    <a:pt x="0" y="2196989"/>
                  </a:moveTo>
                  <a:cubicBezTo>
                    <a:pt x="2811" y="1464659"/>
                    <a:pt x="5621" y="732330"/>
                    <a:pt x="8432" y="0"/>
                  </a:cubicBezTo>
                  <a:lnTo>
                    <a:pt x="800102" y="2332994"/>
                  </a:lnTo>
                  <a:lnTo>
                    <a:pt x="0" y="2196989"/>
                  </a:lnTo>
                  <a:close/>
                </a:path>
              </a:pathLst>
            </a:custGeom>
            <a:solidFill>
              <a:srgbClr val="0A98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等腰三角形 16"/>
            <p:cNvSpPr/>
            <p:nvPr/>
          </p:nvSpPr>
          <p:spPr>
            <a:xfrm rot="5887882">
              <a:off x="6945893" y="2526815"/>
              <a:ext cx="296652" cy="183684"/>
            </a:xfrm>
            <a:prstGeom prst="triangle">
              <a:avLst>
                <a:gd name="adj" fmla="val 34344"/>
              </a:avLst>
            </a:prstGeom>
            <a:solidFill>
              <a:srgbClr val="09816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直角三角形 11"/>
            <p:cNvSpPr/>
            <p:nvPr/>
          </p:nvSpPr>
          <p:spPr>
            <a:xfrm rot="3438424">
              <a:off x="7759716" y="1115483"/>
              <a:ext cx="804943" cy="2182213"/>
            </a:xfrm>
            <a:custGeom>
              <a:avLst/>
              <a:gdLst>
                <a:gd name="connsiteX0" fmla="*/ 0 w 812800"/>
                <a:gd name="connsiteY0" fmla="*/ 2394858 h 2394858"/>
                <a:gd name="connsiteX1" fmla="*/ 0 w 812800"/>
                <a:gd name="connsiteY1" fmla="*/ 0 h 2394858"/>
                <a:gd name="connsiteX2" fmla="*/ 812800 w 812800"/>
                <a:gd name="connsiteY2" fmla="*/ 2394858 h 2394858"/>
                <a:gd name="connsiteX3" fmla="*/ 0 w 812800"/>
                <a:gd name="connsiteY3" fmla="*/ 2394858 h 2394858"/>
                <a:gd name="connsiteX0" fmla="*/ 0 w 819706"/>
                <a:gd name="connsiteY0" fmla="*/ 2185643 h 2394858"/>
                <a:gd name="connsiteX1" fmla="*/ 6906 w 819706"/>
                <a:gd name="connsiteY1" fmla="*/ 0 h 2394858"/>
                <a:gd name="connsiteX2" fmla="*/ 819706 w 819706"/>
                <a:gd name="connsiteY2" fmla="*/ 2394858 h 2394858"/>
                <a:gd name="connsiteX3" fmla="*/ 0 w 819706"/>
                <a:gd name="connsiteY3" fmla="*/ 2185643 h 2394858"/>
                <a:gd name="connsiteX0" fmla="*/ 0 w 752623"/>
                <a:gd name="connsiteY0" fmla="*/ 2185643 h 2185643"/>
                <a:gd name="connsiteX1" fmla="*/ 6906 w 752623"/>
                <a:gd name="connsiteY1" fmla="*/ 0 h 2185643"/>
                <a:gd name="connsiteX2" fmla="*/ 752623 w 752623"/>
                <a:gd name="connsiteY2" fmla="*/ 2062421 h 2185643"/>
                <a:gd name="connsiteX3" fmla="*/ 0 w 752623"/>
                <a:gd name="connsiteY3" fmla="*/ 2185643 h 2185643"/>
                <a:gd name="connsiteX0" fmla="*/ 0 w 807099"/>
                <a:gd name="connsiteY0" fmla="*/ 2185643 h 2185643"/>
                <a:gd name="connsiteX1" fmla="*/ 6906 w 807099"/>
                <a:gd name="connsiteY1" fmla="*/ 0 h 2185643"/>
                <a:gd name="connsiteX2" fmla="*/ 807099 w 807099"/>
                <a:gd name="connsiteY2" fmla="*/ 2113833 h 2185643"/>
                <a:gd name="connsiteX3" fmla="*/ 0 w 807099"/>
                <a:gd name="connsiteY3" fmla="*/ 2185643 h 2185643"/>
                <a:gd name="connsiteX0" fmla="*/ 0 w 818240"/>
                <a:gd name="connsiteY0" fmla="*/ 2185643 h 2185643"/>
                <a:gd name="connsiteX1" fmla="*/ 6906 w 818240"/>
                <a:gd name="connsiteY1" fmla="*/ 0 h 2185643"/>
                <a:gd name="connsiteX2" fmla="*/ 818240 w 818240"/>
                <a:gd name="connsiteY2" fmla="*/ 2132138 h 2185643"/>
                <a:gd name="connsiteX3" fmla="*/ 0 w 818240"/>
                <a:gd name="connsiteY3" fmla="*/ 2185643 h 2185643"/>
                <a:gd name="connsiteX0" fmla="*/ 0 w 823709"/>
                <a:gd name="connsiteY0" fmla="*/ 2182213 h 2182213"/>
                <a:gd name="connsiteX1" fmla="*/ 12375 w 823709"/>
                <a:gd name="connsiteY1" fmla="*/ 0 h 2182213"/>
                <a:gd name="connsiteX2" fmla="*/ 823709 w 823709"/>
                <a:gd name="connsiteY2" fmla="*/ 2132138 h 2182213"/>
                <a:gd name="connsiteX3" fmla="*/ 0 w 823709"/>
                <a:gd name="connsiteY3" fmla="*/ 2182213 h 2182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23709" h="2182213">
                  <a:moveTo>
                    <a:pt x="0" y="2182213"/>
                  </a:moveTo>
                  <a:lnTo>
                    <a:pt x="12375" y="0"/>
                  </a:lnTo>
                  <a:lnTo>
                    <a:pt x="823709" y="2132138"/>
                  </a:lnTo>
                  <a:lnTo>
                    <a:pt x="0" y="2182213"/>
                  </a:lnTo>
                  <a:close/>
                </a:path>
              </a:pathLst>
            </a:custGeom>
            <a:solidFill>
              <a:srgbClr val="0A98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1" name="组合 120"/>
          <p:cNvGrpSpPr/>
          <p:nvPr/>
        </p:nvGrpSpPr>
        <p:grpSpPr>
          <a:xfrm>
            <a:off x="4246449" y="1275090"/>
            <a:ext cx="2099812" cy="1035420"/>
            <a:chOff x="4398748" y="1376137"/>
            <a:chExt cx="2099812" cy="1035420"/>
          </a:xfrm>
        </p:grpSpPr>
        <p:grpSp>
          <p:nvGrpSpPr>
            <p:cNvPr id="26" name="组合 25"/>
            <p:cNvGrpSpPr/>
            <p:nvPr/>
          </p:nvGrpSpPr>
          <p:grpSpPr>
            <a:xfrm>
              <a:off x="4398748" y="1376137"/>
              <a:ext cx="2097665" cy="1035420"/>
              <a:chOff x="3026785" y="209550"/>
              <a:chExt cx="5274849" cy="2603698"/>
            </a:xfrm>
            <a:solidFill>
              <a:schemeClr val="bg1">
                <a:lumMod val="85000"/>
              </a:schemeClr>
            </a:solidFill>
          </p:grpSpPr>
          <p:sp>
            <p:nvSpPr>
              <p:cNvPr id="19" name="椭圆 18"/>
              <p:cNvSpPr/>
              <p:nvPr/>
            </p:nvSpPr>
            <p:spPr>
              <a:xfrm>
                <a:off x="4606488" y="209550"/>
                <a:ext cx="1689305" cy="159985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椭圆 19"/>
              <p:cNvSpPr/>
              <p:nvPr/>
            </p:nvSpPr>
            <p:spPr>
              <a:xfrm>
                <a:off x="3604837" y="879768"/>
                <a:ext cx="1223964" cy="914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椭圆 20"/>
              <p:cNvSpPr/>
              <p:nvPr/>
            </p:nvSpPr>
            <p:spPr>
              <a:xfrm>
                <a:off x="6032658" y="895008"/>
                <a:ext cx="1223964" cy="914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椭圆 21"/>
              <p:cNvSpPr/>
              <p:nvPr/>
            </p:nvSpPr>
            <p:spPr>
              <a:xfrm>
                <a:off x="3026785" y="1324411"/>
                <a:ext cx="1402622" cy="969993"/>
              </a:xfrm>
              <a:custGeom>
                <a:avLst/>
                <a:gdLst>
                  <a:gd name="connsiteX0" fmla="*/ 0 w 1402614"/>
                  <a:gd name="connsiteY0" fmla="*/ 457200 h 914400"/>
                  <a:gd name="connsiteX1" fmla="*/ 701307 w 1402614"/>
                  <a:gd name="connsiteY1" fmla="*/ 0 h 914400"/>
                  <a:gd name="connsiteX2" fmla="*/ 1402614 w 1402614"/>
                  <a:gd name="connsiteY2" fmla="*/ 457200 h 914400"/>
                  <a:gd name="connsiteX3" fmla="*/ 701307 w 1402614"/>
                  <a:gd name="connsiteY3" fmla="*/ 914400 h 914400"/>
                  <a:gd name="connsiteX4" fmla="*/ 0 w 1402614"/>
                  <a:gd name="connsiteY4" fmla="*/ 457200 h 914400"/>
                  <a:gd name="connsiteX0" fmla="*/ 35161 w 1437775"/>
                  <a:gd name="connsiteY0" fmla="*/ 465219 h 922419"/>
                  <a:gd name="connsiteX1" fmla="*/ 170421 w 1437775"/>
                  <a:gd name="connsiteY1" fmla="*/ 195051 h 922419"/>
                  <a:gd name="connsiteX2" fmla="*/ 736468 w 1437775"/>
                  <a:gd name="connsiteY2" fmla="*/ 8019 h 922419"/>
                  <a:gd name="connsiteX3" fmla="*/ 1437775 w 1437775"/>
                  <a:gd name="connsiteY3" fmla="*/ 465219 h 922419"/>
                  <a:gd name="connsiteX4" fmla="*/ 736468 w 1437775"/>
                  <a:gd name="connsiteY4" fmla="*/ 922419 h 922419"/>
                  <a:gd name="connsiteX5" fmla="*/ 35161 w 1437775"/>
                  <a:gd name="connsiteY5" fmla="*/ 465219 h 922419"/>
                  <a:gd name="connsiteX0" fmla="*/ 12234 w 1414848"/>
                  <a:gd name="connsiteY0" fmla="*/ 488836 h 946036"/>
                  <a:gd name="connsiteX1" fmla="*/ 299894 w 1414848"/>
                  <a:gd name="connsiteY1" fmla="*/ 89128 h 946036"/>
                  <a:gd name="connsiteX2" fmla="*/ 713541 w 1414848"/>
                  <a:gd name="connsiteY2" fmla="*/ 31636 h 946036"/>
                  <a:gd name="connsiteX3" fmla="*/ 1414848 w 1414848"/>
                  <a:gd name="connsiteY3" fmla="*/ 488836 h 946036"/>
                  <a:gd name="connsiteX4" fmla="*/ 713541 w 1414848"/>
                  <a:gd name="connsiteY4" fmla="*/ 946036 h 946036"/>
                  <a:gd name="connsiteX5" fmla="*/ 12234 w 1414848"/>
                  <a:gd name="connsiteY5" fmla="*/ 488836 h 946036"/>
                  <a:gd name="connsiteX0" fmla="*/ 12234 w 1414848"/>
                  <a:gd name="connsiteY0" fmla="*/ 494585 h 951785"/>
                  <a:gd name="connsiteX1" fmla="*/ 299894 w 1414848"/>
                  <a:gd name="connsiteY1" fmla="*/ 94877 h 951785"/>
                  <a:gd name="connsiteX2" fmla="*/ 774501 w 1414848"/>
                  <a:gd name="connsiteY2" fmla="*/ 29765 h 951785"/>
                  <a:gd name="connsiteX3" fmla="*/ 1414848 w 1414848"/>
                  <a:gd name="connsiteY3" fmla="*/ 494585 h 951785"/>
                  <a:gd name="connsiteX4" fmla="*/ 713541 w 1414848"/>
                  <a:gd name="connsiteY4" fmla="*/ 951785 h 951785"/>
                  <a:gd name="connsiteX5" fmla="*/ 12234 w 1414848"/>
                  <a:gd name="connsiteY5" fmla="*/ 494585 h 951785"/>
                  <a:gd name="connsiteX0" fmla="*/ 12234 w 1414848"/>
                  <a:gd name="connsiteY0" fmla="*/ 494585 h 961329"/>
                  <a:gd name="connsiteX1" fmla="*/ 299894 w 1414848"/>
                  <a:gd name="connsiteY1" fmla="*/ 94877 h 961329"/>
                  <a:gd name="connsiteX2" fmla="*/ 774501 w 1414848"/>
                  <a:gd name="connsiteY2" fmla="*/ 29765 h 961329"/>
                  <a:gd name="connsiteX3" fmla="*/ 1414848 w 1414848"/>
                  <a:gd name="connsiteY3" fmla="*/ 494585 h 961329"/>
                  <a:gd name="connsiteX4" fmla="*/ 713541 w 1414848"/>
                  <a:gd name="connsiteY4" fmla="*/ 951785 h 961329"/>
                  <a:gd name="connsiteX5" fmla="*/ 254174 w 1414848"/>
                  <a:gd name="connsiteY5" fmla="*/ 780679 h 961329"/>
                  <a:gd name="connsiteX6" fmla="*/ 12234 w 1414848"/>
                  <a:gd name="connsiteY6" fmla="*/ 494585 h 961329"/>
                  <a:gd name="connsiteX0" fmla="*/ 749 w 1403363"/>
                  <a:gd name="connsiteY0" fmla="*/ 494585 h 967303"/>
                  <a:gd name="connsiteX1" fmla="*/ 288409 w 1403363"/>
                  <a:gd name="connsiteY1" fmla="*/ 94877 h 967303"/>
                  <a:gd name="connsiteX2" fmla="*/ 763016 w 1403363"/>
                  <a:gd name="connsiteY2" fmla="*/ 29765 h 967303"/>
                  <a:gd name="connsiteX3" fmla="*/ 1403363 w 1403363"/>
                  <a:gd name="connsiteY3" fmla="*/ 494585 h 967303"/>
                  <a:gd name="connsiteX4" fmla="*/ 702056 w 1403363"/>
                  <a:gd name="connsiteY4" fmla="*/ 951785 h 967303"/>
                  <a:gd name="connsiteX5" fmla="*/ 372229 w 1403363"/>
                  <a:gd name="connsiteY5" fmla="*/ 826399 h 967303"/>
                  <a:gd name="connsiteX6" fmla="*/ 749 w 1403363"/>
                  <a:gd name="connsiteY6" fmla="*/ 494585 h 967303"/>
                  <a:gd name="connsiteX0" fmla="*/ 8 w 1402622"/>
                  <a:gd name="connsiteY0" fmla="*/ 494585 h 969993"/>
                  <a:gd name="connsiteX1" fmla="*/ 287668 w 1402622"/>
                  <a:gd name="connsiteY1" fmla="*/ 94877 h 969993"/>
                  <a:gd name="connsiteX2" fmla="*/ 762275 w 1402622"/>
                  <a:gd name="connsiteY2" fmla="*/ 29765 h 969993"/>
                  <a:gd name="connsiteX3" fmla="*/ 1402622 w 1402622"/>
                  <a:gd name="connsiteY3" fmla="*/ 494585 h 969993"/>
                  <a:gd name="connsiteX4" fmla="*/ 701315 w 1402622"/>
                  <a:gd name="connsiteY4" fmla="*/ 951785 h 969993"/>
                  <a:gd name="connsiteX5" fmla="*/ 280048 w 1402622"/>
                  <a:gd name="connsiteY5" fmla="*/ 841639 h 969993"/>
                  <a:gd name="connsiteX6" fmla="*/ 8 w 1402622"/>
                  <a:gd name="connsiteY6" fmla="*/ 494585 h 9699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02622" h="969993">
                    <a:moveTo>
                      <a:pt x="8" y="494585"/>
                    </a:moveTo>
                    <a:cubicBezTo>
                      <a:pt x="1278" y="370125"/>
                      <a:pt x="170784" y="171077"/>
                      <a:pt x="287668" y="94877"/>
                    </a:cubicBezTo>
                    <a:cubicBezTo>
                      <a:pt x="404552" y="18677"/>
                      <a:pt x="576449" y="-36853"/>
                      <a:pt x="762275" y="29765"/>
                    </a:cubicBezTo>
                    <a:cubicBezTo>
                      <a:pt x="948101" y="96383"/>
                      <a:pt x="1402622" y="242080"/>
                      <a:pt x="1402622" y="494585"/>
                    </a:cubicBezTo>
                    <a:cubicBezTo>
                      <a:pt x="1402622" y="747090"/>
                      <a:pt x="888411" y="893943"/>
                      <a:pt x="701315" y="951785"/>
                    </a:cubicBezTo>
                    <a:cubicBezTo>
                      <a:pt x="514219" y="1009627"/>
                      <a:pt x="396932" y="917839"/>
                      <a:pt x="280048" y="841639"/>
                    </a:cubicBezTo>
                    <a:cubicBezTo>
                      <a:pt x="163164" y="765439"/>
                      <a:pt x="-1262" y="619045"/>
                      <a:pt x="8" y="49458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椭圆 22"/>
              <p:cNvSpPr/>
              <p:nvPr/>
            </p:nvSpPr>
            <p:spPr>
              <a:xfrm>
                <a:off x="6899020" y="1158228"/>
                <a:ext cx="1402614" cy="113617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椭圆 23"/>
              <p:cNvSpPr/>
              <p:nvPr/>
            </p:nvSpPr>
            <p:spPr>
              <a:xfrm>
                <a:off x="3781919" y="1205824"/>
                <a:ext cx="1887692" cy="143813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椭圆 24"/>
              <p:cNvSpPr/>
              <p:nvPr/>
            </p:nvSpPr>
            <p:spPr>
              <a:xfrm>
                <a:off x="5055590" y="1158229"/>
                <a:ext cx="2742267" cy="1655019"/>
              </a:xfrm>
              <a:custGeom>
                <a:avLst/>
                <a:gdLst>
                  <a:gd name="connsiteX0" fmla="*/ 0 w 2665157"/>
                  <a:gd name="connsiteY0" fmla="*/ 825202 h 1650403"/>
                  <a:gd name="connsiteX1" fmla="*/ 1332579 w 2665157"/>
                  <a:gd name="connsiteY1" fmla="*/ 0 h 1650403"/>
                  <a:gd name="connsiteX2" fmla="*/ 2665158 w 2665157"/>
                  <a:gd name="connsiteY2" fmla="*/ 825202 h 1650403"/>
                  <a:gd name="connsiteX3" fmla="*/ 1332579 w 2665157"/>
                  <a:gd name="connsiteY3" fmla="*/ 1650404 h 1650403"/>
                  <a:gd name="connsiteX4" fmla="*/ 0 w 2665157"/>
                  <a:gd name="connsiteY4" fmla="*/ 825202 h 1650403"/>
                  <a:gd name="connsiteX0" fmla="*/ 35345 w 2700503"/>
                  <a:gd name="connsiteY0" fmla="*/ 825202 h 1682553"/>
                  <a:gd name="connsiteX1" fmla="*/ 1367924 w 2700503"/>
                  <a:gd name="connsiteY1" fmla="*/ 0 h 1682553"/>
                  <a:gd name="connsiteX2" fmla="*/ 2700503 w 2700503"/>
                  <a:gd name="connsiteY2" fmla="*/ 825202 h 1682553"/>
                  <a:gd name="connsiteX3" fmla="*/ 1367924 w 2700503"/>
                  <a:gd name="connsiteY3" fmla="*/ 1650404 h 1682553"/>
                  <a:gd name="connsiteX4" fmla="*/ 468910 w 2700503"/>
                  <a:gd name="connsiteY4" fmla="*/ 1447811 h 1682553"/>
                  <a:gd name="connsiteX5" fmla="*/ 35345 w 2700503"/>
                  <a:gd name="connsiteY5" fmla="*/ 825202 h 1682553"/>
                  <a:gd name="connsiteX0" fmla="*/ 35345 w 2742267"/>
                  <a:gd name="connsiteY0" fmla="*/ 825202 h 1655019"/>
                  <a:gd name="connsiteX1" fmla="*/ 1367924 w 2742267"/>
                  <a:gd name="connsiteY1" fmla="*/ 0 h 1655019"/>
                  <a:gd name="connsiteX2" fmla="*/ 2700503 w 2742267"/>
                  <a:gd name="connsiteY2" fmla="*/ 825202 h 1655019"/>
                  <a:gd name="connsiteX3" fmla="*/ 2312950 w 2742267"/>
                  <a:gd name="connsiteY3" fmla="*/ 1287791 h 1655019"/>
                  <a:gd name="connsiteX4" fmla="*/ 1367924 w 2742267"/>
                  <a:gd name="connsiteY4" fmla="*/ 1650404 h 1655019"/>
                  <a:gd name="connsiteX5" fmla="*/ 468910 w 2742267"/>
                  <a:gd name="connsiteY5" fmla="*/ 1447811 h 1655019"/>
                  <a:gd name="connsiteX6" fmla="*/ 35345 w 2742267"/>
                  <a:gd name="connsiteY6" fmla="*/ 825202 h 1655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742267" h="1655019">
                    <a:moveTo>
                      <a:pt x="35345" y="825202"/>
                    </a:moveTo>
                    <a:cubicBezTo>
                      <a:pt x="35345" y="369456"/>
                      <a:pt x="631961" y="0"/>
                      <a:pt x="1367924" y="0"/>
                    </a:cubicBezTo>
                    <a:cubicBezTo>
                      <a:pt x="2103887" y="0"/>
                      <a:pt x="2542999" y="610570"/>
                      <a:pt x="2700503" y="825202"/>
                    </a:cubicBezTo>
                    <a:cubicBezTo>
                      <a:pt x="2858007" y="1039834"/>
                      <a:pt x="2535046" y="1150257"/>
                      <a:pt x="2312950" y="1287791"/>
                    </a:cubicBezTo>
                    <a:cubicBezTo>
                      <a:pt x="2090854" y="1425325"/>
                      <a:pt x="1675264" y="1623734"/>
                      <a:pt x="1367924" y="1650404"/>
                    </a:cubicBezTo>
                    <a:cubicBezTo>
                      <a:pt x="1060584" y="1677074"/>
                      <a:pt x="691006" y="1585345"/>
                      <a:pt x="468910" y="1447811"/>
                    </a:cubicBezTo>
                    <a:cubicBezTo>
                      <a:pt x="246814" y="1310277"/>
                      <a:pt x="-114491" y="1066504"/>
                      <a:pt x="35345" y="82520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>
              <a:off x="4400895" y="1376137"/>
              <a:ext cx="2097665" cy="929214"/>
              <a:chOff x="3026785" y="209550"/>
              <a:chExt cx="5274849" cy="2603698"/>
            </a:xfrm>
            <a:solidFill>
              <a:schemeClr val="bg1"/>
            </a:solidFill>
          </p:grpSpPr>
          <p:sp>
            <p:nvSpPr>
              <p:cNvPr id="28" name="椭圆 27"/>
              <p:cNvSpPr/>
              <p:nvPr/>
            </p:nvSpPr>
            <p:spPr>
              <a:xfrm>
                <a:off x="4606488" y="209550"/>
                <a:ext cx="1689305" cy="159985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" name="椭圆 28"/>
              <p:cNvSpPr/>
              <p:nvPr/>
            </p:nvSpPr>
            <p:spPr>
              <a:xfrm>
                <a:off x="3604837" y="879768"/>
                <a:ext cx="1223964" cy="914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" name="椭圆 29"/>
              <p:cNvSpPr/>
              <p:nvPr/>
            </p:nvSpPr>
            <p:spPr>
              <a:xfrm>
                <a:off x="6032658" y="895008"/>
                <a:ext cx="1223964" cy="914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" name="椭圆 21"/>
              <p:cNvSpPr/>
              <p:nvPr/>
            </p:nvSpPr>
            <p:spPr>
              <a:xfrm>
                <a:off x="3026785" y="1324411"/>
                <a:ext cx="1402622" cy="969993"/>
              </a:xfrm>
              <a:custGeom>
                <a:avLst/>
                <a:gdLst>
                  <a:gd name="connsiteX0" fmla="*/ 0 w 1402614"/>
                  <a:gd name="connsiteY0" fmla="*/ 457200 h 914400"/>
                  <a:gd name="connsiteX1" fmla="*/ 701307 w 1402614"/>
                  <a:gd name="connsiteY1" fmla="*/ 0 h 914400"/>
                  <a:gd name="connsiteX2" fmla="*/ 1402614 w 1402614"/>
                  <a:gd name="connsiteY2" fmla="*/ 457200 h 914400"/>
                  <a:gd name="connsiteX3" fmla="*/ 701307 w 1402614"/>
                  <a:gd name="connsiteY3" fmla="*/ 914400 h 914400"/>
                  <a:gd name="connsiteX4" fmla="*/ 0 w 1402614"/>
                  <a:gd name="connsiteY4" fmla="*/ 457200 h 914400"/>
                  <a:gd name="connsiteX0" fmla="*/ 35161 w 1437775"/>
                  <a:gd name="connsiteY0" fmla="*/ 465219 h 922419"/>
                  <a:gd name="connsiteX1" fmla="*/ 170421 w 1437775"/>
                  <a:gd name="connsiteY1" fmla="*/ 195051 h 922419"/>
                  <a:gd name="connsiteX2" fmla="*/ 736468 w 1437775"/>
                  <a:gd name="connsiteY2" fmla="*/ 8019 h 922419"/>
                  <a:gd name="connsiteX3" fmla="*/ 1437775 w 1437775"/>
                  <a:gd name="connsiteY3" fmla="*/ 465219 h 922419"/>
                  <a:gd name="connsiteX4" fmla="*/ 736468 w 1437775"/>
                  <a:gd name="connsiteY4" fmla="*/ 922419 h 922419"/>
                  <a:gd name="connsiteX5" fmla="*/ 35161 w 1437775"/>
                  <a:gd name="connsiteY5" fmla="*/ 465219 h 922419"/>
                  <a:gd name="connsiteX0" fmla="*/ 12234 w 1414848"/>
                  <a:gd name="connsiteY0" fmla="*/ 488836 h 946036"/>
                  <a:gd name="connsiteX1" fmla="*/ 299894 w 1414848"/>
                  <a:gd name="connsiteY1" fmla="*/ 89128 h 946036"/>
                  <a:gd name="connsiteX2" fmla="*/ 713541 w 1414848"/>
                  <a:gd name="connsiteY2" fmla="*/ 31636 h 946036"/>
                  <a:gd name="connsiteX3" fmla="*/ 1414848 w 1414848"/>
                  <a:gd name="connsiteY3" fmla="*/ 488836 h 946036"/>
                  <a:gd name="connsiteX4" fmla="*/ 713541 w 1414848"/>
                  <a:gd name="connsiteY4" fmla="*/ 946036 h 946036"/>
                  <a:gd name="connsiteX5" fmla="*/ 12234 w 1414848"/>
                  <a:gd name="connsiteY5" fmla="*/ 488836 h 946036"/>
                  <a:gd name="connsiteX0" fmla="*/ 12234 w 1414848"/>
                  <a:gd name="connsiteY0" fmla="*/ 494585 h 951785"/>
                  <a:gd name="connsiteX1" fmla="*/ 299894 w 1414848"/>
                  <a:gd name="connsiteY1" fmla="*/ 94877 h 951785"/>
                  <a:gd name="connsiteX2" fmla="*/ 774501 w 1414848"/>
                  <a:gd name="connsiteY2" fmla="*/ 29765 h 951785"/>
                  <a:gd name="connsiteX3" fmla="*/ 1414848 w 1414848"/>
                  <a:gd name="connsiteY3" fmla="*/ 494585 h 951785"/>
                  <a:gd name="connsiteX4" fmla="*/ 713541 w 1414848"/>
                  <a:gd name="connsiteY4" fmla="*/ 951785 h 951785"/>
                  <a:gd name="connsiteX5" fmla="*/ 12234 w 1414848"/>
                  <a:gd name="connsiteY5" fmla="*/ 494585 h 951785"/>
                  <a:gd name="connsiteX0" fmla="*/ 12234 w 1414848"/>
                  <a:gd name="connsiteY0" fmla="*/ 494585 h 961329"/>
                  <a:gd name="connsiteX1" fmla="*/ 299894 w 1414848"/>
                  <a:gd name="connsiteY1" fmla="*/ 94877 h 961329"/>
                  <a:gd name="connsiteX2" fmla="*/ 774501 w 1414848"/>
                  <a:gd name="connsiteY2" fmla="*/ 29765 h 961329"/>
                  <a:gd name="connsiteX3" fmla="*/ 1414848 w 1414848"/>
                  <a:gd name="connsiteY3" fmla="*/ 494585 h 961329"/>
                  <a:gd name="connsiteX4" fmla="*/ 713541 w 1414848"/>
                  <a:gd name="connsiteY4" fmla="*/ 951785 h 961329"/>
                  <a:gd name="connsiteX5" fmla="*/ 254174 w 1414848"/>
                  <a:gd name="connsiteY5" fmla="*/ 780679 h 961329"/>
                  <a:gd name="connsiteX6" fmla="*/ 12234 w 1414848"/>
                  <a:gd name="connsiteY6" fmla="*/ 494585 h 961329"/>
                  <a:gd name="connsiteX0" fmla="*/ 749 w 1403363"/>
                  <a:gd name="connsiteY0" fmla="*/ 494585 h 967303"/>
                  <a:gd name="connsiteX1" fmla="*/ 288409 w 1403363"/>
                  <a:gd name="connsiteY1" fmla="*/ 94877 h 967303"/>
                  <a:gd name="connsiteX2" fmla="*/ 763016 w 1403363"/>
                  <a:gd name="connsiteY2" fmla="*/ 29765 h 967303"/>
                  <a:gd name="connsiteX3" fmla="*/ 1403363 w 1403363"/>
                  <a:gd name="connsiteY3" fmla="*/ 494585 h 967303"/>
                  <a:gd name="connsiteX4" fmla="*/ 702056 w 1403363"/>
                  <a:gd name="connsiteY4" fmla="*/ 951785 h 967303"/>
                  <a:gd name="connsiteX5" fmla="*/ 372229 w 1403363"/>
                  <a:gd name="connsiteY5" fmla="*/ 826399 h 967303"/>
                  <a:gd name="connsiteX6" fmla="*/ 749 w 1403363"/>
                  <a:gd name="connsiteY6" fmla="*/ 494585 h 967303"/>
                  <a:gd name="connsiteX0" fmla="*/ 8 w 1402622"/>
                  <a:gd name="connsiteY0" fmla="*/ 494585 h 969993"/>
                  <a:gd name="connsiteX1" fmla="*/ 287668 w 1402622"/>
                  <a:gd name="connsiteY1" fmla="*/ 94877 h 969993"/>
                  <a:gd name="connsiteX2" fmla="*/ 762275 w 1402622"/>
                  <a:gd name="connsiteY2" fmla="*/ 29765 h 969993"/>
                  <a:gd name="connsiteX3" fmla="*/ 1402622 w 1402622"/>
                  <a:gd name="connsiteY3" fmla="*/ 494585 h 969993"/>
                  <a:gd name="connsiteX4" fmla="*/ 701315 w 1402622"/>
                  <a:gd name="connsiteY4" fmla="*/ 951785 h 969993"/>
                  <a:gd name="connsiteX5" fmla="*/ 280048 w 1402622"/>
                  <a:gd name="connsiteY5" fmla="*/ 841639 h 969993"/>
                  <a:gd name="connsiteX6" fmla="*/ 8 w 1402622"/>
                  <a:gd name="connsiteY6" fmla="*/ 494585 h 9699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02622" h="969993">
                    <a:moveTo>
                      <a:pt x="8" y="494585"/>
                    </a:moveTo>
                    <a:cubicBezTo>
                      <a:pt x="1278" y="370125"/>
                      <a:pt x="170784" y="171077"/>
                      <a:pt x="287668" y="94877"/>
                    </a:cubicBezTo>
                    <a:cubicBezTo>
                      <a:pt x="404552" y="18677"/>
                      <a:pt x="576449" y="-36853"/>
                      <a:pt x="762275" y="29765"/>
                    </a:cubicBezTo>
                    <a:cubicBezTo>
                      <a:pt x="948101" y="96383"/>
                      <a:pt x="1402622" y="242080"/>
                      <a:pt x="1402622" y="494585"/>
                    </a:cubicBezTo>
                    <a:cubicBezTo>
                      <a:pt x="1402622" y="747090"/>
                      <a:pt x="888411" y="893943"/>
                      <a:pt x="701315" y="951785"/>
                    </a:cubicBezTo>
                    <a:cubicBezTo>
                      <a:pt x="514219" y="1009627"/>
                      <a:pt x="396932" y="917839"/>
                      <a:pt x="280048" y="841639"/>
                    </a:cubicBezTo>
                    <a:cubicBezTo>
                      <a:pt x="163164" y="765439"/>
                      <a:pt x="-1262" y="619045"/>
                      <a:pt x="8" y="49458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椭圆 31"/>
              <p:cNvSpPr/>
              <p:nvPr/>
            </p:nvSpPr>
            <p:spPr>
              <a:xfrm>
                <a:off x="6899020" y="1158228"/>
                <a:ext cx="1402614" cy="113617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" name="椭圆 32"/>
              <p:cNvSpPr/>
              <p:nvPr/>
            </p:nvSpPr>
            <p:spPr>
              <a:xfrm>
                <a:off x="3781919" y="1205824"/>
                <a:ext cx="1887692" cy="143813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" name="椭圆 24"/>
              <p:cNvSpPr/>
              <p:nvPr/>
            </p:nvSpPr>
            <p:spPr>
              <a:xfrm>
                <a:off x="5055590" y="1158229"/>
                <a:ext cx="2742267" cy="1655019"/>
              </a:xfrm>
              <a:custGeom>
                <a:avLst/>
                <a:gdLst>
                  <a:gd name="connsiteX0" fmla="*/ 0 w 2665157"/>
                  <a:gd name="connsiteY0" fmla="*/ 825202 h 1650403"/>
                  <a:gd name="connsiteX1" fmla="*/ 1332579 w 2665157"/>
                  <a:gd name="connsiteY1" fmla="*/ 0 h 1650403"/>
                  <a:gd name="connsiteX2" fmla="*/ 2665158 w 2665157"/>
                  <a:gd name="connsiteY2" fmla="*/ 825202 h 1650403"/>
                  <a:gd name="connsiteX3" fmla="*/ 1332579 w 2665157"/>
                  <a:gd name="connsiteY3" fmla="*/ 1650404 h 1650403"/>
                  <a:gd name="connsiteX4" fmla="*/ 0 w 2665157"/>
                  <a:gd name="connsiteY4" fmla="*/ 825202 h 1650403"/>
                  <a:gd name="connsiteX0" fmla="*/ 35345 w 2700503"/>
                  <a:gd name="connsiteY0" fmla="*/ 825202 h 1682553"/>
                  <a:gd name="connsiteX1" fmla="*/ 1367924 w 2700503"/>
                  <a:gd name="connsiteY1" fmla="*/ 0 h 1682553"/>
                  <a:gd name="connsiteX2" fmla="*/ 2700503 w 2700503"/>
                  <a:gd name="connsiteY2" fmla="*/ 825202 h 1682553"/>
                  <a:gd name="connsiteX3" fmla="*/ 1367924 w 2700503"/>
                  <a:gd name="connsiteY3" fmla="*/ 1650404 h 1682553"/>
                  <a:gd name="connsiteX4" fmla="*/ 468910 w 2700503"/>
                  <a:gd name="connsiteY4" fmla="*/ 1447811 h 1682553"/>
                  <a:gd name="connsiteX5" fmla="*/ 35345 w 2700503"/>
                  <a:gd name="connsiteY5" fmla="*/ 825202 h 1682553"/>
                  <a:gd name="connsiteX0" fmla="*/ 35345 w 2742267"/>
                  <a:gd name="connsiteY0" fmla="*/ 825202 h 1655019"/>
                  <a:gd name="connsiteX1" fmla="*/ 1367924 w 2742267"/>
                  <a:gd name="connsiteY1" fmla="*/ 0 h 1655019"/>
                  <a:gd name="connsiteX2" fmla="*/ 2700503 w 2742267"/>
                  <a:gd name="connsiteY2" fmla="*/ 825202 h 1655019"/>
                  <a:gd name="connsiteX3" fmla="*/ 2312950 w 2742267"/>
                  <a:gd name="connsiteY3" fmla="*/ 1287791 h 1655019"/>
                  <a:gd name="connsiteX4" fmla="*/ 1367924 w 2742267"/>
                  <a:gd name="connsiteY4" fmla="*/ 1650404 h 1655019"/>
                  <a:gd name="connsiteX5" fmla="*/ 468910 w 2742267"/>
                  <a:gd name="connsiteY5" fmla="*/ 1447811 h 1655019"/>
                  <a:gd name="connsiteX6" fmla="*/ 35345 w 2742267"/>
                  <a:gd name="connsiteY6" fmla="*/ 825202 h 1655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742267" h="1655019">
                    <a:moveTo>
                      <a:pt x="35345" y="825202"/>
                    </a:moveTo>
                    <a:cubicBezTo>
                      <a:pt x="35345" y="369456"/>
                      <a:pt x="631961" y="0"/>
                      <a:pt x="1367924" y="0"/>
                    </a:cubicBezTo>
                    <a:cubicBezTo>
                      <a:pt x="2103887" y="0"/>
                      <a:pt x="2542999" y="610570"/>
                      <a:pt x="2700503" y="825202"/>
                    </a:cubicBezTo>
                    <a:cubicBezTo>
                      <a:pt x="2858007" y="1039834"/>
                      <a:pt x="2535046" y="1150257"/>
                      <a:pt x="2312950" y="1287791"/>
                    </a:cubicBezTo>
                    <a:cubicBezTo>
                      <a:pt x="2090854" y="1425325"/>
                      <a:pt x="1675264" y="1623734"/>
                      <a:pt x="1367924" y="1650404"/>
                    </a:cubicBezTo>
                    <a:cubicBezTo>
                      <a:pt x="1060584" y="1677074"/>
                      <a:pt x="691006" y="1585345"/>
                      <a:pt x="468910" y="1447811"/>
                    </a:cubicBezTo>
                    <a:cubicBezTo>
                      <a:pt x="246814" y="1310277"/>
                      <a:pt x="-114491" y="1066504"/>
                      <a:pt x="35345" y="82520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86" name="组合 85"/>
          <p:cNvGrpSpPr/>
          <p:nvPr/>
        </p:nvGrpSpPr>
        <p:grpSpPr>
          <a:xfrm>
            <a:off x="7097250" y="188664"/>
            <a:ext cx="1347126" cy="664270"/>
            <a:chOff x="7161288" y="858427"/>
            <a:chExt cx="2099812" cy="1035420"/>
          </a:xfrm>
        </p:grpSpPr>
        <p:grpSp>
          <p:nvGrpSpPr>
            <p:cNvPr id="70" name="组合 69"/>
            <p:cNvGrpSpPr/>
            <p:nvPr/>
          </p:nvGrpSpPr>
          <p:grpSpPr>
            <a:xfrm>
              <a:off x="7161288" y="858427"/>
              <a:ext cx="2097665" cy="1035420"/>
              <a:chOff x="3026785" y="209550"/>
              <a:chExt cx="5274849" cy="2603698"/>
            </a:xfrm>
            <a:solidFill>
              <a:schemeClr val="bg1">
                <a:lumMod val="85000"/>
              </a:schemeClr>
            </a:solidFill>
          </p:grpSpPr>
          <p:sp>
            <p:nvSpPr>
              <p:cNvPr id="71" name="椭圆 70"/>
              <p:cNvSpPr/>
              <p:nvPr/>
            </p:nvSpPr>
            <p:spPr>
              <a:xfrm>
                <a:off x="4606488" y="209550"/>
                <a:ext cx="1689305" cy="159985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2" name="椭圆 71"/>
              <p:cNvSpPr/>
              <p:nvPr/>
            </p:nvSpPr>
            <p:spPr>
              <a:xfrm>
                <a:off x="3604837" y="879768"/>
                <a:ext cx="1223964" cy="914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3" name="椭圆 72"/>
              <p:cNvSpPr/>
              <p:nvPr/>
            </p:nvSpPr>
            <p:spPr>
              <a:xfrm>
                <a:off x="6032658" y="895008"/>
                <a:ext cx="1223964" cy="914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4" name="椭圆 21"/>
              <p:cNvSpPr/>
              <p:nvPr/>
            </p:nvSpPr>
            <p:spPr>
              <a:xfrm>
                <a:off x="3026785" y="1324411"/>
                <a:ext cx="1402622" cy="969993"/>
              </a:xfrm>
              <a:custGeom>
                <a:avLst/>
                <a:gdLst>
                  <a:gd name="connsiteX0" fmla="*/ 0 w 1402614"/>
                  <a:gd name="connsiteY0" fmla="*/ 457200 h 914400"/>
                  <a:gd name="connsiteX1" fmla="*/ 701307 w 1402614"/>
                  <a:gd name="connsiteY1" fmla="*/ 0 h 914400"/>
                  <a:gd name="connsiteX2" fmla="*/ 1402614 w 1402614"/>
                  <a:gd name="connsiteY2" fmla="*/ 457200 h 914400"/>
                  <a:gd name="connsiteX3" fmla="*/ 701307 w 1402614"/>
                  <a:gd name="connsiteY3" fmla="*/ 914400 h 914400"/>
                  <a:gd name="connsiteX4" fmla="*/ 0 w 1402614"/>
                  <a:gd name="connsiteY4" fmla="*/ 457200 h 914400"/>
                  <a:gd name="connsiteX0" fmla="*/ 35161 w 1437775"/>
                  <a:gd name="connsiteY0" fmla="*/ 465219 h 922419"/>
                  <a:gd name="connsiteX1" fmla="*/ 170421 w 1437775"/>
                  <a:gd name="connsiteY1" fmla="*/ 195051 h 922419"/>
                  <a:gd name="connsiteX2" fmla="*/ 736468 w 1437775"/>
                  <a:gd name="connsiteY2" fmla="*/ 8019 h 922419"/>
                  <a:gd name="connsiteX3" fmla="*/ 1437775 w 1437775"/>
                  <a:gd name="connsiteY3" fmla="*/ 465219 h 922419"/>
                  <a:gd name="connsiteX4" fmla="*/ 736468 w 1437775"/>
                  <a:gd name="connsiteY4" fmla="*/ 922419 h 922419"/>
                  <a:gd name="connsiteX5" fmla="*/ 35161 w 1437775"/>
                  <a:gd name="connsiteY5" fmla="*/ 465219 h 922419"/>
                  <a:gd name="connsiteX0" fmla="*/ 12234 w 1414848"/>
                  <a:gd name="connsiteY0" fmla="*/ 488836 h 946036"/>
                  <a:gd name="connsiteX1" fmla="*/ 299894 w 1414848"/>
                  <a:gd name="connsiteY1" fmla="*/ 89128 h 946036"/>
                  <a:gd name="connsiteX2" fmla="*/ 713541 w 1414848"/>
                  <a:gd name="connsiteY2" fmla="*/ 31636 h 946036"/>
                  <a:gd name="connsiteX3" fmla="*/ 1414848 w 1414848"/>
                  <a:gd name="connsiteY3" fmla="*/ 488836 h 946036"/>
                  <a:gd name="connsiteX4" fmla="*/ 713541 w 1414848"/>
                  <a:gd name="connsiteY4" fmla="*/ 946036 h 946036"/>
                  <a:gd name="connsiteX5" fmla="*/ 12234 w 1414848"/>
                  <a:gd name="connsiteY5" fmla="*/ 488836 h 946036"/>
                  <a:gd name="connsiteX0" fmla="*/ 12234 w 1414848"/>
                  <a:gd name="connsiteY0" fmla="*/ 494585 h 951785"/>
                  <a:gd name="connsiteX1" fmla="*/ 299894 w 1414848"/>
                  <a:gd name="connsiteY1" fmla="*/ 94877 h 951785"/>
                  <a:gd name="connsiteX2" fmla="*/ 774501 w 1414848"/>
                  <a:gd name="connsiteY2" fmla="*/ 29765 h 951785"/>
                  <a:gd name="connsiteX3" fmla="*/ 1414848 w 1414848"/>
                  <a:gd name="connsiteY3" fmla="*/ 494585 h 951785"/>
                  <a:gd name="connsiteX4" fmla="*/ 713541 w 1414848"/>
                  <a:gd name="connsiteY4" fmla="*/ 951785 h 951785"/>
                  <a:gd name="connsiteX5" fmla="*/ 12234 w 1414848"/>
                  <a:gd name="connsiteY5" fmla="*/ 494585 h 951785"/>
                  <a:gd name="connsiteX0" fmla="*/ 12234 w 1414848"/>
                  <a:gd name="connsiteY0" fmla="*/ 494585 h 961329"/>
                  <a:gd name="connsiteX1" fmla="*/ 299894 w 1414848"/>
                  <a:gd name="connsiteY1" fmla="*/ 94877 h 961329"/>
                  <a:gd name="connsiteX2" fmla="*/ 774501 w 1414848"/>
                  <a:gd name="connsiteY2" fmla="*/ 29765 h 961329"/>
                  <a:gd name="connsiteX3" fmla="*/ 1414848 w 1414848"/>
                  <a:gd name="connsiteY3" fmla="*/ 494585 h 961329"/>
                  <a:gd name="connsiteX4" fmla="*/ 713541 w 1414848"/>
                  <a:gd name="connsiteY4" fmla="*/ 951785 h 961329"/>
                  <a:gd name="connsiteX5" fmla="*/ 254174 w 1414848"/>
                  <a:gd name="connsiteY5" fmla="*/ 780679 h 961329"/>
                  <a:gd name="connsiteX6" fmla="*/ 12234 w 1414848"/>
                  <a:gd name="connsiteY6" fmla="*/ 494585 h 961329"/>
                  <a:gd name="connsiteX0" fmla="*/ 749 w 1403363"/>
                  <a:gd name="connsiteY0" fmla="*/ 494585 h 967303"/>
                  <a:gd name="connsiteX1" fmla="*/ 288409 w 1403363"/>
                  <a:gd name="connsiteY1" fmla="*/ 94877 h 967303"/>
                  <a:gd name="connsiteX2" fmla="*/ 763016 w 1403363"/>
                  <a:gd name="connsiteY2" fmla="*/ 29765 h 967303"/>
                  <a:gd name="connsiteX3" fmla="*/ 1403363 w 1403363"/>
                  <a:gd name="connsiteY3" fmla="*/ 494585 h 967303"/>
                  <a:gd name="connsiteX4" fmla="*/ 702056 w 1403363"/>
                  <a:gd name="connsiteY4" fmla="*/ 951785 h 967303"/>
                  <a:gd name="connsiteX5" fmla="*/ 372229 w 1403363"/>
                  <a:gd name="connsiteY5" fmla="*/ 826399 h 967303"/>
                  <a:gd name="connsiteX6" fmla="*/ 749 w 1403363"/>
                  <a:gd name="connsiteY6" fmla="*/ 494585 h 967303"/>
                  <a:gd name="connsiteX0" fmla="*/ 8 w 1402622"/>
                  <a:gd name="connsiteY0" fmla="*/ 494585 h 969993"/>
                  <a:gd name="connsiteX1" fmla="*/ 287668 w 1402622"/>
                  <a:gd name="connsiteY1" fmla="*/ 94877 h 969993"/>
                  <a:gd name="connsiteX2" fmla="*/ 762275 w 1402622"/>
                  <a:gd name="connsiteY2" fmla="*/ 29765 h 969993"/>
                  <a:gd name="connsiteX3" fmla="*/ 1402622 w 1402622"/>
                  <a:gd name="connsiteY3" fmla="*/ 494585 h 969993"/>
                  <a:gd name="connsiteX4" fmla="*/ 701315 w 1402622"/>
                  <a:gd name="connsiteY4" fmla="*/ 951785 h 969993"/>
                  <a:gd name="connsiteX5" fmla="*/ 280048 w 1402622"/>
                  <a:gd name="connsiteY5" fmla="*/ 841639 h 969993"/>
                  <a:gd name="connsiteX6" fmla="*/ 8 w 1402622"/>
                  <a:gd name="connsiteY6" fmla="*/ 494585 h 9699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02622" h="969993">
                    <a:moveTo>
                      <a:pt x="8" y="494585"/>
                    </a:moveTo>
                    <a:cubicBezTo>
                      <a:pt x="1278" y="370125"/>
                      <a:pt x="170784" y="171077"/>
                      <a:pt x="287668" y="94877"/>
                    </a:cubicBezTo>
                    <a:cubicBezTo>
                      <a:pt x="404552" y="18677"/>
                      <a:pt x="576449" y="-36853"/>
                      <a:pt x="762275" y="29765"/>
                    </a:cubicBezTo>
                    <a:cubicBezTo>
                      <a:pt x="948101" y="96383"/>
                      <a:pt x="1402622" y="242080"/>
                      <a:pt x="1402622" y="494585"/>
                    </a:cubicBezTo>
                    <a:cubicBezTo>
                      <a:pt x="1402622" y="747090"/>
                      <a:pt x="888411" y="893943"/>
                      <a:pt x="701315" y="951785"/>
                    </a:cubicBezTo>
                    <a:cubicBezTo>
                      <a:pt x="514219" y="1009627"/>
                      <a:pt x="396932" y="917839"/>
                      <a:pt x="280048" y="841639"/>
                    </a:cubicBezTo>
                    <a:cubicBezTo>
                      <a:pt x="163164" y="765439"/>
                      <a:pt x="-1262" y="619045"/>
                      <a:pt x="8" y="49458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5" name="椭圆 74"/>
              <p:cNvSpPr/>
              <p:nvPr/>
            </p:nvSpPr>
            <p:spPr>
              <a:xfrm>
                <a:off x="6899020" y="1158228"/>
                <a:ext cx="1402614" cy="113617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6" name="椭圆 75"/>
              <p:cNvSpPr/>
              <p:nvPr/>
            </p:nvSpPr>
            <p:spPr>
              <a:xfrm>
                <a:off x="3781919" y="1205824"/>
                <a:ext cx="1887692" cy="143813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7" name="椭圆 24"/>
              <p:cNvSpPr/>
              <p:nvPr/>
            </p:nvSpPr>
            <p:spPr>
              <a:xfrm>
                <a:off x="5055590" y="1158229"/>
                <a:ext cx="2742267" cy="1655019"/>
              </a:xfrm>
              <a:custGeom>
                <a:avLst/>
                <a:gdLst>
                  <a:gd name="connsiteX0" fmla="*/ 0 w 2665157"/>
                  <a:gd name="connsiteY0" fmla="*/ 825202 h 1650403"/>
                  <a:gd name="connsiteX1" fmla="*/ 1332579 w 2665157"/>
                  <a:gd name="connsiteY1" fmla="*/ 0 h 1650403"/>
                  <a:gd name="connsiteX2" fmla="*/ 2665158 w 2665157"/>
                  <a:gd name="connsiteY2" fmla="*/ 825202 h 1650403"/>
                  <a:gd name="connsiteX3" fmla="*/ 1332579 w 2665157"/>
                  <a:gd name="connsiteY3" fmla="*/ 1650404 h 1650403"/>
                  <a:gd name="connsiteX4" fmla="*/ 0 w 2665157"/>
                  <a:gd name="connsiteY4" fmla="*/ 825202 h 1650403"/>
                  <a:gd name="connsiteX0" fmla="*/ 35345 w 2700503"/>
                  <a:gd name="connsiteY0" fmla="*/ 825202 h 1682553"/>
                  <a:gd name="connsiteX1" fmla="*/ 1367924 w 2700503"/>
                  <a:gd name="connsiteY1" fmla="*/ 0 h 1682553"/>
                  <a:gd name="connsiteX2" fmla="*/ 2700503 w 2700503"/>
                  <a:gd name="connsiteY2" fmla="*/ 825202 h 1682553"/>
                  <a:gd name="connsiteX3" fmla="*/ 1367924 w 2700503"/>
                  <a:gd name="connsiteY3" fmla="*/ 1650404 h 1682553"/>
                  <a:gd name="connsiteX4" fmla="*/ 468910 w 2700503"/>
                  <a:gd name="connsiteY4" fmla="*/ 1447811 h 1682553"/>
                  <a:gd name="connsiteX5" fmla="*/ 35345 w 2700503"/>
                  <a:gd name="connsiteY5" fmla="*/ 825202 h 1682553"/>
                  <a:gd name="connsiteX0" fmla="*/ 35345 w 2742267"/>
                  <a:gd name="connsiteY0" fmla="*/ 825202 h 1655019"/>
                  <a:gd name="connsiteX1" fmla="*/ 1367924 w 2742267"/>
                  <a:gd name="connsiteY1" fmla="*/ 0 h 1655019"/>
                  <a:gd name="connsiteX2" fmla="*/ 2700503 w 2742267"/>
                  <a:gd name="connsiteY2" fmla="*/ 825202 h 1655019"/>
                  <a:gd name="connsiteX3" fmla="*/ 2312950 w 2742267"/>
                  <a:gd name="connsiteY3" fmla="*/ 1287791 h 1655019"/>
                  <a:gd name="connsiteX4" fmla="*/ 1367924 w 2742267"/>
                  <a:gd name="connsiteY4" fmla="*/ 1650404 h 1655019"/>
                  <a:gd name="connsiteX5" fmla="*/ 468910 w 2742267"/>
                  <a:gd name="connsiteY5" fmla="*/ 1447811 h 1655019"/>
                  <a:gd name="connsiteX6" fmla="*/ 35345 w 2742267"/>
                  <a:gd name="connsiteY6" fmla="*/ 825202 h 1655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742267" h="1655019">
                    <a:moveTo>
                      <a:pt x="35345" y="825202"/>
                    </a:moveTo>
                    <a:cubicBezTo>
                      <a:pt x="35345" y="369456"/>
                      <a:pt x="631961" y="0"/>
                      <a:pt x="1367924" y="0"/>
                    </a:cubicBezTo>
                    <a:cubicBezTo>
                      <a:pt x="2103887" y="0"/>
                      <a:pt x="2542999" y="610570"/>
                      <a:pt x="2700503" y="825202"/>
                    </a:cubicBezTo>
                    <a:cubicBezTo>
                      <a:pt x="2858007" y="1039834"/>
                      <a:pt x="2535046" y="1150257"/>
                      <a:pt x="2312950" y="1287791"/>
                    </a:cubicBezTo>
                    <a:cubicBezTo>
                      <a:pt x="2090854" y="1425325"/>
                      <a:pt x="1675264" y="1623734"/>
                      <a:pt x="1367924" y="1650404"/>
                    </a:cubicBezTo>
                    <a:cubicBezTo>
                      <a:pt x="1060584" y="1677074"/>
                      <a:pt x="691006" y="1585345"/>
                      <a:pt x="468910" y="1447811"/>
                    </a:cubicBezTo>
                    <a:cubicBezTo>
                      <a:pt x="246814" y="1310277"/>
                      <a:pt x="-114491" y="1066504"/>
                      <a:pt x="35345" y="82520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78" name="组合 77"/>
            <p:cNvGrpSpPr/>
            <p:nvPr/>
          </p:nvGrpSpPr>
          <p:grpSpPr>
            <a:xfrm>
              <a:off x="7163435" y="858427"/>
              <a:ext cx="2097665" cy="929214"/>
              <a:chOff x="3026785" y="209550"/>
              <a:chExt cx="5274849" cy="2603698"/>
            </a:xfrm>
            <a:solidFill>
              <a:schemeClr val="bg1"/>
            </a:solidFill>
          </p:grpSpPr>
          <p:sp>
            <p:nvSpPr>
              <p:cNvPr id="79" name="椭圆 78"/>
              <p:cNvSpPr/>
              <p:nvPr/>
            </p:nvSpPr>
            <p:spPr>
              <a:xfrm>
                <a:off x="4606488" y="209550"/>
                <a:ext cx="1689305" cy="159985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0" name="椭圆 79"/>
              <p:cNvSpPr/>
              <p:nvPr/>
            </p:nvSpPr>
            <p:spPr>
              <a:xfrm>
                <a:off x="3604837" y="879768"/>
                <a:ext cx="1223964" cy="914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1" name="椭圆 80"/>
              <p:cNvSpPr/>
              <p:nvPr/>
            </p:nvSpPr>
            <p:spPr>
              <a:xfrm>
                <a:off x="6032658" y="895008"/>
                <a:ext cx="1223964" cy="914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2" name="椭圆 21"/>
              <p:cNvSpPr/>
              <p:nvPr/>
            </p:nvSpPr>
            <p:spPr>
              <a:xfrm>
                <a:off x="3026785" y="1324411"/>
                <a:ext cx="1402622" cy="969993"/>
              </a:xfrm>
              <a:custGeom>
                <a:avLst/>
                <a:gdLst>
                  <a:gd name="connsiteX0" fmla="*/ 0 w 1402614"/>
                  <a:gd name="connsiteY0" fmla="*/ 457200 h 914400"/>
                  <a:gd name="connsiteX1" fmla="*/ 701307 w 1402614"/>
                  <a:gd name="connsiteY1" fmla="*/ 0 h 914400"/>
                  <a:gd name="connsiteX2" fmla="*/ 1402614 w 1402614"/>
                  <a:gd name="connsiteY2" fmla="*/ 457200 h 914400"/>
                  <a:gd name="connsiteX3" fmla="*/ 701307 w 1402614"/>
                  <a:gd name="connsiteY3" fmla="*/ 914400 h 914400"/>
                  <a:gd name="connsiteX4" fmla="*/ 0 w 1402614"/>
                  <a:gd name="connsiteY4" fmla="*/ 457200 h 914400"/>
                  <a:gd name="connsiteX0" fmla="*/ 35161 w 1437775"/>
                  <a:gd name="connsiteY0" fmla="*/ 465219 h 922419"/>
                  <a:gd name="connsiteX1" fmla="*/ 170421 w 1437775"/>
                  <a:gd name="connsiteY1" fmla="*/ 195051 h 922419"/>
                  <a:gd name="connsiteX2" fmla="*/ 736468 w 1437775"/>
                  <a:gd name="connsiteY2" fmla="*/ 8019 h 922419"/>
                  <a:gd name="connsiteX3" fmla="*/ 1437775 w 1437775"/>
                  <a:gd name="connsiteY3" fmla="*/ 465219 h 922419"/>
                  <a:gd name="connsiteX4" fmla="*/ 736468 w 1437775"/>
                  <a:gd name="connsiteY4" fmla="*/ 922419 h 922419"/>
                  <a:gd name="connsiteX5" fmla="*/ 35161 w 1437775"/>
                  <a:gd name="connsiteY5" fmla="*/ 465219 h 922419"/>
                  <a:gd name="connsiteX0" fmla="*/ 12234 w 1414848"/>
                  <a:gd name="connsiteY0" fmla="*/ 488836 h 946036"/>
                  <a:gd name="connsiteX1" fmla="*/ 299894 w 1414848"/>
                  <a:gd name="connsiteY1" fmla="*/ 89128 h 946036"/>
                  <a:gd name="connsiteX2" fmla="*/ 713541 w 1414848"/>
                  <a:gd name="connsiteY2" fmla="*/ 31636 h 946036"/>
                  <a:gd name="connsiteX3" fmla="*/ 1414848 w 1414848"/>
                  <a:gd name="connsiteY3" fmla="*/ 488836 h 946036"/>
                  <a:gd name="connsiteX4" fmla="*/ 713541 w 1414848"/>
                  <a:gd name="connsiteY4" fmla="*/ 946036 h 946036"/>
                  <a:gd name="connsiteX5" fmla="*/ 12234 w 1414848"/>
                  <a:gd name="connsiteY5" fmla="*/ 488836 h 946036"/>
                  <a:gd name="connsiteX0" fmla="*/ 12234 w 1414848"/>
                  <a:gd name="connsiteY0" fmla="*/ 494585 h 951785"/>
                  <a:gd name="connsiteX1" fmla="*/ 299894 w 1414848"/>
                  <a:gd name="connsiteY1" fmla="*/ 94877 h 951785"/>
                  <a:gd name="connsiteX2" fmla="*/ 774501 w 1414848"/>
                  <a:gd name="connsiteY2" fmla="*/ 29765 h 951785"/>
                  <a:gd name="connsiteX3" fmla="*/ 1414848 w 1414848"/>
                  <a:gd name="connsiteY3" fmla="*/ 494585 h 951785"/>
                  <a:gd name="connsiteX4" fmla="*/ 713541 w 1414848"/>
                  <a:gd name="connsiteY4" fmla="*/ 951785 h 951785"/>
                  <a:gd name="connsiteX5" fmla="*/ 12234 w 1414848"/>
                  <a:gd name="connsiteY5" fmla="*/ 494585 h 951785"/>
                  <a:gd name="connsiteX0" fmla="*/ 12234 w 1414848"/>
                  <a:gd name="connsiteY0" fmla="*/ 494585 h 961329"/>
                  <a:gd name="connsiteX1" fmla="*/ 299894 w 1414848"/>
                  <a:gd name="connsiteY1" fmla="*/ 94877 h 961329"/>
                  <a:gd name="connsiteX2" fmla="*/ 774501 w 1414848"/>
                  <a:gd name="connsiteY2" fmla="*/ 29765 h 961329"/>
                  <a:gd name="connsiteX3" fmla="*/ 1414848 w 1414848"/>
                  <a:gd name="connsiteY3" fmla="*/ 494585 h 961329"/>
                  <a:gd name="connsiteX4" fmla="*/ 713541 w 1414848"/>
                  <a:gd name="connsiteY4" fmla="*/ 951785 h 961329"/>
                  <a:gd name="connsiteX5" fmla="*/ 254174 w 1414848"/>
                  <a:gd name="connsiteY5" fmla="*/ 780679 h 961329"/>
                  <a:gd name="connsiteX6" fmla="*/ 12234 w 1414848"/>
                  <a:gd name="connsiteY6" fmla="*/ 494585 h 961329"/>
                  <a:gd name="connsiteX0" fmla="*/ 749 w 1403363"/>
                  <a:gd name="connsiteY0" fmla="*/ 494585 h 967303"/>
                  <a:gd name="connsiteX1" fmla="*/ 288409 w 1403363"/>
                  <a:gd name="connsiteY1" fmla="*/ 94877 h 967303"/>
                  <a:gd name="connsiteX2" fmla="*/ 763016 w 1403363"/>
                  <a:gd name="connsiteY2" fmla="*/ 29765 h 967303"/>
                  <a:gd name="connsiteX3" fmla="*/ 1403363 w 1403363"/>
                  <a:gd name="connsiteY3" fmla="*/ 494585 h 967303"/>
                  <a:gd name="connsiteX4" fmla="*/ 702056 w 1403363"/>
                  <a:gd name="connsiteY4" fmla="*/ 951785 h 967303"/>
                  <a:gd name="connsiteX5" fmla="*/ 372229 w 1403363"/>
                  <a:gd name="connsiteY5" fmla="*/ 826399 h 967303"/>
                  <a:gd name="connsiteX6" fmla="*/ 749 w 1403363"/>
                  <a:gd name="connsiteY6" fmla="*/ 494585 h 967303"/>
                  <a:gd name="connsiteX0" fmla="*/ 8 w 1402622"/>
                  <a:gd name="connsiteY0" fmla="*/ 494585 h 969993"/>
                  <a:gd name="connsiteX1" fmla="*/ 287668 w 1402622"/>
                  <a:gd name="connsiteY1" fmla="*/ 94877 h 969993"/>
                  <a:gd name="connsiteX2" fmla="*/ 762275 w 1402622"/>
                  <a:gd name="connsiteY2" fmla="*/ 29765 h 969993"/>
                  <a:gd name="connsiteX3" fmla="*/ 1402622 w 1402622"/>
                  <a:gd name="connsiteY3" fmla="*/ 494585 h 969993"/>
                  <a:gd name="connsiteX4" fmla="*/ 701315 w 1402622"/>
                  <a:gd name="connsiteY4" fmla="*/ 951785 h 969993"/>
                  <a:gd name="connsiteX5" fmla="*/ 280048 w 1402622"/>
                  <a:gd name="connsiteY5" fmla="*/ 841639 h 969993"/>
                  <a:gd name="connsiteX6" fmla="*/ 8 w 1402622"/>
                  <a:gd name="connsiteY6" fmla="*/ 494585 h 9699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02622" h="969993">
                    <a:moveTo>
                      <a:pt x="8" y="494585"/>
                    </a:moveTo>
                    <a:cubicBezTo>
                      <a:pt x="1278" y="370125"/>
                      <a:pt x="170784" y="171077"/>
                      <a:pt x="287668" y="94877"/>
                    </a:cubicBezTo>
                    <a:cubicBezTo>
                      <a:pt x="404552" y="18677"/>
                      <a:pt x="576449" y="-36853"/>
                      <a:pt x="762275" y="29765"/>
                    </a:cubicBezTo>
                    <a:cubicBezTo>
                      <a:pt x="948101" y="96383"/>
                      <a:pt x="1402622" y="242080"/>
                      <a:pt x="1402622" y="494585"/>
                    </a:cubicBezTo>
                    <a:cubicBezTo>
                      <a:pt x="1402622" y="747090"/>
                      <a:pt x="888411" y="893943"/>
                      <a:pt x="701315" y="951785"/>
                    </a:cubicBezTo>
                    <a:cubicBezTo>
                      <a:pt x="514219" y="1009627"/>
                      <a:pt x="396932" y="917839"/>
                      <a:pt x="280048" y="841639"/>
                    </a:cubicBezTo>
                    <a:cubicBezTo>
                      <a:pt x="163164" y="765439"/>
                      <a:pt x="-1262" y="619045"/>
                      <a:pt x="8" y="49458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3" name="椭圆 82"/>
              <p:cNvSpPr/>
              <p:nvPr/>
            </p:nvSpPr>
            <p:spPr>
              <a:xfrm>
                <a:off x="6899020" y="1158228"/>
                <a:ext cx="1402614" cy="113617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4" name="椭圆 83"/>
              <p:cNvSpPr/>
              <p:nvPr/>
            </p:nvSpPr>
            <p:spPr>
              <a:xfrm>
                <a:off x="3781919" y="1205824"/>
                <a:ext cx="1887692" cy="143813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5" name="椭圆 24"/>
              <p:cNvSpPr/>
              <p:nvPr/>
            </p:nvSpPr>
            <p:spPr>
              <a:xfrm>
                <a:off x="5055590" y="1158229"/>
                <a:ext cx="2742267" cy="1655019"/>
              </a:xfrm>
              <a:custGeom>
                <a:avLst/>
                <a:gdLst>
                  <a:gd name="connsiteX0" fmla="*/ 0 w 2665157"/>
                  <a:gd name="connsiteY0" fmla="*/ 825202 h 1650403"/>
                  <a:gd name="connsiteX1" fmla="*/ 1332579 w 2665157"/>
                  <a:gd name="connsiteY1" fmla="*/ 0 h 1650403"/>
                  <a:gd name="connsiteX2" fmla="*/ 2665158 w 2665157"/>
                  <a:gd name="connsiteY2" fmla="*/ 825202 h 1650403"/>
                  <a:gd name="connsiteX3" fmla="*/ 1332579 w 2665157"/>
                  <a:gd name="connsiteY3" fmla="*/ 1650404 h 1650403"/>
                  <a:gd name="connsiteX4" fmla="*/ 0 w 2665157"/>
                  <a:gd name="connsiteY4" fmla="*/ 825202 h 1650403"/>
                  <a:gd name="connsiteX0" fmla="*/ 35345 w 2700503"/>
                  <a:gd name="connsiteY0" fmla="*/ 825202 h 1682553"/>
                  <a:gd name="connsiteX1" fmla="*/ 1367924 w 2700503"/>
                  <a:gd name="connsiteY1" fmla="*/ 0 h 1682553"/>
                  <a:gd name="connsiteX2" fmla="*/ 2700503 w 2700503"/>
                  <a:gd name="connsiteY2" fmla="*/ 825202 h 1682553"/>
                  <a:gd name="connsiteX3" fmla="*/ 1367924 w 2700503"/>
                  <a:gd name="connsiteY3" fmla="*/ 1650404 h 1682553"/>
                  <a:gd name="connsiteX4" fmla="*/ 468910 w 2700503"/>
                  <a:gd name="connsiteY4" fmla="*/ 1447811 h 1682553"/>
                  <a:gd name="connsiteX5" fmla="*/ 35345 w 2700503"/>
                  <a:gd name="connsiteY5" fmla="*/ 825202 h 1682553"/>
                  <a:gd name="connsiteX0" fmla="*/ 35345 w 2742267"/>
                  <a:gd name="connsiteY0" fmla="*/ 825202 h 1655019"/>
                  <a:gd name="connsiteX1" fmla="*/ 1367924 w 2742267"/>
                  <a:gd name="connsiteY1" fmla="*/ 0 h 1655019"/>
                  <a:gd name="connsiteX2" fmla="*/ 2700503 w 2742267"/>
                  <a:gd name="connsiteY2" fmla="*/ 825202 h 1655019"/>
                  <a:gd name="connsiteX3" fmla="*/ 2312950 w 2742267"/>
                  <a:gd name="connsiteY3" fmla="*/ 1287791 h 1655019"/>
                  <a:gd name="connsiteX4" fmla="*/ 1367924 w 2742267"/>
                  <a:gd name="connsiteY4" fmla="*/ 1650404 h 1655019"/>
                  <a:gd name="connsiteX5" fmla="*/ 468910 w 2742267"/>
                  <a:gd name="connsiteY5" fmla="*/ 1447811 h 1655019"/>
                  <a:gd name="connsiteX6" fmla="*/ 35345 w 2742267"/>
                  <a:gd name="connsiteY6" fmla="*/ 825202 h 1655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742267" h="1655019">
                    <a:moveTo>
                      <a:pt x="35345" y="825202"/>
                    </a:moveTo>
                    <a:cubicBezTo>
                      <a:pt x="35345" y="369456"/>
                      <a:pt x="631961" y="0"/>
                      <a:pt x="1367924" y="0"/>
                    </a:cubicBezTo>
                    <a:cubicBezTo>
                      <a:pt x="2103887" y="0"/>
                      <a:pt x="2542999" y="610570"/>
                      <a:pt x="2700503" y="825202"/>
                    </a:cubicBezTo>
                    <a:cubicBezTo>
                      <a:pt x="2858007" y="1039834"/>
                      <a:pt x="2535046" y="1150257"/>
                      <a:pt x="2312950" y="1287791"/>
                    </a:cubicBezTo>
                    <a:cubicBezTo>
                      <a:pt x="2090854" y="1425325"/>
                      <a:pt x="1675264" y="1623734"/>
                      <a:pt x="1367924" y="1650404"/>
                    </a:cubicBezTo>
                    <a:cubicBezTo>
                      <a:pt x="1060584" y="1677074"/>
                      <a:pt x="691006" y="1585345"/>
                      <a:pt x="468910" y="1447811"/>
                    </a:cubicBezTo>
                    <a:cubicBezTo>
                      <a:pt x="246814" y="1310277"/>
                      <a:pt x="-114491" y="1066504"/>
                      <a:pt x="35345" y="82520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87" name="组合 86"/>
          <p:cNvGrpSpPr/>
          <p:nvPr/>
        </p:nvGrpSpPr>
        <p:grpSpPr>
          <a:xfrm>
            <a:off x="7306471" y="1748881"/>
            <a:ext cx="1347126" cy="664270"/>
            <a:chOff x="7161288" y="858427"/>
            <a:chExt cx="2099812" cy="1035420"/>
          </a:xfrm>
        </p:grpSpPr>
        <p:grpSp>
          <p:nvGrpSpPr>
            <p:cNvPr id="88" name="组合 87"/>
            <p:cNvGrpSpPr/>
            <p:nvPr/>
          </p:nvGrpSpPr>
          <p:grpSpPr>
            <a:xfrm>
              <a:off x="7161288" y="858427"/>
              <a:ext cx="2097665" cy="1035420"/>
              <a:chOff x="3026785" y="209550"/>
              <a:chExt cx="5274849" cy="2603698"/>
            </a:xfrm>
            <a:solidFill>
              <a:schemeClr val="bg1">
                <a:lumMod val="85000"/>
              </a:schemeClr>
            </a:solidFill>
          </p:grpSpPr>
          <p:sp>
            <p:nvSpPr>
              <p:cNvPr id="97" name="椭圆 96"/>
              <p:cNvSpPr/>
              <p:nvPr/>
            </p:nvSpPr>
            <p:spPr>
              <a:xfrm>
                <a:off x="4606488" y="209550"/>
                <a:ext cx="1689305" cy="159985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8" name="椭圆 97"/>
              <p:cNvSpPr/>
              <p:nvPr/>
            </p:nvSpPr>
            <p:spPr>
              <a:xfrm>
                <a:off x="3604837" y="879768"/>
                <a:ext cx="1223964" cy="914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9" name="椭圆 98"/>
              <p:cNvSpPr/>
              <p:nvPr/>
            </p:nvSpPr>
            <p:spPr>
              <a:xfrm>
                <a:off x="6032658" y="895008"/>
                <a:ext cx="1223964" cy="914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0" name="椭圆 21"/>
              <p:cNvSpPr/>
              <p:nvPr/>
            </p:nvSpPr>
            <p:spPr>
              <a:xfrm>
                <a:off x="3026785" y="1324411"/>
                <a:ext cx="1402622" cy="969993"/>
              </a:xfrm>
              <a:custGeom>
                <a:avLst/>
                <a:gdLst>
                  <a:gd name="connsiteX0" fmla="*/ 0 w 1402614"/>
                  <a:gd name="connsiteY0" fmla="*/ 457200 h 914400"/>
                  <a:gd name="connsiteX1" fmla="*/ 701307 w 1402614"/>
                  <a:gd name="connsiteY1" fmla="*/ 0 h 914400"/>
                  <a:gd name="connsiteX2" fmla="*/ 1402614 w 1402614"/>
                  <a:gd name="connsiteY2" fmla="*/ 457200 h 914400"/>
                  <a:gd name="connsiteX3" fmla="*/ 701307 w 1402614"/>
                  <a:gd name="connsiteY3" fmla="*/ 914400 h 914400"/>
                  <a:gd name="connsiteX4" fmla="*/ 0 w 1402614"/>
                  <a:gd name="connsiteY4" fmla="*/ 457200 h 914400"/>
                  <a:gd name="connsiteX0" fmla="*/ 35161 w 1437775"/>
                  <a:gd name="connsiteY0" fmla="*/ 465219 h 922419"/>
                  <a:gd name="connsiteX1" fmla="*/ 170421 w 1437775"/>
                  <a:gd name="connsiteY1" fmla="*/ 195051 h 922419"/>
                  <a:gd name="connsiteX2" fmla="*/ 736468 w 1437775"/>
                  <a:gd name="connsiteY2" fmla="*/ 8019 h 922419"/>
                  <a:gd name="connsiteX3" fmla="*/ 1437775 w 1437775"/>
                  <a:gd name="connsiteY3" fmla="*/ 465219 h 922419"/>
                  <a:gd name="connsiteX4" fmla="*/ 736468 w 1437775"/>
                  <a:gd name="connsiteY4" fmla="*/ 922419 h 922419"/>
                  <a:gd name="connsiteX5" fmla="*/ 35161 w 1437775"/>
                  <a:gd name="connsiteY5" fmla="*/ 465219 h 922419"/>
                  <a:gd name="connsiteX0" fmla="*/ 12234 w 1414848"/>
                  <a:gd name="connsiteY0" fmla="*/ 488836 h 946036"/>
                  <a:gd name="connsiteX1" fmla="*/ 299894 w 1414848"/>
                  <a:gd name="connsiteY1" fmla="*/ 89128 h 946036"/>
                  <a:gd name="connsiteX2" fmla="*/ 713541 w 1414848"/>
                  <a:gd name="connsiteY2" fmla="*/ 31636 h 946036"/>
                  <a:gd name="connsiteX3" fmla="*/ 1414848 w 1414848"/>
                  <a:gd name="connsiteY3" fmla="*/ 488836 h 946036"/>
                  <a:gd name="connsiteX4" fmla="*/ 713541 w 1414848"/>
                  <a:gd name="connsiteY4" fmla="*/ 946036 h 946036"/>
                  <a:gd name="connsiteX5" fmla="*/ 12234 w 1414848"/>
                  <a:gd name="connsiteY5" fmla="*/ 488836 h 946036"/>
                  <a:gd name="connsiteX0" fmla="*/ 12234 w 1414848"/>
                  <a:gd name="connsiteY0" fmla="*/ 494585 h 951785"/>
                  <a:gd name="connsiteX1" fmla="*/ 299894 w 1414848"/>
                  <a:gd name="connsiteY1" fmla="*/ 94877 h 951785"/>
                  <a:gd name="connsiteX2" fmla="*/ 774501 w 1414848"/>
                  <a:gd name="connsiteY2" fmla="*/ 29765 h 951785"/>
                  <a:gd name="connsiteX3" fmla="*/ 1414848 w 1414848"/>
                  <a:gd name="connsiteY3" fmla="*/ 494585 h 951785"/>
                  <a:gd name="connsiteX4" fmla="*/ 713541 w 1414848"/>
                  <a:gd name="connsiteY4" fmla="*/ 951785 h 951785"/>
                  <a:gd name="connsiteX5" fmla="*/ 12234 w 1414848"/>
                  <a:gd name="connsiteY5" fmla="*/ 494585 h 951785"/>
                  <a:gd name="connsiteX0" fmla="*/ 12234 w 1414848"/>
                  <a:gd name="connsiteY0" fmla="*/ 494585 h 961329"/>
                  <a:gd name="connsiteX1" fmla="*/ 299894 w 1414848"/>
                  <a:gd name="connsiteY1" fmla="*/ 94877 h 961329"/>
                  <a:gd name="connsiteX2" fmla="*/ 774501 w 1414848"/>
                  <a:gd name="connsiteY2" fmla="*/ 29765 h 961329"/>
                  <a:gd name="connsiteX3" fmla="*/ 1414848 w 1414848"/>
                  <a:gd name="connsiteY3" fmla="*/ 494585 h 961329"/>
                  <a:gd name="connsiteX4" fmla="*/ 713541 w 1414848"/>
                  <a:gd name="connsiteY4" fmla="*/ 951785 h 961329"/>
                  <a:gd name="connsiteX5" fmla="*/ 254174 w 1414848"/>
                  <a:gd name="connsiteY5" fmla="*/ 780679 h 961329"/>
                  <a:gd name="connsiteX6" fmla="*/ 12234 w 1414848"/>
                  <a:gd name="connsiteY6" fmla="*/ 494585 h 961329"/>
                  <a:gd name="connsiteX0" fmla="*/ 749 w 1403363"/>
                  <a:gd name="connsiteY0" fmla="*/ 494585 h 967303"/>
                  <a:gd name="connsiteX1" fmla="*/ 288409 w 1403363"/>
                  <a:gd name="connsiteY1" fmla="*/ 94877 h 967303"/>
                  <a:gd name="connsiteX2" fmla="*/ 763016 w 1403363"/>
                  <a:gd name="connsiteY2" fmla="*/ 29765 h 967303"/>
                  <a:gd name="connsiteX3" fmla="*/ 1403363 w 1403363"/>
                  <a:gd name="connsiteY3" fmla="*/ 494585 h 967303"/>
                  <a:gd name="connsiteX4" fmla="*/ 702056 w 1403363"/>
                  <a:gd name="connsiteY4" fmla="*/ 951785 h 967303"/>
                  <a:gd name="connsiteX5" fmla="*/ 372229 w 1403363"/>
                  <a:gd name="connsiteY5" fmla="*/ 826399 h 967303"/>
                  <a:gd name="connsiteX6" fmla="*/ 749 w 1403363"/>
                  <a:gd name="connsiteY6" fmla="*/ 494585 h 967303"/>
                  <a:gd name="connsiteX0" fmla="*/ 8 w 1402622"/>
                  <a:gd name="connsiteY0" fmla="*/ 494585 h 969993"/>
                  <a:gd name="connsiteX1" fmla="*/ 287668 w 1402622"/>
                  <a:gd name="connsiteY1" fmla="*/ 94877 h 969993"/>
                  <a:gd name="connsiteX2" fmla="*/ 762275 w 1402622"/>
                  <a:gd name="connsiteY2" fmla="*/ 29765 h 969993"/>
                  <a:gd name="connsiteX3" fmla="*/ 1402622 w 1402622"/>
                  <a:gd name="connsiteY3" fmla="*/ 494585 h 969993"/>
                  <a:gd name="connsiteX4" fmla="*/ 701315 w 1402622"/>
                  <a:gd name="connsiteY4" fmla="*/ 951785 h 969993"/>
                  <a:gd name="connsiteX5" fmla="*/ 280048 w 1402622"/>
                  <a:gd name="connsiteY5" fmla="*/ 841639 h 969993"/>
                  <a:gd name="connsiteX6" fmla="*/ 8 w 1402622"/>
                  <a:gd name="connsiteY6" fmla="*/ 494585 h 9699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02622" h="969993">
                    <a:moveTo>
                      <a:pt x="8" y="494585"/>
                    </a:moveTo>
                    <a:cubicBezTo>
                      <a:pt x="1278" y="370125"/>
                      <a:pt x="170784" y="171077"/>
                      <a:pt x="287668" y="94877"/>
                    </a:cubicBezTo>
                    <a:cubicBezTo>
                      <a:pt x="404552" y="18677"/>
                      <a:pt x="576449" y="-36853"/>
                      <a:pt x="762275" y="29765"/>
                    </a:cubicBezTo>
                    <a:cubicBezTo>
                      <a:pt x="948101" y="96383"/>
                      <a:pt x="1402622" y="242080"/>
                      <a:pt x="1402622" y="494585"/>
                    </a:cubicBezTo>
                    <a:cubicBezTo>
                      <a:pt x="1402622" y="747090"/>
                      <a:pt x="888411" y="893943"/>
                      <a:pt x="701315" y="951785"/>
                    </a:cubicBezTo>
                    <a:cubicBezTo>
                      <a:pt x="514219" y="1009627"/>
                      <a:pt x="396932" y="917839"/>
                      <a:pt x="280048" y="841639"/>
                    </a:cubicBezTo>
                    <a:cubicBezTo>
                      <a:pt x="163164" y="765439"/>
                      <a:pt x="-1262" y="619045"/>
                      <a:pt x="8" y="49458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1" name="椭圆 100"/>
              <p:cNvSpPr/>
              <p:nvPr/>
            </p:nvSpPr>
            <p:spPr>
              <a:xfrm>
                <a:off x="6899020" y="1158228"/>
                <a:ext cx="1402614" cy="113617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2" name="椭圆 101"/>
              <p:cNvSpPr/>
              <p:nvPr/>
            </p:nvSpPr>
            <p:spPr>
              <a:xfrm>
                <a:off x="3781919" y="1205824"/>
                <a:ext cx="1887692" cy="143813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3" name="椭圆 24"/>
              <p:cNvSpPr/>
              <p:nvPr/>
            </p:nvSpPr>
            <p:spPr>
              <a:xfrm>
                <a:off x="5055590" y="1158229"/>
                <a:ext cx="2742267" cy="1655019"/>
              </a:xfrm>
              <a:custGeom>
                <a:avLst/>
                <a:gdLst>
                  <a:gd name="connsiteX0" fmla="*/ 0 w 2665157"/>
                  <a:gd name="connsiteY0" fmla="*/ 825202 h 1650403"/>
                  <a:gd name="connsiteX1" fmla="*/ 1332579 w 2665157"/>
                  <a:gd name="connsiteY1" fmla="*/ 0 h 1650403"/>
                  <a:gd name="connsiteX2" fmla="*/ 2665158 w 2665157"/>
                  <a:gd name="connsiteY2" fmla="*/ 825202 h 1650403"/>
                  <a:gd name="connsiteX3" fmla="*/ 1332579 w 2665157"/>
                  <a:gd name="connsiteY3" fmla="*/ 1650404 h 1650403"/>
                  <a:gd name="connsiteX4" fmla="*/ 0 w 2665157"/>
                  <a:gd name="connsiteY4" fmla="*/ 825202 h 1650403"/>
                  <a:gd name="connsiteX0" fmla="*/ 35345 w 2700503"/>
                  <a:gd name="connsiteY0" fmla="*/ 825202 h 1682553"/>
                  <a:gd name="connsiteX1" fmla="*/ 1367924 w 2700503"/>
                  <a:gd name="connsiteY1" fmla="*/ 0 h 1682553"/>
                  <a:gd name="connsiteX2" fmla="*/ 2700503 w 2700503"/>
                  <a:gd name="connsiteY2" fmla="*/ 825202 h 1682553"/>
                  <a:gd name="connsiteX3" fmla="*/ 1367924 w 2700503"/>
                  <a:gd name="connsiteY3" fmla="*/ 1650404 h 1682553"/>
                  <a:gd name="connsiteX4" fmla="*/ 468910 w 2700503"/>
                  <a:gd name="connsiteY4" fmla="*/ 1447811 h 1682553"/>
                  <a:gd name="connsiteX5" fmla="*/ 35345 w 2700503"/>
                  <a:gd name="connsiteY5" fmla="*/ 825202 h 1682553"/>
                  <a:gd name="connsiteX0" fmla="*/ 35345 w 2742267"/>
                  <a:gd name="connsiteY0" fmla="*/ 825202 h 1655019"/>
                  <a:gd name="connsiteX1" fmla="*/ 1367924 w 2742267"/>
                  <a:gd name="connsiteY1" fmla="*/ 0 h 1655019"/>
                  <a:gd name="connsiteX2" fmla="*/ 2700503 w 2742267"/>
                  <a:gd name="connsiteY2" fmla="*/ 825202 h 1655019"/>
                  <a:gd name="connsiteX3" fmla="*/ 2312950 w 2742267"/>
                  <a:gd name="connsiteY3" fmla="*/ 1287791 h 1655019"/>
                  <a:gd name="connsiteX4" fmla="*/ 1367924 w 2742267"/>
                  <a:gd name="connsiteY4" fmla="*/ 1650404 h 1655019"/>
                  <a:gd name="connsiteX5" fmla="*/ 468910 w 2742267"/>
                  <a:gd name="connsiteY5" fmla="*/ 1447811 h 1655019"/>
                  <a:gd name="connsiteX6" fmla="*/ 35345 w 2742267"/>
                  <a:gd name="connsiteY6" fmla="*/ 825202 h 1655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742267" h="1655019">
                    <a:moveTo>
                      <a:pt x="35345" y="825202"/>
                    </a:moveTo>
                    <a:cubicBezTo>
                      <a:pt x="35345" y="369456"/>
                      <a:pt x="631961" y="0"/>
                      <a:pt x="1367924" y="0"/>
                    </a:cubicBezTo>
                    <a:cubicBezTo>
                      <a:pt x="2103887" y="0"/>
                      <a:pt x="2542999" y="610570"/>
                      <a:pt x="2700503" y="825202"/>
                    </a:cubicBezTo>
                    <a:cubicBezTo>
                      <a:pt x="2858007" y="1039834"/>
                      <a:pt x="2535046" y="1150257"/>
                      <a:pt x="2312950" y="1287791"/>
                    </a:cubicBezTo>
                    <a:cubicBezTo>
                      <a:pt x="2090854" y="1425325"/>
                      <a:pt x="1675264" y="1623734"/>
                      <a:pt x="1367924" y="1650404"/>
                    </a:cubicBezTo>
                    <a:cubicBezTo>
                      <a:pt x="1060584" y="1677074"/>
                      <a:pt x="691006" y="1585345"/>
                      <a:pt x="468910" y="1447811"/>
                    </a:cubicBezTo>
                    <a:cubicBezTo>
                      <a:pt x="246814" y="1310277"/>
                      <a:pt x="-114491" y="1066504"/>
                      <a:pt x="35345" y="82520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89" name="组合 88"/>
            <p:cNvGrpSpPr/>
            <p:nvPr/>
          </p:nvGrpSpPr>
          <p:grpSpPr>
            <a:xfrm>
              <a:off x="7163435" y="858427"/>
              <a:ext cx="2097665" cy="929214"/>
              <a:chOff x="3026785" y="209550"/>
              <a:chExt cx="5274849" cy="2603698"/>
            </a:xfrm>
            <a:solidFill>
              <a:schemeClr val="bg1"/>
            </a:solidFill>
          </p:grpSpPr>
          <p:sp>
            <p:nvSpPr>
              <p:cNvPr id="90" name="椭圆 89"/>
              <p:cNvSpPr/>
              <p:nvPr/>
            </p:nvSpPr>
            <p:spPr>
              <a:xfrm>
                <a:off x="4606488" y="209550"/>
                <a:ext cx="1689305" cy="159985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椭圆 90"/>
              <p:cNvSpPr/>
              <p:nvPr/>
            </p:nvSpPr>
            <p:spPr>
              <a:xfrm>
                <a:off x="3604837" y="879768"/>
                <a:ext cx="1223964" cy="914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2" name="椭圆 91"/>
              <p:cNvSpPr/>
              <p:nvPr/>
            </p:nvSpPr>
            <p:spPr>
              <a:xfrm>
                <a:off x="6032658" y="895008"/>
                <a:ext cx="1223964" cy="914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3" name="椭圆 21"/>
              <p:cNvSpPr/>
              <p:nvPr/>
            </p:nvSpPr>
            <p:spPr>
              <a:xfrm>
                <a:off x="3026785" y="1324411"/>
                <a:ext cx="1402622" cy="969993"/>
              </a:xfrm>
              <a:custGeom>
                <a:avLst/>
                <a:gdLst>
                  <a:gd name="connsiteX0" fmla="*/ 0 w 1402614"/>
                  <a:gd name="connsiteY0" fmla="*/ 457200 h 914400"/>
                  <a:gd name="connsiteX1" fmla="*/ 701307 w 1402614"/>
                  <a:gd name="connsiteY1" fmla="*/ 0 h 914400"/>
                  <a:gd name="connsiteX2" fmla="*/ 1402614 w 1402614"/>
                  <a:gd name="connsiteY2" fmla="*/ 457200 h 914400"/>
                  <a:gd name="connsiteX3" fmla="*/ 701307 w 1402614"/>
                  <a:gd name="connsiteY3" fmla="*/ 914400 h 914400"/>
                  <a:gd name="connsiteX4" fmla="*/ 0 w 1402614"/>
                  <a:gd name="connsiteY4" fmla="*/ 457200 h 914400"/>
                  <a:gd name="connsiteX0" fmla="*/ 35161 w 1437775"/>
                  <a:gd name="connsiteY0" fmla="*/ 465219 h 922419"/>
                  <a:gd name="connsiteX1" fmla="*/ 170421 w 1437775"/>
                  <a:gd name="connsiteY1" fmla="*/ 195051 h 922419"/>
                  <a:gd name="connsiteX2" fmla="*/ 736468 w 1437775"/>
                  <a:gd name="connsiteY2" fmla="*/ 8019 h 922419"/>
                  <a:gd name="connsiteX3" fmla="*/ 1437775 w 1437775"/>
                  <a:gd name="connsiteY3" fmla="*/ 465219 h 922419"/>
                  <a:gd name="connsiteX4" fmla="*/ 736468 w 1437775"/>
                  <a:gd name="connsiteY4" fmla="*/ 922419 h 922419"/>
                  <a:gd name="connsiteX5" fmla="*/ 35161 w 1437775"/>
                  <a:gd name="connsiteY5" fmla="*/ 465219 h 922419"/>
                  <a:gd name="connsiteX0" fmla="*/ 12234 w 1414848"/>
                  <a:gd name="connsiteY0" fmla="*/ 488836 h 946036"/>
                  <a:gd name="connsiteX1" fmla="*/ 299894 w 1414848"/>
                  <a:gd name="connsiteY1" fmla="*/ 89128 h 946036"/>
                  <a:gd name="connsiteX2" fmla="*/ 713541 w 1414848"/>
                  <a:gd name="connsiteY2" fmla="*/ 31636 h 946036"/>
                  <a:gd name="connsiteX3" fmla="*/ 1414848 w 1414848"/>
                  <a:gd name="connsiteY3" fmla="*/ 488836 h 946036"/>
                  <a:gd name="connsiteX4" fmla="*/ 713541 w 1414848"/>
                  <a:gd name="connsiteY4" fmla="*/ 946036 h 946036"/>
                  <a:gd name="connsiteX5" fmla="*/ 12234 w 1414848"/>
                  <a:gd name="connsiteY5" fmla="*/ 488836 h 946036"/>
                  <a:gd name="connsiteX0" fmla="*/ 12234 w 1414848"/>
                  <a:gd name="connsiteY0" fmla="*/ 494585 h 951785"/>
                  <a:gd name="connsiteX1" fmla="*/ 299894 w 1414848"/>
                  <a:gd name="connsiteY1" fmla="*/ 94877 h 951785"/>
                  <a:gd name="connsiteX2" fmla="*/ 774501 w 1414848"/>
                  <a:gd name="connsiteY2" fmla="*/ 29765 h 951785"/>
                  <a:gd name="connsiteX3" fmla="*/ 1414848 w 1414848"/>
                  <a:gd name="connsiteY3" fmla="*/ 494585 h 951785"/>
                  <a:gd name="connsiteX4" fmla="*/ 713541 w 1414848"/>
                  <a:gd name="connsiteY4" fmla="*/ 951785 h 951785"/>
                  <a:gd name="connsiteX5" fmla="*/ 12234 w 1414848"/>
                  <a:gd name="connsiteY5" fmla="*/ 494585 h 951785"/>
                  <a:gd name="connsiteX0" fmla="*/ 12234 w 1414848"/>
                  <a:gd name="connsiteY0" fmla="*/ 494585 h 961329"/>
                  <a:gd name="connsiteX1" fmla="*/ 299894 w 1414848"/>
                  <a:gd name="connsiteY1" fmla="*/ 94877 h 961329"/>
                  <a:gd name="connsiteX2" fmla="*/ 774501 w 1414848"/>
                  <a:gd name="connsiteY2" fmla="*/ 29765 h 961329"/>
                  <a:gd name="connsiteX3" fmla="*/ 1414848 w 1414848"/>
                  <a:gd name="connsiteY3" fmla="*/ 494585 h 961329"/>
                  <a:gd name="connsiteX4" fmla="*/ 713541 w 1414848"/>
                  <a:gd name="connsiteY4" fmla="*/ 951785 h 961329"/>
                  <a:gd name="connsiteX5" fmla="*/ 254174 w 1414848"/>
                  <a:gd name="connsiteY5" fmla="*/ 780679 h 961329"/>
                  <a:gd name="connsiteX6" fmla="*/ 12234 w 1414848"/>
                  <a:gd name="connsiteY6" fmla="*/ 494585 h 961329"/>
                  <a:gd name="connsiteX0" fmla="*/ 749 w 1403363"/>
                  <a:gd name="connsiteY0" fmla="*/ 494585 h 967303"/>
                  <a:gd name="connsiteX1" fmla="*/ 288409 w 1403363"/>
                  <a:gd name="connsiteY1" fmla="*/ 94877 h 967303"/>
                  <a:gd name="connsiteX2" fmla="*/ 763016 w 1403363"/>
                  <a:gd name="connsiteY2" fmla="*/ 29765 h 967303"/>
                  <a:gd name="connsiteX3" fmla="*/ 1403363 w 1403363"/>
                  <a:gd name="connsiteY3" fmla="*/ 494585 h 967303"/>
                  <a:gd name="connsiteX4" fmla="*/ 702056 w 1403363"/>
                  <a:gd name="connsiteY4" fmla="*/ 951785 h 967303"/>
                  <a:gd name="connsiteX5" fmla="*/ 372229 w 1403363"/>
                  <a:gd name="connsiteY5" fmla="*/ 826399 h 967303"/>
                  <a:gd name="connsiteX6" fmla="*/ 749 w 1403363"/>
                  <a:gd name="connsiteY6" fmla="*/ 494585 h 967303"/>
                  <a:gd name="connsiteX0" fmla="*/ 8 w 1402622"/>
                  <a:gd name="connsiteY0" fmla="*/ 494585 h 969993"/>
                  <a:gd name="connsiteX1" fmla="*/ 287668 w 1402622"/>
                  <a:gd name="connsiteY1" fmla="*/ 94877 h 969993"/>
                  <a:gd name="connsiteX2" fmla="*/ 762275 w 1402622"/>
                  <a:gd name="connsiteY2" fmla="*/ 29765 h 969993"/>
                  <a:gd name="connsiteX3" fmla="*/ 1402622 w 1402622"/>
                  <a:gd name="connsiteY3" fmla="*/ 494585 h 969993"/>
                  <a:gd name="connsiteX4" fmla="*/ 701315 w 1402622"/>
                  <a:gd name="connsiteY4" fmla="*/ 951785 h 969993"/>
                  <a:gd name="connsiteX5" fmla="*/ 280048 w 1402622"/>
                  <a:gd name="connsiteY5" fmla="*/ 841639 h 969993"/>
                  <a:gd name="connsiteX6" fmla="*/ 8 w 1402622"/>
                  <a:gd name="connsiteY6" fmla="*/ 494585 h 9699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02622" h="969993">
                    <a:moveTo>
                      <a:pt x="8" y="494585"/>
                    </a:moveTo>
                    <a:cubicBezTo>
                      <a:pt x="1278" y="370125"/>
                      <a:pt x="170784" y="171077"/>
                      <a:pt x="287668" y="94877"/>
                    </a:cubicBezTo>
                    <a:cubicBezTo>
                      <a:pt x="404552" y="18677"/>
                      <a:pt x="576449" y="-36853"/>
                      <a:pt x="762275" y="29765"/>
                    </a:cubicBezTo>
                    <a:cubicBezTo>
                      <a:pt x="948101" y="96383"/>
                      <a:pt x="1402622" y="242080"/>
                      <a:pt x="1402622" y="494585"/>
                    </a:cubicBezTo>
                    <a:cubicBezTo>
                      <a:pt x="1402622" y="747090"/>
                      <a:pt x="888411" y="893943"/>
                      <a:pt x="701315" y="951785"/>
                    </a:cubicBezTo>
                    <a:cubicBezTo>
                      <a:pt x="514219" y="1009627"/>
                      <a:pt x="396932" y="917839"/>
                      <a:pt x="280048" y="841639"/>
                    </a:cubicBezTo>
                    <a:cubicBezTo>
                      <a:pt x="163164" y="765439"/>
                      <a:pt x="-1262" y="619045"/>
                      <a:pt x="8" y="49458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4" name="椭圆 93"/>
              <p:cNvSpPr/>
              <p:nvPr/>
            </p:nvSpPr>
            <p:spPr>
              <a:xfrm>
                <a:off x="6899020" y="1158228"/>
                <a:ext cx="1402614" cy="113617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5" name="椭圆 94"/>
              <p:cNvSpPr/>
              <p:nvPr/>
            </p:nvSpPr>
            <p:spPr>
              <a:xfrm>
                <a:off x="3781919" y="1205824"/>
                <a:ext cx="1887692" cy="143813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6" name="椭圆 24"/>
              <p:cNvSpPr/>
              <p:nvPr/>
            </p:nvSpPr>
            <p:spPr>
              <a:xfrm>
                <a:off x="5055590" y="1158229"/>
                <a:ext cx="2742267" cy="1655019"/>
              </a:xfrm>
              <a:custGeom>
                <a:avLst/>
                <a:gdLst>
                  <a:gd name="connsiteX0" fmla="*/ 0 w 2665157"/>
                  <a:gd name="connsiteY0" fmla="*/ 825202 h 1650403"/>
                  <a:gd name="connsiteX1" fmla="*/ 1332579 w 2665157"/>
                  <a:gd name="connsiteY1" fmla="*/ 0 h 1650403"/>
                  <a:gd name="connsiteX2" fmla="*/ 2665158 w 2665157"/>
                  <a:gd name="connsiteY2" fmla="*/ 825202 h 1650403"/>
                  <a:gd name="connsiteX3" fmla="*/ 1332579 w 2665157"/>
                  <a:gd name="connsiteY3" fmla="*/ 1650404 h 1650403"/>
                  <a:gd name="connsiteX4" fmla="*/ 0 w 2665157"/>
                  <a:gd name="connsiteY4" fmla="*/ 825202 h 1650403"/>
                  <a:gd name="connsiteX0" fmla="*/ 35345 w 2700503"/>
                  <a:gd name="connsiteY0" fmla="*/ 825202 h 1682553"/>
                  <a:gd name="connsiteX1" fmla="*/ 1367924 w 2700503"/>
                  <a:gd name="connsiteY1" fmla="*/ 0 h 1682553"/>
                  <a:gd name="connsiteX2" fmla="*/ 2700503 w 2700503"/>
                  <a:gd name="connsiteY2" fmla="*/ 825202 h 1682553"/>
                  <a:gd name="connsiteX3" fmla="*/ 1367924 w 2700503"/>
                  <a:gd name="connsiteY3" fmla="*/ 1650404 h 1682553"/>
                  <a:gd name="connsiteX4" fmla="*/ 468910 w 2700503"/>
                  <a:gd name="connsiteY4" fmla="*/ 1447811 h 1682553"/>
                  <a:gd name="connsiteX5" fmla="*/ 35345 w 2700503"/>
                  <a:gd name="connsiteY5" fmla="*/ 825202 h 1682553"/>
                  <a:gd name="connsiteX0" fmla="*/ 35345 w 2742267"/>
                  <a:gd name="connsiteY0" fmla="*/ 825202 h 1655019"/>
                  <a:gd name="connsiteX1" fmla="*/ 1367924 w 2742267"/>
                  <a:gd name="connsiteY1" fmla="*/ 0 h 1655019"/>
                  <a:gd name="connsiteX2" fmla="*/ 2700503 w 2742267"/>
                  <a:gd name="connsiteY2" fmla="*/ 825202 h 1655019"/>
                  <a:gd name="connsiteX3" fmla="*/ 2312950 w 2742267"/>
                  <a:gd name="connsiteY3" fmla="*/ 1287791 h 1655019"/>
                  <a:gd name="connsiteX4" fmla="*/ 1367924 w 2742267"/>
                  <a:gd name="connsiteY4" fmla="*/ 1650404 h 1655019"/>
                  <a:gd name="connsiteX5" fmla="*/ 468910 w 2742267"/>
                  <a:gd name="connsiteY5" fmla="*/ 1447811 h 1655019"/>
                  <a:gd name="connsiteX6" fmla="*/ 35345 w 2742267"/>
                  <a:gd name="connsiteY6" fmla="*/ 825202 h 1655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742267" h="1655019">
                    <a:moveTo>
                      <a:pt x="35345" y="825202"/>
                    </a:moveTo>
                    <a:cubicBezTo>
                      <a:pt x="35345" y="369456"/>
                      <a:pt x="631961" y="0"/>
                      <a:pt x="1367924" y="0"/>
                    </a:cubicBezTo>
                    <a:cubicBezTo>
                      <a:pt x="2103887" y="0"/>
                      <a:pt x="2542999" y="610570"/>
                      <a:pt x="2700503" y="825202"/>
                    </a:cubicBezTo>
                    <a:cubicBezTo>
                      <a:pt x="2858007" y="1039834"/>
                      <a:pt x="2535046" y="1150257"/>
                      <a:pt x="2312950" y="1287791"/>
                    </a:cubicBezTo>
                    <a:cubicBezTo>
                      <a:pt x="2090854" y="1425325"/>
                      <a:pt x="1675264" y="1623734"/>
                      <a:pt x="1367924" y="1650404"/>
                    </a:cubicBezTo>
                    <a:cubicBezTo>
                      <a:pt x="1060584" y="1677074"/>
                      <a:pt x="691006" y="1585345"/>
                      <a:pt x="468910" y="1447811"/>
                    </a:cubicBezTo>
                    <a:cubicBezTo>
                      <a:pt x="246814" y="1310277"/>
                      <a:pt x="-114491" y="1066504"/>
                      <a:pt x="35345" y="82520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04" name="组合 103"/>
          <p:cNvGrpSpPr/>
          <p:nvPr/>
        </p:nvGrpSpPr>
        <p:grpSpPr>
          <a:xfrm>
            <a:off x="10844874" y="2631149"/>
            <a:ext cx="1347126" cy="664270"/>
            <a:chOff x="7161288" y="858427"/>
            <a:chExt cx="2099812" cy="1035420"/>
          </a:xfrm>
        </p:grpSpPr>
        <p:grpSp>
          <p:nvGrpSpPr>
            <p:cNvPr id="105" name="组合 104"/>
            <p:cNvGrpSpPr/>
            <p:nvPr/>
          </p:nvGrpSpPr>
          <p:grpSpPr>
            <a:xfrm>
              <a:off x="7161288" y="858427"/>
              <a:ext cx="2097665" cy="1035420"/>
              <a:chOff x="3026785" y="209550"/>
              <a:chExt cx="5274849" cy="2603698"/>
            </a:xfrm>
            <a:solidFill>
              <a:schemeClr val="bg1">
                <a:lumMod val="85000"/>
              </a:schemeClr>
            </a:solidFill>
          </p:grpSpPr>
          <p:sp>
            <p:nvSpPr>
              <p:cNvPr id="114" name="椭圆 113"/>
              <p:cNvSpPr/>
              <p:nvPr/>
            </p:nvSpPr>
            <p:spPr>
              <a:xfrm>
                <a:off x="4606488" y="209550"/>
                <a:ext cx="1689305" cy="159985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5" name="椭圆 114"/>
              <p:cNvSpPr/>
              <p:nvPr/>
            </p:nvSpPr>
            <p:spPr>
              <a:xfrm>
                <a:off x="3604837" y="879768"/>
                <a:ext cx="1223964" cy="914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6" name="椭圆 115"/>
              <p:cNvSpPr/>
              <p:nvPr/>
            </p:nvSpPr>
            <p:spPr>
              <a:xfrm>
                <a:off x="6032658" y="895008"/>
                <a:ext cx="1223964" cy="914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7" name="椭圆 21"/>
              <p:cNvSpPr/>
              <p:nvPr/>
            </p:nvSpPr>
            <p:spPr>
              <a:xfrm>
                <a:off x="3026785" y="1324411"/>
                <a:ext cx="1402622" cy="969993"/>
              </a:xfrm>
              <a:custGeom>
                <a:avLst/>
                <a:gdLst>
                  <a:gd name="connsiteX0" fmla="*/ 0 w 1402614"/>
                  <a:gd name="connsiteY0" fmla="*/ 457200 h 914400"/>
                  <a:gd name="connsiteX1" fmla="*/ 701307 w 1402614"/>
                  <a:gd name="connsiteY1" fmla="*/ 0 h 914400"/>
                  <a:gd name="connsiteX2" fmla="*/ 1402614 w 1402614"/>
                  <a:gd name="connsiteY2" fmla="*/ 457200 h 914400"/>
                  <a:gd name="connsiteX3" fmla="*/ 701307 w 1402614"/>
                  <a:gd name="connsiteY3" fmla="*/ 914400 h 914400"/>
                  <a:gd name="connsiteX4" fmla="*/ 0 w 1402614"/>
                  <a:gd name="connsiteY4" fmla="*/ 457200 h 914400"/>
                  <a:gd name="connsiteX0" fmla="*/ 35161 w 1437775"/>
                  <a:gd name="connsiteY0" fmla="*/ 465219 h 922419"/>
                  <a:gd name="connsiteX1" fmla="*/ 170421 w 1437775"/>
                  <a:gd name="connsiteY1" fmla="*/ 195051 h 922419"/>
                  <a:gd name="connsiteX2" fmla="*/ 736468 w 1437775"/>
                  <a:gd name="connsiteY2" fmla="*/ 8019 h 922419"/>
                  <a:gd name="connsiteX3" fmla="*/ 1437775 w 1437775"/>
                  <a:gd name="connsiteY3" fmla="*/ 465219 h 922419"/>
                  <a:gd name="connsiteX4" fmla="*/ 736468 w 1437775"/>
                  <a:gd name="connsiteY4" fmla="*/ 922419 h 922419"/>
                  <a:gd name="connsiteX5" fmla="*/ 35161 w 1437775"/>
                  <a:gd name="connsiteY5" fmla="*/ 465219 h 922419"/>
                  <a:gd name="connsiteX0" fmla="*/ 12234 w 1414848"/>
                  <a:gd name="connsiteY0" fmla="*/ 488836 h 946036"/>
                  <a:gd name="connsiteX1" fmla="*/ 299894 w 1414848"/>
                  <a:gd name="connsiteY1" fmla="*/ 89128 h 946036"/>
                  <a:gd name="connsiteX2" fmla="*/ 713541 w 1414848"/>
                  <a:gd name="connsiteY2" fmla="*/ 31636 h 946036"/>
                  <a:gd name="connsiteX3" fmla="*/ 1414848 w 1414848"/>
                  <a:gd name="connsiteY3" fmla="*/ 488836 h 946036"/>
                  <a:gd name="connsiteX4" fmla="*/ 713541 w 1414848"/>
                  <a:gd name="connsiteY4" fmla="*/ 946036 h 946036"/>
                  <a:gd name="connsiteX5" fmla="*/ 12234 w 1414848"/>
                  <a:gd name="connsiteY5" fmla="*/ 488836 h 946036"/>
                  <a:gd name="connsiteX0" fmla="*/ 12234 w 1414848"/>
                  <a:gd name="connsiteY0" fmla="*/ 494585 h 951785"/>
                  <a:gd name="connsiteX1" fmla="*/ 299894 w 1414848"/>
                  <a:gd name="connsiteY1" fmla="*/ 94877 h 951785"/>
                  <a:gd name="connsiteX2" fmla="*/ 774501 w 1414848"/>
                  <a:gd name="connsiteY2" fmla="*/ 29765 h 951785"/>
                  <a:gd name="connsiteX3" fmla="*/ 1414848 w 1414848"/>
                  <a:gd name="connsiteY3" fmla="*/ 494585 h 951785"/>
                  <a:gd name="connsiteX4" fmla="*/ 713541 w 1414848"/>
                  <a:gd name="connsiteY4" fmla="*/ 951785 h 951785"/>
                  <a:gd name="connsiteX5" fmla="*/ 12234 w 1414848"/>
                  <a:gd name="connsiteY5" fmla="*/ 494585 h 951785"/>
                  <a:gd name="connsiteX0" fmla="*/ 12234 w 1414848"/>
                  <a:gd name="connsiteY0" fmla="*/ 494585 h 961329"/>
                  <a:gd name="connsiteX1" fmla="*/ 299894 w 1414848"/>
                  <a:gd name="connsiteY1" fmla="*/ 94877 h 961329"/>
                  <a:gd name="connsiteX2" fmla="*/ 774501 w 1414848"/>
                  <a:gd name="connsiteY2" fmla="*/ 29765 h 961329"/>
                  <a:gd name="connsiteX3" fmla="*/ 1414848 w 1414848"/>
                  <a:gd name="connsiteY3" fmla="*/ 494585 h 961329"/>
                  <a:gd name="connsiteX4" fmla="*/ 713541 w 1414848"/>
                  <a:gd name="connsiteY4" fmla="*/ 951785 h 961329"/>
                  <a:gd name="connsiteX5" fmla="*/ 254174 w 1414848"/>
                  <a:gd name="connsiteY5" fmla="*/ 780679 h 961329"/>
                  <a:gd name="connsiteX6" fmla="*/ 12234 w 1414848"/>
                  <a:gd name="connsiteY6" fmla="*/ 494585 h 961329"/>
                  <a:gd name="connsiteX0" fmla="*/ 749 w 1403363"/>
                  <a:gd name="connsiteY0" fmla="*/ 494585 h 967303"/>
                  <a:gd name="connsiteX1" fmla="*/ 288409 w 1403363"/>
                  <a:gd name="connsiteY1" fmla="*/ 94877 h 967303"/>
                  <a:gd name="connsiteX2" fmla="*/ 763016 w 1403363"/>
                  <a:gd name="connsiteY2" fmla="*/ 29765 h 967303"/>
                  <a:gd name="connsiteX3" fmla="*/ 1403363 w 1403363"/>
                  <a:gd name="connsiteY3" fmla="*/ 494585 h 967303"/>
                  <a:gd name="connsiteX4" fmla="*/ 702056 w 1403363"/>
                  <a:gd name="connsiteY4" fmla="*/ 951785 h 967303"/>
                  <a:gd name="connsiteX5" fmla="*/ 372229 w 1403363"/>
                  <a:gd name="connsiteY5" fmla="*/ 826399 h 967303"/>
                  <a:gd name="connsiteX6" fmla="*/ 749 w 1403363"/>
                  <a:gd name="connsiteY6" fmla="*/ 494585 h 967303"/>
                  <a:gd name="connsiteX0" fmla="*/ 8 w 1402622"/>
                  <a:gd name="connsiteY0" fmla="*/ 494585 h 969993"/>
                  <a:gd name="connsiteX1" fmla="*/ 287668 w 1402622"/>
                  <a:gd name="connsiteY1" fmla="*/ 94877 h 969993"/>
                  <a:gd name="connsiteX2" fmla="*/ 762275 w 1402622"/>
                  <a:gd name="connsiteY2" fmla="*/ 29765 h 969993"/>
                  <a:gd name="connsiteX3" fmla="*/ 1402622 w 1402622"/>
                  <a:gd name="connsiteY3" fmla="*/ 494585 h 969993"/>
                  <a:gd name="connsiteX4" fmla="*/ 701315 w 1402622"/>
                  <a:gd name="connsiteY4" fmla="*/ 951785 h 969993"/>
                  <a:gd name="connsiteX5" fmla="*/ 280048 w 1402622"/>
                  <a:gd name="connsiteY5" fmla="*/ 841639 h 969993"/>
                  <a:gd name="connsiteX6" fmla="*/ 8 w 1402622"/>
                  <a:gd name="connsiteY6" fmla="*/ 494585 h 9699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02622" h="969993">
                    <a:moveTo>
                      <a:pt x="8" y="494585"/>
                    </a:moveTo>
                    <a:cubicBezTo>
                      <a:pt x="1278" y="370125"/>
                      <a:pt x="170784" y="171077"/>
                      <a:pt x="287668" y="94877"/>
                    </a:cubicBezTo>
                    <a:cubicBezTo>
                      <a:pt x="404552" y="18677"/>
                      <a:pt x="576449" y="-36853"/>
                      <a:pt x="762275" y="29765"/>
                    </a:cubicBezTo>
                    <a:cubicBezTo>
                      <a:pt x="948101" y="96383"/>
                      <a:pt x="1402622" y="242080"/>
                      <a:pt x="1402622" y="494585"/>
                    </a:cubicBezTo>
                    <a:cubicBezTo>
                      <a:pt x="1402622" y="747090"/>
                      <a:pt x="888411" y="893943"/>
                      <a:pt x="701315" y="951785"/>
                    </a:cubicBezTo>
                    <a:cubicBezTo>
                      <a:pt x="514219" y="1009627"/>
                      <a:pt x="396932" y="917839"/>
                      <a:pt x="280048" y="841639"/>
                    </a:cubicBezTo>
                    <a:cubicBezTo>
                      <a:pt x="163164" y="765439"/>
                      <a:pt x="-1262" y="619045"/>
                      <a:pt x="8" y="49458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8" name="椭圆 117"/>
              <p:cNvSpPr/>
              <p:nvPr/>
            </p:nvSpPr>
            <p:spPr>
              <a:xfrm>
                <a:off x="6899020" y="1158228"/>
                <a:ext cx="1402614" cy="113617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9" name="椭圆 118"/>
              <p:cNvSpPr/>
              <p:nvPr/>
            </p:nvSpPr>
            <p:spPr>
              <a:xfrm>
                <a:off x="3781919" y="1205824"/>
                <a:ext cx="1887692" cy="143813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0" name="椭圆 24"/>
              <p:cNvSpPr/>
              <p:nvPr/>
            </p:nvSpPr>
            <p:spPr>
              <a:xfrm>
                <a:off x="5055590" y="1158229"/>
                <a:ext cx="2742267" cy="1655019"/>
              </a:xfrm>
              <a:custGeom>
                <a:avLst/>
                <a:gdLst>
                  <a:gd name="connsiteX0" fmla="*/ 0 w 2665157"/>
                  <a:gd name="connsiteY0" fmla="*/ 825202 h 1650403"/>
                  <a:gd name="connsiteX1" fmla="*/ 1332579 w 2665157"/>
                  <a:gd name="connsiteY1" fmla="*/ 0 h 1650403"/>
                  <a:gd name="connsiteX2" fmla="*/ 2665158 w 2665157"/>
                  <a:gd name="connsiteY2" fmla="*/ 825202 h 1650403"/>
                  <a:gd name="connsiteX3" fmla="*/ 1332579 w 2665157"/>
                  <a:gd name="connsiteY3" fmla="*/ 1650404 h 1650403"/>
                  <a:gd name="connsiteX4" fmla="*/ 0 w 2665157"/>
                  <a:gd name="connsiteY4" fmla="*/ 825202 h 1650403"/>
                  <a:gd name="connsiteX0" fmla="*/ 35345 w 2700503"/>
                  <a:gd name="connsiteY0" fmla="*/ 825202 h 1682553"/>
                  <a:gd name="connsiteX1" fmla="*/ 1367924 w 2700503"/>
                  <a:gd name="connsiteY1" fmla="*/ 0 h 1682553"/>
                  <a:gd name="connsiteX2" fmla="*/ 2700503 w 2700503"/>
                  <a:gd name="connsiteY2" fmla="*/ 825202 h 1682553"/>
                  <a:gd name="connsiteX3" fmla="*/ 1367924 w 2700503"/>
                  <a:gd name="connsiteY3" fmla="*/ 1650404 h 1682553"/>
                  <a:gd name="connsiteX4" fmla="*/ 468910 w 2700503"/>
                  <a:gd name="connsiteY4" fmla="*/ 1447811 h 1682553"/>
                  <a:gd name="connsiteX5" fmla="*/ 35345 w 2700503"/>
                  <a:gd name="connsiteY5" fmla="*/ 825202 h 1682553"/>
                  <a:gd name="connsiteX0" fmla="*/ 35345 w 2742267"/>
                  <a:gd name="connsiteY0" fmla="*/ 825202 h 1655019"/>
                  <a:gd name="connsiteX1" fmla="*/ 1367924 w 2742267"/>
                  <a:gd name="connsiteY1" fmla="*/ 0 h 1655019"/>
                  <a:gd name="connsiteX2" fmla="*/ 2700503 w 2742267"/>
                  <a:gd name="connsiteY2" fmla="*/ 825202 h 1655019"/>
                  <a:gd name="connsiteX3" fmla="*/ 2312950 w 2742267"/>
                  <a:gd name="connsiteY3" fmla="*/ 1287791 h 1655019"/>
                  <a:gd name="connsiteX4" fmla="*/ 1367924 w 2742267"/>
                  <a:gd name="connsiteY4" fmla="*/ 1650404 h 1655019"/>
                  <a:gd name="connsiteX5" fmla="*/ 468910 w 2742267"/>
                  <a:gd name="connsiteY5" fmla="*/ 1447811 h 1655019"/>
                  <a:gd name="connsiteX6" fmla="*/ 35345 w 2742267"/>
                  <a:gd name="connsiteY6" fmla="*/ 825202 h 1655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742267" h="1655019">
                    <a:moveTo>
                      <a:pt x="35345" y="825202"/>
                    </a:moveTo>
                    <a:cubicBezTo>
                      <a:pt x="35345" y="369456"/>
                      <a:pt x="631961" y="0"/>
                      <a:pt x="1367924" y="0"/>
                    </a:cubicBezTo>
                    <a:cubicBezTo>
                      <a:pt x="2103887" y="0"/>
                      <a:pt x="2542999" y="610570"/>
                      <a:pt x="2700503" y="825202"/>
                    </a:cubicBezTo>
                    <a:cubicBezTo>
                      <a:pt x="2858007" y="1039834"/>
                      <a:pt x="2535046" y="1150257"/>
                      <a:pt x="2312950" y="1287791"/>
                    </a:cubicBezTo>
                    <a:cubicBezTo>
                      <a:pt x="2090854" y="1425325"/>
                      <a:pt x="1675264" y="1623734"/>
                      <a:pt x="1367924" y="1650404"/>
                    </a:cubicBezTo>
                    <a:cubicBezTo>
                      <a:pt x="1060584" y="1677074"/>
                      <a:pt x="691006" y="1585345"/>
                      <a:pt x="468910" y="1447811"/>
                    </a:cubicBezTo>
                    <a:cubicBezTo>
                      <a:pt x="246814" y="1310277"/>
                      <a:pt x="-114491" y="1066504"/>
                      <a:pt x="35345" y="82520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06" name="组合 105"/>
            <p:cNvGrpSpPr/>
            <p:nvPr/>
          </p:nvGrpSpPr>
          <p:grpSpPr>
            <a:xfrm>
              <a:off x="7163435" y="858427"/>
              <a:ext cx="2097665" cy="929214"/>
              <a:chOff x="3026785" y="209550"/>
              <a:chExt cx="5274849" cy="2603698"/>
            </a:xfrm>
            <a:solidFill>
              <a:schemeClr val="bg1"/>
            </a:solidFill>
          </p:grpSpPr>
          <p:sp>
            <p:nvSpPr>
              <p:cNvPr id="107" name="椭圆 106"/>
              <p:cNvSpPr/>
              <p:nvPr/>
            </p:nvSpPr>
            <p:spPr>
              <a:xfrm>
                <a:off x="4606488" y="209550"/>
                <a:ext cx="1689305" cy="159985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8" name="椭圆 107"/>
              <p:cNvSpPr/>
              <p:nvPr/>
            </p:nvSpPr>
            <p:spPr>
              <a:xfrm>
                <a:off x="3604837" y="879768"/>
                <a:ext cx="1223964" cy="914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9" name="椭圆 108"/>
              <p:cNvSpPr/>
              <p:nvPr/>
            </p:nvSpPr>
            <p:spPr>
              <a:xfrm>
                <a:off x="6032658" y="895008"/>
                <a:ext cx="1223964" cy="914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0" name="椭圆 21"/>
              <p:cNvSpPr/>
              <p:nvPr/>
            </p:nvSpPr>
            <p:spPr>
              <a:xfrm>
                <a:off x="3026785" y="1324411"/>
                <a:ext cx="1402622" cy="969993"/>
              </a:xfrm>
              <a:custGeom>
                <a:avLst/>
                <a:gdLst>
                  <a:gd name="connsiteX0" fmla="*/ 0 w 1402614"/>
                  <a:gd name="connsiteY0" fmla="*/ 457200 h 914400"/>
                  <a:gd name="connsiteX1" fmla="*/ 701307 w 1402614"/>
                  <a:gd name="connsiteY1" fmla="*/ 0 h 914400"/>
                  <a:gd name="connsiteX2" fmla="*/ 1402614 w 1402614"/>
                  <a:gd name="connsiteY2" fmla="*/ 457200 h 914400"/>
                  <a:gd name="connsiteX3" fmla="*/ 701307 w 1402614"/>
                  <a:gd name="connsiteY3" fmla="*/ 914400 h 914400"/>
                  <a:gd name="connsiteX4" fmla="*/ 0 w 1402614"/>
                  <a:gd name="connsiteY4" fmla="*/ 457200 h 914400"/>
                  <a:gd name="connsiteX0" fmla="*/ 35161 w 1437775"/>
                  <a:gd name="connsiteY0" fmla="*/ 465219 h 922419"/>
                  <a:gd name="connsiteX1" fmla="*/ 170421 w 1437775"/>
                  <a:gd name="connsiteY1" fmla="*/ 195051 h 922419"/>
                  <a:gd name="connsiteX2" fmla="*/ 736468 w 1437775"/>
                  <a:gd name="connsiteY2" fmla="*/ 8019 h 922419"/>
                  <a:gd name="connsiteX3" fmla="*/ 1437775 w 1437775"/>
                  <a:gd name="connsiteY3" fmla="*/ 465219 h 922419"/>
                  <a:gd name="connsiteX4" fmla="*/ 736468 w 1437775"/>
                  <a:gd name="connsiteY4" fmla="*/ 922419 h 922419"/>
                  <a:gd name="connsiteX5" fmla="*/ 35161 w 1437775"/>
                  <a:gd name="connsiteY5" fmla="*/ 465219 h 922419"/>
                  <a:gd name="connsiteX0" fmla="*/ 12234 w 1414848"/>
                  <a:gd name="connsiteY0" fmla="*/ 488836 h 946036"/>
                  <a:gd name="connsiteX1" fmla="*/ 299894 w 1414848"/>
                  <a:gd name="connsiteY1" fmla="*/ 89128 h 946036"/>
                  <a:gd name="connsiteX2" fmla="*/ 713541 w 1414848"/>
                  <a:gd name="connsiteY2" fmla="*/ 31636 h 946036"/>
                  <a:gd name="connsiteX3" fmla="*/ 1414848 w 1414848"/>
                  <a:gd name="connsiteY3" fmla="*/ 488836 h 946036"/>
                  <a:gd name="connsiteX4" fmla="*/ 713541 w 1414848"/>
                  <a:gd name="connsiteY4" fmla="*/ 946036 h 946036"/>
                  <a:gd name="connsiteX5" fmla="*/ 12234 w 1414848"/>
                  <a:gd name="connsiteY5" fmla="*/ 488836 h 946036"/>
                  <a:gd name="connsiteX0" fmla="*/ 12234 w 1414848"/>
                  <a:gd name="connsiteY0" fmla="*/ 494585 h 951785"/>
                  <a:gd name="connsiteX1" fmla="*/ 299894 w 1414848"/>
                  <a:gd name="connsiteY1" fmla="*/ 94877 h 951785"/>
                  <a:gd name="connsiteX2" fmla="*/ 774501 w 1414848"/>
                  <a:gd name="connsiteY2" fmla="*/ 29765 h 951785"/>
                  <a:gd name="connsiteX3" fmla="*/ 1414848 w 1414848"/>
                  <a:gd name="connsiteY3" fmla="*/ 494585 h 951785"/>
                  <a:gd name="connsiteX4" fmla="*/ 713541 w 1414848"/>
                  <a:gd name="connsiteY4" fmla="*/ 951785 h 951785"/>
                  <a:gd name="connsiteX5" fmla="*/ 12234 w 1414848"/>
                  <a:gd name="connsiteY5" fmla="*/ 494585 h 951785"/>
                  <a:gd name="connsiteX0" fmla="*/ 12234 w 1414848"/>
                  <a:gd name="connsiteY0" fmla="*/ 494585 h 961329"/>
                  <a:gd name="connsiteX1" fmla="*/ 299894 w 1414848"/>
                  <a:gd name="connsiteY1" fmla="*/ 94877 h 961329"/>
                  <a:gd name="connsiteX2" fmla="*/ 774501 w 1414848"/>
                  <a:gd name="connsiteY2" fmla="*/ 29765 h 961329"/>
                  <a:gd name="connsiteX3" fmla="*/ 1414848 w 1414848"/>
                  <a:gd name="connsiteY3" fmla="*/ 494585 h 961329"/>
                  <a:gd name="connsiteX4" fmla="*/ 713541 w 1414848"/>
                  <a:gd name="connsiteY4" fmla="*/ 951785 h 961329"/>
                  <a:gd name="connsiteX5" fmla="*/ 254174 w 1414848"/>
                  <a:gd name="connsiteY5" fmla="*/ 780679 h 961329"/>
                  <a:gd name="connsiteX6" fmla="*/ 12234 w 1414848"/>
                  <a:gd name="connsiteY6" fmla="*/ 494585 h 961329"/>
                  <a:gd name="connsiteX0" fmla="*/ 749 w 1403363"/>
                  <a:gd name="connsiteY0" fmla="*/ 494585 h 967303"/>
                  <a:gd name="connsiteX1" fmla="*/ 288409 w 1403363"/>
                  <a:gd name="connsiteY1" fmla="*/ 94877 h 967303"/>
                  <a:gd name="connsiteX2" fmla="*/ 763016 w 1403363"/>
                  <a:gd name="connsiteY2" fmla="*/ 29765 h 967303"/>
                  <a:gd name="connsiteX3" fmla="*/ 1403363 w 1403363"/>
                  <a:gd name="connsiteY3" fmla="*/ 494585 h 967303"/>
                  <a:gd name="connsiteX4" fmla="*/ 702056 w 1403363"/>
                  <a:gd name="connsiteY4" fmla="*/ 951785 h 967303"/>
                  <a:gd name="connsiteX5" fmla="*/ 372229 w 1403363"/>
                  <a:gd name="connsiteY5" fmla="*/ 826399 h 967303"/>
                  <a:gd name="connsiteX6" fmla="*/ 749 w 1403363"/>
                  <a:gd name="connsiteY6" fmla="*/ 494585 h 967303"/>
                  <a:gd name="connsiteX0" fmla="*/ 8 w 1402622"/>
                  <a:gd name="connsiteY0" fmla="*/ 494585 h 969993"/>
                  <a:gd name="connsiteX1" fmla="*/ 287668 w 1402622"/>
                  <a:gd name="connsiteY1" fmla="*/ 94877 h 969993"/>
                  <a:gd name="connsiteX2" fmla="*/ 762275 w 1402622"/>
                  <a:gd name="connsiteY2" fmla="*/ 29765 h 969993"/>
                  <a:gd name="connsiteX3" fmla="*/ 1402622 w 1402622"/>
                  <a:gd name="connsiteY3" fmla="*/ 494585 h 969993"/>
                  <a:gd name="connsiteX4" fmla="*/ 701315 w 1402622"/>
                  <a:gd name="connsiteY4" fmla="*/ 951785 h 969993"/>
                  <a:gd name="connsiteX5" fmla="*/ 280048 w 1402622"/>
                  <a:gd name="connsiteY5" fmla="*/ 841639 h 969993"/>
                  <a:gd name="connsiteX6" fmla="*/ 8 w 1402622"/>
                  <a:gd name="connsiteY6" fmla="*/ 494585 h 9699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02622" h="969993">
                    <a:moveTo>
                      <a:pt x="8" y="494585"/>
                    </a:moveTo>
                    <a:cubicBezTo>
                      <a:pt x="1278" y="370125"/>
                      <a:pt x="170784" y="171077"/>
                      <a:pt x="287668" y="94877"/>
                    </a:cubicBezTo>
                    <a:cubicBezTo>
                      <a:pt x="404552" y="18677"/>
                      <a:pt x="576449" y="-36853"/>
                      <a:pt x="762275" y="29765"/>
                    </a:cubicBezTo>
                    <a:cubicBezTo>
                      <a:pt x="948101" y="96383"/>
                      <a:pt x="1402622" y="242080"/>
                      <a:pt x="1402622" y="494585"/>
                    </a:cubicBezTo>
                    <a:cubicBezTo>
                      <a:pt x="1402622" y="747090"/>
                      <a:pt x="888411" y="893943"/>
                      <a:pt x="701315" y="951785"/>
                    </a:cubicBezTo>
                    <a:cubicBezTo>
                      <a:pt x="514219" y="1009627"/>
                      <a:pt x="396932" y="917839"/>
                      <a:pt x="280048" y="841639"/>
                    </a:cubicBezTo>
                    <a:cubicBezTo>
                      <a:pt x="163164" y="765439"/>
                      <a:pt x="-1262" y="619045"/>
                      <a:pt x="8" y="49458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1" name="椭圆 110"/>
              <p:cNvSpPr/>
              <p:nvPr/>
            </p:nvSpPr>
            <p:spPr>
              <a:xfrm>
                <a:off x="6899020" y="1158228"/>
                <a:ext cx="1402614" cy="113617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2" name="椭圆 111"/>
              <p:cNvSpPr/>
              <p:nvPr/>
            </p:nvSpPr>
            <p:spPr>
              <a:xfrm>
                <a:off x="3781919" y="1205824"/>
                <a:ext cx="1887692" cy="143813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3" name="椭圆 24"/>
              <p:cNvSpPr/>
              <p:nvPr/>
            </p:nvSpPr>
            <p:spPr>
              <a:xfrm>
                <a:off x="5055590" y="1158229"/>
                <a:ext cx="2742267" cy="1655019"/>
              </a:xfrm>
              <a:custGeom>
                <a:avLst/>
                <a:gdLst>
                  <a:gd name="connsiteX0" fmla="*/ 0 w 2665157"/>
                  <a:gd name="connsiteY0" fmla="*/ 825202 h 1650403"/>
                  <a:gd name="connsiteX1" fmla="*/ 1332579 w 2665157"/>
                  <a:gd name="connsiteY1" fmla="*/ 0 h 1650403"/>
                  <a:gd name="connsiteX2" fmla="*/ 2665158 w 2665157"/>
                  <a:gd name="connsiteY2" fmla="*/ 825202 h 1650403"/>
                  <a:gd name="connsiteX3" fmla="*/ 1332579 w 2665157"/>
                  <a:gd name="connsiteY3" fmla="*/ 1650404 h 1650403"/>
                  <a:gd name="connsiteX4" fmla="*/ 0 w 2665157"/>
                  <a:gd name="connsiteY4" fmla="*/ 825202 h 1650403"/>
                  <a:gd name="connsiteX0" fmla="*/ 35345 w 2700503"/>
                  <a:gd name="connsiteY0" fmla="*/ 825202 h 1682553"/>
                  <a:gd name="connsiteX1" fmla="*/ 1367924 w 2700503"/>
                  <a:gd name="connsiteY1" fmla="*/ 0 h 1682553"/>
                  <a:gd name="connsiteX2" fmla="*/ 2700503 w 2700503"/>
                  <a:gd name="connsiteY2" fmla="*/ 825202 h 1682553"/>
                  <a:gd name="connsiteX3" fmla="*/ 1367924 w 2700503"/>
                  <a:gd name="connsiteY3" fmla="*/ 1650404 h 1682553"/>
                  <a:gd name="connsiteX4" fmla="*/ 468910 w 2700503"/>
                  <a:gd name="connsiteY4" fmla="*/ 1447811 h 1682553"/>
                  <a:gd name="connsiteX5" fmla="*/ 35345 w 2700503"/>
                  <a:gd name="connsiteY5" fmla="*/ 825202 h 1682553"/>
                  <a:gd name="connsiteX0" fmla="*/ 35345 w 2742267"/>
                  <a:gd name="connsiteY0" fmla="*/ 825202 h 1655019"/>
                  <a:gd name="connsiteX1" fmla="*/ 1367924 w 2742267"/>
                  <a:gd name="connsiteY1" fmla="*/ 0 h 1655019"/>
                  <a:gd name="connsiteX2" fmla="*/ 2700503 w 2742267"/>
                  <a:gd name="connsiteY2" fmla="*/ 825202 h 1655019"/>
                  <a:gd name="connsiteX3" fmla="*/ 2312950 w 2742267"/>
                  <a:gd name="connsiteY3" fmla="*/ 1287791 h 1655019"/>
                  <a:gd name="connsiteX4" fmla="*/ 1367924 w 2742267"/>
                  <a:gd name="connsiteY4" fmla="*/ 1650404 h 1655019"/>
                  <a:gd name="connsiteX5" fmla="*/ 468910 w 2742267"/>
                  <a:gd name="connsiteY5" fmla="*/ 1447811 h 1655019"/>
                  <a:gd name="connsiteX6" fmla="*/ 35345 w 2742267"/>
                  <a:gd name="connsiteY6" fmla="*/ 825202 h 1655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742267" h="1655019">
                    <a:moveTo>
                      <a:pt x="35345" y="825202"/>
                    </a:moveTo>
                    <a:cubicBezTo>
                      <a:pt x="35345" y="369456"/>
                      <a:pt x="631961" y="0"/>
                      <a:pt x="1367924" y="0"/>
                    </a:cubicBezTo>
                    <a:cubicBezTo>
                      <a:pt x="2103887" y="0"/>
                      <a:pt x="2542999" y="610570"/>
                      <a:pt x="2700503" y="825202"/>
                    </a:cubicBezTo>
                    <a:cubicBezTo>
                      <a:pt x="2858007" y="1039834"/>
                      <a:pt x="2535046" y="1150257"/>
                      <a:pt x="2312950" y="1287791"/>
                    </a:cubicBezTo>
                    <a:cubicBezTo>
                      <a:pt x="2090854" y="1425325"/>
                      <a:pt x="1675264" y="1623734"/>
                      <a:pt x="1367924" y="1650404"/>
                    </a:cubicBezTo>
                    <a:cubicBezTo>
                      <a:pt x="1060584" y="1677074"/>
                      <a:pt x="691006" y="1585345"/>
                      <a:pt x="468910" y="1447811"/>
                    </a:cubicBezTo>
                    <a:cubicBezTo>
                      <a:pt x="246814" y="1310277"/>
                      <a:pt x="-114491" y="1066504"/>
                      <a:pt x="35345" y="82520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122" name="文本框 121"/>
          <p:cNvSpPr txBox="1"/>
          <p:nvPr/>
        </p:nvSpPr>
        <p:spPr>
          <a:xfrm>
            <a:off x="318200" y="161364"/>
            <a:ext cx="36471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dirty="0">
                <a:solidFill>
                  <a:srgbClr val="0BB195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说</a:t>
            </a:r>
            <a:r>
              <a:rPr lang="zh-CN" altLang="en-US" sz="5400" dirty="0" smtClean="0">
                <a:solidFill>
                  <a:srgbClr val="0BB195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点儿</a:t>
            </a:r>
            <a:r>
              <a:rPr lang="zh-CN" altLang="en-US" sz="54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什么</a:t>
            </a:r>
            <a:endParaRPr lang="zh-CN" altLang="en-US" sz="54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cxnSp>
        <p:nvCxnSpPr>
          <p:cNvPr id="123" name="直接连接符 122"/>
          <p:cNvCxnSpPr/>
          <p:nvPr/>
        </p:nvCxnSpPr>
        <p:spPr>
          <a:xfrm>
            <a:off x="487680" y="1316854"/>
            <a:ext cx="670560" cy="0"/>
          </a:xfrm>
          <a:prstGeom prst="line">
            <a:avLst/>
          </a:prstGeom>
          <a:ln w="76200">
            <a:solidFill>
              <a:srgbClr val="0BB1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文本框 14"/>
          <p:cNvSpPr txBox="1"/>
          <p:nvPr/>
        </p:nvSpPr>
        <p:spPr>
          <a:xfrm>
            <a:off x="318201" y="1582480"/>
            <a:ext cx="33241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然后，我觉得，你可以在这里写点儿简单的介绍什么的，这样看起来也美观</a:t>
            </a:r>
            <a:r>
              <a:rPr lang="en-US" altLang="zh-CN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……</a:t>
            </a:r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再然后，可以写点</a:t>
            </a:r>
            <a:r>
              <a:rPr lang="en-US" altLang="zh-CN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Slogan</a:t>
            </a:r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，比如：</a:t>
            </a:r>
          </a:p>
          <a:p>
            <a:endParaRPr lang="zh-CN" altLang="en-US" sz="1200" dirty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25" name="文本框 14"/>
          <p:cNvSpPr txBox="1"/>
          <p:nvPr/>
        </p:nvSpPr>
        <p:spPr>
          <a:xfrm>
            <a:off x="318200" y="2365971"/>
            <a:ext cx="33241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然后，我觉得，你可以在这里写点儿简单的介绍什么的，这样看起来也美观</a:t>
            </a:r>
            <a:r>
              <a:rPr lang="en-US" altLang="zh-CN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……</a:t>
            </a:r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再然后，可以写点</a:t>
            </a:r>
            <a:r>
              <a:rPr lang="en-US" altLang="zh-CN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Slogan</a:t>
            </a:r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，比如：</a:t>
            </a:r>
          </a:p>
          <a:p>
            <a:endParaRPr lang="zh-CN" altLang="en-US" sz="1200" dirty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pic>
        <p:nvPicPr>
          <p:cNvPr id="126" name="图片 125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artisticPhotocopy/>
                    </a14:imgEffect>
                  </a14:imgLayer>
                </a14:imgProps>
              </a:ext>
            </a:extLst>
          </a:blip>
          <a:srcRect l="54779" t="24728" r="29798" b="57553"/>
          <a:stretch/>
        </p:blipFill>
        <p:spPr>
          <a:xfrm>
            <a:off x="-34800" y="3149778"/>
            <a:ext cx="1030515" cy="1132114"/>
          </a:xfrm>
          <a:prstGeom prst="rect">
            <a:avLst/>
          </a:prstGeom>
          <a:noFill/>
        </p:spPr>
      </p:pic>
      <p:pic>
        <p:nvPicPr>
          <p:cNvPr id="127" name="图片 126"/>
          <p:cNvPicPr>
            <a:picLocks noChangeAspect="1"/>
          </p:cNvPicPr>
          <p:nvPr/>
        </p:nvPicPr>
        <p:blipFill rotWithShape="1">
          <a:blip r:embed="rId2" cstate="print"/>
          <a:srcRect l="54779" t="24728" r="29798" b="57553"/>
          <a:stretch/>
        </p:blipFill>
        <p:spPr>
          <a:xfrm rot="10800000">
            <a:off x="3921682" y="-100876"/>
            <a:ext cx="1030515" cy="1132114"/>
          </a:xfrm>
          <a:prstGeom prst="rect">
            <a:avLst/>
          </a:prstGeom>
          <a:noFill/>
        </p:spPr>
      </p:pic>
      <p:sp>
        <p:nvSpPr>
          <p:cNvPr id="128" name="椭圆 127"/>
          <p:cNvSpPr/>
          <p:nvPr/>
        </p:nvSpPr>
        <p:spPr>
          <a:xfrm>
            <a:off x="2030006" y="3076631"/>
            <a:ext cx="1085850" cy="1085850"/>
          </a:xfrm>
          <a:prstGeom prst="ellipse">
            <a:avLst/>
          </a:prstGeom>
          <a:solidFill>
            <a:srgbClr val="0BB1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b="1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1</a:t>
            </a:r>
            <a:endParaRPr lang="zh-CN" altLang="en-US" sz="4000" b="1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29" name="椭圆 128"/>
          <p:cNvSpPr/>
          <p:nvPr/>
        </p:nvSpPr>
        <p:spPr>
          <a:xfrm>
            <a:off x="3617435" y="3785585"/>
            <a:ext cx="1085850" cy="1085850"/>
          </a:xfrm>
          <a:prstGeom prst="ellipse">
            <a:avLst/>
          </a:prstGeom>
          <a:solidFill>
            <a:srgbClr val="0BB1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b="1" dirty="0">
                <a:latin typeface="华文细黑" panose="02010600040101010101" pitchFamily="2" charset="-122"/>
                <a:ea typeface="华文细黑" panose="02010600040101010101" pitchFamily="2" charset="-122"/>
              </a:rPr>
              <a:t>2</a:t>
            </a:r>
            <a:endParaRPr lang="zh-CN" altLang="en-US" sz="4000" b="1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30" name="椭圆 129"/>
          <p:cNvSpPr/>
          <p:nvPr/>
        </p:nvSpPr>
        <p:spPr>
          <a:xfrm>
            <a:off x="5317413" y="2836253"/>
            <a:ext cx="1085850" cy="1085850"/>
          </a:xfrm>
          <a:prstGeom prst="ellipse">
            <a:avLst/>
          </a:prstGeom>
          <a:solidFill>
            <a:srgbClr val="0BB1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b="1" dirty="0">
                <a:latin typeface="华文细黑" panose="02010600040101010101" pitchFamily="2" charset="-122"/>
                <a:ea typeface="华文细黑" panose="02010600040101010101" pitchFamily="2" charset="-122"/>
              </a:rPr>
              <a:t>3</a:t>
            </a:r>
            <a:endParaRPr lang="zh-CN" altLang="en-US" sz="4000" b="1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31" name="椭圆 130"/>
          <p:cNvSpPr/>
          <p:nvPr/>
        </p:nvSpPr>
        <p:spPr>
          <a:xfrm>
            <a:off x="7088958" y="3504347"/>
            <a:ext cx="1085850" cy="1085850"/>
          </a:xfrm>
          <a:prstGeom prst="ellipse">
            <a:avLst/>
          </a:prstGeom>
          <a:solidFill>
            <a:srgbClr val="0BB1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b="1" dirty="0">
                <a:latin typeface="华文细黑" panose="02010600040101010101" pitchFamily="2" charset="-122"/>
                <a:ea typeface="华文细黑" panose="02010600040101010101" pitchFamily="2" charset="-122"/>
              </a:rPr>
              <a:t>4</a:t>
            </a:r>
            <a:endParaRPr lang="zh-CN" altLang="en-US" sz="4000" b="1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pic>
        <p:nvPicPr>
          <p:cNvPr id="133" name="图片 13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23252" y="3919729"/>
            <a:ext cx="720000" cy="720000"/>
          </a:xfrm>
          <a:prstGeom prst="rect">
            <a:avLst/>
          </a:prstGeom>
        </p:spPr>
      </p:pic>
      <p:pic>
        <p:nvPicPr>
          <p:cNvPr id="134" name="图片 13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07714" y="4925308"/>
            <a:ext cx="720000" cy="720000"/>
          </a:xfrm>
          <a:prstGeom prst="rect">
            <a:avLst/>
          </a:prstGeom>
        </p:spPr>
      </p:pic>
      <p:pic>
        <p:nvPicPr>
          <p:cNvPr id="135" name="图片 13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09096" y="4132113"/>
            <a:ext cx="720000" cy="720000"/>
          </a:xfrm>
          <a:prstGeom prst="rect">
            <a:avLst/>
          </a:prstGeom>
        </p:spPr>
      </p:pic>
      <p:sp>
        <p:nvSpPr>
          <p:cNvPr id="136" name="文本框 14"/>
          <p:cNvSpPr txBox="1"/>
          <p:nvPr/>
        </p:nvSpPr>
        <p:spPr>
          <a:xfrm>
            <a:off x="1582174" y="4954213"/>
            <a:ext cx="19794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然后，我觉得，你可以在这里写点儿简单的介绍什么的，这样看起来也美观</a:t>
            </a:r>
            <a:r>
              <a:rPr lang="en-US" altLang="zh-CN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……</a:t>
            </a:r>
            <a:endParaRPr lang="zh-CN" altLang="en-US" sz="1200" dirty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37" name="文本框 14"/>
          <p:cNvSpPr txBox="1"/>
          <p:nvPr/>
        </p:nvSpPr>
        <p:spPr>
          <a:xfrm>
            <a:off x="3218636" y="5745014"/>
            <a:ext cx="19794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然后，我觉得，你可以在这里写点儿简单的介绍什么的，这样看起来也美观</a:t>
            </a:r>
            <a:r>
              <a:rPr lang="en-US" altLang="zh-CN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……</a:t>
            </a:r>
            <a:endParaRPr lang="zh-CN" altLang="en-US" sz="1200" dirty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38" name="文本框 14"/>
          <p:cNvSpPr txBox="1"/>
          <p:nvPr/>
        </p:nvSpPr>
        <p:spPr>
          <a:xfrm>
            <a:off x="4871056" y="4746299"/>
            <a:ext cx="19794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然后，我觉得，你可以在这里写点儿简单的介绍什么的，这样看起来也美观</a:t>
            </a:r>
            <a:r>
              <a:rPr lang="en-US" altLang="zh-CN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……</a:t>
            </a:r>
            <a:endParaRPr lang="zh-CN" altLang="en-US" sz="1200" dirty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pic>
        <p:nvPicPr>
          <p:cNvPr id="139" name="图片 13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66407" y="4571298"/>
            <a:ext cx="720000" cy="720000"/>
          </a:xfrm>
          <a:prstGeom prst="rect">
            <a:avLst/>
          </a:prstGeom>
        </p:spPr>
      </p:pic>
      <p:sp>
        <p:nvSpPr>
          <p:cNvPr id="140" name="文本框 14"/>
          <p:cNvSpPr txBox="1"/>
          <p:nvPr/>
        </p:nvSpPr>
        <p:spPr>
          <a:xfrm>
            <a:off x="6624531" y="5250260"/>
            <a:ext cx="19794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然后，我觉得，你可以在这里写点儿简单的介绍什么的，这样看起来也美观</a:t>
            </a:r>
            <a:r>
              <a:rPr lang="en-US" altLang="zh-CN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……</a:t>
            </a:r>
            <a:endParaRPr lang="zh-CN" altLang="en-US" sz="1200" dirty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51689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图片 58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artisticPhotocopy/>
                    </a14:imgEffect>
                  </a14:imgLayer>
                </a14:imgProps>
              </a:ext>
            </a:extLst>
          </a:blip>
          <a:srcRect l="54779" t="24728" r="29798" b="57553"/>
          <a:stretch/>
        </p:blipFill>
        <p:spPr>
          <a:xfrm>
            <a:off x="-119353" y="-3828"/>
            <a:ext cx="1030515" cy="1132114"/>
          </a:xfrm>
          <a:prstGeom prst="rect">
            <a:avLst/>
          </a:prstGeom>
          <a:noFill/>
        </p:spPr>
      </p:pic>
      <p:sp>
        <p:nvSpPr>
          <p:cNvPr id="7" name="文本框 6"/>
          <p:cNvSpPr txBox="1"/>
          <p:nvPr/>
        </p:nvSpPr>
        <p:spPr>
          <a:xfrm>
            <a:off x="318200" y="973838"/>
            <a:ext cx="36471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dirty="0">
                <a:solidFill>
                  <a:srgbClr val="0BB195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说</a:t>
            </a:r>
            <a:r>
              <a:rPr lang="zh-CN" altLang="en-US" sz="5400" dirty="0" smtClean="0">
                <a:solidFill>
                  <a:srgbClr val="0BB195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点儿</a:t>
            </a:r>
            <a:r>
              <a:rPr lang="zh-CN" altLang="en-US" sz="54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什么</a:t>
            </a:r>
            <a:endParaRPr lang="zh-CN" altLang="en-US" sz="54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487680" y="2129328"/>
            <a:ext cx="670560" cy="0"/>
          </a:xfrm>
          <a:prstGeom prst="line">
            <a:avLst/>
          </a:prstGeom>
          <a:ln w="76200">
            <a:solidFill>
              <a:srgbClr val="0BB1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14"/>
          <p:cNvSpPr txBox="1"/>
          <p:nvPr/>
        </p:nvSpPr>
        <p:spPr>
          <a:xfrm>
            <a:off x="318201" y="2394954"/>
            <a:ext cx="33241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然后，我觉得，你可以在这里写点儿简单的介绍什么的，这样看起来也美观</a:t>
            </a:r>
            <a:r>
              <a:rPr lang="en-US" altLang="zh-CN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……</a:t>
            </a:r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再然后，可以写点</a:t>
            </a:r>
            <a:r>
              <a:rPr lang="en-US" altLang="zh-CN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Slogan</a:t>
            </a:r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，比如：</a:t>
            </a:r>
          </a:p>
          <a:p>
            <a:endParaRPr lang="zh-CN" altLang="en-US" sz="1200" dirty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0" name="文本框 14"/>
          <p:cNvSpPr txBox="1"/>
          <p:nvPr/>
        </p:nvSpPr>
        <p:spPr>
          <a:xfrm>
            <a:off x="318200" y="3178445"/>
            <a:ext cx="33241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然后，我觉得，你可以在这里写点儿简单的介绍什么的，这样看起来也美观</a:t>
            </a:r>
            <a:r>
              <a:rPr lang="en-US" altLang="zh-CN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……</a:t>
            </a:r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再然后，可以写点</a:t>
            </a:r>
            <a:r>
              <a:rPr lang="en-US" altLang="zh-CN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Slogan</a:t>
            </a:r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，比如：</a:t>
            </a:r>
          </a:p>
          <a:p>
            <a:endParaRPr lang="zh-CN" altLang="en-US" sz="1200" dirty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1" name="文本框 14"/>
          <p:cNvSpPr txBox="1"/>
          <p:nvPr/>
        </p:nvSpPr>
        <p:spPr>
          <a:xfrm>
            <a:off x="318198" y="3937670"/>
            <a:ext cx="33241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然后，我觉得，你可以在这里写点儿简单的介绍什么的，这样看起来也美观</a:t>
            </a:r>
            <a:r>
              <a:rPr lang="en-US" altLang="zh-CN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……</a:t>
            </a:r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再然后，可以写点</a:t>
            </a:r>
            <a:r>
              <a:rPr lang="en-US" altLang="zh-CN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Slogan</a:t>
            </a:r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，比如：</a:t>
            </a:r>
          </a:p>
          <a:p>
            <a:endParaRPr lang="zh-CN" altLang="en-US" sz="1200" dirty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6508781" y="938674"/>
            <a:ext cx="2830831" cy="2854594"/>
            <a:chOff x="6065519" y="834389"/>
            <a:chExt cx="5488053" cy="5534122"/>
          </a:xfrm>
        </p:grpSpPr>
        <p:sp>
          <p:nvSpPr>
            <p:cNvPr id="13" name="空心弧 12"/>
            <p:cNvSpPr/>
            <p:nvPr/>
          </p:nvSpPr>
          <p:spPr>
            <a:xfrm rot="13910308">
              <a:off x="6065519" y="834389"/>
              <a:ext cx="5242560" cy="5242560"/>
            </a:xfrm>
            <a:prstGeom prst="blockArc">
              <a:avLst>
                <a:gd name="adj1" fmla="val 14205400"/>
                <a:gd name="adj2" fmla="val 282515"/>
                <a:gd name="adj3" fmla="val 15477"/>
              </a:avLst>
            </a:prstGeom>
            <a:solidFill>
              <a:srgbClr val="0A98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grpSp>
          <p:nvGrpSpPr>
            <p:cNvPr id="19" name="组合 18"/>
            <p:cNvGrpSpPr/>
            <p:nvPr/>
          </p:nvGrpSpPr>
          <p:grpSpPr>
            <a:xfrm>
              <a:off x="6065520" y="834390"/>
              <a:ext cx="5242560" cy="5242560"/>
              <a:chOff x="6065520" y="1691640"/>
              <a:chExt cx="5242560" cy="5242560"/>
            </a:xfrm>
          </p:grpSpPr>
          <p:sp>
            <p:nvSpPr>
              <p:cNvPr id="12" name="空心弧 11"/>
              <p:cNvSpPr/>
              <p:nvPr/>
            </p:nvSpPr>
            <p:spPr>
              <a:xfrm>
                <a:off x="6065520" y="1691640"/>
                <a:ext cx="5242560" cy="5242560"/>
              </a:xfrm>
              <a:prstGeom prst="blockArc">
                <a:avLst>
                  <a:gd name="adj1" fmla="val 14205400"/>
                  <a:gd name="adj2" fmla="val 68065"/>
                  <a:gd name="adj3" fmla="val 15404"/>
                </a:avLst>
              </a:prstGeom>
              <a:solidFill>
                <a:srgbClr val="0EECC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等腰三角形 14"/>
              <p:cNvSpPr/>
              <p:nvPr/>
            </p:nvSpPr>
            <p:spPr>
              <a:xfrm rot="14167973">
                <a:off x="6423695" y="2225123"/>
                <a:ext cx="1286845" cy="1003443"/>
              </a:xfrm>
              <a:prstGeom prst="triangle">
                <a:avLst/>
              </a:prstGeom>
              <a:solidFill>
                <a:srgbClr val="0EECC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8" name="组合 17"/>
            <p:cNvGrpSpPr/>
            <p:nvPr/>
          </p:nvGrpSpPr>
          <p:grpSpPr>
            <a:xfrm>
              <a:off x="6081965" y="853439"/>
              <a:ext cx="5471607" cy="5242560"/>
              <a:chOff x="6081965" y="1710689"/>
              <a:chExt cx="5471607" cy="5242560"/>
            </a:xfrm>
          </p:grpSpPr>
          <p:sp>
            <p:nvSpPr>
              <p:cNvPr id="14" name="空心弧 13"/>
              <p:cNvSpPr/>
              <p:nvPr/>
            </p:nvSpPr>
            <p:spPr>
              <a:xfrm rot="7445046">
                <a:off x="6081965" y="1710689"/>
                <a:ext cx="5242560" cy="5242560"/>
              </a:xfrm>
              <a:prstGeom prst="blockArc">
                <a:avLst>
                  <a:gd name="adj1" fmla="val 14205400"/>
                  <a:gd name="adj2" fmla="val 20703900"/>
                  <a:gd name="adj3" fmla="val 15575"/>
                </a:avLst>
              </a:prstGeom>
              <a:solidFill>
                <a:srgbClr val="0CC6A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" name="等腰三角形 16"/>
              <p:cNvSpPr/>
              <p:nvPr/>
            </p:nvSpPr>
            <p:spPr>
              <a:xfrm>
                <a:off x="10266727" y="3385676"/>
                <a:ext cx="1286845" cy="1003443"/>
              </a:xfrm>
              <a:prstGeom prst="triangle">
                <a:avLst/>
              </a:prstGeom>
              <a:solidFill>
                <a:srgbClr val="0CC6A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6" name="等腰三角形 15"/>
            <p:cNvSpPr/>
            <p:nvPr/>
          </p:nvSpPr>
          <p:spPr>
            <a:xfrm rot="6495173">
              <a:off x="7819705" y="5223367"/>
              <a:ext cx="1286845" cy="1003443"/>
            </a:xfrm>
            <a:prstGeom prst="triangle">
              <a:avLst/>
            </a:prstGeom>
            <a:solidFill>
              <a:srgbClr val="0A98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23" name="直接连接符 22"/>
          <p:cNvCxnSpPr/>
          <p:nvPr/>
        </p:nvCxnSpPr>
        <p:spPr>
          <a:xfrm flipH="1">
            <a:off x="3939215" y="1582480"/>
            <a:ext cx="2702148" cy="0"/>
          </a:xfrm>
          <a:prstGeom prst="line">
            <a:avLst/>
          </a:prstGeom>
          <a:ln>
            <a:solidFill>
              <a:srgbClr val="0A988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 flipH="1">
            <a:off x="9007723" y="1582480"/>
            <a:ext cx="2986157" cy="0"/>
          </a:xfrm>
          <a:prstGeom prst="line">
            <a:avLst/>
          </a:prstGeom>
          <a:ln>
            <a:solidFill>
              <a:srgbClr val="0A988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文本框 14"/>
          <p:cNvSpPr txBox="1"/>
          <p:nvPr/>
        </p:nvSpPr>
        <p:spPr>
          <a:xfrm>
            <a:off x="9841230" y="2145330"/>
            <a:ext cx="21526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然后，我觉得，你可以在这里写点儿简单的介绍什么的，这样看起来也美观</a:t>
            </a:r>
            <a:r>
              <a:rPr lang="en-US" altLang="zh-CN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……</a:t>
            </a:r>
            <a:endParaRPr lang="zh-CN" altLang="en-US" sz="1200" dirty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10664797" y="1582480"/>
            <a:ext cx="13290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rgbClr val="0BB195"/>
                </a:solidFill>
              </a:rPr>
              <a:t>Something</a:t>
            </a:r>
            <a:endParaRPr lang="zh-CN" altLang="en-US" sz="2000" b="1" dirty="0">
              <a:solidFill>
                <a:srgbClr val="0BB195"/>
              </a:solidFill>
            </a:endParaRPr>
          </a:p>
        </p:txBody>
      </p:sp>
      <p:sp>
        <p:nvSpPr>
          <p:cNvPr id="28" name="文本框 14"/>
          <p:cNvSpPr txBox="1"/>
          <p:nvPr/>
        </p:nvSpPr>
        <p:spPr>
          <a:xfrm>
            <a:off x="3860700" y="2145330"/>
            <a:ext cx="21526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然后，我觉得，你可以在这里写点儿简单的介绍什么的，这样看起来也美观</a:t>
            </a:r>
            <a:r>
              <a:rPr lang="en-US" altLang="zh-CN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……</a:t>
            </a:r>
            <a:endParaRPr lang="zh-CN" altLang="en-US" sz="1200" dirty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3866975" y="1582480"/>
            <a:ext cx="13290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rgbClr val="0BB195"/>
                </a:solidFill>
              </a:rPr>
              <a:t>Something</a:t>
            </a:r>
            <a:endParaRPr lang="zh-CN" altLang="en-US" sz="2000" b="1" dirty="0">
              <a:solidFill>
                <a:srgbClr val="0BB195"/>
              </a:solidFill>
            </a:endParaRPr>
          </a:p>
        </p:txBody>
      </p:sp>
      <p:sp>
        <p:nvSpPr>
          <p:cNvPr id="30" name="同侧圆角矩形 29"/>
          <p:cNvSpPr/>
          <p:nvPr/>
        </p:nvSpPr>
        <p:spPr>
          <a:xfrm>
            <a:off x="4202567" y="4547386"/>
            <a:ext cx="2056951" cy="462764"/>
          </a:xfrm>
          <a:prstGeom prst="round2SameRect">
            <a:avLst/>
          </a:prstGeom>
          <a:pattFill prst="dkUpDiag">
            <a:fgClr>
              <a:srgbClr val="3F4E63"/>
            </a:fgClr>
            <a:bgClr>
              <a:srgbClr val="0A9880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同侧圆角矩形 30"/>
          <p:cNvSpPr/>
          <p:nvPr/>
        </p:nvSpPr>
        <p:spPr>
          <a:xfrm>
            <a:off x="6919444" y="4547386"/>
            <a:ext cx="2056951" cy="462764"/>
          </a:xfrm>
          <a:prstGeom prst="round2SameRect">
            <a:avLst/>
          </a:prstGeom>
          <a:pattFill prst="dkUpDiag">
            <a:fgClr>
              <a:srgbClr val="3F4E63"/>
            </a:fgClr>
            <a:bgClr>
              <a:srgbClr val="0A9880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同侧圆角矩形 31"/>
          <p:cNvSpPr/>
          <p:nvPr/>
        </p:nvSpPr>
        <p:spPr>
          <a:xfrm>
            <a:off x="9636321" y="4547386"/>
            <a:ext cx="2056951" cy="462764"/>
          </a:xfrm>
          <a:prstGeom prst="round2SameRect">
            <a:avLst/>
          </a:prstGeom>
          <a:pattFill prst="dkUpDiag">
            <a:fgClr>
              <a:srgbClr val="3F4E63"/>
            </a:fgClr>
            <a:bgClr>
              <a:srgbClr val="0A9880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同侧圆角矩形 36"/>
          <p:cNvSpPr/>
          <p:nvPr/>
        </p:nvSpPr>
        <p:spPr>
          <a:xfrm rot="10800000">
            <a:off x="4196058" y="5010150"/>
            <a:ext cx="2063460" cy="1504950"/>
          </a:xfrm>
          <a:prstGeom prst="round2SameRect">
            <a:avLst/>
          </a:prstGeom>
          <a:solidFill>
            <a:srgbClr val="22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4704064" y="4020407"/>
            <a:ext cx="1053957" cy="1053957"/>
          </a:xfrm>
          <a:prstGeom prst="ellipse">
            <a:avLst/>
          </a:prstGeom>
          <a:solidFill>
            <a:srgbClr val="222A36"/>
          </a:solidFill>
          <a:ln>
            <a:solidFill>
              <a:srgbClr val="0A98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同侧圆角矩形 37"/>
          <p:cNvSpPr/>
          <p:nvPr/>
        </p:nvSpPr>
        <p:spPr>
          <a:xfrm rot="10800000">
            <a:off x="6919444" y="5010150"/>
            <a:ext cx="2063460" cy="1504950"/>
          </a:xfrm>
          <a:prstGeom prst="round2SameRect">
            <a:avLst/>
          </a:prstGeom>
          <a:solidFill>
            <a:srgbClr val="22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同侧圆角矩形 38"/>
          <p:cNvSpPr/>
          <p:nvPr/>
        </p:nvSpPr>
        <p:spPr>
          <a:xfrm rot="10800000">
            <a:off x="9633304" y="5004091"/>
            <a:ext cx="2063460" cy="1504950"/>
          </a:xfrm>
          <a:prstGeom prst="round2SameRect">
            <a:avLst/>
          </a:prstGeom>
          <a:solidFill>
            <a:srgbClr val="22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/>
          <p:cNvSpPr/>
          <p:nvPr/>
        </p:nvSpPr>
        <p:spPr>
          <a:xfrm>
            <a:off x="7420941" y="4020407"/>
            <a:ext cx="1053957" cy="1053957"/>
          </a:xfrm>
          <a:prstGeom prst="ellipse">
            <a:avLst/>
          </a:prstGeom>
          <a:solidFill>
            <a:srgbClr val="222A36"/>
          </a:solidFill>
          <a:ln>
            <a:solidFill>
              <a:srgbClr val="0A98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>
            <a:off x="10137818" y="4020407"/>
            <a:ext cx="1053957" cy="1053957"/>
          </a:xfrm>
          <a:prstGeom prst="ellipse">
            <a:avLst/>
          </a:prstGeom>
          <a:solidFill>
            <a:srgbClr val="222A36"/>
          </a:solidFill>
          <a:ln>
            <a:solidFill>
              <a:srgbClr val="0A98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/>
          <p:cNvSpPr/>
          <p:nvPr/>
        </p:nvSpPr>
        <p:spPr>
          <a:xfrm>
            <a:off x="5105668" y="4977911"/>
            <a:ext cx="250749" cy="250749"/>
          </a:xfrm>
          <a:prstGeom prst="ellipse">
            <a:avLst/>
          </a:prstGeom>
          <a:solidFill>
            <a:srgbClr val="0A98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/>
          <p:cNvSpPr/>
          <p:nvPr/>
        </p:nvSpPr>
        <p:spPr>
          <a:xfrm>
            <a:off x="7822545" y="4981122"/>
            <a:ext cx="250749" cy="250749"/>
          </a:xfrm>
          <a:prstGeom prst="ellipse">
            <a:avLst/>
          </a:prstGeom>
          <a:solidFill>
            <a:srgbClr val="0A98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椭圆 41"/>
          <p:cNvSpPr/>
          <p:nvPr/>
        </p:nvSpPr>
        <p:spPr>
          <a:xfrm>
            <a:off x="10539422" y="4977910"/>
            <a:ext cx="250749" cy="250749"/>
          </a:xfrm>
          <a:prstGeom prst="ellipse">
            <a:avLst/>
          </a:prstGeom>
          <a:solidFill>
            <a:srgbClr val="0A98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3" name="图片 42"/>
          <p:cNvPicPr>
            <a:picLocks noChangeAspect="1"/>
          </p:cNvPicPr>
          <p:nvPr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97042" y="4044529"/>
            <a:ext cx="468000" cy="468000"/>
          </a:xfrm>
          <a:prstGeom prst="rect">
            <a:avLst/>
          </a:prstGeom>
        </p:spPr>
      </p:pic>
      <p:pic>
        <p:nvPicPr>
          <p:cNvPr id="44" name="图片 43"/>
          <p:cNvPicPr>
            <a:picLocks noChangeAspect="1"/>
          </p:cNvPicPr>
          <p:nvPr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713919" y="4020407"/>
            <a:ext cx="468000" cy="468000"/>
          </a:xfrm>
          <a:prstGeom prst="rect">
            <a:avLst/>
          </a:prstGeom>
        </p:spPr>
      </p:pic>
      <p:pic>
        <p:nvPicPr>
          <p:cNvPr id="45" name="图片 44"/>
          <p:cNvPicPr>
            <a:picLocks noChangeAspect="1"/>
          </p:cNvPicPr>
          <p:nvPr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30796" y="4020407"/>
            <a:ext cx="468000" cy="468000"/>
          </a:xfrm>
          <a:prstGeom prst="rect">
            <a:avLst/>
          </a:prstGeom>
        </p:spPr>
      </p:pic>
      <p:sp>
        <p:nvSpPr>
          <p:cNvPr id="46" name="文本框 45"/>
          <p:cNvSpPr txBox="1"/>
          <p:nvPr/>
        </p:nvSpPr>
        <p:spPr>
          <a:xfrm>
            <a:off x="5026450" y="4437263"/>
            <a:ext cx="4026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rgbClr val="0BB195"/>
                </a:solidFill>
              </a:rPr>
              <a:t>A</a:t>
            </a:r>
            <a:endParaRPr lang="zh-CN" altLang="en-US" sz="2800" b="1" dirty="0">
              <a:solidFill>
                <a:srgbClr val="0BB195"/>
              </a:solidFill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7741787" y="4459698"/>
            <a:ext cx="3866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>
                <a:solidFill>
                  <a:srgbClr val="0BB195"/>
                </a:solidFill>
              </a:rPr>
              <a:t>B</a:t>
            </a:r>
            <a:endParaRPr lang="zh-CN" altLang="en-US" sz="2800" b="1" dirty="0">
              <a:solidFill>
                <a:srgbClr val="0BB195"/>
              </a:solidFill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10463459" y="4454690"/>
            <a:ext cx="3754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>
                <a:solidFill>
                  <a:srgbClr val="0BB195"/>
                </a:solidFill>
              </a:rPr>
              <a:t>C</a:t>
            </a:r>
            <a:endParaRPr lang="zh-CN" altLang="en-US" sz="2800" b="1" dirty="0">
              <a:solidFill>
                <a:srgbClr val="0BB195"/>
              </a:solidFill>
            </a:endParaRPr>
          </a:p>
        </p:txBody>
      </p:sp>
      <p:sp>
        <p:nvSpPr>
          <p:cNvPr id="49" name="文本框 14"/>
          <p:cNvSpPr txBox="1"/>
          <p:nvPr/>
        </p:nvSpPr>
        <p:spPr>
          <a:xfrm>
            <a:off x="4280092" y="5347170"/>
            <a:ext cx="19794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然后，我觉得，你可以在这里写点儿简单的介绍什么的，这样看起来也美观</a:t>
            </a:r>
            <a:r>
              <a:rPr lang="en-US" altLang="zh-CN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……</a:t>
            </a:r>
            <a:endParaRPr lang="zh-CN" altLang="en-US" sz="1200" dirty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50" name="文本框 14"/>
          <p:cNvSpPr txBox="1"/>
          <p:nvPr/>
        </p:nvSpPr>
        <p:spPr>
          <a:xfrm>
            <a:off x="7008707" y="5341067"/>
            <a:ext cx="19794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然后，我觉得，你可以在这里写点儿简单的介绍什么的，这样看起来也美观</a:t>
            </a:r>
            <a:r>
              <a:rPr lang="en-US" altLang="zh-CN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……</a:t>
            </a:r>
            <a:endParaRPr lang="zh-CN" altLang="en-US" sz="1200" dirty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51" name="文本框 14"/>
          <p:cNvSpPr txBox="1"/>
          <p:nvPr/>
        </p:nvSpPr>
        <p:spPr>
          <a:xfrm>
            <a:off x="9759438" y="5330889"/>
            <a:ext cx="19794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然后，我觉得，你可以在这里写点儿简单的介绍什么的，这样看起来也美观</a:t>
            </a:r>
            <a:r>
              <a:rPr lang="en-US" altLang="zh-CN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……</a:t>
            </a:r>
            <a:endParaRPr lang="zh-CN" altLang="en-US" sz="1200" dirty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7204823" y="2099772"/>
            <a:ext cx="13290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chemeClr val="bg1"/>
                </a:solidFill>
              </a:rPr>
              <a:t>Something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8152535" y="996004"/>
            <a:ext cx="3866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smtClean="0">
                <a:solidFill>
                  <a:schemeClr val="bg1"/>
                </a:solidFill>
              </a:rPr>
              <a:t>B</a:t>
            </a:r>
            <a:endParaRPr lang="zh-CN" altLang="en-US" sz="2800" b="1" dirty="0">
              <a:solidFill>
                <a:schemeClr val="bg1"/>
              </a:solidFill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6612346" y="2365971"/>
            <a:ext cx="4026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chemeClr val="bg1"/>
                </a:solidFill>
              </a:rPr>
              <a:t>A</a:t>
            </a:r>
            <a:endParaRPr lang="zh-CN" altLang="en-US" sz="2800" b="1" dirty="0">
              <a:solidFill>
                <a:schemeClr val="bg1"/>
              </a:solidFill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8517998" y="2780825"/>
            <a:ext cx="3866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chemeClr val="bg1"/>
                </a:solidFill>
              </a:rPr>
              <a:t>C</a:t>
            </a:r>
            <a:endParaRPr lang="zh-CN" altLang="en-US" sz="2800" b="1" dirty="0">
              <a:solidFill>
                <a:schemeClr val="bg1"/>
              </a:solidFill>
            </a:endParaRPr>
          </a:p>
        </p:txBody>
      </p:sp>
      <p:pic>
        <p:nvPicPr>
          <p:cNvPr id="60" name="图片 59"/>
          <p:cNvPicPr>
            <a:picLocks noChangeAspect="1"/>
          </p:cNvPicPr>
          <p:nvPr/>
        </p:nvPicPr>
        <p:blipFill rotWithShape="1">
          <a:blip r:embed="rId2" cstate="print"/>
          <a:srcRect l="54779" t="24728" r="29798" b="57553"/>
          <a:stretch/>
        </p:blipFill>
        <p:spPr>
          <a:xfrm rot="10800000">
            <a:off x="2275332" y="4575545"/>
            <a:ext cx="1030515" cy="113211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906787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组合 41"/>
          <p:cNvGrpSpPr/>
          <p:nvPr/>
        </p:nvGrpSpPr>
        <p:grpSpPr>
          <a:xfrm>
            <a:off x="3642361" y="1667820"/>
            <a:ext cx="8346707" cy="3852246"/>
            <a:chOff x="2023982" y="2819488"/>
            <a:chExt cx="8346707" cy="3852246"/>
          </a:xfrm>
        </p:grpSpPr>
        <p:graphicFrame>
          <p:nvGraphicFramePr>
            <p:cNvPr id="43" name="图表 42"/>
            <p:cNvGraphicFramePr/>
            <p:nvPr>
              <p:extLst>
                <p:ext uri="{D42A27DB-BD31-4B8C-83A1-F6EECF244321}">
                  <p14:modId xmlns:p14="http://schemas.microsoft.com/office/powerpoint/2010/main" xmlns="" val="1675952138"/>
                </p:ext>
              </p:extLst>
            </p:nvPr>
          </p:nvGraphicFramePr>
          <p:xfrm>
            <a:off x="3498850" y="3022600"/>
            <a:ext cx="5473700" cy="364913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44" name="椭圆 43"/>
            <p:cNvSpPr/>
            <p:nvPr/>
          </p:nvSpPr>
          <p:spPr>
            <a:xfrm>
              <a:off x="5264245" y="4023817"/>
              <a:ext cx="1935976" cy="1935976"/>
            </a:xfrm>
            <a:prstGeom prst="ellipse">
              <a:avLst/>
            </a:prstGeom>
            <a:solidFill>
              <a:srgbClr val="333F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cxnSp>
          <p:nvCxnSpPr>
            <p:cNvPr id="45" name="直接连接符 44"/>
            <p:cNvCxnSpPr/>
            <p:nvPr/>
          </p:nvCxnSpPr>
          <p:spPr>
            <a:xfrm>
              <a:off x="8336581" y="4481836"/>
              <a:ext cx="1475333" cy="1"/>
            </a:xfrm>
            <a:prstGeom prst="line">
              <a:avLst/>
            </a:prstGeom>
            <a:ln>
              <a:solidFill>
                <a:srgbClr val="516D82"/>
              </a:solidFill>
              <a:prstDash val="sysDash"/>
              <a:headEnd type="diamond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 flipH="1">
              <a:off x="7384081" y="4481836"/>
              <a:ext cx="952500" cy="576285"/>
            </a:xfrm>
            <a:prstGeom prst="line">
              <a:avLst/>
            </a:prstGeom>
            <a:ln>
              <a:solidFill>
                <a:srgbClr val="516D82"/>
              </a:solidFill>
              <a:prstDash val="sysDash"/>
              <a:headEnd type="diamond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7" name="Group 4"/>
            <p:cNvGrpSpPr>
              <a:grpSpLocks noChangeAspect="1"/>
            </p:cNvGrpSpPr>
            <p:nvPr/>
          </p:nvGrpSpPr>
          <p:grpSpPr bwMode="auto">
            <a:xfrm>
              <a:off x="10074123" y="4153686"/>
              <a:ext cx="296566" cy="816823"/>
              <a:chOff x="4448" y="1285"/>
              <a:chExt cx="468" cy="1289"/>
            </a:xfrm>
          </p:grpSpPr>
          <p:sp>
            <p:nvSpPr>
              <p:cNvPr id="66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4448" y="1285"/>
                <a:ext cx="468" cy="12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67" name="Freeform 5"/>
              <p:cNvSpPr>
                <a:spLocks/>
              </p:cNvSpPr>
              <p:nvPr/>
            </p:nvSpPr>
            <p:spPr bwMode="auto">
              <a:xfrm>
                <a:off x="4450" y="1572"/>
                <a:ext cx="464" cy="1004"/>
              </a:xfrm>
              <a:custGeom>
                <a:avLst/>
                <a:gdLst>
                  <a:gd name="T0" fmla="*/ 97 w 193"/>
                  <a:gd name="T1" fmla="*/ 0 h 423"/>
                  <a:gd name="T2" fmla="*/ 0 w 193"/>
                  <a:gd name="T3" fmla="*/ 96 h 423"/>
                  <a:gd name="T4" fmla="*/ 0 w 193"/>
                  <a:gd name="T5" fmla="*/ 179 h 423"/>
                  <a:gd name="T6" fmla="*/ 38 w 193"/>
                  <a:gd name="T7" fmla="*/ 256 h 423"/>
                  <a:gd name="T8" fmla="*/ 38 w 193"/>
                  <a:gd name="T9" fmla="*/ 385 h 423"/>
                  <a:gd name="T10" fmla="*/ 76 w 193"/>
                  <a:gd name="T11" fmla="*/ 423 h 423"/>
                  <a:gd name="T12" fmla="*/ 97 w 193"/>
                  <a:gd name="T13" fmla="*/ 416 h 423"/>
                  <a:gd name="T14" fmla="*/ 118 w 193"/>
                  <a:gd name="T15" fmla="*/ 423 h 423"/>
                  <a:gd name="T16" fmla="*/ 155 w 193"/>
                  <a:gd name="T17" fmla="*/ 385 h 423"/>
                  <a:gd name="T18" fmla="*/ 155 w 193"/>
                  <a:gd name="T19" fmla="*/ 256 h 423"/>
                  <a:gd name="T20" fmla="*/ 193 w 193"/>
                  <a:gd name="T21" fmla="*/ 179 h 423"/>
                  <a:gd name="T22" fmla="*/ 193 w 193"/>
                  <a:gd name="T23" fmla="*/ 96 h 423"/>
                  <a:gd name="T24" fmla="*/ 97 w 193"/>
                  <a:gd name="T25" fmla="*/ 0 h 4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93" h="423">
                    <a:moveTo>
                      <a:pt x="97" y="0"/>
                    </a:moveTo>
                    <a:cubicBezTo>
                      <a:pt x="44" y="0"/>
                      <a:pt x="0" y="43"/>
                      <a:pt x="0" y="96"/>
                    </a:cubicBezTo>
                    <a:cubicBezTo>
                      <a:pt x="0" y="179"/>
                      <a:pt x="0" y="179"/>
                      <a:pt x="0" y="179"/>
                    </a:cubicBezTo>
                    <a:cubicBezTo>
                      <a:pt x="0" y="210"/>
                      <a:pt x="15" y="238"/>
                      <a:pt x="38" y="256"/>
                    </a:cubicBezTo>
                    <a:cubicBezTo>
                      <a:pt x="38" y="385"/>
                      <a:pt x="38" y="385"/>
                      <a:pt x="38" y="385"/>
                    </a:cubicBezTo>
                    <a:cubicBezTo>
                      <a:pt x="38" y="406"/>
                      <a:pt x="55" y="423"/>
                      <a:pt x="76" y="423"/>
                    </a:cubicBezTo>
                    <a:cubicBezTo>
                      <a:pt x="83" y="423"/>
                      <a:pt x="91" y="420"/>
                      <a:pt x="97" y="416"/>
                    </a:cubicBezTo>
                    <a:cubicBezTo>
                      <a:pt x="103" y="420"/>
                      <a:pt x="110" y="423"/>
                      <a:pt x="118" y="423"/>
                    </a:cubicBezTo>
                    <a:cubicBezTo>
                      <a:pt x="138" y="423"/>
                      <a:pt x="155" y="406"/>
                      <a:pt x="155" y="385"/>
                    </a:cubicBezTo>
                    <a:cubicBezTo>
                      <a:pt x="155" y="256"/>
                      <a:pt x="155" y="256"/>
                      <a:pt x="155" y="256"/>
                    </a:cubicBezTo>
                    <a:cubicBezTo>
                      <a:pt x="179" y="238"/>
                      <a:pt x="193" y="210"/>
                      <a:pt x="193" y="179"/>
                    </a:cubicBezTo>
                    <a:cubicBezTo>
                      <a:pt x="193" y="96"/>
                      <a:pt x="193" y="96"/>
                      <a:pt x="193" y="96"/>
                    </a:cubicBezTo>
                    <a:cubicBezTo>
                      <a:pt x="193" y="43"/>
                      <a:pt x="150" y="0"/>
                      <a:pt x="97" y="0"/>
                    </a:cubicBezTo>
                    <a:close/>
                  </a:path>
                </a:pathLst>
              </a:custGeom>
              <a:solidFill>
                <a:srgbClr val="0BB19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68" name="Oval 6"/>
              <p:cNvSpPr>
                <a:spLocks noChangeArrowheads="1"/>
              </p:cNvSpPr>
              <p:nvPr/>
            </p:nvSpPr>
            <p:spPr bwMode="auto">
              <a:xfrm>
                <a:off x="4546" y="1287"/>
                <a:ext cx="272" cy="266"/>
              </a:xfrm>
              <a:prstGeom prst="ellipse">
                <a:avLst/>
              </a:prstGeom>
              <a:solidFill>
                <a:srgbClr val="0BB19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48" name="文本框 47"/>
            <p:cNvSpPr txBox="1"/>
            <p:nvPr/>
          </p:nvSpPr>
          <p:spPr>
            <a:xfrm>
              <a:off x="8298127" y="4626628"/>
              <a:ext cx="139236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 smtClean="0">
                  <a:solidFill>
                    <a:schemeClr val="bg1"/>
                  </a:solidFill>
                  <a:latin typeface="Myriad Pro Light" panose="020B0403030403020204" pitchFamily="34" charset="0"/>
                  <a:ea typeface="微软雅黑" panose="020B0503020204020204" pitchFamily="34" charset="-122"/>
                </a:rPr>
                <a:t>在这里输入你想要的文字</a:t>
              </a:r>
              <a:endParaRPr lang="en-US" altLang="zh-CN" sz="1200" dirty="0" smtClean="0">
                <a:solidFill>
                  <a:schemeClr val="bg1"/>
                </a:solidFill>
                <a:latin typeface="Myriad Pro Light" panose="020B0403030403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8311267" y="3421322"/>
              <a:ext cx="1873164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400" dirty="0" smtClean="0">
                  <a:solidFill>
                    <a:schemeClr val="bg1"/>
                  </a:solidFill>
                  <a:latin typeface="Myriad Pro Light" panose="020B0403030403020204" pitchFamily="34" charset="0"/>
                </a:rPr>
                <a:t>65%</a:t>
              </a:r>
              <a:endParaRPr lang="zh-CN" altLang="en-US" sz="4400" dirty="0">
                <a:solidFill>
                  <a:schemeClr val="bg1"/>
                </a:solidFill>
                <a:latin typeface="Myriad Pro Light" panose="020B0403030403020204" pitchFamily="34" charset="0"/>
              </a:endParaRPr>
            </a:p>
          </p:txBody>
        </p:sp>
        <p:grpSp>
          <p:nvGrpSpPr>
            <p:cNvPr id="50" name="Group 4"/>
            <p:cNvGrpSpPr>
              <a:grpSpLocks noChangeAspect="1"/>
            </p:cNvGrpSpPr>
            <p:nvPr/>
          </p:nvGrpSpPr>
          <p:grpSpPr bwMode="auto">
            <a:xfrm>
              <a:off x="2023982" y="4841027"/>
              <a:ext cx="296566" cy="816823"/>
              <a:chOff x="4448" y="1285"/>
              <a:chExt cx="468" cy="1289"/>
            </a:xfrm>
          </p:grpSpPr>
          <p:sp>
            <p:nvSpPr>
              <p:cNvPr id="63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4448" y="1285"/>
                <a:ext cx="468" cy="12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64" name="Freeform 5"/>
              <p:cNvSpPr>
                <a:spLocks/>
              </p:cNvSpPr>
              <p:nvPr/>
            </p:nvSpPr>
            <p:spPr bwMode="auto">
              <a:xfrm>
                <a:off x="4450" y="1572"/>
                <a:ext cx="464" cy="1004"/>
              </a:xfrm>
              <a:custGeom>
                <a:avLst/>
                <a:gdLst>
                  <a:gd name="T0" fmla="*/ 97 w 193"/>
                  <a:gd name="T1" fmla="*/ 0 h 423"/>
                  <a:gd name="T2" fmla="*/ 0 w 193"/>
                  <a:gd name="T3" fmla="*/ 96 h 423"/>
                  <a:gd name="T4" fmla="*/ 0 w 193"/>
                  <a:gd name="T5" fmla="*/ 179 h 423"/>
                  <a:gd name="T6" fmla="*/ 38 w 193"/>
                  <a:gd name="T7" fmla="*/ 256 h 423"/>
                  <a:gd name="T8" fmla="*/ 38 w 193"/>
                  <a:gd name="T9" fmla="*/ 385 h 423"/>
                  <a:gd name="T10" fmla="*/ 76 w 193"/>
                  <a:gd name="T11" fmla="*/ 423 h 423"/>
                  <a:gd name="T12" fmla="*/ 97 w 193"/>
                  <a:gd name="T13" fmla="*/ 416 h 423"/>
                  <a:gd name="T14" fmla="*/ 118 w 193"/>
                  <a:gd name="T15" fmla="*/ 423 h 423"/>
                  <a:gd name="T16" fmla="*/ 155 w 193"/>
                  <a:gd name="T17" fmla="*/ 385 h 423"/>
                  <a:gd name="T18" fmla="*/ 155 w 193"/>
                  <a:gd name="T19" fmla="*/ 256 h 423"/>
                  <a:gd name="T20" fmla="*/ 193 w 193"/>
                  <a:gd name="T21" fmla="*/ 179 h 423"/>
                  <a:gd name="T22" fmla="*/ 193 w 193"/>
                  <a:gd name="T23" fmla="*/ 96 h 423"/>
                  <a:gd name="T24" fmla="*/ 97 w 193"/>
                  <a:gd name="T25" fmla="*/ 0 h 4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93" h="423">
                    <a:moveTo>
                      <a:pt x="97" y="0"/>
                    </a:moveTo>
                    <a:cubicBezTo>
                      <a:pt x="44" y="0"/>
                      <a:pt x="0" y="43"/>
                      <a:pt x="0" y="96"/>
                    </a:cubicBezTo>
                    <a:cubicBezTo>
                      <a:pt x="0" y="179"/>
                      <a:pt x="0" y="179"/>
                      <a:pt x="0" y="179"/>
                    </a:cubicBezTo>
                    <a:cubicBezTo>
                      <a:pt x="0" y="210"/>
                      <a:pt x="15" y="238"/>
                      <a:pt x="38" y="256"/>
                    </a:cubicBezTo>
                    <a:cubicBezTo>
                      <a:pt x="38" y="385"/>
                      <a:pt x="38" y="385"/>
                      <a:pt x="38" y="385"/>
                    </a:cubicBezTo>
                    <a:cubicBezTo>
                      <a:pt x="38" y="406"/>
                      <a:pt x="55" y="423"/>
                      <a:pt x="76" y="423"/>
                    </a:cubicBezTo>
                    <a:cubicBezTo>
                      <a:pt x="83" y="423"/>
                      <a:pt x="91" y="420"/>
                      <a:pt x="97" y="416"/>
                    </a:cubicBezTo>
                    <a:cubicBezTo>
                      <a:pt x="103" y="420"/>
                      <a:pt x="110" y="423"/>
                      <a:pt x="118" y="423"/>
                    </a:cubicBezTo>
                    <a:cubicBezTo>
                      <a:pt x="138" y="423"/>
                      <a:pt x="155" y="406"/>
                      <a:pt x="155" y="385"/>
                    </a:cubicBezTo>
                    <a:cubicBezTo>
                      <a:pt x="155" y="256"/>
                      <a:pt x="155" y="256"/>
                      <a:pt x="155" y="256"/>
                    </a:cubicBezTo>
                    <a:cubicBezTo>
                      <a:pt x="179" y="238"/>
                      <a:pt x="193" y="210"/>
                      <a:pt x="193" y="179"/>
                    </a:cubicBezTo>
                    <a:cubicBezTo>
                      <a:pt x="193" y="96"/>
                      <a:pt x="193" y="96"/>
                      <a:pt x="193" y="96"/>
                    </a:cubicBezTo>
                    <a:cubicBezTo>
                      <a:pt x="193" y="43"/>
                      <a:pt x="150" y="0"/>
                      <a:pt x="97" y="0"/>
                    </a:cubicBezTo>
                    <a:close/>
                  </a:path>
                </a:pathLst>
              </a:custGeom>
              <a:solidFill>
                <a:srgbClr val="A6A6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65" name="Oval 6"/>
              <p:cNvSpPr>
                <a:spLocks noChangeArrowheads="1"/>
              </p:cNvSpPr>
              <p:nvPr/>
            </p:nvSpPr>
            <p:spPr bwMode="auto">
              <a:xfrm>
                <a:off x="4546" y="1287"/>
                <a:ext cx="272" cy="266"/>
              </a:xfrm>
              <a:prstGeom prst="ellipse">
                <a:avLst/>
              </a:prstGeom>
              <a:solidFill>
                <a:srgbClr val="A6A6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51" name="文本框 50"/>
            <p:cNvSpPr txBox="1"/>
            <p:nvPr/>
          </p:nvSpPr>
          <p:spPr>
            <a:xfrm>
              <a:off x="2609380" y="5347334"/>
              <a:ext cx="139236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 smtClean="0">
                  <a:solidFill>
                    <a:schemeClr val="bg1"/>
                  </a:solidFill>
                  <a:latin typeface="Myriad Pro Light" panose="020B0403030403020204" pitchFamily="34" charset="0"/>
                  <a:ea typeface="微软雅黑" panose="020B0503020204020204" pitchFamily="34" charset="-122"/>
                </a:rPr>
                <a:t>在这里输入你想要的文字</a:t>
              </a:r>
              <a:endParaRPr lang="en-US" altLang="zh-CN" sz="1200" dirty="0" smtClean="0">
                <a:solidFill>
                  <a:schemeClr val="bg1"/>
                </a:solidFill>
                <a:latin typeface="Myriad Pro Light" panose="020B0403030403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2622520" y="4562098"/>
              <a:ext cx="1668054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400" dirty="0" smtClean="0">
                  <a:solidFill>
                    <a:schemeClr val="bg1"/>
                  </a:solidFill>
                  <a:latin typeface="Myriad Pro Light" panose="020B0403030403020204" pitchFamily="34" charset="0"/>
                </a:rPr>
                <a:t>25%</a:t>
              </a:r>
              <a:endParaRPr lang="zh-CN" altLang="en-US" sz="4400" dirty="0">
                <a:solidFill>
                  <a:schemeClr val="bg1"/>
                </a:solidFill>
                <a:latin typeface="Myriad Pro Light" panose="020B0403030403020204" pitchFamily="34" charset="0"/>
              </a:endParaRPr>
            </a:p>
          </p:txBody>
        </p:sp>
        <p:cxnSp>
          <p:nvCxnSpPr>
            <p:cNvPr id="53" name="直接连接符 52"/>
            <p:cNvCxnSpPr/>
            <p:nvPr/>
          </p:nvCxnSpPr>
          <p:spPr>
            <a:xfrm>
              <a:off x="2652552" y="5229946"/>
              <a:ext cx="1475333" cy="1"/>
            </a:xfrm>
            <a:prstGeom prst="line">
              <a:avLst/>
            </a:prstGeom>
            <a:ln>
              <a:solidFill>
                <a:srgbClr val="516D82"/>
              </a:solidFill>
              <a:prstDash val="sysDash"/>
              <a:headEnd type="diamond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接连接符 53"/>
            <p:cNvCxnSpPr/>
            <p:nvPr/>
          </p:nvCxnSpPr>
          <p:spPr>
            <a:xfrm flipH="1">
              <a:off x="4127885" y="4841027"/>
              <a:ext cx="973671" cy="400593"/>
            </a:xfrm>
            <a:prstGeom prst="line">
              <a:avLst/>
            </a:prstGeom>
            <a:ln>
              <a:solidFill>
                <a:srgbClr val="516D82"/>
              </a:solidFill>
              <a:prstDash val="sysDash"/>
              <a:headEnd type="diamond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5" name="Group 4"/>
            <p:cNvGrpSpPr>
              <a:grpSpLocks noChangeAspect="1"/>
            </p:cNvGrpSpPr>
            <p:nvPr/>
          </p:nvGrpSpPr>
          <p:grpSpPr bwMode="auto">
            <a:xfrm>
              <a:off x="3100227" y="3098417"/>
              <a:ext cx="296566" cy="816823"/>
              <a:chOff x="4448" y="1285"/>
              <a:chExt cx="468" cy="1289"/>
            </a:xfrm>
          </p:grpSpPr>
          <p:sp>
            <p:nvSpPr>
              <p:cNvPr id="60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4448" y="1285"/>
                <a:ext cx="468" cy="12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61" name="Freeform 5"/>
              <p:cNvSpPr>
                <a:spLocks/>
              </p:cNvSpPr>
              <p:nvPr/>
            </p:nvSpPr>
            <p:spPr bwMode="auto">
              <a:xfrm>
                <a:off x="4450" y="1572"/>
                <a:ext cx="464" cy="1004"/>
              </a:xfrm>
              <a:custGeom>
                <a:avLst/>
                <a:gdLst>
                  <a:gd name="T0" fmla="*/ 97 w 193"/>
                  <a:gd name="T1" fmla="*/ 0 h 423"/>
                  <a:gd name="T2" fmla="*/ 0 w 193"/>
                  <a:gd name="T3" fmla="*/ 96 h 423"/>
                  <a:gd name="T4" fmla="*/ 0 w 193"/>
                  <a:gd name="T5" fmla="*/ 179 h 423"/>
                  <a:gd name="T6" fmla="*/ 38 w 193"/>
                  <a:gd name="T7" fmla="*/ 256 h 423"/>
                  <a:gd name="T8" fmla="*/ 38 w 193"/>
                  <a:gd name="T9" fmla="*/ 385 h 423"/>
                  <a:gd name="T10" fmla="*/ 76 w 193"/>
                  <a:gd name="T11" fmla="*/ 423 h 423"/>
                  <a:gd name="T12" fmla="*/ 97 w 193"/>
                  <a:gd name="T13" fmla="*/ 416 h 423"/>
                  <a:gd name="T14" fmla="*/ 118 w 193"/>
                  <a:gd name="T15" fmla="*/ 423 h 423"/>
                  <a:gd name="T16" fmla="*/ 155 w 193"/>
                  <a:gd name="T17" fmla="*/ 385 h 423"/>
                  <a:gd name="T18" fmla="*/ 155 w 193"/>
                  <a:gd name="T19" fmla="*/ 256 h 423"/>
                  <a:gd name="T20" fmla="*/ 193 w 193"/>
                  <a:gd name="T21" fmla="*/ 179 h 423"/>
                  <a:gd name="T22" fmla="*/ 193 w 193"/>
                  <a:gd name="T23" fmla="*/ 96 h 423"/>
                  <a:gd name="T24" fmla="*/ 97 w 193"/>
                  <a:gd name="T25" fmla="*/ 0 h 4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93" h="423">
                    <a:moveTo>
                      <a:pt x="97" y="0"/>
                    </a:moveTo>
                    <a:cubicBezTo>
                      <a:pt x="44" y="0"/>
                      <a:pt x="0" y="43"/>
                      <a:pt x="0" y="96"/>
                    </a:cubicBezTo>
                    <a:cubicBezTo>
                      <a:pt x="0" y="179"/>
                      <a:pt x="0" y="179"/>
                      <a:pt x="0" y="179"/>
                    </a:cubicBezTo>
                    <a:cubicBezTo>
                      <a:pt x="0" y="210"/>
                      <a:pt x="15" y="238"/>
                      <a:pt x="38" y="256"/>
                    </a:cubicBezTo>
                    <a:cubicBezTo>
                      <a:pt x="38" y="385"/>
                      <a:pt x="38" y="385"/>
                      <a:pt x="38" y="385"/>
                    </a:cubicBezTo>
                    <a:cubicBezTo>
                      <a:pt x="38" y="406"/>
                      <a:pt x="55" y="423"/>
                      <a:pt x="76" y="423"/>
                    </a:cubicBezTo>
                    <a:cubicBezTo>
                      <a:pt x="83" y="423"/>
                      <a:pt x="91" y="420"/>
                      <a:pt x="97" y="416"/>
                    </a:cubicBezTo>
                    <a:cubicBezTo>
                      <a:pt x="103" y="420"/>
                      <a:pt x="110" y="423"/>
                      <a:pt x="118" y="423"/>
                    </a:cubicBezTo>
                    <a:cubicBezTo>
                      <a:pt x="138" y="423"/>
                      <a:pt x="155" y="406"/>
                      <a:pt x="155" y="385"/>
                    </a:cubicBezTo>
                    <a:cubicBezTo>
                      <a:pt x="155" y="256"/>
                      <a:pt x="155" y="256"/>
                      <a:pt x="155" y="256"/>
                    </a:cubicBezTo>
                    <a:cubicBezTo>
                      <a:pt x="179" y="238"/>
                      <a:pt x="193" y="210"/>
                      <a:pt x="193" y="179"/>
                    </a:cubicBezTo>
                    <a:cubicBezTo>
                      <a:pt x="193" y="96"/>
                      <a:pt x="193" y="96"/>
                      <a:pt x="193" y="96"/>
                    </a:cubicBezTo>
                    <a:cubicBezTo>
                      <a:pt x="193" y="43"/>
                      <a:pt x="150" y="0"/>
                      <a:pt x="9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62" name="Oval 6"/>
              <p:cNvSpPr>
                <a:spLocks noChangeArrowheads="1"/>
              </p:cNvSpPr>
              <p:nvPr/>
            </p:nvSpPr>
            <p:spPr bwMode="auto">
              <a:xfrm>
                <a:off x="4546" y="1287"/>
                <a:ext cx="272" cy="26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56" name="文本框 55"/>
            <p:cNvSpPr txBox="1"/>
            <p:nvPr/>
          </p:nvSpPr>
          <p:spPr>
            <a:xfrm>
              <a:off x="3685625" y="3604724"/>
              <a:ext cx="139236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 smtClean="0">
                  <a:solidFill>
                    <a:schemeClr val="bg1"/>
                  </a:solidFill>
                  <a:latin typeface="Myriad Pro Light" panose="020B0403030403020204" pitchFamily="34" charset="0"/>
                  <a:ea typeface="微软雅黑" panose="020B0503020204020204" pitchFamily="34" charset="-122"/>
                </a:rPr>
                <a:t>在这里输入你想要的文字</a:t>
              </a:r>
              <a:endParaRPr lang="en-US" altLang="zh-CN" sz="1200" dirty="0" smtClean="0">
                <a:solidFill>
                  <a:schemeClr val="bg1"/>
                </a:solidFill>
                <a:latin typeface="Myriad Pro Light" panose="020B0403030403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57" name="文本框 56"/>
            <p:cNvSpPr txBox="1"/>
            <p:nvPr/>
          </p:nvSpPr>
          <p:spPr>
            <a:xfrm>
              <a:off x="3698765" y="2819488"/>
              <a:ext cx="1979229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400" dirty="0" smtClean="0">
                  <a:solidFill>
                    <a:schemeClr val="bg1"/>
                  </a:solidFill>
                  <a:latin typeface="Myriad Pro Light" panose="020B0403030403020204" pitchFamily="34" charset="0"/>
                </a:rPr>
                <a:t>25%</a:t>
              </a:r>
              <a:endParaRPr lang="zh-CN" altLang="en-US" sz="4400" dirty="0">
                <a:solidFill>
                  <a:schemeClr val="bg1"/>
                </a:solidFill>
                <a:latin typeface="Myriad Pro Light" panose="020B0403030403020204" pitchFamily="34" charset="0"/>
              </a:endParaRPr>
            </a:p>
          </p:txBody>
        </p:sp>
        <p:cxnSp>
          <p:nvCxnSpPr>
            <p:cNvPr id="58" name="直接连接符 57"/>
            <p:cNvCxnSpPr/>
            <p:nvPr/>
          </p:nvCxnSpPr>
          <p:spPr>
            <a:xfrm>
              <a:off x="3728797" y="3487336"/>
              <a:ext cx="1475333" cy="1"/>
            </a:xfrm>
            <a:prstGeom prst="line">
              <a:avLst/>
            </a:prstGeom>
            <a:ln>
              <a:solidFill>
                <a:srgbClr val="516D82"/>
              </a:solidFill>
              <a:prstDash val="sysDash"/>
              <a:headEnd type="diamond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接连接符 58"/>
            <p:cNvCxnSpPr/>
            <p:nvPr/>
          </p:nvCxnSpPr>
          <p:spPr>
            <a:xfrm flipH="1" flipV="1">
              <a:off x="5208647" y="3498129"/>
              <a:ext cx="654117" cy="440316"/>
            </a:xfrm>
            <a:prstGeom prst="line">
              <a:avLst/>
            </a:prstGeom>
            <a:ln>
              <a:solidFill>
                <a:srgbClr val="516D82"/>
              </a:solidFill>
              <a:prstDash val="sysDash"/>
              <a:headEnd type="diamond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69" name="图片 68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artisticPhotocopy/>
                    </a14:imgEffect>
                  </a14:imgLayer>
                </a14:imgProps>
              </a:ext>
            </a:extLst>
          </a:blip>
          <a:srcRect l="54779" t="24728" r="29798" b="57553"/>
          <a:stretch/>
        </p:blipFill>
        <p:spPr>
          <a:xfrm>
            <a:off x="-119353" y="-3828"/>
            <a:ext cx="1030515" cy="1132114"/>
          </a:xfrm>
          <a:prstGeom prst="rect">
            <a:avLst/>
          </a:prstGeom>
          <a:noFill/>
        </p:spPr>
      </p:pic>
      <p:sp>
        <p:nvSpPr>
          <p:cNvPr id="70" name="文本框 69"/>
          <p:cNvSpPr txBox="1"/>
          <p:nvPr/>
        </p:nvSpPr>
        <p:spPr>
          <a:xfrm>
            <a:off x="318200" y="973838"/>
            <a:ext cx="36471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dirty="0">
                <a:solidFill>
                  <a:srgbClr val="0BB195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说</a:t>
            </a:r>
            <a:r>
              <a:rPr lang="zh-CN" altLang="en-US" sz="5400" dirty="0" smtClean="0">
                <a:solidFill>
                  <a:srgbClr val="0BB195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点儿</a:t>
            </a:r>
            <a:r>
              <a:rPr lang="zh-CN" altLang="en-US" sz="54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什么</a:t>
            </a:r>
            <a:endParaRPr lang="zh-CN" altLang="en-US" sz="54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cxnSp>
        <p:nvCxnSpPr>
          <p:cNvPr id="71" name="直接连接符 70"/>
          <p:cNvCxnSpPr/>
          <p:nvPr/>
        </p:nvCxnSpPr>
        <p:spPr>
          <a:xfrm>
            <a:off x="487680" y="2129328"/>
            <a:ext cx="670560" cy="0"/>
          </a:xfrm>
          <a:prstGeom prst="line">
            <a:avLst/>
          </a:prstGeom>
          <a:ln w="76200">
            <a:solidFill>
              <a:srgbClr val="0BB1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文本框 14"/>
          <p:cNvSpPr txBox="1"/>
          <p:nvPr/>
        </p:nvSpPr>
        <p:spPr>
          <a:xfrm>
            <a:off x="318201" y="2394954"/>
            <a:ext cx="33241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然后，我觉得，你可以在这里写点儿简单的介绍什么的，这样看起来也美观</a:t>
            </a:r>
            <a:r>
              <a:rPr lang="en-US" altLang="zh-CN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……</a:t>
            </a:r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再然后，可以写点</a:t>
            </a:r>
            <a:r>
              <a:rPr lang="en-US" altLang="zh-CN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Slogan</a:t>
            </a:r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，比如：</a:t>
            </a:r>
          </a:p>
          <a:p>
            <a:endParaRPr lang="zh-CN" altLang="en-US" sz="1200" dirty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73" name="文本框 14"/>
          <p:cNvSpPr txBox="1"/>
          <p:nvPr/>
        </p:nvSpPr>
        <p:spPr>
          <a:xfrm>
            <a:off x="318200" y="3178445"/>
            <a:ext cx="33241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然后，我觉得，你可以在这里写点儿简单的介绍什么的，这样看起来也美观</a:t>
            </a:r>
            <a:r>
              <a:rPr lang="en-US" altLang="zh-CN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……</a:t>
            </a:r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再然后，可以写点</a:t>
            </a:r>
            <a:r>
              <a:rPr lang="en-US" altLang="zh-CN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Slogan</a:t>
            </a:r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，比如：</a:t>
            </a:r>
          </a:p>
          <a:p>
            <a:endParaRPr lang="zh-CN" altLang="en-US" sz="1200" dirty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74" name="文本框 14"/>
          <p:cNvSpPr txBox="1"/>
          <p:nvPr/>
        </p:nvSpPr>
        <p:spPr>
          <a:xfrm>
            <a:off x="318198" y="3937670"/>
            <a:ext cx="33241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然后，我觉得，你可以在这里写点儿简单的介绍什么的，这样看起来也美观</a:t>
            </a:r>
            <a:r>
              <a:rPr lang="en-US" altLang="zh-CN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……</a:t>
            </a:r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再然后，可以写点</a:t>
            </a:r>
            <a:r>
              <a:rPr lang="en-US" altLang="zh-CN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Slogan</a:t>
            </a:r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，比如：</a:t>
            </a:r>
          </a:p>
          <a:p>
            <a:endParaRPr lang="zh-CN" altLang="en-US" sz="1200" dirty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pic>
        <p:nvPicPr>
          <p:cNvPr id="75" name="图片 74"/>
          <p:cNvPicPr>
            <a:picLocks noChangeAspect="1"/>
          </p:cNvPicPr>
          <p:nvPr/>
        </p:nvPicPr>
        <p:blipFill rotWithShape="1">
          <a:blip r:embed="rId3" cstate="print"/>
          <a:srcRect l="54779" t="24728" r="29798" b="57553"/>
          <a:stretch/>
        </p:blipFill>
        <p:spPr>
          <a:xfrm rot="10800000">
            <a:off x="2275332" y="4575545"/>
            <a:ext cx="1030515" cy="113211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70745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820677" y="2065867"/>
            <a:ext cx="1445767" cy="2387600"/>
          </a:xfrm>
          <a:prstGeom prst="rect">
            <a:avLst/>
          </a:prstGeom>
          <a:solidFill>
            <a:srgbClr val="0BB19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6623290" y="2743199"/>
            <a:ext cx="1445767" cy="1710267"/>
          </a:xfrm>
          <a:prstGeom prst="rect">
            <a:avLst/>
          </a:prstGeom>
          <a:solidFill>
            <a:srgbClr val="0BB19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8425903" y="1574800"/>
            <a:ext cx="1445767" cy="2878667"/>
          </a:xfrm>
          <a:prstGeom prst="rect">
            <a:avLst/>
          </a:prstGeom>
          <a:solidFill>
            <a:srgbClr val="0BB19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0228516" y="3132667"/>
            <a:ext cx="1445767" cy="1320800"/>
          </a:xfrm>
          <a:prstGeom prst="rect">
            <a:avLst/>
          </a:prstGeom>
          <a:solidFill>
            <a:srgbClr val="0BB19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-287867" y="4504265"/>
            <a:ext cx="12801600" cy="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4832657" y="4589661"/>
            <a:ext cx="1445767" cy="1710267"/>
          </a:xfrm>
          <a:prstGeom prst="rect">
            <a:avLst/>
          </a:prstGeom>
          <a:solidFill>
            <a:srgbClr val="A6A6A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6623289" y="4589661"/>
            <a:ext cx="1445767" cy="1349535"/>
          </a:xfrm>
          <a:prstGeom prst="rect">
            <a:avLst/>
          </a:prstGeom>
          <a:solidFill>
            <a:srgbClr val="A6A6A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8437222" y="4589662"/>
            <a:ext cx="1445767" cy="812072"/>
          </a:xfrm>
          <a:prstGeom prst="rect">
            <a:avLst/>
          </a:prstGeom>
          <a:solidFill>
            <a:srgbClr val="A6A6A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10227854" y="4589662"/>
            <a:ext cx="1445767" cy="1489406"/>
          </a:xfrm>
          <a:prstGeom prst="rect">
            <a:avLst/>
          </a:prstGeom>
          <a:solidFill>
            <a:srgbClr val="A6A6A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下箭头 10"/>
          <p:cNvSpPr/>
          <p:nvPr/>
        </p:nvSpPr>
        <p:spPr>
          <a:xfrm rot="10800000">
            <a:off x="2562303" y="2379131"/>
            <a:ext cx="728134" cy="728135"/>
          </a:xfrm>
          <a:prstGeom prst="downArrow">
            <a:avLst/>
          </a:prstGeom>
          <a:solidFill>
            <a:srgbClr val="0BB19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下箭头 11"/>
          <p:cNvSpPr/>
          <p:nvPr/>
        </p:nvSpPr>
        <p:spPr>
          <a:xfrm>
            <a:off x="2562303" y="5646940"/>
            <a:ext cx="728134" cy="728135"/>
          </a:xfrm>
          <a:prstGeom prst="downArrow">
            <a:avLst/>
          </a:prstGeom>
          <a:solidFill>
            <a:srgbClr val="A6A6A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2423667" y="3182603"/>
            <a:ext cx="1005403" cy="58477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rgbClr val="0BB19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利润</a:t>
            </a:r>
            <a:endParaRPr lang="zh-CN" altLang="en-US" sz="3200" b="1" dirty="0">
              <a:solidFill>
                <a:srgbClr val="0BB19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50347" y="3748262"/>
            <a:ext cx="3078723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输入你的文字输入你的文字</a:t>
            </a:r>
            <a:endParaRPr lang="zh-CN" altLang="en-US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423667" y="4537805"/>
            <a:ext cx="1005403" cy="58477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成本</a:t>
            </a:r>
            <a:endParaRPr lang="zh-CN" altLang="en-US" sz="3200" b="1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50347" y="5103464"/>
            <a:ext cx="3078723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输入你的文字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094934" y="2276207"/>
            <a:ext cx="986167" cy="52322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</a:rPr>
              <a:t>+50%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875124" y="2976501"/>
            <a:ext cx="986167" cy="52322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</a:rPr>
              <a:t>+30%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8677738" y="1811266"/>
            <a:ext cx="986167" cy="52322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</a:rPr>
              <a:t>+60%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0479689" y="3225042"/>
            <a:ext cx="986167" cy="52322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</a:rPr>
              <a:t>+20%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4994505" y="2671002"/>
            <a:ext cx="1107996" cy="46166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业务一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6792173" y="3419581"/>
            <a:ext cx="1107996" cy="46166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业务二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8606107" y="2276207"/>
            <a:ext cx="1107996" cy="46166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业务三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10396738" y="3624666"/>
            <a:ext cx="1107996" cy="46166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业务四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5140244" y="5548357"/>
            <a:ext cx="917239" cy="52322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</a:rPr>
              <a:t>-50%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6890932" y="5241153"/>
            <a:ext cx="917239" cy="52322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</a:rPr>
              <a:t>-20%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8701485" y="4741573"/>
            <a:ext cx="917239" cy="52322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</a:rPr>
              <a:t>-10%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10492116" y="5300863"/>
            <a:ext cx="917239" cy="52322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</a:rPr>
              <a:t>-40%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930025" y="161364"/>
            <a:ext cx="3647152" cy="92333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5400" dirty="0">
                <a:solidFill>
                  <a:srgbClr val="0BB195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说</a:t>
            </a:r>
            <a:r>
              <a:rPr lang="zh-CN" altLang="en-US" sz="5400" dirty="0" smtClean="0">
                <a:solidFill>
                  <a:srgbClr val="0BB195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点儿</a:t>
            </a:r>
            <a:r>
              <a:rPr lang="zh-CN" altLang="en-US" sz="54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什么</a:t>
            </a:r>
            <a:endParaRPr lang="zh-CN" altLang="en-US" sz="54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cxnSp>
        <p:nvCxnSpPr>
          <p:cNvPr id="30" name="直接连接符 29"/>
          <p:cNvCxnSpPr/>
          <p:nvPr/>
        </p:nvCxnSpPr>
        <p:spPr>
          <a:xfrm>
            <a:off x="1129344" y="1316854"/>
            <a:ext cx="670560" cy="0"/>
          </a:xfrm>
          <a:prstGeom prst="line">
            <a:avLst/>
          </a:prstGeom>
          <a:ln w="76200">
            <a:solidFill>
              <a:srgbClr val="0BB195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文本框 14"/>
          <p:cNvSpPr txBox="1"/>
          <p:nvPr/>
        </p:nvSpPr>
        <p:spPr>
          <a:xfrm>
            <a:off x="1013331" y="1582480"/>
            <a:ext cx="3981174" cy="64633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然后，我觉得，你可以在这里写点儿简单的介绍什么的，这样看起来也美观</a:t>
            </a:r>
            <a:r>
              <a:rPr lang="en-US" altLang="zh-CN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……</a:t>
            </a:r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再然后，可以写点</a:t>
            </a:r>
            <a:r>
              <a:rPr lang="en-US" altLang="zh-CN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Slogan</a:t>
            </a:r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，比如：</a:t>
            </a:r>
          </a:p>
          <a:p>
            <a:endParaRPr lang="zh-CN" altLang="en-US" sz="1200" dirty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pic>
        <p:nvPicPr>
          <p:cNvPr id="32" name="图片 31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artisticPhotocopy/>
                    </a14:imgEffect>
                  </a14:imgLayer>
                </a14:imgProps>
              </a:ext>
            </a:extLst>
          </a:blip>
          <a:srcRect l="54779" t="24728" r="29798" b="57553"/>
          <a:stretch/>
        </p:blipFill>
        <p:spPr>
          <a:xfrm>
            <a:off x="-100490" y="-70796"/>
            <a:ext cx="1030515" cy="1132114"/>
          </a:xfrm>
          <a:prstGeom prst="rect">
            <a:avLst/>
          </a:prstGeom>
          <a:noFill/>
          <a:effectLst/>
        </p:spPr>
      </p:pic>
      <p:pic>
        <p:nvPicPr>
          <p:cNvPr id="33" name="图片 32"/>
          <p:cNvPicPr>
            <a:picLocks noChangeAspect="1"/>
          </p:cNvPicPr>
          <p:nvPr/>
        </p:nvPicPr>
        <p:blipFill rotWithShape="1">
          <a:blip r:embed="rId2" cstate="print"/>
          <a:srcRect l="54779" t="24728" r="29798" b="57553"/>
          <a:stretch/>
        </p:blipFill>
        <p:spPr>
          <a:xfrm rot="10800000">
            <a:off x="4624986" y="17542"/>
            <a:ext cx="1030515" cy="1132114"/>
          </a:xfrm>
          <a:prstGeom prst="rect">
            <a:avLst/>
          </a:prstGeom>
          <a:noFill/>
          <a:effectLst/>
        </p:spPr>
      </p:pic>
    </p:spTree>
    <p:extLst>
      <p:ext uri="{BB962C8B-B14F-4D97-AF65-F5344CB8AC3E}">
        <p14:creationId xmlns:p14="http://schemas.microsoft.com/office/powerpoint/2010/main" xmlns="" val="1940256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5750"/>
          <a:stretch/>
        </p:blipFill>
        <p:spPr>
          <a:xfrm>
            <a:off x="0" y="0"/>
            <a:ext cx="12192000" cy="6851176"/>
          </a:xfrm>
          <a:prstGeom prst="rect">
            <a:avLst/>
          </a:prstGeom>
        </p:spPr>
      </p:pic>
      <p:sp>
        <p:nvSpPr>
          <p:cNvPr id="3" name="椭圆 2"/>
          <p:cNvSpPr/>
          <p:nvPr/>
        </p:nvSpPr>
        <p:spPr>
          <a:xfrm>
            <a:off x="6701051" y="1037229"/>
            <a:ext cx="5254388" cy="5254388"/>
          </a:xfrm>
          <a:prstGeom prst="ellipse">
            <a:avLst/>
          </a:prstGeom>
          <a:solidFill>
            <a:srgbClr val="333F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7504669" y="2588447"/>
            <a:ext cx="36471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dirty="0">
                <a:solidFill>
                  <a:srgbClr val="0BB195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说</a:t>
            </a:r>
            <a:r>
              <a:rPr lang="zh-CN" altLang="en-US" sz="5400" dirty="0" smtClean="0">
                <a:solidFill>
                  <a:srgbClr val="0BB195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点儿</a:t>
            </a:r>
            <a:r>
              <a:rPr lang="zh-CN" altLang="en-US" sz="54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什么</a:t>
            </a:r>
            <a:endParaRPr lang="zh-CN" altLang="en-US" sz="54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5" name="文本框 14"/>
          <p:cNvSpPr txBox="1"/>
          <p:nvPr/>
        </p:nvSpPr>
        <p:spPr>
          <a:xfrm>
            <a:off x="7338617" y="3880895"/>
            <a:ext cx="39792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然后，我觉得，你可以在这里写点儿简单的介绍什么的，这样看起来也美观</a:t>
            </a:r>
            <a:r>
              <a:rPr lang="en-US" altLang="zh-CN" sz="12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……</a:t>
            </a:r>
            <a:r>
              <a:rPr lang="zh-CN" altLang="en-US" sz="12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再然后，可以写点</a:t>
            </a:r>
            <a:r>
              <a:rPr lang="en-US" altLang="zh-CN" sz="12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Slogan</a:t>
            </a:r>
            <a:r>
              <a:rPr lang="zh-CN" altLang="en-US" sz="12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，比如：</a:t>
            </a:r>
          </a:p>
          <a:p>
            <a:endParaRPr lang="zh-CN" altLang="en-US" sz="12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6" name="文本框 16"/>
          <p:cNvSpPr txBox="1"/>
          <p:nvPr/>
        </p:nvSpPr>
        <p:spPr>
          <a:xfrm>
            <a:off x="7796850" y="4410506"/>
            <a:ext cx="30627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嘿，你的逼格掉了！</a:t>
            </a:r>
            <a:r>
              <a:rPr lang="en-US" altLang="zh-CN" sz="12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www.tretars.com</a:t>
            </a:r>
            <a:endParaRPr lang="zh-CN" altLang="en-US" sz="12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7280281" y="3643952"/>
            <a:ext cx="4095928" cy="0"/>
          </a:xfrm>
          <a:prstGeom prst="line">
            <a:avLst/>
          </a:prstGeom>
          <a:ln>
            <a:solidFill>
              <a:srgbClr val="0BB19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221581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5321"/>
          <a:stretch/>
        </p:blipFill>
        <p:spPr>
          <a:xfrm>
            <a:off x="1" y="1"/>
            <a:ext cx="12192000" cy="6837528"/>
          </a:xfrm>
          <a:prstGeom prst="rect">
            <a:avLst/>
          </a:prstGeom>
        </p:spPr>
      </p:pic>
      <p:sp>
        <p:nvSpPr>
          <p:cNvPr id="3" name="椭圆 2"/>
          <p:cNvSpPr/>
          <p:nvPr/>
        </p:nvSpPr>
        <p:spPr>
          <a:xfrm>
            <a:off x="6701051" y="1037229"/>
            <a:ext cx="5254388" cy="5254388"/>
          </a:xfrm>
          <a:prstGeom prst="ellipse">
            <a:avLst/>
          </a:prstGeom>
          <a:solidFill>
            <a:srgbClr val="333F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7504669" y="2588447"/>
            <a:ext cx="36471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dirty="0">
                <a:solidFill>
                  <a:srgbClr val="0BB195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说</a:t>
            </a:r>
            <a:r>
              <a:rPr lang="zh-CN" altLang="en-US" sz="5400" dirty="0" smtClean="0">
                <a:solidFill>
                  <a:srgbClr val="0BB195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点儿</a:t>
            </a:r>
            <a:r>
              <a:rPr lang="zh-CN" altLang="en-US" sz="54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什么</a:t>
            </a:r>
            <a:endParaRPr lang="zh-CN" altLang="en-US" sz="54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5" name="文本框 14"/>
          <p:cNvSpPr txBox="1"/>
          <p:nvPr/>
        </p:nvSpPr>
        <p:spPr>
          <a:xfrm>
            <a:off x="7338617" y="3880895"/>
            <a:ext cx="39792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然后，我觉得，你可以在这里写点儿简单的介绍什么的，这样看起来也美观</a:t>
            </a:r>
            <a:r>
              <a:rPr lang="en-US" altLang="zh-CN" sz="12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……</a:t>
            </a:r>
            <a:r>
              <a:rPr lang="zh-CN" altLang="en-US" sz="12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再然后，可以写点</a:t>
            </a:r>
            <a:r>
              <a:rPr lang="en-US" altLang="zh-CN" sz="12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Slogan</a:t>
            </a:r>
            <a:r>
              <a:rPr lang="zh-CN" altLang="en-US" sz="12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，比如：</a:t>
            </a:r>
          </a:p>
          <a:p>
            <a:endParaRPr lang="zh-CN" altLang="en-US" sz="12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6" name="文本框 16"/>
          <p:cNvSpPr txBox="1"/>
          <p:nvPr/>
        </p:nvSpPr>
        <p:spPr>
          <a:xfrm>
            <a:off x="7796850" y="4410506"/>
            <a:ext cx="30627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嘿，你的逼格掉了！</a:t>
            </a:r>
            <a:r>
              <a:rPr lang="en-US" altLang="zh-CN" sz="12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www.tretars.com</a:t>
            </a:r>
            <a:endParaRPr lang="zh-CN" altLang="en-US" sz="12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7280281" y="3643952"/>
            <a:ext cx="4095928" cy="0"/>
          </a:xfrm>
          <a:prstGeom prst="line">
            <a:avLst/>
          </a:prstGeom>
          <a:ln>
            <a:solidFill>
              <a:srgbClr val="0BB19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797970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987" b="10099"/>
          <a:stretch/>
        </p:blipFill>
        <p:spPr>
          <a:xfrm>
            <a:off x="0" y="13648"/>
            <a:ext cx="12192000" cy="6823880"/>
          </a:xfrm>
          <a:prstGeom prst="rect">
            <a:avLst/>
          </a:prstGeom>
        </p:spPr>
      </p:pic>
      <p:sp>
        <p:nvSpPr>
          <p:cNvPr id="3" name="椭圆 2"/>
          <p:cNvSpPr/>
          <p:nvPr/>
        </p:nvSpPr>
        <p:spPr>
          <a:xfrm>
            <a:off x="464024" y="1037229"/>
            <a:ext cx="5254388" cy="5254388"/>
          </a:xfrm>
          <a:prstGeom prst="ellipse">
            <a:avLst/>
          </a:prstGeom>
          <a:solidFill>
            <a:srgbClr val="333F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267642" y="2588447"/>
            <a:ext cx="36471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dirty="0">
                <a:solidFill>
                  <a:srgbClr val="0BB195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说</a:t>
            </a:r>
            <a:r>
              <a:rPr lang="zh-CN" altLang="en-US" sz="5400" dirty="0" smtClean="0">
                <a:solidFill>
                  <a:srgbClr val="0BB195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点儿</a:t>
            </a:r>
            <a:r>
              <a:rPr lang="zh-CN" altLang="en-US" sz="54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什么</a:t>
            </a:r>
            <a:endParaRPr lang="zh-CN" altLang="en-US" sz="54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5" name="文本框 14"/>
          <p:cNvSpPr txBox="1"/>
          <p:nvPr/>
        </p:nvSpPr>
        <p:spPr>
          <a:xfrm>
            <a:off x="1101590" y="3880895"/>
            <a:ext cx="39792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然后，我觉得，你可以在这里写点儿简单的介绍什么的，这样看起来也美观</a:t>
            </a:r>
            <a:r>
              <a:rPr lang="en-US" altLang="zh-CN" sz="12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……</a:t>
            </a:r>
            <a:r>
              <a:rPr lang="zh-CN" altLang="en-US" sz="12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再然后，可以写点</a:t>
            </a:r>
            <a:r>
              <a:rPr lang="en-US" altLang="zh-CN" sz="12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Slogan</a:t>
            </a:r>
            <a:r>
              <a:rPr lang="zh-CN" altLang="en-US" sz="12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，比如：</a:t>
            </a:r>
          </a:p>
          <a:p>
            <a:endParaRPr lang="zh-CN" altLang="en-US" sz="12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6" name="文本框 16"/>
          <p:cNvSpPr txBox="1"/>
          <p:nvPr/>
        </p:nvSpPr>
        <p:spPr>
          <a:xfrm>
            <a:off x="1559823" y="4410506"/>
            <a:ext cx="30627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嘿，你的逼格掉了！</a:t>
            </a:r>
            <a:r>
              <a:rPr lang="en-US" altLang="zh-CN" sz="12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www.tretars.com</a:t>
            </a:r>
            <a:endParaRPr lang="zh-CN" altLang="en-US" sz="12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1043254" y="3643952"/>
            <a:ext cx="4095928" cy="0"/>
          </a:xfrm>
          <a:prstGeom prst="line">
            <a:avLst/>
          </a:prstGeom>
          <a:ln>
            <a:solidFill>
              <a:srgbClr val="0BB19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590749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7108618" y="722704"/>
            <a:ext cx="5085060" cy="5412592"/>
            <a:chOff x="7108618" y="166687"/>
            <a:chExt cx="5085060" cy="5412592"/>
          </a:xfrm>
        </p:grpSpPr>
        <p:sp>
          <p:nvSpPr>
            <p:cNvPr id="2" name="左箭头 1"/>
            <p:cNvSpPr/>
            <p:nvPr/>
          </p:nvSpPr>
          <p:spPr>
            <a:xfrm>
              <a:off x="8503122" y="861060"/>
              <a:ext cx="2633100" cy="929640"/>
            </a:xfrm>
            <a:prstGeom prst="leftArrow">
              <a:avLst/>
            </a:prstGeom>
            <a:solidFill>
              <a:srgbClr val="A6A6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左箭头 2"/>
            <p:cNvSpPr/>
            <p:nvPr/>
          </p:nvSpPr>
          <p:spPr>
            <a:xfrm>
              <a:off x="7722108" y="1635600"/>
              <a:ext cx="3414113" cy="929640"/>
            </a:xfrm>
            <a:prstGeom prst="leftArrow">
              <a:avLst/>
            </a:prstGeom>
            <a:solidFill>
              <a:srgbClr val="A6A6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左箭头 3"/>
            <p:cNvSpPr/>
            <p:nvPr/>
          </p:nvSpPr>
          <p:spPr>
            <a:xfrm>
              <a:off x="7108618" y="2410140"/>
              <a:ext cx="4027603" cy="929640"/>
            </a:xfrm>
            <a:prstGeom prst="leftArrow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左箭头 4"/>
            <p:cNvSpPr/>
            <p:nvPr/>
          </p:nvSpPr>
          <p:spPr>
            <a:xfrm>
              <a:off x="8503122" y="3957478"/>
              <a:ext cx="2633100" cy="929640"/>
            </a:xfrm>
            <a:prstGeom prst="leftArrow">
              <a:avLst/>
            </a:prstGeom>
            <a:solidFill>
              <a:srgbClr val="A6A6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左箭头 5"/>
            <p:cNvSpPr/>
            <p:nvPr/>
          </p:nvSpPr>
          <p:spPr>
            <a:xfrm>
              <a:off x="7787854" y="3182938"/>
              <a:ext cx="3348367" cy="929640"/>
            </a:xfrm>
            <a:prstGeom prst="leftArrow">
              <a:avLst/>
            </a:prstGeom>
            <a:solidFill>
              <a:srgbClr val="A6A6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11130280" y="166687"/>
              <a:ext cx="1063398" cy="1392238"/>
            </a:xfrm>
            <a:custGeom>
              <a:avLst/>
              <a:gdLst>
                <a:gd name="connsiteX0" fmla="*/ 0 w 1554480"/>
                <a:gd name="connsiteY0" fmla="*/ 0 h 469900"/>
                <a:gd name="connsiteX1" fmla="*/ 1554480 w 1554480"/>
                <a:gd name="connsiteY1" fmla="*/ 0 h 469900"/>
                <a:gd name="connsiteX2" fmla="*/ 1554480 w 1554480"/>
                <a:gd name="connsiteY2" fmla="*/ 469900 h 469900"/>
                <a:gd name="connsiteX3" fmla="*/ 0 w 1554480"/>
                <a:gd name="connsiteY3" fmla="*/ 469900 h 469900"/>
                <a:gd name="connsiteX4" fmla="*/ 0 w 1554480"/>
                <a:gd name="connsiteY4" fmla="*/ 0 h 469900"/>
                <a:gd name="connsiteX0" fmla="*/ 0 w 1554480"/>
                <a:gd name="connsiteY0" fmla="*/ 368300 h 838200"/>
                <a:gd name="connsiteX1" fmla="*/ 1554480 w 1554480"/>
                <a:gd name="connsiteY1" fmla="*/ 0 h 838200"/>
                <a:gd name="connsiteX2" fmla="*/ 1554480 w 1554480"/>
                <a:gd name="connsiteY2" fmla="*/ 838200 h 838200"/>
                <a:gd name="connsiteX3" fmla="*/ 0 w 1554480"/>
                <a:gd name="connsiteY3" fmla="*/ 838200 h 838200"/>
                <a:gd name="connsiteX4" fmla="*/ 0 w 1554480"/>
                <a:gd name="connsiteY4" fmla="*/ 368300 h 838200"/>
                <a:gd name="connsiteX0" fmla="*/ 0 w 1554480"/>
                <a:gd name="connsiteY0" fmla="*/ 368300 h 838200"/>
                <a:gd name="connsiteX1" fmla="*/ 1554480 w 1554480"/>
                <a:gd name="connsiteY1" fmla="*/ 0 h 838200"/>
                <a:gd name="connsiteX2" fmla="*/ 1551305 w 1554480"/>
                <a:gd name="connsiteY2" fmla="*/ 476250 h 838200"/>
                <a:gd name="connsiteX3" fmla="*/ 0 w 1554480"/>
                <a:gd name="connsiteY3" fmla="*/ 838200 h 838200"/>
                <a:gd name="connsiteX4" fmla="*/ 0 w 1554480"/>
                <a:gd name="connsiteY4" fmla="*/ 368300 h 838200"/>
                <a:gd name="connsiteX0" fmla="*/ 0 w 1551497"/>
                <a:gd name="connsiteY0" fmla="*/ 927632 h 1397532"/>
                <a:gd name="connsiteX1" fmla="*/ 1549717 w 1551497"/>
                <a:gd name="connsiteY1" fmla="*/ 0 h 1397532"/>
                <a:gd name="connsiteX2" fmla="*/ 1551305 w 1551497"/>
                <a:gd name="connsiteY2" fmla="*/ 1035582 h 1397532"/>
                <a:gd name="connsiteX3" fmla="*/ 0 w 1551497"/>
                <a:gd name="connsiteY3" fmla="*/ 1397532 h 1397532"/>
                <a:gd name="connsiteX4" fmla="*/ 0 w 1551497"/>
                <a:gd name="connsiteY4" fmla="*/ 927632 h 1397532"/>
                <a:gd name="connsiteX0" fmla="*/ 0 w 1549717"/>
                <a:gd name="connsiteY0" fmla="*/ 927632 h 1397532"/>
                <a:gd name="connsiteX1" fmla="*/ 1549717 w 1549717"/>
                <a:gd name="connsiteY1" fmla="*/ 0 h 1397532"/>
                <a:gd name="connsiteX2" fmla="*/ 1546543 w 1549717"/>
                <a:gd name="connsiteY2" fmla="*/ 514495 h 1397532"/>
                <a:gd name="connsiteX3" fmla="*/ 0 w 1549717"/>
                <a:gd name="connsiteY3" fmla="*/ 1397532 h 1397532"/>
                <a:gd name="connsiteX4" fmla="*/ 0 w 1549717"/>
                <a:gd name="connsiteY4" fmla="*/ 927632 h 1397532"/>
                <a:gd name="connsiteX0" fmla="*/ 0 w 1556159"/>
                <a:gd name="connsiteY0" fmla="*/ 927632 h 1397532"/>
                <a:gd name="connsiteX1" fmla="*/ 1549717 w 1556159"/>
                <a:gd name="connsiteY1" fmla="*/ 0 h 1397532"/>
                <a:gd name="connsiteX2" fmla="*/ 1556068 w 1556159"/>
                <a:gd name="connsiteY2" fmla="*/ 509714 h 1397532"/>
                <a:gd name="connsiteX3" fmla="*/ 0 w 1556159"/>
                <a:gd name="connsiteY3" fmla="*/ 1397532 h 1397532"/>
                <a:gd name="connsiteX4" fmla="*/ 0 w 1556159"/>
                <a:gd name="connsiteY4" fmla="*/ 927632 h 1397532"/>
                <a:gd name="connsiteX0" fmla="*/ 0 w 1556159"/>
                <a:gd name="connsiteY0" fmla="*/ 927632 h 1397532"/>
                <a:gd name="connsiteX1" fmla="*/ 1549717 w 1556159"/>
                <a:gd name="connsiteY1" fmla="*/ 0 h 1397532"/>
                <a:gd name="connsiteX2" fmla="*/ 1556068 w 1556159"/>
                <a:gd name="connsiteY2" fmla="*/ 968652 h 1397532"/>
                <a:gd name="connsiteX3" fmla="*/ 0 w 1556159"/>
                <a:gd name="connsiteY3" fmla="*/ 1397532 h 1397532"/>
                <a:gd name="connsiteX4" fmla="*/ 0 w 1556159"/>
                <a:gd name="connsiteY4" fmla="*/ 927632 h 1397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56159" h="1397532">
                  <a:moveTo>
                    <a:pt x="0" y="927632"/>
                  </a:moveTo>
                  <a:lnTo>
                    <a:pt x="1549717" y="0"/>
                  </a:lnTo>
                  <a:cubicBezTo>
                    <a:pt x="1548659" y="158750"/>
                    <a:pt x="1557126" y="809902"/>
                    <a:pt x="1556068" y="968652"/>
                  </a:cubicBezTo>
                  <a:lnTo>
                    <a:pt x="0" y="1397532"/>
                  </a:lnTo>
                  <a:lnTo>
                    <a:pt x="0" y="927632"/>
                  </a:lnTo>
                  <a:close/>
                </a:path>
              </a:pathLst>
            </a:custGeom>
            <a:pattFill prst="dkDnDiag">
              <a:fgClr>
                <a:srgbClr val="333F50"/>
              </a:fgClr>
              <a:bgClr>
                <a:srgbClr val="A6A6A6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7"/>
            <p:cNvSpPr/>
            <p:nvPr/>
          </p:nvSpPr>
          <p:spPr>
            <a:xfrm>
              <a:off x="11130280" y="1558925"/>
              <a:ext cx="1061720" cy="775494"/>
            </a:xfrm>
            <a:custGeom>
              <a:avLst/>
              <a:gdLst>
                <a:gd name="connsiteX0" fmla="*/ 0 w 1554480"/>
                <a:gd name="connsiteY0" fmla="*/ 0 h 469900"/>
                <a:gd name="connsiteX1" fmla="*/ 1554480 w 1554480"/>
                <a:gd name="connsiteY1" fmla="*/ 0 h 469900"/>
                <a:gd name="connsiteX2" fmla="*/ 1554480 w 1554480"/>
                <a:gd name="connsiteY2" fmla="*/ 469900 h 469900"/>
                <a:gd name="connsiteX3" fmla="*/ 0 w 1554480"/>
                <a:gd name="connsiteY3" fmla="*/ 469900 h 469900"/>
                <a:gd name="connsiteX4" fmla="*/ 0 w 1554480"/>
                <a:gd name="connsiteY4" fmla="*/ 0 h 469900"/>
                <a:gd name="connsiteX0" fmla="*/ 0 w 1554480"/>
                <a:gd name="connsiteY0" fmla="*/ 368300 h 838200"/>
                <a:gd name="connsiteX1" fmla="*/ 1554480 w 1554480"/>
                <a:gd name="connsiteY1" fmla="*/ 0 h 838200"/>
                <a:gd name="connsiteX2" fmla="*/ 1554480 w 1554480"/>
                <a:gd name="connsiteY2" fmla="*/ 838200 h 838200"/>
                <a:gd name="connsiteX3" fmla="*/ 0 w 1554480"/>
                <a:gd name="connsiteY3" fmla="*/ 838200 h 838200"/>
                <a:gd name="connsiteX4" fmla="*/ 0 w 1554480"/>
                <a:gd name="connsiteY4" fmla="*/ 368300 h 838200"/>
                <a:gd name="connsiteX0" fmla="*/ 0 w 1554480"/>
                <a:gd name="connsiteY0" fmla="*/ 368300 h 838200"/>
                <a:gd name="connsiteX1" fmla="*/ 1554480 w 1554480"/>
                <a:gd name="connsiteY1" fmla="*/ 0 h 838200"/>
                <a:gd name="connsiteX2" fmla="*/ 1551305 w 1554480"/>
                <a:gd name="connsiteY2" fmla="*/ 476250 h 838200"/>
                <a:gd name="connsiteX3" fmla="*/ 0 w 1554480"/>
                <a:gd name="connsiteY3" fmla="*/ 838200 h 838200"/>
                <a:gd name="connsiteX4" fmla="*/ 0 w 1554480"/>
                <a:gd name="connsiteY4" fmla="*/ 368300 h 838200"/>
                <a:gd name="connsiteX0" fmla="*/ 0 w 1554480"/>
                <a:gd name="connsiteY0" fmla="*/ 308543 h 778443"/>
                <a:gd name="connsiteX1" fmla="*/ 1554480 w 1554480"/>
                <a:gd name="connsiteY1" fmla="*/ 0 h 778443"/>
                <a:gd name="connsiteX2" fmla="*/ 1551305 w 1554480"/>
                <a:gd name="connsiteY2" fmla="*/ 416493 h 778443"/>
                <a:gd name="connsiteX3" fmla="*/ 0 w 1554480"/>
                <a:gd name="connsiteY3" fmla="*/ 778443 h 778443"/>
                <a:gd name="connsiteX4" fmla="*/ 0 w 1554480"/>
                <a:gd name="connsiteY4" fmla="*/ 308543 h 778443"/>
                <a:gd name="connsiteX0" fmla="*/ 0 w 1554480"/>
                <a:gd name="connsiteY0" fmla="*/ 308543 h 778443"/>
                <a:gd name="connsiteX1" fmla="*/ 1554480 w 1554480"/>
                <a:gd name="connsiteY1" fmla="*/ 0 h 778443"/>
                <a:gd name="connsiteX2" fmla="*/ 1553686 w 1554480"/>
                <a:gd name="connsiteY2" fmla="*/ 469080 h 778443"/>
                <a:gd name="connsiteX3" fmla="*/ 0 w 1554480"/>
                <a:gd name="connsiteY3" fmla="*/ 778443 h 778443"/>
                <a:gd name="connsiteX4" fmla="*/ 0 w 1554480"/>
                <a:gd name="connsiteY4" fmla="*/ 308543 h 778443"/>
                <a:gd name="connsiteX0" fmla="*/ 0 w 1554480"/>
                <a:gd name="connsiteY0" fmla="*/ 308543 h 778443"/>
                <a:gd name="connsiteX1" fmla="*/ 1554480 w 1554480"/>
                <a:gd name="connsiteY1" fmla="*/ 0 h 778443"/>
                <a:gd name="connsiteX2" fmla="*/ 1540986 w 1554480"/>
                <a:gd name="connsiteY2" fmla="*/ 749543 h 778443"/>
                <a:gd name="connsiteX3" fmla="*/ 0 w 1554480"/>
                <a:gd name="connsiteY3" fmla="*/ 778443 h 778443"/>
                <a:gd name="connsiteX4" fmla="*/ 0 w 1554480"/>
                <a:gd name="connsiteY4" fmla="*/ 308543 h 778443"/>
                <a:gd name="connsiteX0" fmla="*/ 0 w 1554480"/>
                <a:gd name="connsiteY0" fmla="*/ 308543 h 778443"/>
                <a:gd name="connsiteX1" fmla="*/ 1554480 w 1554480"/>
                <a:gd name="connsiteY1" fmla="*/ 0 h 778443"/>
                <a:gd name="connsiteX2" fmla="*/ 1553686 w 1554480"/>
                <a:gd name="connsiteY2" fmla="*/ 609312 h 778443"/>
                <a:gd name="connsiteX3" fmla="*/ 0 w 1554480"/>
                <a:gd name="connsiteY3" fmla="*/ 778443 h 778443"/>
                <a:gd name="connsiteX4" fmla="*/ 0 w 1554480"/>
                <a:gd name="connsiteY4" fmla="*/ 308543 h 778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54480" h="778443">
                  <a:moveTo>
                    <a:pt x="0" y="308543"/>
                  </a:moveTo>
                  <a:lnTo>
                    <a:pt x="1554480" y="0"/>
                  </a:lnTo>
                  <a:cubicBezTo>
                    <a:pt x="1553422" y="158750"/>
                    <a:pt x="1554744" y="450562"/>
                    <a:pt x="1553686" y="609312"/>
                  </a:cubicBezTo>
                  <a:lnTo>
                    <a:pt x="0" y="778443"/>
                  </a:lnTo>
                  <a:lnTo>
                    <a:pt x="0" y="308543"/>
                  </a:lnTo>
                  <a:close/>
                </a:path>
              </a:pathLst>
            </a:custGeom>
            <a:pattFill prst="dkDnDiag">
              <a:fgClr>
                <a:srgbClr val="333F50"/>
              </a:fgClr>
              <a:bgClr>
                <a:srgbClr val="A6A6A6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11130280" y="2519362"/>
              <a:ext cx="1061720" cy="678179"/>
            </a:xfrm>
            <a:custGeom>
              <a:avLst/>
              <a:gdLst>
                <a:gd name="connsiteX0" fmla="*/ 0 w 1554481"/>
                <a:gd name="connsiteY0" fmla="*/ 0 h 467998"/>
                <a:gd name="connsiteX1" fmla="*/ 1554481 w 1554481"/>
                <a:gd name="connsiteY1" fmla="*/ 0 h 467998"/>
                <a:gd name="connsiteX2" fmla="*/ 1554481 w 1554481"/>
                <a:gd name="connsiteY2" fmla="*/ 467998 h 467998"/>
                <a:gd name="connsiteX3" fmla="*/ 0 w 1554481"/>
                <a:gd name="connsiteY3" fmla="*/ 467998 h 467998"/>
                <a:gd name="connsiteX4" fmla="*/ 0 w 1554481"/>
                <a:gd name="connsiteY4" fmla="*/ 0 h 467998"/>
                <a:gd name="connsiteX0" fmla="*/ 0 w 1554481"/>
                <a:gd name="connsiteY0" fmla="*/ 121920 h 589918"/>
                <a:gd name="connsiteX1" fmla="*/ 1554481 w 1554481"/>
                <a:gd name="connsiteY1" fmla="*/ 0 h 589918"/>
                <a:gd name="connsiteX2" fmla="*/ 1554481 w 1554481"/>
                <a:gd name="connsiteY2" fmla="*/ 589918 h 589918"/>
                <a:gd name="connsiteX3" fmla="*/ 0 w 1554481"/>
                <a:gd name="connsiteY3" fmla="*/ 589918 h 589918"/>
                <a:gd name="connsiteX4" fmla="*/ 0 w 1554481"/>
                <a:gd name="connsiteY4" fmla="*/ 121920 h 589918"/>
                <a:gd name="connsiteX0" fmla="*/ 0 w 1554481"/>
                <a:gd name="connsiteY0" fmla="*/ 121920 h 681358"/>
                <a:gd name="connsiteX1" fmla="*/ 1554481 w 1554481"/>
                <a:gd name="connsiteY1" fmla="*/ 0 h 681358"/>
                <a:gd name="connsiteX2" fmla="*/ 1554481 w 1554481"/>
                <a:gd name="connsiteY2" fmla="*/ 681358 h 681358"/>
                <a:gd name="connsiteX3" fmla="*/ 0 w 1554481"/>
                <a:gd name="connsiteY3" fmla="*/ 589918 h 681358"/>
                <a:gd name="connsiteX4" fmla="*/ 0 w 1554481"/>
                <a:gd name="connsiteY4" fmla="*/ 121920 h 681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54481" h="681358">
                  <a:moveTo>
                    <a:pt x="0" y="121920"/>
                  </a:moveTo>
                  <a:lnTo>
                    <a:pt x="1554481" y="0"/>
                  </a:lnTo>
                  <a:lnTo>
                    <a:pt x="1554481" y="681358"/>
                  </a:lnTo>
                  <a:lnTo>
                    <a:pt x="0" y="589918"/>
                  </a:lnTo>
                  <a:lnTo>
                    <a:pt x="0" y="121920"/>
                  </a:lnTo>
                  <a:close/>
                </a:path>
              </a:pathLst>
            </a:custGeom>
            <a:pattFill prst="dkDnDiag">
              <a:fgClr>
                <a:srgbClr val="333F50"/>
              </a:fgClr>
              <a:bgClr>
                <a:srgbClr val="0BB195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7"/>
            <p:cNvSpPr/>
            <p:nvPr/>
          </p:nvSpPr>
          <p:spPr>
            <a:xfrm flipV="1">
              <a:off x="11136222" y="3414865"/>
              <a:ext cx="1054100" cy="774000"/>
            </a:xfrm>
            <a:custGeom>
              <a:avLst/>
              <a:gdLst>
                <a:gd name="connsiteX0" fmla="*/ 0 w 1554480"/>
                <a:gd name="connsiteY0" fmla="*/ 0 h 469900"/>
                <a:gd name="connsiteX1" fmla="*/ 1554480 w 1554480"/>
                <a:gd name="connsiteY1" fmla="*/ 0 h 469900"/>
                <a:gd name="connsiteX2" fmla="*/ 1554480 w 1554480"/>
                <a:gd name="connsiteY2" fmla="*/ 469900 h 469900"/>
                <a:gd name="connsiteX3" fmla="*/ 0 w 1554480"/>
                <a:gd name="connsiteY3" fmla="*/ 469900 h 469900"/>
                <a:gd name="connsiteX4" fmla="*/ 0 w 1554480"/>
                <a:gd name="connsiteY4" fmla="*/ 0 h 469900"/>
                <a:gd name="connsiteX0" fmla="*/ 0 w 1554480"/>
                <a:gd name="connsiteY0" fmla="*/ 368300 h 838200"/>
                <a:gd name="connsiteX1" fmla="*/ 1554480 w 1554480"/>
                <a:gd name="connsiteY1" fmla="*/ 0 h 838200"/>
                <a:gd name="connsiteX2" fmla="*/ 1554480 w 1554480"/>
                <a:gd name="connsiteY2" fmla="*/ 838200 h 838200"/>
                <a:gd name="connsiteX3" fmla="*/ 0 w 1554480"/>
                <a:gd name="connsiteY3" fmla="*/ 838200 h 838200"/>
                <a:gd name="connsiteX4" fmla="*/ 0 w 1554480"/>
                <a:gd name="connsiteY4" fmla="*/ 368300 h 838200"/>
                <a:gd name="connsiteX0" fmla="*/ 0 w 1554480"/>
                <a:gd name="connsiteY0" fmla="*/ 368300 h 838200"/>
                <a:gd name="connsiteX1" fmla="*/ 1554480 w 1554480"/>
                <a:gd name="connsiteY1" fmla="*/ 0 h 838200"/>
                <a:gd name="connsiteX2" fmla="*/ 1551305 w 1554480"/>
                <a:gd name="connsiteY2" fmla="*/ 476250 h 838200"/>
                <a:gd name="connsiteX3" fmla="*/ 0 w 1554480"/>
                <a:gd name="connsiteY3" fmla="*/ 838200 h 838200"/>
                <a:gd name="connsiteX4" fmla="*/ 0 w 1554480"/>
                <a:gd name="connsiteY4" fmla="*/ 368300 h 838200"/>
                <a:gd name="connsiteX0" fmla="*/ 0 w 1554480"/>
                <a:gd name="connsiteY0" fmla="*/ 308543 h 778443"/>
                <a:gd name="connsiteX1" fmla="*/ 1554480 w 1554480"/>
                <a:gd name="connsiteY1" fmla="*/ 0 h 778443"/>
                <a:gd name="connsiteX2" fmla="*/ 1551305 w 1554480"/>
                <a:gd name="connsiteY2" fmla="*/ 416493 h 778443"/>
                <a:gd name="connsiteX3" fmla="*/ 0 w 1554480"/>
                <a:gd name="connsiteY3" fmla="*/ 778443 h 778443"/>
                <a:gd name="connsiteX4" fmla="*/ 0 w 1554480"/>
                <a:gd name="connsiteY4" fmla="*/ 308543 h 778443"/>
                <a:gd name="connsiteX0" fmla="*/ 0 w 1554480"/>
                <a:gd name="connsiteY0" fmla="*/ 308543 h 778443"/>
                <a:gd name="connsiteX1" fmla="*/ 1554480 w 1554480"/>
                <a:gd name="connsiteY1" fmla="*/ 0 h 778443"/>
                <a:gd name="connsiteX2" fmla="*/ 1553686 w 1554480"/>
                <a:gd name="connsiteY2" fmla="*/ 469080 h 778443"/>
                <a:gd name="connsiteX3" fmla="*/ 0 w 1554480"/>
                <a:gd name="connsiteY3" fmla="*/ 778443 h 778443"/>
                <a:gd name="connsiteX4" fmla="*/ 0 w 1554480"/>
                <a:gd name="connsiteY4" fmla="*/ 308543 h 778443"/>
                <a:gd name="connsiteX0" fmla="*/ 0 w 1554480"/>
                <a:gd name="connsiteY0" fmla="*/ 308543 h 778443"/>
                <a:gd name="connsiteX1" fmla="*/ 1554480 w 1554480"/>
                <a:gd name="connsiteY1" fmla="*/ 0 h 778443"/>
                <a:gd name="connsiteX2" fmla="*/ 1540986 w 1554480"/>
                <a:gd name="connsiteY2" fmla="*/ 749543 h 778443"/>
                <a:gd name="connsiteX3" fmla="*/ 0 w 1554480"/>
                <a:gd name="connsiteY3" fmla="*/ 778443 h 778443"/>
                <a:gd name="connsiteX4" fmla="*/ 0 w 1554480"/>
                <a:gd name="connsiteY4" fmla="*/ 308543 h 778443"/>
                <a:gd name="connsiteX0" fmla="*/ 0 w 1554480"/>
                <a:gd name="connsiteY0" fmla="*/ 308543 h 778443"/>
                <a:gd name="connsiteX1" fmla="*/ 1554480 w 1554480"/>
                <a:gd name="connsiteY1" fmla="*/ 0 h 778443"/>
                <a:gd name="connsiteX2" fmla="*/ 1553686 w 1554480"/>
                <a:gd name="connsiteY2" fmla="*/ 609312 h 778443"/>
                <a:gd name="connsiteX3" fmla="*/ 0 w 1554480"/>
                <a:gd name="connsiteY3" fmla="*/ 778443 h 778443"/>
                <a:gd name="connsiteX4" fmla="*/ 0 w 1554480"/>
                <a:gd name="connsiteY4" fmla="*/ 308543 h 778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54480" h="778443">
                  <a:moveTo>
                    <a:pt x="0" y="308543"/>
                  </a:moveTo>
                  <a:lnTo>
                    <a:pt x="1554480" y="0"/>
                  </a:lnTo>
                  <a:cubicBezTo>
                    <a:pt x="1553422" y="158750"/>
                    <a:pt x="1554744" y="450562"/>
                    <a:pt x="1553686" y="609312"/>
                  </a:cubicBezTo>
                  <a:lnTo>
                    <a:pt x="0" y="778443"/>
                  </a:lnTo>
                  <a:lnTo>
                    <a:pt x="0" y="308543"/>
                  </a:lnTo>
                  <a:close/>
                </a:path>
              </a:pathLst>
            </a:custGeom>
            <a:pattFill prst="dkDnDiag">
              <a:fgClr>
                <a:srgbClr val="333F50"/>
              </a:fgClr>
              <a:bgClr>
                <a:srgbClr val="A6A6A6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7"/>
            <p:cNvSpPr/>
            <p:nvPr/>
          </p:nvSpPr>
          <p:spPr>
            <a:xfrm flipV="1">
              <a:off x="11134544" y="4186079"/>
              <a:ext cx="1055778" cy="1393200"/>
            </a:xfrm>
            <a:custGeom>
              <a:avLst/>
              <a:gdLst>
                <a:gd name="connsiteX0" fmla="*/ 0 w 1554480"/>
                <a:gd name="connsiteY0" fmla="*/ 0 h 469900"/>
                <a:gd name="connsiteX1" fmla="*/ 1554480 w 1554480"/>
                <a:gd name="connsiteY1" fmla="*/ 0 h 469900"/>
                <a:gd name="connsiteX2" fmla="*/ 1554480 w 1554480"/>
                <a:gd name="connsiteY2" fmla="*/ 469900 h 469900"/>
                <a:gd name="connsiteX3" fmla="*/ 0 w 1554480"/>
                <a:gd name="connsiteY3" fmla="*/ 469900 h 469900"/>
                <a:gd name="connsiteX4" fmla="*/ 0 w 1554480"/>
                <a:gd name="connsiteY4" fmla="*/ 0 h 469900"/>
                <a:gd name="connsiteX0" fmla="*/ 0 w 1554480"/>
                <a:gd name="connsiteY0" fmla="*/ 368300 h 838200"/>
                <a:gd name="connsiteX1" fmla="*/ 1554480 w 1554480"/>
                <a:gd name="connsiteY1" fmla="*/ 0 h 838200"/>
                <a:gd name="connsiteX2" fmla="*/ 1554480 w 1554480"/>
                <a:gd name="connsiteY2" fmla="*/ 838200 h 838200"/>
                <a:gd name="connsiteX3" fmla="*/ 0 w 1554480"/>
                <a:gd name="connsiteY3" fmla="*/ 838200 h 838200"/>
                <a:gd name="connsiteX4" fmla="*/ 0 w 1554480"/>
                <a:gd name="connsiteY4" fmla="*/ 368300 h 838200"/>
                <a:gd name="connsiteX0" fmla="*/ 0 w 1554480"/>
                <a:gd name="connsiteY0" fmla="*/ 368300 h 838200"/>
                <a:gd name="connsiteX1" fmla="*/ 1554480 w 1554480"/>
                <a:gd name="connsiteY1" fmla="*/ 0 h 838200"/>
                <a:gd name="connsiteX2" fmla="*/ 1551305 w 1554480"/>
                <a:gd name="connsiteY2" fmla="*/ 476250 h 838200"/>
                <a:gd name="connsiteX3" fmla="*/ 0 w 1554480"/>
                <a:gd name="connsiteY3" fmla="*/ 838200 h 838200"/>
                <a:gd name="connsiteX4" fmla="*/ 0 w 1554480"/>
                <a:gd name="connsiteY4" fmla="*/ 368300 h 838200"/>
                <a:gd name="connsiteX0" fmla="*/ 0 w 1551497"/>
                <a:gd name="connsiteY0" fmla="*/ 927632 h 1397532"/>
                <a:gd name="connsiteX1" fmla="*/ 1549717 w 1551497"/>
                <a:gd name="connsiteY1" fmla="*/ 0 h 1397532"/>
                <a:gd name="connsiteX2" fmla="*/ 1551305 w 1551497"/>
                <a:gd name="connsiteY2" fmla="*/ 1035582 h 1397532"/>
                <a:gd name="connsiteX3" fmla="*/ 0 w 1551497"/>
                <a:gd name="connsiteY3" fmla="*/ 1397532 h 1397532"/>
                <a:gd name="connsiteX4" fmla="*/ 0 w 1551497"/>
                <a:gd name="connsiteY4" fmla="*/ 927632 h 1397532"/>
                <a:gd name="connsiteX0" fmla="*/ 0 w 1549717"/>
                <a:gd name="connsiteY0" fmla="*/ 927632 h 1397532"/>
                <a:gd name="connsiteX1" fmla="*/ 1549717 w 1549717"/>
                <a:gd name="connsiteY1" fmla="*/ 0 h 1397532"/>
                <a:gd name="connsiteX2" fmla="*/ 1546543 w 1549717"/>
                <a:gd name="connsiteY2" fmla="*/ 514495 h 1397532"/>
                <a:gd name="connsiteX3" fmla="*/ 0 w 1549717"/>
                <a:gd name="connsiteY3" fmla="*/ 1397532 h 1397532"/>
                <a:gd name="connsiteX4" fmla="*/ 0 w 1549717"/>
                <a:gd name="connsiteY4" fmla="*/ 927632 h 1397532"/>
                <a:gd name="connsiteX0" fmla="*/ 0 w 1556159"/>
                <a:gd name="connsiteY0" fmla="*/ 927632 h 1397532"/>
                <a:gd name="connsiteX1" fmla="*/ 1549717 w 1556159"/>
                <a:gd name="connsiteY1" fmla="*/ 0 h 1397532"/>
                <a:gd name="connsiteX2" fmla="*/ 1556068 w 1556159"/>
                <a:gd name="connsiteY2" fmla="*/ 509714 h 1397532"/>
                <a:gd name="connsiteX3" fmla="*/ 0 w 1556159"/>
                <a:gd name="connsiteY3" fmla="*/ 1397532 h 1397532"/>
                <a:gd name="connsiteX4" fmla="*/ 0 w 1556159"/>
                <a:gd name="connsiteY4" fmla="*/ 927632 h 1397532"/>
                <a:gd name="connsiteX0" fmla="*/ 0 w 1556159"/>
                <a:gd name="connsiteY0" fmla="*/ 927632 h 1397532"/>
                <a:gd name="connsiteX1" fmla="*/ 1549717 w 1556159"/>
                <a:gd name="connsiteY1" fmla="*/ 0 h 1397532"/>
                <a:gd name="connsiteX2" fmla="*/ 1556068 w 1556159"/>
                <a:gd name="connsiteY2" fmla="*/ 968652 h 1397532"/>
                <a:gd name="connsiteX3" fmla="*/ 0 w 1556159"/>
                <a:gd name="connsiteY3" fmla="*/ 1397532 h 1397532"/>
                <a:gd name="connsiteX4" fmla="*/ 0 w 1556159"/>
                <a:gd name="connsiteY4" fmla="*/ 927632 h 1397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56159" h="1397532">
                  <a:moveTo>
                    <a:pt x="0" y="927632"/>
                  </a:moveTo>
                  <a:lnTo>
                    <a:pt x="1549717" y="0"/>
                  </a:lnTo>
                  <a:cubicBezTo>
                    <a:pt x="1548659" y="158750"/>
                    <a:pt x="1557126" y="809902"/>
                    <a:pt x="1556068" y="968652"/>
                  </a:cubicBezTo>
                  <a:lnTo>
                    <a:pt x="0" y="1397532"/>
                  </a:lnTo>
                  <a:lnTo>
                    <a:pt x="0" y="927632"/>
                  </a:lnTo>
                  <a:close/>
                </a:path>
              </a:pathLst>
            </a:custGeom>
            <a:pattFill prst="dkDnDiag">
              <a:fgClr>
                <a:srgbClr val="333F50"/>
              </a:fgClr>
              <a:bgClr>
                <a:srgbClr val="A6A6A6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文本框 20"/>
          <p:cNvSpPr txBox="1"/>
          <p:nvPr/>
        </p:nvSpPr>
        <p:spPr>
          <a:xfrm>
            <a:off x="930025" y="161364"/>
            <a:ext cx="3647152" cy="92333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5400" dirty="0">
                <a:solidFill>
                  <a:srgbClr val="0BB195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说</a:t>
            </a:r>
            <a:r>
              <a:rPr lang="zh-CN" altLang="en-US" sz="5400" dirty="0" smtClean="0">
                <a:solidFill>
                  <a:srgbClr val="0BB195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点儿</a:t>
            </a:r>
            <a:r>
              <a:rPr lang="zh-CN" altLang="en-US" sz="54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什么</a:t>
            </a:r>
            <a:endParaRPr lang="zh-CN" altLang="en-US" sz="54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1129344" y="1316854"/>
            <a:ext cx="670560" cy="0"/>
          </a:xfrm>
          <a:prstGeom prst="line">
            <a:avLst/>
          </a:prstGeom>
          <a:ln w="76200">
            <a:solidFill>
              <a:srgbClr val="0BB195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14"/>
          <p:cNvSpPr txBox="1"/>
          <p:nvPr/>
        </p:nvSpPr>
        <p:spPr>
          <a:xfrm>
            <a:off x="1013331" y="1582480"/>
            <a:ext cx="1867029" cy="120032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然后，我觉得，你可以在这里写点儿简单的介绍什么的，这样看起来也美观</a:t>
            </a:r>
            <a:r>
              <a:rPr lang="en-US" altLang="zh-CN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……</a:t>
            </a:r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再然后，可以写点</a:t>
            </a:r>
            <a:r>
              <a:rPr lang="en-US" altLang="zh-CN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Slogan</a:t>
            </a:r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，比如：</a:t>
            </a:r>
          </a:p>
          <a:p>
            <a:endParaRPr lang="zh-CN" altLang="en-US" sz="1200" dirty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artisticPhotocopy/>
                    </a14:imgEffect>
                  </a14:imgLayer>
                </a14:imgProps>
              </a:ext>
            </a:extLst>
          </a:blip>
          <a:srcRect l="54779" t="24728" r="29798" b="57553"/>
          <a:stretch/>
        </p:blipFill>
        <p:spPr>
          <a:xfrm>
            <a:off x="-100490" y="-70796"/>
            <a:ext cx="1030515" cy="1132114"/>
          </a:xfrm>
          <a:prstGeom prst="rect">
            <a:avLst/>
          </a:prstGeom>
          <a:noFill/>
          <a:effectLst/>
        </p:spPr>
      </p:pic>
      <p:pic>
        <p:nvPicPr>
          <p:cNvPr id="25" name="图片 24"/>
          <p:cNvPicPr>
            <a:picLocks noChangeAspect="1"/>
          </p:cNvPicPr>
          <p:nvPr/>
        </p:nvPicPr>
        <p:blipFill rotWithShape="1">
          <a:blip r:embed="rId2" cstate="print"/>
          <a:srcRect l="54779" t="24728" r="29798" b="57553"/>
          <a:stretch/>
        </p:blipFill>
        <p:spPr>
          <a:xfrm rot="10800000">
            <a:off x="4624986" y="17542"/>
            <a:ext cx="1030515" cy="1132114"/>
          </a:xfrm>
          <a:prstGeom prst="rect">
            <a:avLst/>
          </a:prstGeom>
          <a:noFill/>
          <a:effectLst/>
        </p:spPr>
      </p:pic>
      <p:sp>
        <p:nvSpPr>
          <p:cNvPr id="26" name="文本框 14"/>
          <p:cNvSpPr txBox="1"/>
          <p:nvPr/>
        </p:nvSpPr>
        <p:spPr>
          <a:xfrm>
            <a:off x="3820275" y="4928831"/>
            <a:ext cx="2974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然后，我觉得，你可以在这里写点儿简单的介绍什么的，这样看起来也美观</a:t>
            </a:r>
            <a:r>
              <a:rPr lang="en-US" altLang="zh-CN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……</a:t>
            </a:r>
            <a:endParaRPr lang="zh-CN" altLang="en-US" sz="1200" dirty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4643094" y="4571532"/>
            <a:ext cx="13290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rgbClr val="0BB195"/>
                </a:solidFill>
              </a:rPr>
              <a:t>Something</a:t>
            </a:r>
            <a:endParaRPr lang="zh-CN" altLang="en-US" sz="2000" b="1" dirty="0">
              <a:solidFill>
                <a:srgbClr val="0BB195"/>
              </a:solidFill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6948195" y="4916485"/>
            <a:ext cx="1651139" cy="110313"/>
            <a:chOff x="6056083" y="4916485"/>
            <a:chExt cx="1651139" cy="110313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6111240" y="4971642"/>
              <a:ext cx="1595982" cy="0"/>
            </a:xfrm>
            <a:prstGeom prst="line">
              <a:avLst/>
            </a:prstGeom>
            <a:ln>
              <a:solidFill>
                <a:srgbClr val="A6A6A6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椭圆 34"/>
            <p:cNvSpPr/>
            <p:nvPr/>
          </p:nvSpPr>
          <p:spPr>
            <a:xfrm>
              <a:off x="6056083" y="4916485"/>
              <a:ext cx="110313" cy="110313"/>
            </a:xfrm>
            <a:prstGeom prst="ellipse">
              <a:avLst/>
            </a:prstGeom>
            <a:solidFill>
              <a:srgbClr val="A6A6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7" name="文本框 14"/>
          <p:cNvSpPr txBox="1"/>
          <p:nvPr/>
        </p:nvSpPr>
        <p:spPr>
          <a:xfrm>
            <a:off x="3098884" y="4154291"/>
            <a:ext cx="2974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然后，我觉得，你可以在这里写点儿简单的介绍什么的，这样看起来也美观</a:t>
            </a:r>
            <a:r>
              <a:rPr lang="en-US" altLang="zh-CN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……</a:t>
            </a:r>
            <a:endParaRPr lang="zh-CN" altLang="en-US" sz="1200" dirty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/>
            <a:endParaRPr lang="zh-CN" altLang="en-US" sz="1200" dirty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3921703" y="3796992"/>
            <a:ext cx="13290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rgbClr val="0BB195"/>
                </a:solidFill>
              </a:rPr>
              <a:t>Something</a:t>
            </a:r>
            <a:endParaRPr lang="zh-CN" altLang="en-US" sz="2000" b="1" dirty="0">
              <a:solidFill>
                <a:srgbClr val="0BB195"/>
              </a:solidFill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6226804" y="4154645"/>
            <a:ext cx="1651139" cy="110313"/>
            <a:chOff x="6056083" y="4916485"/>
            <a:chExt cx="1651139" cy="110313"/>
          </a:xfrm>
        </p:grpSpPr>
        <p:cxnSp>
          <p:nvCxnSpPr>
            <p:cNvPr id="40" name="直接连接符 39"/>
            <p:cNvCxnSpPr/>
            <p:nvPr/>
          </p:nvCxnSpPr>
          <p:spPr>
            <a:xfrm>
              <a:off x="6111240" y="4971642"/>
              <a:ext cx="1595982" cy="0"/>
            </a:xfrm>
            <a:prstGeom prst="line">
              <a:avLst/>
            </a:prstGeom>
            <a:ln>
              <a:solidFill>
                <a:srgbClr val="A6A6A6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椭圆 40"/>
            <p:cNvSpPr/>
            <p:nvPr/>
          </p:nvSpPr>
          <p:spPr>
            <a:xfrm>
              <a:off x="6056083" y="4916485"/>
              <a:ext cx="110313" cy="110313"/>
            </a:xfrm>
            <a:prstGeom prst="ellipse">
              <a:avLst/>
            </a:prstGeom>
            <a:solidFill>
              <a:srgbClr val="A6A6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2" name="文本框 14"/>
          <p:cNvSpPr txBox="1"/>
          <p:nvPr/>
        </p:nvSpPr>
        <p:spPr>
          <a:xfrm>
            <a:off x="2383627" y="3405733"/>
            <a:ext cx="2974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然后，我觉得，你可以在这里写点儿简单的介绍什么的，这样看起来也美观</a:t>
            </a:r>
            <a:r>
              <a:rPr lang="en-US" altLang="zh-CN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……</a:t>
            </a:r>
            <a:endParaRPr lang="zh-CN" altLang="en-US" sz="1200" dirty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/>
            <a:endParaRPr lang="zh-CN" altLang="en-US" sz="1200" dirty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3206446" y="3048434"/>
            <a:ext cx="13290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rgbClr val="0BB195"/>
                </a:solidFill>
              </a:rPr>
              <a:t>Something</a:t>
            </a:r>
            <a:endParaRPr lang="zh-CN" altLang="en-US" sz="2000" b="1" dirty="0">
              <a:solidFill>
                <a:srgbClr val="0BB195"/>
              </a:solidFill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5511547" y="3367987"/>
            <a:ext cx="1651139" cy="110313"/>
            <a:chOff x="6056083" y="4916485"/>
            <a:chExt cx="1651139" cy="110313"/>
          </a:xfrm>
        </p:grpSpPr>
        <p:cxnSp>
          <p:nvCxnSpPr>
            <p:cNvPr id="45" name="直接连接符 44"/>
            <p:cNvCxnSpPr/>
            <p:nvPr/>
          </p:nvCxnSpPr>
          <p:spPr>
            <a:xfrm>
              <a:off x="6111240" y="4971642"/>
              <a:ext cx="1595982" cy="0"/>
            </a:xfrm>
            <a:prstGeom prst="line">
              <a:avLst/>
            </a:prstGeom>
            <a:ln>
              <a:solidFill>
                <a:srgbClr val="0BB195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椭圆 45"/>
            <p:cNvSpPr/>
            <p:nvPr/>
          </p:nvSpPr>
          <p:spPr>
            <a:xfrm>
              <a:off x="6056083" y="4916485"/>
              <a:ext cx="110313" cy="110313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7" name="文本框 14"/>
          <p:cNvSpPr txBox="1"/>
          <p:nvPr/>
        </p:nvSpPr>
        <p:spPr>
          <a:xfrm>
            <a:off x="3823272" y="1843158"/>
            <a:ext cx="2974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然后，我觉得，你可以在这里写点儿简单的介绍什么的，这样看起来也美观</a:t>
            </a:r>
            <a:r>
              <a:rPr lang="en-US" altLang="zh-CN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……</a:t>
            </a:r>
            <a:endParaRPr lang="zh-CN" altLang="en-US" sz="1200" dirty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/>
            <a:endParaRPr lang="zh-CN" altLang="en-US" sz="1200" dirty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4646091" y="1485859"/>
            <a:ext cx="13290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rgbClr val="0BB195"/>
                </a:solidFill>
              </a:rPr>
              <a:t>Something</a:t>
            </a:r>
            <a:endParaRPr lang="zh-CN" altLang="en-US" sz="2000" b="1" dirty="0">
              <a:solidFill>
                <a:srgbClr val="0BB195"/>
              </a:solidFill>
            </a:endParaRPr>
          </a:p>
        </p:txBody>
      </p:sp>
      <p:grpSp>
        <p:nvGrpSpPr>
          <p:cNvPr id="49" name="组合 48"/>
          <p:cNvGrpSpPr/>
          <p:nvPr/>
        </p:nvGrpSpPr>
        <p:grpSpPr>
          <a:xfrm>
            <a:off x="6951192" y="1830812"/>
            <a:ext cx="1651139" cy="110313"/>
            <a:chOff x="6056083" y="4916485"/>
            <a:chExt cx="1651139" cy="110313"/>
          </a:xfrm>
        </p:grpSpPr>
        <p:cxnSp>
          <p:nvCxnSpPr>
            <p:cNvPr id="50" name="直接连接符 49"/>
            <p:cNvCxnSpPr/>
            <p:nvPr/>
          </p:nvCxnSpPr>
          <p:spPr>
            <a:xfrm>
              <a:off x="6111240" y="4971642"/>
              <a:ext cx="1595982" cy="0"/>
            </a:xfrm>
            <a:prstGeom prst="line">
              <a:avLst/>
            </a:prstGeom>
            <a:ln>
              <a:solidFill>
                <a:srgbClr val="A6A6A6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椭圆 50"/>
            <p:cNvSpPr/>
            <p:nvPr/>
          </p:nvSpPr>
          <p:spPr>
            <a:xfrm>
              <a:off x="6056083" y="4916485"/>
              <a:ext cx="110313" cy="110313"/>
            </a:xfrm>
            <a:prstGeom prst="ellipse">
              <a:avLst/>
            </a:prstGeom>
            <a:solidFill>
              <a:srgbClr val="A6A6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2" name="文本框 14"/>
          <p:cNvSpPr txBox="1"/>
          <p:nvPr/>
        </p:nvSpPr>
        <p:spPr>
          <a:xfrm>
            <a:off x="3026392" y="2605813"/>
            <a:ext cx="2974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然后，我觉得，你可以在这里写点儿简单的介绍什么的，这样看起来也美观</a:t>
            </a:r>
            <a:r>
              <a:rPr lang="en-US" altLang="zh-CN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……</a:t>
            </a:r>
            <a:endParaRPr lang="zh-CN" altLang="en-US" sz="1200" dirty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/>
            <a:endParaRPr lang="zh-CN" altLang="en-US" sz="1200" dirty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3849211" y="2248514"/>
            <a:ext cx="13290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rgbClr val="0BB195"/>
                </a:solidFill>
              </a:rPr>
              <a:t>Something</a:t>
            </a:r>
            <a:endParaRPr lang="zh-CN" altLang="en-US" sz="2000" b="1" dirty="0">
              <a:solidFill>
                <a:srgbClr val="0BB195"/>
              </a:solidFill>
            </a:endParaRPr>
          </a:p>
        </p:txBody>
      </p:sp>
      <p:grpSp>
        <p:nvGrpSpPr>
          <p:cNvPr id="54" name="组合 53"/>
          <p:cNvGrpSpPr/>
          <p:nvPr/>
        </p:nvGrpSpPr>
        <p:grpSpPr>
          <a:xfrm>
            <a:off x="6154312" y="2593467"/>
            <a:ext cx="1651139" cy="110313"/>
            <a:chOff x="6056083" y="4916485"/>
            <a:chExt cx="1651139" cy="110313"/>
          </a:xfrm>
        </p:grpSpPr>
        <p:cxnSp>
          <p:nvCxnSpPr>
            <p:cNvPr id="55" name="直接连接符 54"/>
            <p:cNvCxnSpPr/>
            <p:nvPr/>
          </p:nvCxnSpPr>
          <p:spPr>
            <a:xfrm>
              <a:off x="6111240" y="4971642"/>
              <a:ext cx="1595982" cy="0"/>
            </a:xfrm>
            <a:prstGeom prst="line">
              <a:avLst/>
            </a:prstGeom>
            <a:ln>
              <a:solidFill>
                <a:srgbClr val="A6A6A6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椭圆 55"/>
            <p:cNvSpPr/>
            <p:nvPr/>
          </p:nvSpPr>
          <p:spPr>
            <a:xfrm>
              <a:off x="6056083" y="4916485"/>
              <a:ext cx="110313" cy="110313"/>
            </a:xfrm>
            <a:prstGeom prst="ellipse">
              <a:avLst/>
            </a:prstGeom>
            <a:solidFill>
              <a:srgbClr val="A6A6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3276102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F4E6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2974338" y="1357270"/>
            <a:ext cx="5663821" cy="4723309"/>
            <a:chOff x="1665027" y="1269242"/>
            <a:chExt cx="4885898" cy="4074565"/>
          </a:xfrm>
        </p:grpSpPr>
        <p:sp>
          <p:nvSpPr>
            <p:cNvPr id="2" name="等腰三角形 1"/>
            <p:cNvSpPr/>
            <p:nvPr/>
          </p:nvSpPr>
          <p:spPr>
            <a:xfrm>
              <a:off x="3330054" y="1269242"/>
              <a:ext cx="1555845" cy="1341246"/>
            </a:xfrm>
            <a:prstGeom prst="triangl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等腰三角形 2"/>
            <p:cNvSpPr/>
            <p:nvPr/>
          </p:nvSpPr>
          <p:spPr>
            <a:xfrm>
              <a:off x="2497539" y="2665080"/>
              <a:ext cx="1555845" cy="1341246"/>
            </a:xfrm>
            <a:prstGeom prst="triangle">
              <a:avLst/>
            </a:prstGeom>
            <a:solidFill>
              <a:srgbClr val="333F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等腰三角形 3"/>
            <p:cNvSpPr/>
            <p:nvPr/>
          </p:nvSpPr>
          <p:spPr>
            <a:xfrm>
              <a:off x="4162569" y="2665080"/>
              <a:ext cx="1555845" cy="1341246"/>
            </a:xfrm>
            <a:prstGeom prst="triangle">
              <a:avLst/>
            </a:prstGeom>
            <a:solidFill>
              <a:srgbClr val="333F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等腰三角形 4"/>
            <p:cNvSpPr/>
            <p:nvPr/>
          </p:nvSpPr>
          <p:spPr>
            <a:xfrm rot="10800000">
              <a:off x="3330054" y="2665080"/>
              <a:ext cx="1555845" cy="1341246"/>
            </a:xfrm>
            <a:prstGeom prst="triangle">
              <a:avLst/>
            </a:prstGeom>
            <a:solidFill>
              <a:srgbClr val="333F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梯形 5"/>
            <p:cNvSpPr/>
            <p:nvPr/>
          </p:nvSpPr>
          <p:spPr>
            <a:xfrm>
              <a:off x="1665027" y="4060918"/>
              <a:ext cx="4885898" cy="1282889"/>
            </a:xfrm>
            <a:prstGeom prst="trapezoid">
              <a:avLst>
                <a:gd name="adj" fmla="val 62500"/>
              </a:avLst>
            </a:prstGeom>
            <a:solidFill>
              <a:srgbClr val="495A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72248" y="1900668"/>
            <a:ext cx="468000" cy="46800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5209578" y="2455701"/>
            <a:ext cx="11933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>
                    <a:lumMod val="85000"/>
                  </a:schemeClr>
                </a:solidFill>
              </a:rPr>
              <a:t>Something</a:t>
            </a:r>
            <a:endParaRPr lang="zh-CN" altLang="en-US" dirty="0">
              <a:solidFill>
                <a:schemeClr val="bg1">
                  <a:lumMod val="85000"/>
                </a:schemeClr>
              </a:solidFill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0466" y="3544574"/>
            <a:ext cx="468000" cy="468000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4307796" y="4099607"/>
            <a:ext cx="11933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>
                    <a:lumMod val="85000"/>
                  </a:schemeClr>
                </a:solidFill>
              </a:rPr>
              <a:t>Something</a:t>
            </a:r>
            <a:endParaRPr lang="zh-CN" altLang="en-US" dirty="0">
              <a:solidFill>
                <a:schemeClr val="bg1">
                  <a:lumMod val="85000"/>
                </a:schemeClr>
              </a:solidFill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72248" y="2937891"/>
            <a:ext cx="468000" cy="46800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5209578" y="3492924"/>
            <a:ext cx="11933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>
                    <a:lumMod val="85000"/>
                  </a:schemeClr>
                </a:solidFill>
              </a:rPr>
              <a:t>Something</a:t>
            </a:r>
            <a:endParaRPr lang="zh-CN" altLang="en-US" dirty="0">
              <a:solidFill>
                <a:schemeClr val="bg1">
                  <a:lumMod val="85000"/>
                </a:schemeClr>
              </a:solidFill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74701" y="3536366"/>
            <a:ext cx="468000" cy="468000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6112031" y="4091399"/>
            <a:ext cx="11933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>
                    <a:lumMod val="85000"/>
                  </a:schemeClr>
                </a:solidFill>
              </a:rPr>
              <a:t>Something</a:t>
            </a:r>
            <a:endParaRPr lang="zh-CN" altLang="en-US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26" name="文本框 14"/>
          <p:cNvSpPr txBox="1"/>
          <p:nvPr/>
        </p:nvSpPr>
        <p:spPr>
          <a:xfrm>
            <a:off x="3879906" y="4978084"/>
            <a:ext cx="39792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然后，我觉得，你可以在这里写点儿简单的介绍什么的，这样看起来也美观</a:t>
            </a:r>
            <a:r>
              <a:rPr lang="en-US" altLang="zh-CN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……</a:t>
            </a:r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再然后，可以写点</a:t>
            </a:r>
            <a:r>
              <a:rPr lang="en-US" altLang="zh-CN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Slogan</a:t>
            </a:r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，比如：</a:t>
            </a:r>
          </a:p>
          <a:p>
            <a:endParaRPr lang="zh-CN" altLang="en-US" sz="1200" dirty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7" name="文本框 16"/>
          <p:cNvSpPr txBox="1"/>
          <p:nvPr/>
        </p:nvSpPr>
        <p:spPr>
          <a:xfrm>
            <a:off x="4338139" y="5507695"/>
            <a:ext cx="30627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嘿，你的逼格掉了！</a:t>
            </a:r>
            <a:r>
              <a:rPr lang="en-US" altLang="zh-CN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www.tretars.com</a:t>
            </a:r>
            <a:endParaRPr lang="zh-CN" altLang="en-US" sz="1200" dirty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cxnSp>
        <p:nvCxnSpPr>
          <p:cNvPr id="29" name="直接连接符 28"/>
          <p:cNvCxnSpPr>
            <a:stCxn id="2" idx="0"/>
          </p:cNvCxnSpPr>
          <p:nvPr/>
        </p:nvCxnSpPr>
        <p:spPr>
          <a:xfrm>
            <a:off x="5806249" y="1357270"/>
            <a:ext cx="6316412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>
            <a:stCxn id="4" idx="0"/>
          </p:cNvCxnSpPr>
          <p:nvPr/>
        </p:nvCxnSpPr>
        <p:spPr>
          <a:xfrm>
            <a:off x="6771316" y="2975351"/>
            <a:ext cx="5397065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>
            <a:off x="7673098" y="4593431"/>
            <a:ext cx="3894062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文本框 14"/>
          <p:cNvSpPr txBox="1"/>
          <p:nvPr/>
        </p:nvSpPr>
        <p:spPr>
          <a:xfrm>
            <a:off x="8638159" y="1809370"/>
            <a:ext cx="29747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然后，我觉得，你可以在这里写点儿简单的介绍什么的，这样看起来也美观</a:t>
            </a:r>
            <a:r>
              <a:rPr lang="en-US" altLang="zh-CN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……</a:t>
            </a:r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再然后，可以写点</a:t>
            </a:r>
            <a:r>
              <a:rPr lang="en-US" altLang="zh-CN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Slogan</a:t>
            </a:r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，比如：</a:t>
            </a:r>
          </a:p>
          <a:p>
            <a:endParaRPr lang="zh-CN" altLang="en-US" sz="1200" dirty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7" name="文本框 14"/>
          <p:cNvSpPr txBox="1"/>
          <p:nvPr/>
        </p:nvSpPr>
        <p:spPr>
          <a:xfrm>
            <a:off x="8638159" y="3427449"/>
            <a:ext cx="29747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然后，我觉得，你可以在这里写点儿简单的介绍什么的，这样看起来也美观</a:t>
            </a:r>
            <a:r>
              <a:rPr lang="en-US" altLang="zh-CN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……</a:t>
            </a:r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再然后，可以写点</a:t>
            </a:r>
            <a:r>
              <a:rPr lang="en-US" altLang="zh-CN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Slogan</a:t>
            </a:r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，比如：</a:t>
            </a:r>
          </a:p>
          <a:p>
            <a:endParaRPr lang="zh-CN" altLang="en-US" sz="1200" dirty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8" name="文本框 14"/>
          <p:cNvSpPr txBox="1"/>
          <p:nvPr/>
        </p:nvSpPr>
        <p:spPr>
          <a:xfrm>
            <a:off x="8638159" y="5013839"/>
            <a:ext cx="2974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然后，我觉得，你可以在这里写点儿简单的介绍什么的，这样看起来也美观</a:t>
            </a:r>
            <a:r>
              <a:rPr lang="en-US" altLang="zh-CN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……</a:t>
            </a:r>
            <a:endParaRPr lang="zh-CN" altLang="en-US" sz="1200" dirty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10283797" y="1436839"/>
            <a:ext cx="13290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rgbClr val="0BB195"/>
                </a:solidFill>
              </a:rPr>
              <a:t>Something</a:t>
            </a:r>
            <a:endParaRPr lang="zh-CN" altLang="en-US" sz="2000" b="1" dirty="0">
              <a:solidFill>
                <a:srgbClr val="0BB195"/>
              </a:solidFill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10283797" y="3064685"/>
            <a:ext cx="13290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rgbClr val="0BB195"/>
                </a:solidFill>
              </a:rPr>
              <a:t>Something</a:t>
            </a:r>
            <a:endParaRPr lang="zh-CN" altLang="en-US" sz="2000" b="1" dirty="0">
              <a:solidFill>
                <a:srgbClr val="0BB195"/>
              </a:solidFill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10283797" y="4603581"/>
            <a:ext cx="13290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rgbClr val="0BB195"/>
                </a:solidFill>
              </a:rPr>
              <a:t>Something</a:t>
            </a:r>
            <a:endParaRPr lang="zh-CN" altLang="en-US" sz="2000" b="1" dirty="0">
              <a:solidFill>
                <a:srgbClr val="0BB195"/>
              </a:solidFill>
            </a:endParaRPr>
          </a:p>
        </p:txBody>
      </p:sp>
      <p:pic>
        <p:nvPicPr>
          <p:cNvPr id="45" name="图片 44"/>
          <p:cNvPicPr>
            <a:picLocks noChangeAspect="1"/>
          </p:cNvPicPr>
          <p:nvPr/>
        </p:nvPicPr>
        <p:blipFill rotWithShape="1">
          <a:blip r:embed="rId3" cstate="print"/>
          <a:srcRect l="54779" t="24728" r="29798" b="57553"/>
          <a:stretch/>
        </p:blipFill>
        <p:spPr>
          <a:xfrm>
            <a:off x="-119353" y="-3828"/>
            <a:ext cx="1030515" cy="1132114"/>
          </a:xfrm>
          <a:prstGeom prst="rect">
            <a:avLst/>
          </a:prstGeom>
          <a:noFill/>
        </p:spPr>
      </p:pic>
      <p:sp>
        <p:nvSpPr>
          <p:cNvPr id="46" name="文本框 45"/>
          <p:cNvSpPr txBox="1"/>
          <p:nvPr/>
        </p:nvSpPr>
        <p:spPr>
          <a:xfrm>
            <a:off x="318200" y="973838"/>
            <a:ext cx="36471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dirty="0">
                <a:solidFill>
                  <a:srgbClr val="0BB195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说</a:t>
            </a:r>
            <a:r>
              <a:rPr lang="zh-CN" altLang="en-US" sz="5400" dirty="0" smtClean="0">
                <a:solidFill>
                  <a:srgbClr val="0BB195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点儿</a:t>
            </a:r>
            <a:r>
              <a:rPr lang="zh-CN" altLang="en-US" sz="54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什么</a:t>
            </a:r>
            <a:endParaRPr lang="zh-CN" altLang="en-US" sz="54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cxnSp>
        <p:nvCxnSpPr>
          <p:cNvPr id="47" name="直接连接符 46"/>
          <p:cNvCxnSpPr/>
          <p:nvPr/>
        </p:nvCxnSpPr>
        <p:spPr>
          <a:xfrm>
            <a:off x="487680" y="2129328"/>
            <a:ext cx="670560" cy="0"/>
          </a:xfrm>
          <a:prstGeom prst="line">
            <a:avLst/>
          </a:prstGeom>
          <a:ln w="76200">
            <a:solidFill>
              <a:srgbClr val="0BB1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文本框 14"/>
          <p:cNvSpPr txBox="1"/>
          <p:nvPr/>
        </p:nvSpPr>
        <p:spPr>
          <a:xfrm>
            <a:off x="318201" y="2394954"/>
            <a:ext cx="33241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然后，我觉得，你可以在这里写点儿简单的介绍什么的，这样看起来也美观</a:t>
            </a:r>
            <a:r>
              <a:rPr lang="en-US" altLang="zh-CN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……</a:t>
            </a:r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再然后，可以写点</a:t>
            </a:r>
            <a:r>
              <a:rPr lang="en-US" altLang="zh-CN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Slogan</a:t>
            </a:r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，比如：</a:t>
            </a:r>
          </a:p>
          <a:p>
            <a:endParaRPr lang="zh-CN" altLang="en-US" sz="1200" dirty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9" name="文本框 14"/>
          <p:cNvSpPr txBox="1"/>
          <p:nvPr/>
        </p:nvSpPr>
        <p:spPr>
          <a:xfrm>
            <a:off x="318200" y="3178445"/>
            <a:ext cx="33241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然后，我觉得，你可以在这里写点儿简单的介绍什么的，这样看起来也美观</a:t>
            </a:r>
            <a:r>
              <a:rPr lang="en-US" altLang="zh-CN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……</a:t>
            </a:r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再然后，可以写点</a:t>
            </a:r>
            <a:r>
              <a:rPr lang="en-US" altLang="zh-CN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Slogan</a:t>
            </a:r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，比如：</a:t>
            </a:r>
          </a:p>
          <a:p>
            <a:endParaRPr lang="zh-CN" altLang="en-US" sz="1200" dirty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50" name="文本框 14"/>
          <p:cNvSpPr txBox="1"/>
          <p:nvPr/>
        </p:nvSpPr>
        <p:spPr>
          <a:xfrm>
            <a:off x="318198" y="3937670"/>
            <a:ext cx="33241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然后，我觉得，你可以在这里写点儿简单的介绍什么的，这样看起来也美观</a:t>
            </a:r>
            <a:r>
              <a:rPr lang="en-US" altLang="zh-CN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……</a:t>
            </a:r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再然后，可以写点</a:t>
            </a:r>
            <a:r>
              <a:rPr lang="en-US" altLang="zh-CN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Slogan</a:t>
            </a:r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，比如：</a:t>
            </a:r>
          </a:p>
          <a:p>
            <a:endParaRPr lang="zh-CN" altLang="en-US" sz="1200" dirty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pic>
        <p:nvPicPr>
          <p:cNvPr id="51" name="图片 50"/>
          <p:cNvPicPr>
            <a:picLocks noChangeAspect="1"/>
          </p:cNvPicPr>
          <p:nvPr/>
        </p:nvPicPr>
        <p:blipFill rotWithShape="1">
          <a:blip r:embed="rId3" cstate="print"/>
          <a:srcRect l="54779" t="24728" r="29798" b="57553"/>
          <a:stretch/>
        </p:blipFill>
        <p:spPr>
          <a:xfrm rot="10800000">
            <a:off x="2275332" y="4575545"/>
            <a:ext cx="1030515" cy="113211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811700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1" name="组合 280"/>
          <p:cNvGrpSpPr/>
          <p:nvPr/>
        </p:nvGrpSpPr>
        <p:grpSpPr>
          <a:xfrm>
            <a:off x="1433105" y="2596341"/>
            <a:ext cx="2811611" cy="2377038"/>
            <a:chOff x="1433105" y="3024034"/>
            <a:chExt cx="2811611" cy="2377038"/>
          </a:xfrm>
        </p:grpSpPr>
        <p:grpSp>
          <p:nvGrpSpPr>
            <p:cNvPr id="4" name="组合 3"/>
            <p:cNvGrpSpPr/>
            <p:nvPr/>
          </p:nvGrpSpPr>
          <p:grpSpPr>
            <a:xfrm>
              <a:off x="1433105" y="3024034"/>
              <a:ext cx="462110" cy="374488"/>
              <a:chOff x="4252504" y="2490632"/>
              <a:chExt cx="1056187" cy="855921"/>
            </a:xfrm>
          </p:grpSpPr>
          <p:sp>
            <p:nvSpPr>
              <p:cNvPr id="2" name="椭圆 1"/>
              <p:cNvSpPr/>
              <p:nvPr/>
            </p:nvSpPr>
            <p:spPr>
              <a:xfrm flipH="1">
                <a:off x="4508206" y="2490632"/>
                <a:ext cx="544783" cy="544782"/>
              </a:xfrm>
              <a:prstGeom prst="ellipse">
                <a:avLst/>
              </a:prstGeom>
              <a:solidFill>
                <a:srgbClr val="0BB19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" name="任意多边形 2"/>
              <p:cNvSpPr/>
              <p:nvPr/>
            </p:nvSpPr>
            <p:spPr>
              <a:xfrm flipH="1">
                <a:off x="4252504" y="3074162"/>
                <a:ext cx="1056187" cy="272391"/>
              </a:xfrm>
              <a:custGeom>
                <a:avLst/>
                <a:gdLst>
                  <a:gd name="connsiteX0" fmla="*/ 977256 w 1954512"/>
                  <a:gd name="connsiteY0" fmla="*/ 0 h 504070"/>
                  <a:gd name="connsiteX1" fmla="*/ 1954512 w 1954512"/>
                  <a:gd name="connsiteY1" fmla="*/ 504070 h 504070"/>
                  <a:gd name="connsiteX2" fmla="*/ 0 w 1954512"/>
                  <a:gd name="connsiteY2" fmla="*/ 504070 h 504070"/>
                  <a:gd name="connsiteX3" fmla="*/ 977256 w 1954512"/>
                  <a:gd name="connsiteY3" fmla="*/ 0 h 504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54512" h="504070">
                    <a:moveTo>
                      <a:pt x="977256" y="0"/>
                    </a:moveTo>
                    <a:cubicBezTo>
                      <a:pt x="1516980" y="0"/>
                      <a:pt x="1954512" y="225680"/>
                      <a:pt x="1954512" y="504070"/>
                    </a:cubicBezTo>
                    <a:lnTo>
                      <a:pt x="0" y="504070"/>
                    </a:lnTo>
                    <a:cubicBezTo>
                      <a:pt x="0" y="225680"/>
                      <a:pt x="437532" y="0"/>
                      <a:pt x="977256" y="0"/>
                    </a:cubicBezTo>
                    <a:close/>
                  </a:path>
                </a:pathLst>
              </a:custGeom>
              <a:solidFill>
                <a:srgbClr val="0BB195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" name="组合 4"/>
            <p:cNvGrpSpPr/>
            <p:nvPr/>
          </p:nvGrpSpPr>
          <p:grpSpPr>
            <a:xfrm>
              <a:off x="1433105" y="3521874"/>
              <a:ext cx="462110" cy="374488"/>
              <a:chOff x="4252504" y="2490632"/>
              <a:chExt cx="1056187" cy="855921"/>
            </a:xfrm>
          </p:grpSpPr>
          <p:sp>
            <p:nvSpPr>
              <p:cNvPr id="6" name="椭圆 5"/>
              <p:cNvSpPr/>
              <p:nvPr/>
            </p:nvSpPr>
            <p:spPr>
              <a:xfrm flipH="1">
                <a:off x="4508206" y="2490632"/>
                <a:ext cx="544783" cy="544782"/>
              </a:xfrm>
              <a:prstGeom prst="ellipse">
                <a:avLst/>
              </a:prstGeom>
              <a:solidFill>
                <a:srgbClr val="0BB19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任意多边形 6"/>
              <p:cNvSpPr/>
              <p:nvPr/>
            </p:nvSpPr>
            <p:spPr>
              <a:xfrm flipH="1">
                <a:off x="4252504" y="3074162"/>
                <a:ext cx="1056187" cy="272391"/>
              </a:xfrm>
              <a:custGeom>
                <a:avLst/>
                <a:gdLst>
                  <a:gd name="connsiteX0" fmla="*/ 977256 w 1954512"/>
                  <a:gd name="connsiteY0" fmla="*/ 0 h 504070"/>
                  <a:gd name="connsiteX1" fmla="*/ 1954512 w 1954512"/>
                  <a:gd name="connsiteY1" fmla="*/ 504070 h 504070"/>
                  <a:gd name="connsiteX2" fmla="*/ 0 w 1954512"/>
                  <a:gd name="connsiteY2" fmla="*/ 504070 h 504070"/>
                  <a:gd name="connsiteX3" fmla="*/ 977256 w 1954512"/>
                  <a:gd name="connsiteY3" fmla="*/ 0 h 504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54512" h="504070">
                    <a:moveTo>
                      <a:pt x="977256" y="0"/>
                    </a:moveTo>
                    <a:cubicBezTo>
                      <a:pt x="1516980" y="0"/>
                      <a:pt x="1954512" y="225680"/>
                      <a:pt x="1954512" y="504070"/>
                    </a:cubicBezTo>
                    <a:lnTo>
                      <a:pt x="0" y="504070"/>
                    </a:lnTo>
                    <a:cubicBezTo>
                      <a:pt x="0" y="225680"/>
                      <a:pt x="437532" y="0"/>
                      <a:pt x="977256" y="0"/>
                    </a:cubicBezTo>
                    <a:close/>
                  </a:path>
                </a:pathLst>
              </a:custGeom>
              <a:solidFill>
                <a:srgbClr val="0BB195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>
              <a:off x="1433105" y="4019714"/>
              <a:ext cx="462110" cy="374488"/>
              <a:chOff x="4252504" y="2490632"/>
              <a:chExt cx="1056187" cy="855921"/>
            </a:xfrm>
          </p:grpSpPr>
          <p:sp>
            <p:nvSpPr>
              <p:cNvPr id="9" name="椭圆 8"/>
              <p:cNvSpPr/>
              <p:nvPr/>
            </p:nvSpPr>
            <p:spPr>
              <a:xfrm flipH="1">
                <a:off x="4508206" y="2490632"/>
                <a:ext cx="544783" cy="544782"/>
              </a:xfrm>
              <a:prstGeom prst="ellipse">
                <a:avLst/>
              </a:prstGeom>
              <a:solidFill>
                <a:srgbClr val="0BB19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任意多边形 9"/>
              <p:cNvSpPr/>
              <p:nvPr/>
            </p:nvSpPr>
            <p:spPr>
              <a:xfrm flipH="1">
                <a:off x="4252504" y="3074162"/>
                <a:ext cx="1056187" cy="272391"/>
              </a:xfrm>
              <a:custGeom>
                <a:avLst/>
                <a:gdLst>
                  <a:gd name="connsiteX0" fmla="*/ 977256 w 1954512"/>
                  <a:gd name="connsiteY0" fmla="*/ 0 h 504070"/>
                  <a:gd name="connsiteX1" fmla="*/ 1954512 w 1954512"/>
                  <a:gd name="connsiteY1" fmla="*/ 504070 h 504070"/>
                  <a:gd name="connsiteX2" fmla="*/ 0 w 1954512"/>
                  <a:gd name="connsiteY2" fmla="*/ 504070 h 504070"/>
                  <a:gd name="connsiteX3" fmla="*/ 977256 w 1954512"/>
                  <a:gd name="connsiteY3" fmla="*/ 0 h 504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54512" h="504070">
                    <a:moveTo>
                      <a:pt x="977256" y="0"/>
                    </a:moveTo>
                    <a:cubicBezTo>
                      <a:pt x="1516980" y="0"/>
                      <a:pt x="1954512" y="225680"/>
                      <a:pt x="1954512" y="504070"/>
                    </a:cubicBezTo>
                    <a:lnTo>
                      <a:pt x="0" y="504070"/>
                    </a:lnTo>
                    <a:cubicBezTo>
                      <a:pt x="0" y="225680"/>
                      <a:pt x="437532" y="0"/>
                      <a:pt x="977256" y="0"/>
                    </a:cubicBezTo>
                    <a:close/>
                  </a:path>
                </a:pathLst>
              </a:custGeom>
              <a:solidFill>
                <a:srgbClr val="0BB195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1" name="组合 10"/>
            <p:cNvGrpSpPr/>
            <p:nvPr/>
          </p:nvGrpSpPr>
          <p:grpSpPr>
            <a:xfrm>
              <a:off x="1433105" y="4517554"/>
              <a:ext cx="462110" cy="374488"/>
              <a:chOff x="4252504" y="2490632"/>
              <a:chExt cx="1056187" cy="855921"/>
            </a:xfrm>
            <a:solidFill>
              <a:schemeClr val="bg1">
                <a:lumMod val="75000"/>
              </a:schemeClr>
            </a:solidFill>
          </p:grpSpPr>
          <p:sp>
            <p:nvSpPr>
              <p:cNvPr id="12" name="椭圆 11"/>
              <p:cNvSpPr/>
              <p:nvPr/>
            </p:nvSpPr>
            <p:spPr>
              <a:xfrm flipH="1">
                <a:off x="4508206" y="2490632"/>
                <a:ext cx="544783" cy="54478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任意多边形 12"/>
              <p:cNvSpPr/>
              <p:nvPr/>
            </p:nvSpPr>
            <p:spPr>
              <a:xfrm flipH="1">
                <a:off x="4252504" y="3074162"/>
                <a:ext cx="1056187" cy="272391"/>
              </a:xfrm>
              <a:custGeom>
                <a:avLst/>
                <a:gdLst>
                  <a:gd name="connsiteX0" fmla="*/ 977256 w 1954512"/>
                  <a:gd name="connsiteY0" fmla="*/ 0 h 504070"/>
                  <a:gd name="connsiteX1" fmla="*/ 1954512 w 1954512"/>
                  <a:gd name="connsiteY1" fmla="*/ 504070 h 504070"/>
                  <a:gd name="connsiteX2" fmla="*/ 0 w 1954512"/>
                  <a:gd name="connsiteY2" fmla="*/ 504070 h 504070"/>
                  <a:gd name="connsiteX3" fmla="*/ 977256 w 1954512"/>
                  <a:gd name="connsiteY3" fmla="*/ 0 h 504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54512" h="504070">
                    <a:moveTo>
                      <a:pt x="977256" y="0"/>
                    </a:moveTo>
                    <a:cubicBezTo>
                      <a:pt x="1516980" y="0"/>
                      <a:pt x="1954512" y="225680"/>
                      <a:pt x="1954512" y="504070"/>
                    </a:cubicBezTo>
                    <a:lnTo>
                      <a:pt x="0" y="504070"/>
                    </a:lnTo>
                    <a:cubicBezTo>
                      <a:pt x="0" y="225680"/>
                      <a:pt x="437532" y="0"/>
                      <a:pt x="977256" y="0"/>
                    </a:cubicBezTo>
                    <a:close/>
                  </a:path>
                </a:pathLst>
              </a:cu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4" name="组合 13"/>
            <p:cNvGrpSpPr/>
            <p:nvPr/>
          </p:nvGrpSpPr>
          <p:grpSpPr>
            <a:xfrm>
              <a:off x="1433105" y="5015394"/>
              <a:ext cx="462110" cy="374488"/>
              <a:chOff x="4252504" y="2490632"/>
              <a:chExt cx="1056187" cy="855921"/>
            </a:xfrm>
            <a:solidFill>
              <a:schemeClr val="bg1">
                <a:lumMod val="75000"/>
              </a:schemeClr>
            </a:solidFill>
          </p:grpSpPr>
          <p:sp>
            <p:nvSpPr>
              <p:cNvPr id="15" name="椭圆 14"/>
              <p:cNvSpPr/>
              <p:nvPr/>
            </p:nvSpPr>
            <p:spPr>
              <a:xfrm flipH="1">
                <a:off x="4508206" y="2490632"/>
                <a:ext cx="544783" cy="54478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" name="任意多边形 15"/>
              <p:cNvSpPr/>
              <p:nvPr/>
            </p:nvSpPr>
            <p:spPr>
              <a:xfrm flipH="1">
                <a:off x="4252504" y="3074162"/>
                <a:ext cx="1056187" cy="272391"/>
              </a:xfrm>
              <a:custGeom>
                <a:avLst/>
                <a:gdLst>
                  <a:gd name="connsiteX0" fmla="*/ 977256 w 1954512"/>
                  <a:gd name="connsiteY0" fmla="*/ 0 h 504070"/>
                  <a:gd name="connsiteX1" fmla="*/ 1954512 w 1954512"/>
                  <a:gd name="connsiteY1" fmla="*/ 504070 h 504070"/>
                  <a:gd name="connsiteX2" fmla="*/ 0 w 1954512"/>
                  <a:gd name="connsiteY2" fmla="*/ 504070 h 504070"/>
                  <a:gd name="connsiteX3" fmla="*/ 977256 w 1954512"/>
                  <a:gd name="connsiteY3" fmla="*/ 0 h 504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54512" h="504070">
                    <a:moveTo>
                      <a:pt x="977256" y="0"/>
                    </a:moveTo>
                    <a:cubicBezTo>
                      <a:pt x="1516980" y="0"/>
                      <a:pt x="1954512" y="225680"/>
                      <a:pt x="1954512" y="504070"/>
                    </a:cubicBezTo>
                    <a:lnTo>
                      <a:pt x="0" y="504070"/>
                    </a:lnTo>
                    <a:cubicBezTo>
                      <a:pt x="0" y="225680"/>
                      <a:pt x="437532" y="0"/>
                      <a:pt x="977256" y="0"/>
                    </a:cubicBezTo>
                    <a:close/>
                  </a:path>
                </a:pathLst>
              </a:cu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7" name="组合 16"/>
            <p:cNvGrpSpPr/>
            <p:nvPr/>
          </p:nvGrpSpPr>
          <p:grpSpPr>
            <a:xfrm>
              <a:off x="1903005" y="3024034"/>
              <a:ext cx="462110" cy="374488"/>
              <a:chOff x="4252504" y="2490632"/>
              <a:chExt cx="1056187" cy="855921"/>
            </a:xfrm>
          </p:grpSpPr>
          <p:sp>
            <p:nvSpPr>
              <p:cNvPr id="18" name="椭圆 17"/>
              <p:cNvSpPr/>
              <p:nvPr/>
            </p:nvSpPr>
            <p:spPr>
              <a:xfrm flipH="1">
                <a:off x="4508206" y="2490632"/>
                <a:ext cx="544783" cy="544782"/>
              </a:xfrm>
              <a:prstGeom prst="ellipse">
                <a:avLst/>
              </a:prstGeom>
              <a:solidFill>
                <a:srgbClr val="0BB19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任意多边形 18"/>
              <p:cNvSpPr/>
              <p:nvPr/>
            </p:nvSpPr>
            <p:spPr>
              <a:xfrm flipH="1">
                <a:off x="4252504" y="3074162"/>
                <a:ext cx="1056187" cy="272391"/>
              </a:xfrm>
              <a:custGeom>
                <a:avLst/>
                <a:gdLst>
                  <a:gd name="connsiteX0" fmla="*/ 977256 w 1954512"/>
                  <a:gd name="connsiteY0" fmla="*/ 0 h 504070"/>
                  <a:gd name="connsiteX1" fmla="*/ 1954512 w 1954512"/>
                  <a:gd name="connsiteY1" fmla="*/ 504070 h 504070"/>
                  <a:gd name="connsiteX2" fmla="*/ 0 w 1954512"/>
                  <a:gd name="connsiteY2" fmla="*/ 504070 h 504070"/>
                  <a:gd name="connsiteX3" fmla="*/ 977256 w 1954512"/>
                  <a:gd name="connsiteY3" fmla="*/ 0 h 504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54512" h="504070">
                    <a:moveTo>
                      <a:pt x="977256" y="0"/>
                    </a:moveTo>
                    <a:cubicBezTo>
                      <a:pt x="1516980" y="0"/>
                      <a:pt x="1954512" y="225680"/>
                      <a:pt x="1954512" y="504070"/>
                    </a:cubicBezTo>
                    <a:lnTo>
                      <a:pt x="0" y="504070"/>
                    </a:lnTo>
                    <a:cubicBezTo>
                      <a:pt x="0" y="225680"/>
                      <a:pt x="437532" y="0"/>
                      <a:pt x="977256" y="0"/>
                    </a:cubicBezTo>
                    <a:close/>
                  </a:path>
                </a:pathLst>
              </a:custGeom>
              <a:solidFill>
                <a:srgbClr val="0BB195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>
              <a:off x="1903005" y="3521874"/>
              <a:ext cx="462110" cy="374488"/>
              <a:chOff x="4252504" y="2490632"/>
              <a:chExt cx="1056187" cy="855921"/>
            </a:xfrm>
          </p:grpSpPr>
          <p:sp>
            <p:nvSpPr>
              <p:cNvPr id="21" name="椭圆 20"/>
              <p:cNvSpPr/>
              <p:nvPr/>
            </p:nvSpPr>
            <p:spPr>
              <a:xfrm flipH="1">
                <a:off x="4508206" y="2490632"/>
                <a:ext cx="544783" cy="544782"/>
              </a:xfrm>
              <a:prstGeom prst="ellipse">
                <a:avLst/>
              </a:prstGeom>
              <a:solidFill>
                <a:srgbClr val="0BB19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任意多边形 21"/>
              <p:cNvSpPr/>
              <p:nvPr/>
            </p:nvSpPr>
            <p:spPr>
              <a:xfrm flipH="1">
                <a:off x="4252504" y="3074162"/>
                <a:ext cx="1056187" cy="272391"/>
              </a:xfrm>
              <a:custGeom>
                <a:avLst/>
                <a:gdLst>
                  <a:gd name="connsiteX0" fmla="*/ 977256 w 1954512"/>
                  <a:gd name="connsiteY0" fmla="*/ 0 h 504070"/>
                  <a:gd name="connsiteX1" fmla="*/ 1954512 w 1954512"/>
                  <a:gd name="connsiteY1" fmla="*/ 504070 h 504070"/>
                  <a:gd name="connsiteX2" fmla="*/ 0 w 1954512"/>
                  <a:gd name="connsiteY2" fmla="*/ 504070 h 504070"/>
                  <a:gd name="connsiteX3" fmla="*/ 977256 w 1954512"/>
                  <a:gd name="connsiteY3" fmla="*/ 0 h 504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54512" h="504070">
                    <a:moveTo>
                      <a:pt x="977256" y="0"/>
                    </a:moveTo>
                    <a:cubicBezTo>
                      <a:pt x="1516980" y="0"/>
                      <a:pt x="1954512" y="225680"/>
                      <a:pt x="1954512" y="504070"/>
                    </a:cubicBezTo>
                    <a:lnTo>
                      <a:pt x="0" y="504070"/>
                    </a:lnTo>
                    <a:cubicBezTo>
                      <a:pt x="0" y="225680"/>
                      <a:pt x="437532" y="0"/>
                      <a:pt x="977256" y="0"/>
                    </a:cubicBezTo>
                    <a:close/>
                  </a:path>
                </a:pathLst>
              </a:custGeom>
              <a:solidFill>
                <a:srgbClr val="0BB195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3" name="组合 22"/>
            <p:cNvGrpSpPr/>
            <p:nvPr/>
          </p:nvGrpSpPr>
          <p:grpSpPr>
            <a:xfrm>
              <a:off x="1903005" y="4019714"/>
              <a:ext cx="462110" cy="374488"/>
              <a:chOff x="4252504" y="2490632"/>
              <a:chExt cx="1056187" cy="855921"/>
            </a:xfrm>
          </p:grpSpPr>
          <p:sp>
            <p:nvSpPr>
              <p:cNvPr id="24" name="椭圆 23"/>
              <p:cNvSpPr/>
              <p:nvPr/>
            </p:nvSpPr>
            <p:spPr>
              <a:xfrm flipH="1">
                <a:off x="4508206" y="2490632"/>
                <a:ext cx="544783" cy="544782"/>
              </a:xfrm>
              <a:prstGeom prst="ellipse">
                <a:avLst/>
              </a:prstGeom>
              <a:solidFill>
                <a:srgbClr val="0BB19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任意多边形 24"/>
              <p:cNvSpPr/>
              <p:nvPr/>
            </p:nvSpPr>
            <p:spPr>
              <a:xfrm flipH="1">
                <a:off x="4252504" y="3074162"/>
                <a:ext cx="1056187" cy="272391"/>
              </a:xfrm>
              <a:custGeom>
                <a:avLst/>
                <a:gdLst>
                  <a:gd name="connsiteX0" fmla="*/ 977256 w 1954512"/>
                  <a:gd name="connsiteY0" fmla="*/ 0 h 504070"/>
                  <a:gd name="connsiteX1" fmla="*/ 1954512 w 1954512"/>
                  <a:gd name="connsiteY1" fmla="*/ 504070 h 504070"/>
                  <a:gd name="connsiteX2" fmla="*/ 0 w 1954512"/>
                  <a:gd name="connsiteY2" fmla="*/ 504070 h 504070"/>
                  <a:gd name="connsiteX3" fmla="*/ 977256 w 1954512"/>
                  <a:gd name="connsiteY3" fmla="*/ 0 h 504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54512" h="504070">
                    <a:moveTo>
                      <a:pt x="977256" y="0"/>
                    </a:moveTo>
                    <a:cubicBezTo>
                      <a:pt x="1516980" y="0"/>
                      <a:pt x="1954512" y="225680"/>
                      <a:pt x="1954512" y="504070"/>
                    </a:cubicBezTo>
                    <a:lnTo>
                      <a:pt x="0" y="504070"/>
                    </a:lnTo>
                    <a:cubicBezTo>
                      <a:pt x="0" y="225680"/>
                      <a:pt x="437532" y="0"/>
                      <a:pt x="977256" y="0"/>
                    </a:cubicBezTo>
                    <a:close/>
                  </a:path>
                </a:pathLst>
              </a:custGeom>
              <a:solidFill>
                <a:srgbClr val="0BB195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6" name="组合 25"/>
            <p:cNvGrpSpPr/>
            <p:nvPr/>
          </p:nvGrpSpPr>
          <p:grpSpPr>
            <a:xfrm>
              <a:off x="1903005" y="4517554"/>
              <a:ext cx="462110" cy="374488"/>
              <a:chOff x="4252504" y="2490632"/>
              <a:chExt cx="1056187" cy="855921"/>
            </a:xfrm>
            <a:solidFill>
              <a:schemeClr val="bg1">
                <a:lumMod val="75000"/>
              </a:schemeClr>
            </a:solidFill>
          </p:grpSpPr>
          <p:sp>
            <p:nvSpPr>
              <p:cNvPr id="27" name="椭圆 26"/>
              <p:cNvSpPr/>
              <p:nvPr/>
            </p:nvSpPr>
            <p:spPr>
              <a:xfrm flipH="1">
                <a:off x="4508206" y="2490632"/>
                <a:ext cx="544783" cy="54478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任意多边形 27"/>
              <p:cNvSpPr/>
              <p:nvPr/>
            </p:nvSpPr>
            <p:spPr>
              <a:xfrm flipH="1">
                <a:off x="4252504" y="3074162"/>
                <a:ext cx="1056187" cy="272391"/>
              </a:xfrm>
              <a:custGeom>
                <a:avLst/>
                <a:gdLst>
                  <a:gd name="connsiteX0" fmla="*/ 977256 w 1954512"/>
                  <a:gd name="connsiteY0" fmla="*/ 0 h 504070"/>
                  <a:gd name="connsiteX1" fmla="*/ 1954512 w 1954512"/>
                  <a:gd name="connsiteY1" fmla="*/ 504070 h 504070"/>
                  <a:gd name="connsiteX2" fmla="*/ 0 w 1954512"/>
                  <a:gd name="connsiteY2" fmla="*/ 504070 h 504070"/>
                  <a:gd name="connsiteX3" fmla="*/ 977256 w 1954512"/>
                  <a:gd name="connsiteY3" fmla="*/ 0 h 504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54512" h="504070">
                    <a:moveTo>
                      <a:pt x="977256" y="0"/>
                    </a:moveTo>
                    <a:cubicBezTo>
                      <a:pt x="1516980" y="0"/>
                      <a:pt x="1954512" y="225680"/>
                      <a:pt x="1954512" y="504070"/>
                    </a:cubicBezTo>
                    <a:lnTo>
                      <a:pt x="0" y="504070"/>
                    </a:lnTo>
                    <a:cubicBezTo>
                      <a:pt x="0" y="225680"/>
                      <a:pt x="437532" y="0"/>
                      <a:pt x="977256" y="0"/>
                    </a:cubicBezTo>
                    <a:close/>
                  </a:path>
                </a:pathLst>
              </a:cu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9" name="组合 28"/>
            <p:cNvGrpSpPr/>
            <p:nvPr/>
          </p:nvGrpSpPr>
          <p:grpSpPr>
            <a:xfrm>
              <a:off x="1903005" y="5015394"/>
              <a:ext cx="462110" cy="374488"/>
              <a:chOff x="4252504" y="2490632"/>
              <a:chExt cx="1056187" cy="855921"/>
            </a:xfrm>
            <a:solidFill>
              <a:schemeClr val="bg1">
                <a:lumMod val="75000"/>
              </a:schemeClr>
            </a:solidFill>
          </p:grpSpPr>
          <p:sp>
            <p:nvSpPr>
              <p:cNvPr id="30" name="椭圆 29"/>
              <p:cNvSpPr/>
              <p:nvPr/>
            </p:nvSpPr>
            <p:spPr>
              <a:xfrm flipH="1">
                <a:off x="4508206" y="2490632"/>
                <a:ext cx="544783" cy="54478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" name="任意多边形 30"/>
              <p:cNvSpPr/>
              <p:nvPr/>
            </p:nvSpPr>
            <p:spPr>
              <a:xfrm flipH="1">
                <a:off x="4252504" y="3074162"/>
                <a:ext cx="1056187" cy="272391"/>
              </a:xfrm>
              <a:custGeom>
                <a:avLst/>
                <a:gdLst>
                  <a:gd name="connsiteX0" fmla="*/ 977256 w 1954512"/>
                  <a:gd name="connsiteY0" fmla="*/ 0 h 504070"/>
                  <a:gd name="connsiteX1" fmla="*/ 1954512 w 1954512"/>
                  <a:gd name="connsiteY1" fmla="*/ 504070 h 504070"/>
                  <a:gd name="connsiteX2" fmla="*/ 0 w 1954512"/>
                  <a:gd name="connsiteY2" fmla="*/ 504070 h 504070"/>
                  <a:gd name="connsiteX3" fmla="*/ 977256 w 1954512"/>
                  <a:gd name="connsiteY3" fmla="*/ 0 h 504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54512" h="504070">
                    <a:moveTo>
                      <a:pt x="977256" y="0"/>
                    </a:moveTo>
                    <a:cubicBezTo>
                      <a:pt x="1516980" y="0"/>
                      <a:pt x="1954512" y="225680"/>
                      <a:pt x="1954512" y="504070"/>
                    </a:cubicBezTo>
                    <a:lnTo>
                      <a:pt x="0" y="504070"/>
                    </a:lnTo>
                    <a:cubicBezTo>
                      <a:pt x="0" y="225680"/>
                      <a:pt x="437532" y="0"/>
                      <a:pt x="977256" y="0"/>
                    </a:cubicBezTo>
                    <a:close/>
                  </a:path>
                </a:pathLst>
              </a:cu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2" name="组合 31"/>
            <p:cNvGrpSpPr/>
            <p:nvPr/>
          </p:nvGrpSpPr>
          <p:grpSpPr>
            <a:xfrm>
              <a:off x="2372905" y="3024034"/>
              <a:ext cx="462110" cy="374488"/>
              <a:chOff x="4252504" y="2490632"/>
              <a:chExt cx="1056187" cy="855921"/>
            </a:xfrm>
          </p:grpSpPr>
          <p:sp>
            <p:nvSpPr>
              <p:cNvPr id="33" name="椭圆 32"/>
              <p:cNvSpPr/>
              <p:nvPr/>
            </p:nvSpPr>
            <p:spPr>
              <a:xfrm flipH="1">
                <a:off x="4508206" y="2490632"/>
                <a:ext cx="544783" cy="544782"/>
              </a:xfrm>
              <a:prstGeom prst="ellipse">
                <a:avLst/>
              </a:prstGeom>
              <a:solidFill>
                <a:srgbClr val="0BB19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" name="任意多边形 33"/>
              <p:cNvSpPr/>
              <p:nvPr/>
            </p:nvSpPr>
            <p:spPr>
              <a:xfrm flipH="1">
                <a:off x="4252504" y="3074162"/>
                <a:ext cx="1056187" cy="272391"/>
              </a:xfrm>
              <a:custGeom>
                <a:avLst/>
                <a:gdLst>
                  <a:gd name="connsiteX0" fmla="*/ 977256 w 1954512"/>
                  <a:gd name="connsiteY0" fmla="*/ 0 h 504070"/>
                  <a:gd name="connsiteX1" fmla="*/ 1954512 w 1954512"/>
                  <a:gd name="connsiteY1" fmla="*/ 504070 h 504070"/>
                  <a:gd name="connsiteX2" fmla="*/ 0 w 1954512"/>
                  <a:gd name="connsiteY2" fmla="*/ 504070 h 504070"/>
                  <a:gd name="connsiteX3" fmla="*/ 977256 w 1954512"/>
                  <a:gd name="connsiteY3" fmla="*/ 0 h 504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54512" h="504070">
                    <a:moveTo>
                      <a:pt x="977256" y="0"/>
                    </a:moveTo>
                    <a:cubicBezTo>
                      <a:pt x="1516980" y="0"/>
                      <a:pt x="1954512" y="225680"/>
                      <a:pt x="1954512" y="504070"/>
                    </a:cubicBezTo>
                    <a:lnTo>
                      <a:pt x="0" y="504070"/>
                    </a:lnTo>
                    <a:cubicBezTo>
                      <a:pt x="0" y="225680"/>
                      <a:pt x="437532" y="0"/>
                      <a:pt x="977256" y="0"/>
                    </a:cubicBezTo>
                    <a:close/>
                  </a:path>
                </a:pathLst>
              </a:custGeom>
              <a:solidFill>
                <a:srgbClr val="0BB195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5" name="组合 34"/>
            <p:cNvGrpSpPr/>
            <p:nvPr/>
          </p:nvGrpSpPr>
          <p:grpSpPr>
            <a:xfrm>
              <a:off x="2372905" y="3521874"/>
              <a:ext cx="462110" cy="374488"/>
              <a:chOff x="4252504" y="2490632"/>
              <a:chExt cx="1056187" cy="855921"/>
            </a:xfrm>
          </p:grpSpPr>
          <p:sp>
            <p:nvSpPr>
              <p:cNvPr id="36" name="椭圆 35"/>
              <p:cNvSpPr/>
              <p:nvPr/>
            </p:nvSpPr>
            <p:spPr>
              <a:xfrm flipH="1">
                <a:off x="4508206" y="2490632"/>
                <a:ext cx="544783" cy="544782"/>
              </a:xfrm>
              <a:prstGeom prst="ellipse">
                <a:avLst/>
              </a:prstGeom>
              <a:solidFill>
                <a:srgbClr val="0BB19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任意多边形 36"/>
              <p:cNvSpPr/>
              <p:nvPr/>
            </p:nvSpPr>
            <p:spPr>
              <a:xfrm flipH="1">
                <a:off x="4252504" y="3074162"/>
                <a:ext cx="1056187" cy="272391"/>
              </a:xfrm>
              <a:custGeom>
                <a:avLst/>
                <a:gdLst>
                  <a:gd name="connsiteX0" fmla="*/ 977256 w 1954512"/>
                  <a:gd name="connsiteY0" fmla="*/ 0 h 504070"/>
                  <a:gd name="connsiteX1" fmla="*/ 1954512 w 1954512"/>
                  <a:gd name="connsiteY1" fmla="*/ 504070 h 504070"/>
                  <a:gd name="connsiteX2" fmla="*/ 0 w 1954512"/>
                  <a:gd name="connsiteY2" fmla="*/ 504070 h 504070"/>
                  <a:gd name="connsiteX3" fmla="*/ 977256 w 1954512"/>
                  <a:gd name="connsiteY3" fmla="*/ 0 h 504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54512" h="504070">
                    <a:moveTo>
                      <a:pt x="977256" y="0"/>
                    </a:moveTo>
                    <a:cubicBezTo>
                      <a:pt x="1516980" y="0"/>
                      <a:pt x="1954512" y="225680"/>
                      <a:pt x="1954512" y="504070"/>
                    </a:cubicBezTo>
                    <a:lnTo>
                      <a:pt x="0" y="504070"/>
                    </a:lnTo>
                    <a:cubicBezTo>
                      <a:pt x="0" y="225680"/>
                      <a:pt x="437532" y="0"/>
                      <a:pt x="977256" y="0"/>
                    </a:cubicBezTo>
                    <a:close/>
                  </a:path>
                </a:pathLst>
              </a:custGeom>
              <a:solidFill>
                <a:srgbClr val="0BB195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8" name="组合 37"/>
            <p:cNvGrpSpPr/>
            <p:nvPr/>
          </p:nvGrpSpPr>
          <p:grpSpPr>
            <a:xfrm>
              <a:off x="2372905" y="4019714"/>
              <a:ext cx="462110" cy="374488"/>
              <a:chOff x="4252504" y="2490632"/>
              <a:chExt cx="1056187" cy="855921"/>
            </a:xfrm>
          </p:grpSpPr>
          <p:sp>
            <p:nvSpPr>
              <p:cNvPr id="39" name="椭圆 38"/>
              <p:cNvSpPr/>
              <p:nvPr/>
            </p:nvSpPr>
            <p:spPr>
              <a:xfrm flipH="1">
                <a:off x="4508206" y="2490632"/>
                <a:ext cx="544783" cy="544782"/>
              </a:xfrm>
              <a:prstGeom prst="ellipse">
                <a:avLst/>
              </a:prstGeom>
              <a:solidFill>
                <a:srgbClr val="0BB19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" name="任意多边形 39"/>
              <p:cNvSpPr/>
              <p:nvPr/>
            </p:nvSpPr>
            <p:spPr>
              <a:xfrm flipH="1">
                <a:off x="4252504" y="3074162"/>
                <a:ext cx="1056187" cy="272391"/>
              </a:xfrm>
              <a:custGeom>
                <a:avLst/>
                <a:gdLst>
                  <a:gd name="connsiteX0" fmla="*/ 977256 w 1954512"/>
                  <a:gd name="connsiteY0" fmla="*/ 0 h 504070"/>
                  <a:gd name="connsiteX1" fmla="*/ 1954512 w 1954512"/>
                  <a:gd name="connsiteY1" fmla="*/ 504070 h 504070"/>
                  <a:gd name="connsiteX2" fmla="*/ 0 w 1954512"/>
                  <a:gd name="connsiteY2" fmla="*/ 504070 h 504070"/>
                  <a:gd name="connsiteX3" fmla="*/ 977256 w 1954512"/>
                  <a:gd name="connsiteY3" fmla="*/ 0 h 504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54512" h="504070">
                    <a:moveTo>
                      <a:pt x="977256" y="0"/>
                    </a:moveTo>
                    <a:cubicBezTo>
                      <a:pt x="1516980" y="0"/>
                      <a:pt x="1954512" y="225680"/>
                      <a:pt x="1954512" y="504070"/>
                    </a:cubicBezTo>
                    <a:lnTo>
                      <a:pt x="0" y="504070"/>
                    </a:lnTo>
                    <a:cubicBezTo>
                      <a:pt x="0" y="225680"/>
                      <a:pt x="437532" y="0"/>
                      <a:pt x="977256" y="0"/>
                    </a:cubicBezTo>
                    <a:close/>
                  </a:path>
                </a:pathLst>
              </a:custGeom>
              <a:solidFill>
                <a:srgbClr val="0BB195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1" name="组合 40"/>
            <p:cNvGrpSpPr/>
            <p:nvPr/>
          </p:nvGrpSpPr>
          <p:grpSpPr>
            <a:xfrm>
              <a:off x="2372905" y="4517554"/>
              <a:ext cx="462110" cy="374488"/>
              <a:chOff x="4252504" y="2490632"/>
              <a:chExt cx="1056187" cy="855921"/>
            </a:xfrm>
            <a:solidFill>
              <a:schemeClr val="bg1">
                <a:lumMod val="75000"/>
              </a:schemeClr>
            </a:solidFill>
          </p:grpSpPr>
          <p:sp>
            <p:nvSpPr>
              <p:cNvPr id="42" name="椭圆 41"/>
              <p:cNvSpPr/>
              <p:nvPr/>
            </p:nvSpPr>
            <p:spPr>
              <a:xfrm flipH="1">
                <a:off x="4508206" y="2490632"/>
                <a:ext cx="544783" cy="54478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" name="任意多边形 42"/>
              <p:cNvSpPr/>
              <p:nvPr/>
            </p:nvSpPr>
            <p:spPr>
              <a:xfrm flipH="1">
                <a:off x="4252504" y="3074162"/>
                <a:ext cx="1056187" cy="272391"/>
              </a:xfrm>
              <a:custGeom>
                <a:avLst/>
                <a:gdLst>
                  <a:gd name="connsiteX0" fmla="*/ 977256 w 1954512"/>
                  <a:gd name="connsiteY0" fmla="*/ 0 h 504070"/>
                  <a:gd name="connsiteX1" fmla="*/ 1954512 w 1954512"/>
                  <a:gd name="connsiteY1" fmla="*/ 504070 h 504070"/>
                  <a:gd name="connsiteX2" fmla="*/ 0 w 1954512"/>
                  <a:gd name="connsiteY2" fmla="*/ 504070 h 504070"/>
                  <a:gd name="connsiteX3" fmla="*/ 977256 w 1954512"/>
                  <a:gd name="connsiteY3" fmla="*/ 0 h 504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54512" h="504070">
                    <a:moveTo>
                      <a:pt x="977256" y="0"/>
                    </a:moveTo>
                    <a:cubicBezTo>
                      <a:pt x="1516980" y="0"/>
                      <a:pt x="1954512" y="225680"/>
                      <a:pt x="1954512" y="504070"/>
                    </a:cubicBezTo>
                    <a:lnTo>
                      <a:pt x="0" y="504070"/>
                    </a:lnTo>
                    <a:cubicBezTo>
                      <a:pt x="0" y="225680"/>
                      <a:pt x="437532" y="0"/>
                      <a:pt x="977256" y="0"/>
                    </a:cubicBezTo>
                    <a:close/>
                  </a:path>
                </a:pathLst>
              </a:cu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4" name="组合 43"/>
            <p:cNvGrpSpPr/>
            <p:nvPr/>
          </p:nvGrpSpPr>
          <p:grpSpPr>
            <a:xfrm>
              <a:off x="2372905" y="5015394"/>
              <a:ext cx="462110" cy="374488"/>
              <a:chOff x="4252504" y="2490632"/>
              <a:chExt cx="1056187" cy="855921"/>
            </a:xfrm>
            <a:solidFill>
              <a:schemeClr val="bg1">
                <a:lumMod val="75000"/>
              </a:schemeClr>
            </a:solidFill>
          </p:grpSpPr>
          <p:sp>
            <p:nvSpPr>
              <p:cNvPr id="45" name="椭圆 44"/>
              <p:cNvSpPr/>
              <p:nvPr/>
            </p:nvSpPr>
            <p:spPr>
              <a:xfrm flipH="1">
                <a:off x="4508206" y="2490632"/>
                <a:ext cx="544783" cy="54478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" name="任意多边形 45"/>
              <p:cNvSpPr/>
              <p:nvPr/>
            </p:nvSpPr>
            <p:spPr>
              <a:xfrm flipH="1">
                <a:off x="4252504" y="3074162"/>
                <a:ext cx="1056187" cy="272391"/>
              </a:xfrm>
              <a:custGeom>
                <a:avLst/>
                <a:gdLst>
                  <a:gd name="connsiteX0" fmla="*/ 977256 w 1954512"/>
                  <a:gd name="connsiteY0" fmla="*/ 0 h 504070"/>
                  <a:gd name="connsiteX1" fmla="*/ 1954512 w 1954512"/>
                  <a:gd name="connsiteY1" fmla="*/ 504070 h 504070"/>
                  <a:gd name="connsiteX2" fmla="*/ 0 w 1954512"/>
                  <a:gd name="connsiteY2" fmla="*/ 504070 h 504070"/>
                  <a:gd name="connsiteX3" fmla="*/ 977256 w 1954512"/>
                  <a:gd name="connsiteY3" fmla="*/ 0 h 504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54512" h="504070">
                    <a:moveTo>
                      <a:pt x="977256" y="0"/>
                    </a:moveTo>
                    <a:cubicBezTo>
                      <a:pt x="1516980" y="0"/>
                      <a:pt x="1954512" y="225680"/>
                      <a:pt x="1954512" y="504070"/>
                    </a:cubicBezTo>
                    <a:lnTo>
                      <a:pt x="0" y="504070"/>
                    </a:lnTo>
                    <a:cubicBezTo>
                      <a:pt x="0" y="225680"/>
                      <a:pt x="437532" y="0"/>
                      <a:pt x="977256" y="0"/>
                    </a:cubicBezTo>
                    <a:close/>
                  </a:path>
                </a:pathLst>
              </a:cu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7" name="组合 46"/>
            <p:cNvGrpSpPr/>
            <p:nvPr/>
          </p:nvGrpSpPr>
          <p:grpSpPr>
            <a:xfrm>
              <a:off x="2842805" y="3024034"/>
              <a:ext cx="462110" cy="374488"/>
              <a:chOff x="4252504" y="2490632"/>
              <a:chExt cx="1056187" cy="855921"/>
            </a:xfrm>
          </p:grpSpPr>
          <p:sp>
            <p:nvSpPr>
              <p:cNvPr id="48" name="椭圆 47"/>
              <p:cNvSpPr/>
              <p:nvPr/>
            </p:nvSpPr>
            <p:spPr>
              <a:xfrm flipH="1">
                <a:off x="4508206" y="2490632"/>
                <a:ext cx="544783" cy="544782"/>
              </a:xfrm>
              <a:prstGeom prst="ellipse">
                <a:avLst/>
              </a:prstGeom>
              <a:solidFill>
                <a:srgbClr val="0BB19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" name="任意多边形 48"/>
              <p:cNvSpPr/>
              <p:nvPr/>
            </p:nvSpPr>
            <p:spPr>
              <a:xfrm flipH="1">
                <a:off x="4252504" y="3074162"/>
                <a:ext cx="1056187" cy="272391"/>
              </a:xfrm>
              <a:custGeom>
                <a:avLst/>
                <a:gdLst>
                  <a:gd name="connsiteX0" fmla="*/ 977256 w 1954512"/>
                  <a:gd name="connsiteY0" fmla="*/ 0 h 504070"/>
                  <a:gd name="connsiteX1" fmla="*/ 1954512 w 1954512"/>
                  <a:gd name="connsiteY1" fmla="*/ 504070 h 504070"/>
                  <a:gd name="connsiteX2" fmla="*/ 0 w 1954512"/>
                  <a:gd name="connsiteY2" fmla="*/ 504070 h 504070"/>
                  <a:gd name="connsiteX3" fmla="*/ 977256 w 1954512"/>
                  <a:gd name="connsiteY3" fmla="*/ 0 h 504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54512" h="504070">
                    <a:moveTo>
                      <a:pt x="977256" y="0"/>
                    </a:moveTo>
                    <a:cubicBezTo>
                      <a:pt x="1516980" y="0"/>
                      <a:pt x="1954512" y="225680"/>
                      <a:pt x="1954512" y="504070"/>
                    </a:cubicBezTo>
                    <a:lnTo>
                      <a:pt x="0" y="504070"/>
                    </a:lnTo>
                    <a:cubicBezTo>
                      <a:pt x="0" y="225680"/>
                      <a:pt x="437532" y="0"/>
                      <a:pt x="977256" y="0"/>
                    </a:cubicBezTo>
                    <a:close/>
                  </a:path>
                </a:pathLst>
              </a:custGeom>
              <a:solidFill>
                <a:srgbClr val="0BB195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0" name="组合 49"/>
            <p:cNvGrpSpPr/>
            <p:nvPr/>
          </p:nvGrpSpPr>
          <p:grpSpPr>
            <a:xfrm>
              <a:off x="2842805" y="3521874"/>
              <a:ext cx="462110" cy="374488"/>
              <a:chOff x="4252504" y="2490632"/>
              <a:chExt cx="1056187" cy="855921"/>
            </a:xfrm>
          </p:grpSpPr>
          <p:sp>
            <p:nvSpPr>
              <p:cNvPr id="51" name="椭圆 50"/>
              <p:cNvSpPr/>
              <p:nvPr/>
            </p:nvSpPr>
            <p:spPr>
              <a:xfrm flipH="1">
                <a:off x="4508206" y="2490632"/>
                <a:ext cx="544783" cy="544782"/>
              </a:xfrm>
              <a:prstGeom prst="ellipse">
                <a:avLst/>
              </a:prstGeom>
              <a:solidFill>
                <a:srgbClr val="0BB19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" name="任意多边形 51"/>
              <p:cNvSpPr/>
              <p:nvPr/>
            </p:nvSpPr>
            <p:spPr>
              <a:xfrm flipH="1">
                <a:off x="4252504" y="3074162"/>
                <a:ext cx="1056187" cy="272391"/>
              </a:xfrm>
              <a:custGeom>
                <a:avLst/>
                <a:gdLst>
                  <a:gd name="connsiteX0" fmla="*/ 977256 w 1954512"/>
                  <a:gd name="connsiteY0" fmla="*/ 0 h 504070"/>
                  <a:gd name="connsiteX1" fmla="*/ 1954512 w 1954512"/>
                  <a:gd name="connsiteY1" fmla="*/ 504070 h 504070"/>
                  <a:gd name="connsiteX2" fmla="*/ 0 w 1954512"/>
                  <a:gd name="connsiteY2" fmla="*/ 504070 h 504070"/>
                  <a:gd name="connsiteX3" fmla="*/ 977256 w 1954512"/>
                  <a:gd name="connsiteY3" fmla="*/ 0 h 504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54512" h="504070">
                    <a:moveTo>
                      <a:pt x="977256" y="0"/>
                    </a:moveTo>
                    <a:cubicBezTo>
                      <a:pt x="1516980" y="0"/>
                      <a:pt x="1954512" y="225680"/>
                      <a:pt x="1954512" y="504070"/>
                    </a:cubicBezTo>
                    <a:lnTo>
                      <a:pt x="0" y="504070"/>
                    </a:lnTo>
                    <a:cubicBezTo>
                      <a:pt x="0" y="225680"/>
                      <a:pt x="437532" y="0"/>
                      <a:pt x="977256" y="0"/>
                    </a:cubicBezTo>
                    <a:close/>
                  </a:path>
                </a:pathLst>
              </a:custGeom>
              <a:solidFill>
                <a:srgbClr val="0BB195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>
              <a:off x="2842805" y="4019714"/>
              <a:ext cx="462110" cy="374488"/>
              <a:chOff x="4252504" y="2490632"/>
              <a:chExt cx="1056187" cy="855921"/>
            </a:xfrm>
          </p:grpSpPr>
          <p:sp>
            <p:nvSpPr>
              <p:cNvPr id="54" name="椭圆 53"/>
              <p:cNvSpPr/>
              <p:nvPr/>
            </p:nvSpPr>
            <p:spPr>
              <a:xfrm flipH="1">
                <a:off x="4508206" y="2490632"/>
                <a:ext cx="544783" cy="544782"/>
              </a:xfrm>
              <a:prstGeom prst="ellipse">
                <a:avLst/>
              </a:prstGeom>
              <a:solidFill>
                <a:srgbClr val="0BB19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" name="任意多边形 54"/>
              <p:cNvSpPr/>
              <p:nvPr/>
            </p:nvSpPr>
            <p:spPr>
              <a:xfrm flipH="1">
                <a:off x="4252504" y="3074162"/>
                <a:ext cx="1056187" cy="272391"/>
              </a:xfrm>
              <a:custGeom>
                <a:avLst/>
                <a:gdLst>
                  <a:gd name="connsiteX0" fmla="*/ 977256 w 1954512"/>
                  <a:gd name="connsiteY0" fmla="*/ 0 h 504070"/>
                  <a:gd name="connsiteX1" fmla="*/ 1954512 w 1954512"/>
                  <a:gd name="connsiteY1" fmla="*/ 504070 h 504070"/>
                  <a:gd name="connsiteX2" fmla="*/ 0 w 1954512"/>
                  <a:gd name="connsiteY2" fmla="*/ 504070 h 504070"/>
                  <a:gd name="connsiteX3" fmla="*/ 977256 w 1954512"/>
                  <a:gd name="connsiteY3" fmla="*/ 0 h 504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54512" h="504070">
                    <a:moveTo>
                      <a:pt x="977256" y="0"/>
                    </a:moveTo>
                    <a:cubicBezTo>
                      <a:pt x="1516980" y="0"/>
                      <a:pt x="1954512" y="225680"/>
                      <a:pt x="1954512" y="504070"/>
                    </a:cubicBezTo>
                    <a:lnTo>
                      <a:pt x="0" y="504070"/>
                    </a:lnTo>
                    <a:cubicBezTo>
                      <a:pt x="0" y="225680"/>
                      <a:pt x="437532" y="0"/>
                      <a:pt x="977256" y="0"/>
                    </a:cubicBezTo>
                    <a:close/>
                  </a:path>
                </a:pathLst>
              </a:custGeom>
              <a:solidFill>
                <a:srgbClr val="0BB195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6" name="组合 55"/>
            <p:cNvGrpSpPr/>
            <p:nvPr/>
          </p:nvGrpSpPr>
          <p:grpSpPr>
            <a:xfrm>
              <a:off x="2842805" y="4517554"/>
              <a:ext cx="462110" cy="374488"/>
              <a:chOff x="4252504" y="2490632"/>
              <a:chExt cx="1056187" cy="855921"/>
            </a:xfrm>
            <a:solidFill>
              <a:schemeClr val="bg1">
                <a:lumMod val="75000"/>
              </a:schemeClr>
            </a:solidFill>
          </p:grpSpPr>
          <p:sp>
            <p:nvSpPr>
              <p:cNvPr id="57" name="椭圆 56"/>
              <p:cNvSpPr/>
              <p:nvPr/>
            </p:nvSpPr>
            <p:spPr>
              <a:xfrm flipH="1">
                <a:off x="4508206" y="2490632"/>
                <a:ext cx="544783" cy="54478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" name="任意多边形 57"/>
              <p:cNvSpPr/>
              <p:nvPr/>
            </p:nvSpPr>
            <p:spPr>
              <a:xfrm flipH="1">
                <a:off x="4252504" y="3074162"/>
                <a:ext cx="1056187" cy="272391"/>
              </a:xfrm>
              <a:custGeom>
                <a:avLst/>
                <a:gdLst>
                  <a:gd name="connsiteX0" fmla="*/ 977256 w 1954512"/>
                  <a:gd name="connsiteY0" fmla="*/ 0 h 504070"/>
                  <a:gd name="connsiteX1" fmla="*/ 1954512 w 1954512"/>
                  <a:gd name="connsiteY1" fmla="*/ 504070 h 504070"/>
                  <a:gd name="connsiteX2" fmla="*/ 0 w 1954512"/>
                  <a:gd name="connsiteY2" fmla="*/ 504070 h 504070"/>
                  <a:gd name="connsiteX3" fmla="*/ 977256 w 1954512"/>
                  <a:gd name="connsiteY3" fmla="*/ 0 h 504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54512" h="504070">
                    <a:moveTo>
                      <a:pt x="977256" y="0"/>
                    </a:moveTo>
                    <a:cubicBezTo>
                      <a:pt x="1516980" y="0"/>
                      <a:pt x="1954512" y="225680"/>
                      <a:pt x="1954512" y="504070"/>
                    </a:cubicBezTo>
                    <a:lnTo>
                      <a:pt x="0" y="504070"/>
                    </a:lnTo>
                    <a:cubicBezTo>
                      <a:pt x="0" y="225680"/>
                      <a:pt x="437532" y="0"/>
                      <a:pt x="977256" y="0"/>
                    </a:cubicBezTo>
                    <a:close/>
                  </a:path>
                </a:pathLst>
              </a:cu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9" name="组合 58"/>
            <p:cNvGrpSpPr/>
            <p:nvPr/>
          </p:nvGrpSpPr>
          <p:grpSpPr>
            <a:xfrm>
              <a:off x="2842805" y="5015394"/>
              <a:ext cx="462110" cy="374488"/>
              <a:chOff x="4252504" y="2490632"/>
              <a:chExt cx="1056187" cy="855921"/>
            </a:xfrm>
            <a:solidFill>
              <a:schemeClr val="bg1">
                <a:lumMod val="75000"/>
              </a:schemeClr>
            </a:solidFill>
          </p:grpSpPr>
          <p:sp>
            <p:nvSpPr>
              <p:cNvPr id="60" name="椭圆 59"/>
              <p:cNvSpPr/>
              <p:nvPr/>
            </p:nvSpPr>
            <p:spPr>
              <a:xfrm flipH="1">
                <a:off x="4508206" y="2490632"/>
                <a:ext cx="544783" cy="54478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" name="任意多边形 60"/>
              <p:cNvSpPr/>
              <p:nvPr/>
            </p:nvSpPr>
            <p:spPr>
              <a:xfrm flipH="1">
                <a:off x="4252504" y="3074162"/>
                <a:ext cx="1056187" cy="272391"/>
              </a:xfrm>
              <a:custGeom>
                <a:avLst/>
                <a:gdLst>
                  <a:gd name="connsiteX0" fmla="*/ 977256 w 1954512"/>
                  <a:gd name="connsiteY0" fmla="*/ 0 h 504070"/>
                  <a:gd name="connsiteX1" fmla="*/ 1954512 w 1954512"/>
                  <a:gd name="connsiteY1" fmla="*/ 504070 h 504070"/>
                  <a:gd name="connsiteX2" fmla="*/ 0 w 1954512"/>
                  <a:gd name="connsiteY2" fmla="*/ 504070 h 504070"/>
                  <a:gd name="connsiteX3" fmla="*/ 977256 w 1954512"/>
                  <a:gd name="connsiteY3" fmla="*/ 0 h 504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54512" h="504070">
                    <a:moveTo>
                      <a:pt x="977256" y="0"/>
                    </a:moveTo>
                    <a:cubicBezTo>
                      <a:pt x="1516980" y="0"/>
                      <a:pt x="1954512" y="225680"/>
                      <a:pt x="1954512" y="504070"/>
                    </a:cubicBezTo>
                    <a:lnTo>
                      <a:pt x="0" y="504070"/>
                    </a:lnTo>
                    <a:cubicBezTo>
                      <a:pt x="0" y="225680"/>
                      <a:pt x="437532" y="0"/>
                      <a:pt x="977256" y="0"/>
                    </a:cubicBezTo>
                    <a:close/>
                  </a:path>
                </a:pathLst>
              </a:cu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62" name="组合 61"/>
            <p:cNvGrpSpPr/>
            <p:nvPr/>
          </p:nvGrpSpPr>
          <p:grpSpPr>
            <a:xfrm>
              <a:off x="3312705" y="3024034"/>
              <a:ext cx="462110" cy="374488"/>
              <a:chOff x="4252504" y="2490632"/>
              <a:chExt cx="1056187" cy="855921"/>
            </a:xfrm>
          </p:grpSpPr>
          <p:sp>
            <p:nvSpPr>
              <p:cNvPr id="63" name="椭圆 62"/>
              <p:cNvSpPr/>
              <p:nvPr/>
            </p:nvSpPr>
            <p:spPr>
              <a:xfrm flipH="1">
                <a:off x="4508206" y="2490632"/>
                <a:ext cx="544783" cy="544782"/>
              </a:xfrm>
              <a:prstGeom prst="ellipse">
                <a:avLst/>
              </a:prstGeom>
              <a:solidFill>
                <a:srgbClr val="0BB19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" name="任意多边形 63"/>
              <p:cNvSpPr/>
              <p:nvPr/>
            </p:nvSpPr>
            <p:spPr>
              <a:xfrm flipH="1">
                <a:off x="4252504" y="3074162"/>
                <a:ext cx="1056187" cy="272391"/>
              </a:xfrm>
              <a:custGeom>
                <a:avLst/>
                <a:gdLst>
                  <a:gd name="connsiteX0" fmla="*/ 977256 w 1954512"/>
                  <a:gd name="connsiteY0" fmla="*/ 0 h 504070"/>
                  <a:gd name="connsiteX1" fmla="*/ 1954512 w 1954512"/>
                  <a:gd name="connsiteY1" fmla="*/ 504070 h 504070"/>
                  <a:gd name="connsiteX2" fmla="*/ 0 w 1954512"/>
                  <a:gd name="connsiteY2" fmla="*/ 504070 h 504070"/>
                  <a:gd name="connsiteX3" fmla="*/ 977256 w 1954512"/>
                  <a:gd name="connsiteY3" fmla="*/ 0 h 504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54512" h="504070">
                    <a:moveTo>
                      <a:pt x="977256" y="0"/>
                    </a:moveTo>
                    <a:cubicBezTo>
                      <a:pt x="1516980" y="0"/>
                      <a:pt x="1954512" y="225680"/>
                      <a:pt x="1954512" y="504070"/>
                    </a:cubicBezTo>
                    <a:lnTo>
                      <a:pt x="0" y="504070"/>
                    </a:lnTo>
                    <a:cubicBezTo>
                      <a:pt x="0" y="225680"/>
                      <a:pt x="437532" y="0"/>
                      <a:pt x="977256" y="0"/>
                    </a:cubicBezTo>
                    <a:close/>
                  </a:path>
                </a:pathLst>
              </a:custGeom>
              <a:solidFill>
                <a:srgbClr val="0BB195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65" name="组合 64"/>
            <p:cNvGrpSpPr/>
            <p:nvPr/>
          </p:nvGrpSpPr>
          <p:grpSpPr>
            <a:xfrm>
              <a:off x="3312705" y="3521874"/>
              <a:ext cx="462110" cy="374488"/>
              <a:chOff x="4252504" y="2490632"/>
              <a:chExt cx="1056187" cy="855921"/>
            </a:xfrm>
          </p:grpSpPr>
          <p:sp>
            <p:nvSpPr>
              <p:cNvPr id="66" name="椭圆 65"/>
              <p:cNvSpPr/>
              <p:nvPr/>
            </p:nvSpPr>
            <p:spPr>
              <a:xfrm flipH="1">
                <a:off x="4508206" y="2490632"/>
                <a:ext cx="544783" cy="544782"/>
              </a:xfrm>
              <a:prstGeom prst="ellipse">
                <a:avLst/>
              </a:prstGeom>
              <a:solidFill>
                <a:srgbClr val="0BB19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7" name="任意多边形 66"/>
              <p:cNvSpPr/>
              <p:nvPr/>
            </p:nvSpPr>
            <p:spPr>
              <a:xfrm flipH="1">
                <a:off x="4252504" y="3074162"/>
                <a:ext cx="1056187" cy="272391"/>
              </a:xfrm>
              <a:custGeom>
                <a:avLst/>
                <a:gdLst>
                  <a:gd name="connsiteX0" fmla="*/ 977256 w 1954512"/>
                  <a:gd name="connsiteY0" fmla="*/ 0 h 504070"/>
                  <a:gd name="connsiteX1" fmla="*/ 1954512 w 1954512"/>
                  <a:gd name="connsiteY1" fmla="*/ 504070 h 504070"/>
                  <a:gd name="connsiteX2" fmla="*/ 0 w 1954512"/>
                  <a:gd name="connsiteY2" fmla="*/ 504070 h 504070"/>
                  <a:gd name="connsiteX3" fmla="*/ 977256 w 1954512"/>
                  <a:gd name="connsiteY3" fmla="*/ 0 h 504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54512" h="504070">
                    <a:moveTo>
                      <a:pt x="977256" y="0"/>
                    </a:moveTo>
                    <a:cubicBezTo>
                      <a:pt x="1516980" y="0"/>
                      <a:pt x="1954512" y="225680"/>
                      <a:pt x="1954512" y="504070"/>
                    </a:cubicBezTo>
                    <a:lnTo>
                      <a:pt x="0" y="504070"/>
                    </a:lnTo>
                    <a:cubicBezTo>
                      <a:pt x="0" y="225680"/>
                      <a:pt x="437532" y="0"/>
                      <a:pt x="977256" y="0"/>
                    </a:cubicBezTo>
                    <a:close/>
                  </a:path>
                </a:pathLst>
              </a:custGeom>
              <a:solidFill>
                <a:srgbClr val="0BB195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68" name="组合 67"/>
            <p:cNvGrpSpPr/>
            <p:nvPr/>
          </p:nvGrpSpPr>
          <p:grpSpPr>
            <a:xfrm>
              <a:off x="3312705" y="4019714"/>
              <a:ext cx="462110" cy="374488"/>
              <a:chOff x="4252504" y="2490632"/>
              <a:chExt cx="1056187" cy="855921"/>
            </a:xfrm>
            <a:solidFill>
              <a:schemeClr val="bg1">
                <a:lumMod val="75000"/>
              </a:schemeClr>
            </a:solidFill>
          </p:grpSpPr>
          <p:sp>
            <p:nvSpPr>
              <p:cNvPr id="69" name="椭圆 68"/>
              <p:cNvSpPr/>
              <p:nvPr/>
            </p:nvSpPr>
            <p:spPr>
              <a:xfrm flipH="1">
                <a:off x="4508206" y="2490632"/>
                <a:ext cx="544783" cy="54478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" name="任意多边形 69"/>
              <p:cNvSpPr/>
              <p:nvPr/>
            </p:nvSpPr>
            <p:spPr>
              <a:xfrm flipH="1">
                <a:off x="4252504" y="3074162"/>
                <a:ext cx="1056187" cy="272391"/>
              </a:xfrm>
              <a:custGeom>
                <a:avLst/>
                <a:gdLst>
                  <a:gd name="connsiteX0" fmla="*/ 977256 w 1954512"/>
                  <a:gd name="connsiteY0" fmla="*/ 0 h 504070"/>
                  <a:gd name="connsiteX1" fmla="*/ 1954512 w 1954512"/>
                  <a:gd name="connsiteY1" fmla="*/ 504070 h 504070"/>
                  <a:gd name="connsiteX2" fmla="*/ 0 w 1954512"/>
                  <a:gd name="connsiteY2" fmla="*/ 504070 h 504070"/>
                  <a:gd name="connsiteX3" fmla="*/ 977256 w 1954512"/>
                  <a:gd name="connsiteY3" fmla="*/ 0 h 504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54512" h="504070">
                    <a:moveTo>
                      <a:pt x="977256" y="0"/>
                    </a:moveTo>
                    <a:cubicBezTo>
                      <a:pt x="1516980" y="0"/>
                      <a:pt x="1954512" y="225680"/>
                      <a:pt x="1954512" y="504070"/>
                    </a:cubicBezTo>
                    <a:lnTo>
                      <a:pt x="0" y="504070"/>
                    </a:lnTo>
                    <a:cubicBezTo>
                      <a:pt x="0" y="225680"/>
                      <a:pt x="437532" y="0"/>
                      <a:pt x="977256" y="0"/>
                    </a:cubicBezTo>
                    <a:close/>
                  </a:path>
                </a:pathLst>
              </a:cu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71" name="组合 70"/>
            <p:cNvGrpSpPr/>
            <p:nvPr/>
          </p:nvGrpSpPr>
          <p:grpSpPr>
            <a:xfrm>
              <a:off x="3312705" y="4517554"/>
              <a:ext cx="462110" cy="374488"/>
              <a:chOff x="4252504" y="2490632"/>
              <a:chExt cx="1056187" cy="855921"/>
            </a:xfrm>
            <a:solidFill>
              <a:schemeClr val="bg1">
                <a:lumMod val="75000"/>
              </a:schemeClr>
            </a:solidFill>
          </p:grpSpPr>
          <p:sp>
            <p:nvSpPr>
              <p:cNvPr id="72" name="椭圆 71"/>
              <p:cNvSpPr/>
              <p:nvPr/>
            </p:nvSpPr>
            <p:spPr>
              <a:xfrm flipH="1">
                <a:off x="4508206" y="2490632"/>
                <a:ext cx="544783" cy="54478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3" name="任意多边形 72"/>
              <p:cNvSpPr/>
              <p:nvPr/>
            </p:nvSpPr>
            <p:spPr>
              <a:xfrm flipH="1">
                <a:off x="4252504" y="3074162"/>
                <a:ext cx="1056187" cy="272391"/>
              </a:xfrm>
              <a:custGeom>
                <a:avLst/>
                <a:gdLst>
                  <a:gd name="connsiteX0" fmla="*/ 977256 w 1954512"/>
                  <a:gd name="connsiteY0" fmla="*/ 0 h 504070"/>
                  <a:gd name="connsiteX1" fmla="*/ 1954512 w 1954512"/>
                  <a:gd name="connsiteY1" fmla="*/ 504070 h 504070"/>
                  <a:gd name="connsiteX2" fmla="*/ 0 w 1954512"/>
                  <a:gd name="connsiteY2" fmla="*/ 504070 h 504070"/>
                  <a:gd name="connsiteX3" fmla="*/ 977256 w 1954512"/>
                  <a:gd name="connsiteY3" fmla="*/ 0 h 504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54512" h="504070">
                    <a:moveTo>
                      <a:pt x="977256" y="0"/>
                    </a:moveTo>
                    <a:cubicBezTo>
                      <a:pt x="1516980" y="0"/>
                      <a:pt x="1954512" y="225680"/>
                      <a:pt x="1954512" y="504070"/>
                    </a:cubicBezTo>
                    <a:lnTo>
                      <a:pt x="0" y="504070"/>
                    </a:lnTo>
                    <a:cubicBezTo>
                      <a:pt x="0" y="225680"/>
                      <a:pt x="437532" y="0"/>
                      <a:pt x="977256" y="0"/>
                    </a:cubicBezTo>
                    <a:close/>
                  </a:path>
                </a:pathLst>
              </a:cu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>
              <a:off x="3312705" y="5015394"/>
              <a:ext cx="462110" cy="374488"/>
              <a:chOff x="4252504" y="2490632"/>
              <a:chExt cx="1056187" cy="855921"/>
            </a:xfrm>
            <a:solidFill>
              <a:schemeClr val="bg1">
                <a:lumMod val="75000"/>
              </a:schemeClr>
            </a:solidFill>
          </p:grpSpPr>
          <p:sp>
            <p:nvSpPr>
              <p:cNvPr id="75" name="椭圆 74"/>
              <p:cNvSpPr/>
              <p:nvPr/>
            </p:nvSpPr>
            <p:spPr>
              <a:xfrm flipH="1">
                <a:off x="4508206" y="2490632"/>
                <a:ext cx="544783" cy="54478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6" name="任意多边形 75"/>
              <p:cNvSpPr/>
              <p:nvPr/>
            </p:nvSpPr>
            <p:spPr>
              <a:xfrm flipH="1">
                <a:off x="4252504" y="3074162"/>
                <a:ext cx="1056187" cy="272391"/>
              </a:xfrm>
              <a:custGeom>
                <a:avLst/>
                <a:gdLst>
                  <a:gd name="connsiteX0" fmla="*/ 977256 w 1954512"/>
                  <a:gd name="connsiteY0" fmla="*/ 0 h 504070"/>
                  <a:gd name="connsiteX1" fmla="*/ 1954512 w 1954512"/>
                  <a:gd name="connsiteY1" fmla="*/ 504070 h 504070"/>
                  <a:gd name="connsiteX2" fmla="*/ 0 w 1954512"/>
                  <a:gd name="connsiteY2" fmla="*/ 504070 h 504070"/>
                  <a:gd name="connsiteX3" fmla="*/ 977256 w 1954512"/>
                  <a:gd name="connsiteY3" fmla="*/ 0 h 504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54512" h="504070">
                    <a:moveTo>
                      <a:pt x="977256" y="0"/>
                    </a:moveTo>
                    <a:cubicBezTo>
                      <a:pt x="1516980" y="0"/>
                      <a:pt x="1954512" y="225680"/>
                      <a:pt x="1954512" y="504070"/>
                    </a:cubicBezTo>
                    <a:lnTo>
                      <a:pt x="0" y="504070"/>
                    </a:lnTo>
                    <a:cubicBezTo>
                      <a:pt x="0" y="225680"/>
                      <a:pt x="437532" y="0"/>
                      <a:pt x="977256" y="0"/>
                    </a:cubicBezTo>
                    <a:close/>
                  </a:path>
                </a:pathLst>
              </a:cu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77" name="组合 76"/>
            <p:cNvGrpSpPr/>
            <p:nvPr/>
          </p:nvGrpSpPr>
          <p:grpSpPr>
            <a:xfrm>
              <a:off x="3782606" y="3024034"/>
              <a:ext cx="462110" cy="374488"/>
              <a:chOff x="4252504" y="2490632"/>
              <a:chExt cx="1056187" cy="855921"/>
            </a:xfrm>
          </p:grpSpPr>
          <p:sp>
            <p:nvSpPr>
              <p:cNvPr id="78" name="椭圆 77"/>
              <p:cNvSpPr/>
              <p:nvPr/>
            </p:nvSpPr>
            <p:spPr>
              <a:xfrm flipH="1">
                <a:off x="4508206" y="2490632"/>
                <a:ext cx="544783" cy="544782"/>
              </a:xfrm>
              <a:prstGeom prst="ellipse">
                <a:avLst/>
              </a:prstGeom>
              <a:solidFill>
                <a:srgbClr val="0BB19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9" name="任意多边形 78"/>
              <p:cNvSpPr/>
              <p:nvPr/>
            </p:nvSpPr>
            <p:spPr>
              <a:xfrm flipH="1">
                <a:off x="4252504" y="3074162"/>
                <a:ext cx="1056187" cy="272391"/>
              </a:xfrm>
              <a:custGeom>
                <a:avLst/>
                <a:gdLst>
                  <a:gd name="connsiteX0" fmla="*/ 977256 w 1954512"/>
                  <a:gd name="connsiteY0" fmla="*/ 0 h 504070"/>
                  <a:gd name="connsiteX1" fmla="*/ 1954512 w 1954512"/>
                  <a:gd name="connsiteY1" fmla="*/ 504070 h 504070"/>
                  <a:gd name="connsiteX2" fmla="*/ 0 w 1954512"/>
                  <a:gd name="connsiteY2" fmla="*/ 504070 h 504070"/>
                  <a:gd name="connsiteX3" fmla="*/ 977256 w 1954512"/>
                  <a:gd name="connsiteY3" fmla="*/ 0 h 504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54512" h="504070">
                    <a:moveTo>
                      <a:pt x="977256" y="0"/>
                    </a:moveTo>
                    <a:cubicBezTo>
                      <a:pt x="1516980" y="0"/>
                      <a:pt x="1954512" y="225680"/>
                      <a:pt x="1954512" y="504070"/>
                    </a:cubicBezTo>
                    <a:lnTo>
                      <a:pt x="0" y="504070"/>
                    </a:lnTo>
                    <a:cubicBezTo>
                      <a:pt x="0" y="225680"/>
                      <a:pt x="437532" y="0"/>
                      <a:pt x="977256" y="0"/>
                    </a:cubicBezTo>
                    <a:close/>
                  </a:path>
                </a:pathLst>
              </a:custGeom>
              <a:solidFill>
                <a:srgbClr val="0BB195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80" name="组合 79"/>
            <p:cNvGrpSpPr/>
            <p:nvPr/>
          </p:nvGrpSpPr>
          <p:grpSpPr>
            <a:xfrm>
              <a:off x="3782606" y="3521874"/>
              <a:ext cx="462110" cy="374488"/>
              <a:chOff x="4252504" y="2490632"/>
              <a:chExt cx="1056187" cy="855921"/>
            </a:xfrm>
          </p:grpSpPr>
          <p:sp>
            <p:nvSpPr>
              <p:cNvPr id="81" name="椭圆 80"/>
              <p:cNvSpPr/>
              <p:nvPr/>
            </p:nvSpPr>
            <p:spPr>
              <a:xfrm flipH="1">
                <a:off x="4508206" y="2490632"/>
                <a:ext cx="544783" cy="544782"/>
              </a:xfrm>
              <a:prstGeom prst="ellipse">
                <a:avLst/>
              </a:prstGeom>
              <a:solidFill>
                <a:srgbClr val="0BB19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2" name="任意多边形 81"/>
              <p:cNvSpPr/>
              <p:nvPr/>
            </p:nvSpPr>
            <p:spPr>
              <a:xfrm flipH="1">
                <a:off x="4252504" y="3074162"/>
                <a:ext cx="1056187" cy="272391"/>
              </a:xfrm>
              <a:custGeom>
                <a:avLst/>
                <a:gdLst>
                  <a:gd name="connsiteX0" fmla="*/ 977256 w 1954512"/>
                  <a:gd name="connsiteY0" fmla="*/ 0 h 504070"/>
                  <a:gd name="connsiteX1" fmla="*/ 1954512 w 1954512"/>
                  <a:gd name="connsiteY1" fmla="*/ 504070 h 504070"/>
                  <a:gd name="connsiteX2" fmla="*/ 0 w 1954512"/>
                  <a:gd name="connsiteY2" fmla="*/ 504070 h 504070"/>
                  <a:gd name="connsiteX3" fmla="*/ 977256 w 1954512"/>
                  <a:gd name="connsiteY3" fmla="*/ 0 h 504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54512" h="504070">
                    <a:moveTo>
                      <a:pt x="977256" y="0"/>
                    </a:moveTo>
                    <a:cubicBezTo>
                      <a:pt x="1516980" y="0"/>
                      <a:pt x="1954512" y="225680"/>
                      <a:pt x="1954512" y="504070"/>
                    </a:cubicBezTo>
                    <a:lnTo>
                      <a:pt x="0" y="504070"/>
                    </a:lnTo>
                    <a:cubicBezTo>
                      <a:pt x="0" y="225680"/>
                      <a:pt x="437532" y="0"/>
                      <a:pt x="977256" y="0"/>
                    </a:cubicBezTo>
                    <a:close/>
                  </a:path>
                </a:pathLst>
              </a:custGeom>
              <a:solidFill>
                <a:srgbClr val="0BB195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83" name="组合 82"/>
            <p:cNvGrpSpPr/>
            <p:nvPr/>
          </p:nvGrpSpPr>
          <p:grpSpPr>
            <a:xfrm>
              <a:off x="3782606" y="4019714"/>
              <a:ext cx="462110" cy="374488"/>
              <a:chOff x="4252504" y="2490632"/>
              <a:chExt cx="1056187" cy="855921"/>
            </a:xfrm>
            <a:solidFill>
              <a:schemeClr val="bg1">
                <a:lumMod val="75000"/>
              </a:schemeClr>
            </a:solidFill>
          </p:grpSpPr>
          <p:sp>
            <p:nvSpPr>
              <p:cNvPr id="84" name="椭圆 83"/>
              <p:cNvSpPr/>
              <p:nvPr/>
            </p:nvSpPr>
            <p:spPr>
              <a:xfrm flipH="1">
                <a:off x="4508206" y="2490632"/>
                <a:ext cx="544783" cy="54478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5" name="任意多边形 84"/>
              <p:cNvSpPr/>
              <p:nvPr/>
            </p:nvSpPr>
            <p:spPr>
              <a:xfrm flipH="1">
                <a:off x="4252504" y="3074162"/>
                <a:ext cx="1056187" cy="272391"/>
              </a:xfrm>
              <a:custGeom>
                <a:avLst/>
                <a:gdLst>
                  <a:gd name="connsiteX0" fmla="*/ 977256 w 1954512"/>
                  <a:gd name="connsiteY0" fmla="*/ 0 h 504070"/>
                  <a:gd name="connsiteX1" fmla="*/ 1954512 w 1954512"/>
                  <a:gd name="connsiteY1" fmla="*/ 504070 h 504070"/>
                  <a:gd name="connsiteX2" fmla="*/ 0 w 1954512"/>
                  <a:gd name="connsiteY2" fmla="*/ 504070 h 504070"/>
                  <a:gd name="connsiteX3" fmla="*/ 977256 w 1954512"/>
                  <a:gd name="connsiteY3" fmla="*/ 0 h 504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54512" h="504070">
                    <a:moveTo>
                      <a:pt x="977256" y="0"/>
                    </a:moveTo>
                    <a:cubicBezTo>
                      <a:pt x="1516980" y="0"/>
                      <a:pt x="1954512" y="225680"/>
                      <a:pt x="1954512" y="504070"/>
                    </a:cubicBezTo>
                    <a:lnTo>
                      <a:pt x="0" y="504070"/>
                    </a:lnTo>
                    <a:cubicBezTo>
                      <a:pt x="0" y="225680"/>
                      <a:pt x="437532" y="0"/>
                      <a:pt x="977256" y="0"/>
                    </a:cubicBezTo>
                    <a:close/>
                  </a:path>
                </a:pathLst>
              </a:cu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86" name="组合 85"/>
            <p:cNvGrpSpPr/>
            <p:nvPr/>
          </p:nvGrpSpPr>
          <p:grpSpPr>
            <a:xfrm>
              <a:off x="3782606" y="4517554"/>
              <a:ext cx="462110" cy="374488"/>
              <a:chOff x="4252504" y="2490632"/>
              <a:chExt cx="1056187" cy="855921"/>
            </a:xfrm>
            <a:solidFill>
              <a:schemeClr val="bg1">
                <a:lumMod val="75000"/>
              </a:schemeClr>
            </a:solidFill>
          </p:grpSpPr>
          <p:sp>
            <p:nvSpPr>
              <p:cNvPr id="87" name="椭圆 86"/>
              <p:cNvSpPr/>
              <p:nvPr/>
            </p:nvSpPr>
            <p:spPr>
              <a:xfrm flipH="1">
                <a:off x="4508206" y="2490632"/>
                <a:ext cx="544783" cy="54478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8" name="任意多边形 87"/>
              <p:cNvSpPr/>
              <p:nvPr/>
            </p:nvSpPr>
            <p:spPr>
              <a:xfrm flipH="1">
                <a:off x="4252504" y="3074162"/>
                <a:ext cx="1056187" cy="272391"/>
              </a:xfrm>
              <a:custGeom>
                <a:avLst/>
                <a:gdLst>
                  <a:gd name="connsiteX0" fmla="*/ 977256 w 1954512"/>
                  <a:gd name="connsiteY0" fmla="*/ 0 h 504070"/>
                  <a:gd name="connsiteX1" fmla="*/ 1954512 w 1954512"/>
                  <a:gd name="connsiteY1" fmla="*/ 504070 h 504070"/>
                  <a:gd name="connsiteX2" fmla="*/ 0 w 1954512"/>
                  <a:gd name="connsiteY2" fmla="*/ 504070 h 504070"/>
                  <a:gd name="connsiteX3" fmla="*/ 977256 w 1954512"/>
                  <a:gd name="connsiteY3" fmla="*/ 0 h 504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54512" h="504070">
                    <a:moveTo>
                      <a:pt x="977256" y="0"/>
                    </a:moveTo>
                    <a:cubicBezTo>
                      <a:pt x="1516980" y="0"/>
                      <a:pt x="1954512" y="225680"/>
                      <a:pt x="1954512" y="504070"/>
                    </a:cubicBezTo>
                    <a:lnTo>
                      <a:pt x="0" y="504070"/>
                    </a:lnTo>
                    <a:cubicBezTo>
                      <a:pt x="0" y="225680"/>
                      <a:pt x="437532" y="0"/>
                      <a:pt x="977256" y="0"/>
                    </a:cubicBezTo>
                    <a:close/>
                  </a:path>
                </a:pathLst>
              </a:cu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89" name="组合 88"/>
            <p:cNvGrpSpPr/>
            <p:nvPr/>
          </p:nvGrpSpPr>
          <p:grpSpPr>
            <a:xfrm>
              <a:off x="3782606" y="5026584"/>
              <a:ext cx="462110" cy="374488"/>
              <a:chOff x="4252504" y="2490632"/>
              <a:chExt cx="1056187" cy="855921"/>
            </a:xfrm>
            <a:solidFill>
              <a:schemeClr val="bg1">
                <a:lumMod val="75000"/>
              </a:schemeClr>
            </a:solidFill>
          </p:grpSpPr>
          <p:sp>
            <p:nvSpPr>
              <p:cNvPr id="90" name="椭圆 89"/>
              <p:cNvSpPr/>
              <p:nvPr/>
            </p:nvSpPr>
            <p:spPr>
              <a:xfrm flipH="1">
                <a:off x="4508206" y="2490632"/>
                <a:ext cx="544783" cy="54478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任意多边形 90"/>
              <p:cNvSpPr/>
              <p:nvPr/>
            </p:nvSpPr>
            <p:spPr>
              <a:xfrm flipH="1">
                <a:off x="4252504" y="3074162"/>
                <a:ext cx="1056187" cy="272391"/>
              </a:xfrm>
              <a:custGeom>
                <a:avLst/>
                <a:gdLst>
                  <a:gd name="connsiteX0" fmla="*/ 977256 w 1954512"/>
                  <a:gd name="connsiteY0" fmla="*/ 0 h 504070"/>
                  <a:gd name="connsiteX1" fmla="*/ 1954512 w 1954512"/>
                  <a:gd name="connsiteY1" fmla="*/ 504070 h 504070"/>
                  <a:gd name="connsiteX2" fmla="*/ 0 w 1954512"/>
                  <a:gd name="connsiteY2" fmla="*/ 504070 h 504070"/>
                  <a:gd name="connsiteX3" fmla="*/ 977256 w 1954512"/>
                  <a:gd name="connsiteY3" fmla="*/ 0 h 504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54512" h="504070">
                    <a:moveTo>
                      <a:pt x="977256" y="0"/>
                    </a:moveTo>
                    <a:cubicBezTo>
                      <a:pt x="1516980" y="0"/>
                      <a:pt x="1954512" y="225680"/>
                      <a:pt x="1954512" y="504070"/>
                    </a:cubicBezTo>
                    <a:lnTo>
                      <a:pt x="0" y="504070"/>
                    </a:lnTo>
                    <a:cubicBezTo>
                      <a:pt x="0" y="225680"/>
                      <a:pt x="437532" y="0"/>
                      <a:pt x="977256" y="0"/>
                    </a:cubicBezTo>
                    <a:close/>
                  </a:path>
                </a:pathLst>
              </a:cu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282" name="组合 281"/>
          <p:cNvGrpSpPr/>
          <p:nvPr/>
        </p:nvGrpSpPr>
        <p:grpSpPr>
          <a:xfrm>
            <a:off x="4638961" y="2596341"/>
            <a:ext cx="2811611" cy="2377038"/>
            <a:chOff x="4638961" y="3024034"/>
            <a:chExt cx="2811611" cy="2377038"/>
          </a:xfrm>
        </p:grpSpPr>
        <p:grpSp>
          <p:nvGrpSpPr>
            <p:cNvPr id="92" name="组合 91"/>
            <p:cNvGrpSpPr/>
            <p:nvPr/>
          </p:nvGrpSpPr>
          <p:grpSpPr>
            <a:xfrm>
              <a:off x="4638961" y="3024034"/>
              <a:ext cx="462110" cy="374488"/>
              <a:chOff x="4252504" y="2490632"/>
              <a:chExt cx="1056187" cy="855921"/>
            </a:xfrm>
          </p:grpSpPr>
          <p:sp>
            <p:nvSpPr>
              <p:cNvPr id="93" name="椭圆 92"/>
              <p:cNvSpPr/>
              <p:nvPr/>
            </p:nvSpPr>
            <p:spPr>
              <a:xfrm flipH="1">
                <a:off x="4508206" y="2490632"/>
                <a:ext cx="544783" cy="544782"/>
              </a:xfrm>
              <a:prstGeom prst="ellipse">
                <a:avLst/>
              </a:prstGeom>
              <a:solidFill>
                <a:srgbClr val="0BB19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4" name="任意多边形 93"/>
              <p:cNvSpPr/>
              <p:nvPr/>
            </p:nvSpPr>
            <p:spPr>
              <a:xfrm flipH="1">
                <a:off x="4252504" y="3074162"/>
                <a:ext cx="1056187" cy="272391"/>
              </a:xfrm>
              <a:custGeom>
                <a:avLst/>
                <a:gdLst>
                  <a:gd name="connsiteX0" fmla="*/ 977256 w 1954512"/>
                  <a:gd name="connsiteY0" fmla="*/ 0 h 504070"/>
                  <a:gd name="connsiteX1" fmla="*/ 1954512 w 1954512"/>
                  <a:gd name="connsiteY1" fmla="*/ 504070 h 504070"/>
                  <a:gd name="connsiteX2" fmla="*/ 0 w 1954512"/>
                  <a:gd name="connsiteY2" fmla="*/ 504070 h 504070"/>
                  <a:gd name="connsiteX3" fmla="*/ 977256 w 1954512"/>
                  <a:gd name="connsiteY3" fmla="*/ 0 h 504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54512" h="504070">
                    <a:moveTo>
                      <a:pt x="977256" y="0"/>
                    </a:moveTo>
                    <a:cubicBezTo>
                      <a:pt x="1516980" y="0"/>
                      <a:pt x="1954512" y="225680"/>
                      <a:pt x="1954512" y="504070"/>
                    </a:cubicBezTo>
                    <a:lnTo>
                      <a:pt x="0" y="504070"/>
                    </a:lnTo>
                    <a:cubicBezTo>
                      <a:pt x="0" y="225680"/>
                      <a:pt x="437532" y="0"/>
                      <a:pt x="977256" y="0"/>
                    </a:cubicBezTo>
                    <a:close/>
                  </a:path>
                </a:pathLst>
              </a:custGeom>
              <a:solidFill>
                <a:srgbClr val="0BB195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95" name="组合 94"/>
            <p:cNvGrpSpPr/>
            <p:nvPr/>
          </p:nvGrpSpPr>
          <p:grpSpPr>
            <a:xfrm>
              <a:off x="4638961" y="3521874"/>
              <a:ext cx="462110" cy="374488"/>
              <a:chOff x="4252504" y="2490632"/>
              <a:chExt cx="1056187" cy="855921"/>
            </a:xfrm>
          </p:grpSpPr>
          <p:sp>
            <p:nvSpPr>
              <p:cNvPr id="96" name="椭圆 95"/>
              <p:cNvSpPr/>
              <p:nvPr/>
            </p:nvSpPr>
            <p:spPr>
              <a:xfrm flipH="1">
                <a:off x="4508206" y="2490632"/>
                <a:ext cx="544783" cy="544782"/>
              </a:xfrm>
              <a:prstGeom prst="ellipse">
                <a:avLst/>
              </a:prstGeom>
              <a:solidFill>
                <a:srgbClr val="0BB19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7" name="任意多边形 96"/>
              <p:cNvSpPr/>
              <p:nvPr/>
            </p:nvSpPr>
            <p:spPr>
              <a:xfrm flipH="1">
                <a:off x="4252504" y="3074162"/>
                <a:ext cx="1056187" cy="272391"/>
              </a:xfrm>
              <a:custGeom>
                <a:avLst/>
                <a:gdLst>
                  <a:gd name="connsiteX0" fmla="*/ 977256 w 1954512"/>
                  <a:gd name="connsiteY0" fmla="*/ 0 h 504070"/>
                  <a:gd name="connsiteX1" fmla="*/ 1954512 w 1954512"/>
                  <a:gd name="connsiteY1" fmla="*/ 504070 h 504070"/>
                  <a:gd name="connsiteX2" fmla="*/ 0 w 1954512"/>
                  <a:gd name="connsiteY2" fmla="*/ 504070 h 504070"/>
                  <a:gd name="connsiteX3" fmla="*/ 977256 w 1954512"/>
                  <a:gd name="connsiteY3" fmla="*/ 0 h 504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54512" h="504070">
                    <a:moveTo>
                      <a:pt x="977256" y="0"/>
                    </a:moveTo>
                    <a:cubicBezTo>
                      <a:pt x="1516980" y="0"/>
                      <a:pt x="1954512" y="225680"/>
                      <a:pt x="1954512" y="504070"/>
                    </a:cubicBezTo>
                    <a:lnTo>
                      <a:pt x="0" y="504070"/>
                    </a:lnTo>
                    <a:cubicBezTo>
                      <a:pt x="0" y="225680"/>
                      <a:pt x="437532" y="0"/>
                      <a:pt x="977256" y="0"/>
                    </a:cubicBezTo>
                    <a:close/>
                  </a:path>
                </a:pathLst>
              </a:custGeom>
              <a:solidFill>
                <a:srgbClr val="0BB195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98" name="组合 97"/>
            <p:cNvGrpSpPr/>
            <p:nvPr/>
          </p:nvGrpSpPr>
          <p:grpSpPr>
            <a:xfrm>
              <a:off x="4638961" y="4019714"/>
              <a:ext cx="462110" cy="374488"/>
              <a:chOff x="4252504" y="2490632"/>
              <a:chExt cx="1056187" cy="855921"/>
            </a:xfrm>
          </p:grpSpPr>
          <p:sp>
            <p:nvSpPr>
              <p:cNvPr id="99" name="椭圆 98"/>
              <p:cNvSpPr/>
              <p:nvPr/>
            </p:nvSpPr>
            <p:spPr>
              <a:xfrm flipH="1">
                <a:off x="4508206" y="2490632"/>
                <a:ext cx="544783" cy="544782"/>
              </a:xfrm>
              <a:prstGeom prst="ellipse">
                <a:avLst/>
              </a:prstGeom>
              <a:solidFill>
                <a:srgbClr val="0BB19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0" name="任意多边形 99"/>
              <p:cNvSpPr/>
              <p:nvPr/>
            </p:nvSpPr>
            <p:spPr>
              <a:xfrm flipH="1">
                <a:off x="4252504" y="3074162"/>
                <a:ext cx="1056187" cy="272391"/>
              </a:xfrm>
              <a:custGeom>
                <a:avLst/>
                <a:gdLst>
                  <a:gd name="connsiteX0" fmla="*/ 977256 w 1954512"/>
                  <a:gd name="connsiteY0" fmla="*/ 0 h 504070"/>
                  <a:gd name="connsiteX1" fmla="*/ 1954512 w 1954512"/>
                  <a:gd name="connsiteY1" fmla="*/ 504070 h 504070"/>
                  <a:gd name="connsiteX2" fmla="*/ 0 w 1954512"/>
                  <a:gd name="connsiteY2" fmla="*/ 504070 h 504070"/>
                  <a:gd name="connsiteX3" fmla="*/ 977256 w 1954512"/>
                  <a:gd name="connsiteY3" fmla="*/ 0 h 504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54512" h="504070">
                    <a:moveTo>
                      <a:pt x="977256" y="0"/>
                    </a:moveTo>
                    <a:cubicBezTo>
                      <a:pt x="1516980" y="0"/>
                      <a:pt x="1954512" y="225680"/>
                      <a:pt x="1954512" y="504070"/>
                    </a:cubicBezTo>
                    <a:lnTo>
                      <a:pt x="0" y="504070"/>
                    </a:lnTo>
                    <a:cubicBezTo>
                      <a:pt x="0" y="225680"/>
                      <a:pt x="437532" y="0"/>
                      <a:pt x="977256" y="0"/>
                    </a:cubicBezTo>
                    <a:close/>
                  </a:path>
                </a:pathLst>
              </a:custGeom>
              <a:solidFill>
                <a:srgbClr val="0BB195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01" name="组合 100"/>
            <p:cNvGrpSpPr/>
            <p:nvPr/>
          </p:nvGrpSpPr>
          <p:grpSpPr>
            <a:xfrm>
              <a:off x="4638961" y="4517554"/>
              <a:ext cx="462110" cy="374488"/>
              <a:chOff x="4252504" y="2490632"/>
              <a:chExt cx="1056187" cy="855921"/>
            </a:xfrm>
          </p:grpSpPr>
          <p:sp>
            <p:nvSpPr>
              <p:cNvPr id="102" name="椭圆 101"/>
              <p:cNvSpPr/>
              <p:nvPr/>
            </p:nvSpPr>
            <p:spPr>
              <a:xfrm flipH="1">
                <a:off x="4508206" y="2490632"/>
                <a:ext cx="544783" cy="544782"/>
              </a:xfrm>
              <a:prstGeom prst="ellipse">
                <a:avLst/>
              </a:prstGeom>
              <a:solidFill>
                <a:srgbClr val="0BB19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3" name="任意多边形 102"/>
              <p:cNvSpPr/>
              <p:nvPr/>
            </p:nvSpPr>
            <p:spPr>
              <a:xfrm flipH="1">
                <a:off x="4252504" y="3074162"/>
                <a:ext cx="1056187" cy="272391"/>
              </a:xfrm>
              <a:custGeom>
                <a:avLst/>
                <a:gdLst>
                  <a:gd name="connsiteX0" fmla="*/ 977256 w 1954512"/>
                  <a:gd name="connsiteY0" fmla="*/ 0 h 504070"/>
                  <a:gd name="connsiteX1" fmla="*/ 1954512 w 1954512"/>
                  <a:gd name="connsiteY1" fmla="*/ 504070 h 504070"/>
                  <a:gd name="connsiteX2" fmla="*/ 0 w 1954512"/>
                  <a:gd name="connsiteY2" fmla="*/ 504070 h 504070"/>
                  <a:gd name="connsiteX3" fmla="*/ 977256 w 1954512"/>
                  <a:gd name="connsiteY3" fmla="*/ 0 h 504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54512" h="504070">
                    <a:moveTo>
                      <a:pt x="977256" y="0"/>
                    </a:moveTo>
                    <a:cubicBezTo>
                      <a:pt x="1516980" y="0"/>
                      <a:pt x="1954512" y="225680"/>
                      <a:pt x="1954512" y="504070"/>
                    </a:cubicBezTo>
                    <a:lnTo>
                      <a:pt x="0" y="504070"/>
                    </a:lnTo>
                    <a:cubicBezTo>
                      <a:pt x="0" y="225680"/>
                      <a:pt x="437532" y="0"/>
                      <a:pt x="977256" y="0"/>
                    </a:cubicBezTo>
                    <a:close/>
                  </a:path>
                </a:pathLst>
              </a:custGeom>
              <a:solidFill>
                <a:srgbClr val="0BB195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04" name="组合 103"/>
            <p:cNvGrpSpPr/>
            <p:nvPr/>
          </p:nvGrpSpPr>
          <p:grpSpPr>
            <a:xfrm>
              <a:off x="4638961" y="5015394"/>
              <a:ext cx="462110" cy="374488"/>
              <a:chOff x="4252504" y="2490632"/>
              <a:chExt cx="1056187" cy="855921"/>
            </a:xfrm>
            <a:solidFill>
              <a:schemeClr val="bg1">
                <a:lumMod val="75000"/>
              </a:schemeClr>
            </a:solidFill>
          </p:grpSpPr>
          <p:sp>
            <p:nvSpPr>
              <p:cNvPr id="105" name="椭圆 104"/>
              <p:cNvSpPr/>
              <p:nvPr/>
            </p:nvSpPr>
            <p:spPr>
              <a:xfrm flipH="1">
                <a:off x="4508206" y="2490632"/>
                <a:ext cx="544783" cy="54478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6" name="任意多边形 105"/>
              <p:cNvSpPr/>
              <p:nvPr/>
            </p:nvSpPr>
            <p:spPr>
              <a:xfrm flipH="1">
                <a:off x="4252504" y="3074162"/>
                <a:ext cx="1056187" cy="272391"/>
              </a:xfrm>
              <a:custGeom>
                <a:avLst/>
                <a:gdLst>
                  <a:gd name="connsiteX0" fmla="*/ 977256 w 1954512"/>
                  <a:gd name="connsiteY0" fmla="*/ 0 h 504070"/>
                  <a:gd name="connsiteX1" fmla="*/ 1954512 w 1954512"/>
                  <a:gd name="connsiteY1" fmla="*/ 504070 h 504070"/>
                  <a:gd name="connsiteX2" fmla="*/ 0 w 1954512"/>
                  <a:gd name="connsiteY2" fmla="*/ 504070 h 504070"/>
                  <a:gd name="connsiteX3" fmla="*/ 977256 w 1954512"/>
                  <a:gd name="connsiteY3" fmla="*/ 0 h 504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54512" h="504070">
                    <a:moveTo>
                      <a:pt x="977256" y="0"/>
                    </a:moveTo>
                    <a:cubicBezTo>
                      <a:pt x="1516980" y="0"/>
                      <a:pt x="1954512" y="225680"/>
                      <a:pt x="1954512" y="504070"/>
                    </a:cubicBezTo>
                    <a:lnTo>
                      <a:pt x="0" y="504070"/>
                    </a:lnTo>
                    <a:cubicBezTo>
                      <a:pt x="0" y="225680"/>
                      <a:pt x="437532" y="0"/>
                      <a:pt x="977256" y="0"/>
                    </a:cubicBezTo>
                    <a:close/>
                  </a:path>
                </a:pathLst>
              </a:cu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07" name="组合 106"/>
            <p:cNvGrpSpPr/>
            <p:nvPr/>
          </p:nvGrpSpPr>
          <p:grpSpPr>
            <a:xfrm>
              <a:off x="5108861" y="3024034"/>
              <a:ext cx="462110" cy="374488"/>
              <a:chOff x="4252504" y="2490632"/>
              <a:chExt cx="1056187" cy="855921"/>
            </a:xfrm>
          </p:grpSpPr>
          <p:sp>
            <p:nvSpPr>
              <p:cNvPr id="108" name="椭圆 107"/>
              <p:cNvSpPr/>
              <p:nvPr/>
            </p:nvSpPr>
            <p:spPr>
              <a:xfrm flipH="1">
                <a:off x="4508206" y="2490632"/>
                <a:ext cx="544783" cy="544782"/>
              </a:xfrm>
              <a:prstGeom prst="ellipse">
                <a:avLst/>
              </a:prstGeom>
              <a:solidFill>
                <a:srgbClr val="0BB19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9" name="任意多边形 108"/>
              <p:cNvSpPr/>
              <p:nvPr/>
            </p:nvSpPr>
            <p:spPr>
              <a:xfrm flipH="1">
                <a:off x="4252504" y="3074162"/>
                <a:ext cx="1056187" cy="272391"/>
              </a:xfrm>
              <a:custGeom>
                <a:avLst/>
                <a:gdLst>
                  <a:gd name="connsiteX0" fmla="*/ 977256 w 1954512"/>
                  <a:gd name="connsiteY0" fmla="*/ 0 h 504070"/>
                  <a:gd name="connsiteX1" fmla="*/ 1954512 w 1954512"/>
                  <a:gd name="connsiteY1" fmla="*/ 504070 h 504070"/>
                  <a:gd name="connsiteX2" fmla="*/ 0 w 1954512"/>
                  <a:gd name="connsiteY2" fmla="*/ 504070 h 504070"/>
                  <a:gd name="connsiteX3" fmla="*/ 977256 w 1954512"/>
                  <a:gd name="connsiteY3" fmla="*/ 0 h 504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54512" h="504070">
                    <a:moveTo>
                      <a:pt x="977256" y="0"/>
                    </a:moveTo>
                    <a:cubicBezTo>
                      <a:pt x="1516980" y="0"/>
                      <a:pt x="1954512" y="225680"/>
                      <a:pt x="1954512" y="504070"/>
                    </a:cubicBezTo>
                    <a:lnTo>
                      <a:pt x="0" y="504070"/>
                    </a:lnTo>
                    <a:cubicBezTo>
                      <a:pt x="0" y="225680"/>
                      <a:pt x="437532" y="0"/>
                      <a:pt x="977256" y="0"/>
                    </a:cubicBezTo>
                    <a:close/>
                  </a:path>
                </a:pathLst>
              </a:custGeom>
              <a:solidFill>
                <a:srgbClr val="0BB195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10" name="组合 109"/>
            <p:cNvGrpSpPr/>
            <p:nvPr/>
          </p:nvGrpSpPr>
          <p:grpSpPr>
            <a:xfrm>
              <a:off x="5108861" y="3521874"/>
              <a:ext cx="462110" cy="374488"/>
              <a:chOff x="4252504" y="2490632"/>
              <a:chExt cx="1056187" cy="855921"/>
            </a:xfrm>
          </p:grpSpPr>
          <p:sp>
            <p:nvSpPr>
              <p:cNvPr id="111" name="椭圆 110"/>
              <p:cNvSpPr/>
              <p:nvPr/>
            </p:nvSpPr>
            <p:spPr>
              <a:xfrm flipH="1">
                <a:off x="4508206" y="2490632"/>
                <a:ext cx="544783" cy="544782"/>
              </a:xfrm>
              <a:prstGeom prst="ellipse">
                <a:avLst/>
              </a:prstGeom>
              <a:solidFill>
                <a:srgbClr val="0BB19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2" name="任意多边形 111"/>
              <p:cNvSpPr/>
              <p:nvPr/>
            </p:nvSpPr>
            <p:spPr>
              <a:xfrm flipH="1">
                <a:off x="4252504" y="3074162"/>
                <a:ext cx="1056187" cy="272391"/>
              </a:xfrm>
              <a:custGeom>
                <a:avLst/>
                <a:gdLst>
                  <a:gd name="connsiteX0" fmla="*/ 977256 w 1954512"/>
                  <a:gd name="connsiteY0" fmla="*/ 0 h 504070"/>
                  <a:gd name="connsiteX1" fmla="*/ 1954512 w 1954512"/>
                  <a:gd name="connsiteY1" fmla="*/ 504070 h 504070"/>
                  <a:gd name="connsiteX2" fmla="*/ 0 w 1954512"/>
                  <a:gd name="connsiteY2" fmla="*/ 504070 h 504070"/>
                  <a:gd name="connsiteX3" fmla="*/ 977256 w 1954512"/>
                  <a:gd name="connsiteY3" fmla="*/ 0 h 504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54512" h="504070">
                    <a:moveTo>
                      <a:pt x="977256" y="0"/>
                    </a:moveTo>
                    <a:cubicBezTo>
                      <a:pt x="1516980" y="0"/>
                      <a:pt x="1954512" y="225680"/>
                      <a:pt x="1954512" y="504070"/>
                    </a:cubicBezTo>
                    <a:lnTo>
                      <a:pt x="0" y="504070"/>
                    </a:lnTo>
                    <a:cubicBezTo>
                      <a:pt x="0" y="225680"/>
                      <a:pt x="437532" y="0"/>
                      <a:pt x="977256" y="0"/>
                    </a:cubicBezTo>
                    <a:close/>
                  </a:path>
                </a:pathLst>
              </a:custGeom>
              <a:solidFill>
                <a:srgbClr val="0BB195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13" name="组合 112"/>
            <p:cNvGrpSpPr/>
            <p:nvPr/>
          </p:nvGrpSpPr>
          <p:grpSpPr>
            <a:xfrm>
              <a:off x="5108861" y="4019714"/>
              <a:ext cx="462110" cy="374488"/>
              <a:chOff x="4252504" y="2490632"/>
              <a:chExt cx="1056187" cy="855921"/>
            </a:xfrm>
          </p:grpSpPr>
          <p:sp>
            <p:nvSpPr>
              <p:cNvPr id="114" name="椭圆 113"/>
              <p:cNvSpPr/>
              <p:nvPr/>
            </p:nvSpPr>
            <p:spPr>
              <a:xfrm flipH="1">
                <a:off x="4508206" y="2490632"/>
                <a:ext cx="544783" cy="544782"/>
              </a:xfrm>
              <a:prstGeom prst="ellipse">
                <a:avLst/>
              </a:prstGeom>
              <a:solidFill>
                <a:srgbClr val="0BB19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5" name="任意多边形 114"/>
              <p:cNvSpPr/>
              <p:nvPr/>
            </p:nvSpPr>
            <p:spPr>
              <a:xfrm flipH="1">
                <a:off x="4252504" y="3074162"/>
                <a:ext cx="1056187" cy="272391"/>
              </a:xfrm>
              <a:custGeom>
                <a:avLst/>
                <a:gdLst>
                  <a:gd name="connsiteX0" fmla="*/ 977256 w 1954512"/>
                  <a:gd name="connsiteY0" fmla="*/ 0 h 504070"/>
                  <a:gd name="connsiteX1" fmla="*/ 1954512 w 1954512"/>
                  <a:gd name="connsiteY1" fmla="*/ 504070 h 504070"/>
                  <a:gd name="connsiteX2" fmla="*/ 0 w 1954512"/>
                  <a:gd name="connsiteY2" fmla="*/ 504070 h 504070"/>
                  <a:gd name="connsiteX3" fmla="*/ 977256 w 1954512"/>
                  <a:gd name="connsiteY3" fmla="*/ 0 h 504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54512" h="504070">
                    <a:moveTo>
                      <a:pt x="977256" y="0"/>
                    </a:moveTo>
                    <a:cubicBezTo>
                      <a:pt x="1516980" y="0"/>
                      <a:pt x="1954512" y="225680"/>
                      <a:pt x="1954512" y="504070"/>
                    </a:cubicBezTo>
                    <a:lnTo>
                      <a:pt x="0" y="504070"/>
                    </a:lnTo>
                    <a:cubicBezTo>
                      <a:pt x="0" y="225680"/>
                      <a:pt x="437532" y="0"/>
                      <a:pt x="977256" y="0"/>
                    </a:cubicBezTo>
                    <a:close/>
                  </a:path>
                </a:pathLst>
              </a:custGeom>
              <a:solidFill>
                <a:srgbClr val="0BB195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16" name="组合 115"/>
            <p:cNvGrpSpPr/>
            <p:nvPr/>
          </p:nvGrpSpPr>
          <p:grpSpPr>
            <a:xfrm>
              <a:off x="5108861" y="4517554"/>
              <a:ext cx="462110" cy="374488"/>
              <a:chOff x="4252504" y="2490632"/>
              <a:chExt cx="1056187" cy="855921"/>
            </a:xfrm>
            <a:solidFill>
              <a:schemeClr val="bg1">
                <a:lumMod val="75000"/>
              </a:schemeClr>
            </a:solidFill>
          </p:grpSpPr>
          <p:sp>
            <p:nvSpPr>
              <p:cNvPr id="117" name="椭圆 116"/>
              <p:cNvSpPr/>
              <p:nvPr/>
            </p:nvSpPr>
            <p:spPr>
              <a:xfrm flipH="1">
                <a:off x="4508206" y="2490632"/>
                <a:ext cx="544783" cy="54478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8" name="任意多边形 117"/>
              <p:cNvSpPr/>
              <p:nvPr/>
            </p:nvSpPr>
            <p:spPr>
              <a:xfrm flipH="1">
                <a:off x="4252504" y="3074162"/>
                <a:ext cx="1056187" cy="272391"/>
              </a:xfrm>
              <a:custGeom>
                <a:avLst/>
                <a:gdLst>
                  <a:gd name="connsiteX0" fmla="*/ 977256 w 1954512"/>
                  <a:gd name="connsiteY0" fmla="*/ 0 h 504070"/>
                  <a:gd name="connsiteX1" fmla="*/ 1954512 w 1954512"/>
                  <a:gd name="connsiteY1" fmla="*/ 504070 h 504070"/>
                  <a:gd name="connsiteX2" fmla="*/ 0 w 1954512"/>
                  <a:gd name="connsiteY2" fmla="*/ 504070 h 504070"/>
                  <a:gd name="connsiteX3" fmla="*/ 977256 w 1954512"/>
                  <a:gd name="connsiteY3" fmla="*/ 0 h 504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54512" h="504070">
                    <a:moveTo>
                      <a:pt x="977256" y="0"/>
                    </a:moveTo>
                    <a:cubicBezTo>
                      <a:pt x="1516980" y="0"/>
                      <a:pt x="1954512" y="225680"/>
                      <a:pt x="1954512" y="504070"/>
                    </a:cubicBezTo>
                    <a:lnTo>
                      <a:pt x="0" y="504070"/>
                    </a:lnTo>
                    <a:cubicBezTo>
                      <a:pt x="0" y="225680"/>
                      <a:pt x="437532" y="0"/>
                      <a:pt x="977256" y="0"/>
                    </a:cubicBezTo>
                    <a:close/>
                  </a:path>
                </a:pathLst>
              </a:cu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19" name="组合 118"/>
            <p:cNvGrpSpPr/>
            <p:nvPr/>
          </p:nvGrpSpPr>
          <p:grpSpPr>
            <a:xfrm>
              <a:off x="5108861" y="5015394"/>
              <a:ext cx="462110" cy="374488"/>
              <a:chOff x="4252504" y="2490632"/>
              <a:chExt cx="1056187" cy="855921"/>
            </a:xfrm>
            <a:solidFill>
              <a:schemeClr val="bg1">
                <a:lumMod val="75000"/>
              </a:schemeClr>
            </a:solidFill>
          </p:grpSpPr>
          <p:sp>
            <p:nvSpPr>
              <p:cNvPr id="120" name="椭圆 119"/>
              <p:cNvSpPr/>
              <p:nvPr/>
            </p:nvSpPr>
            <p:spPr>
              <a:xfrm flipH="1">
                <a:off x="4508206" y="2490632"/>
                <a:ext cx="544783" cy="54478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1" name="任意多边形 120"/>
              <p:cNvSpPr/>
              <p:nvPr/>
            </p:nvSpPr>
            <p:spPr>
              <a:xfrm flipH="1">
                <a:off x="4252504" y="3074162"/>
                <a:ext cx="1056187" cy="272391"/>
              </a:xfrm>
              <a:custGeom>
                <a:avLst/>
                <a:gdLst>
                  <a:gd name="connsiteX0" fmla="*/ 977256 w 1954512"/>
                  <a:gd name="connsiteY0" fmla="*/ 0 h 504070"/>
                  <a:gd name="connsiteX1" fmla="*/ 1954512 w 1954512"/>
                  <a:gd name="connsiteY1" fmla="*/ 504070 h 504070"/>
                  <a:gd name="connsiteX2" fmla="*/ 0 w 1954512"/>
                  <a:gd name="connsiteY2" fmla="*/ 504070 h 504070"/>
                  <a:gd name="connsiteX3" fmla="*/ 977256 w 1954512"/>
                  <a:gd name="connsiteY3" fmla="*/ 0 h 504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54512" h="504070">
                    <a:moveTo>
                      <a:pt x="977256" y="0"/>
                    </a:moveTo>
                    <a:cubicBezTo>
                      <a:pt x="1516980" y="0"/>
                      <a:pt x="1954512" y="225680"/>
                      <a:pt x="1954512" y="504070"/>
                    </a:cubicBezTo>
                    <a:lnTo>
                      <a:pt x="0" y="504070"/>
                    </a:lnTo>
                    <a:cubicBezTo>
                      <a:pt x="0" y="225680"/>
                      <a:pt x="437532" y="0"/>
                      <a:pt x="977256" y="0"/>
                    </a:cubicBezTo>
                    <a:close/>
                  </a:path>
                </a:pathLst>
              </a:cu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22" name="组合 121"/>
            <p:cNvGrpSpPr/>
            <p:nvPr/>
          </p:nvGrpSpPr>
          <p:grpSpPr>
            <a:xfrm>
              <a:off x="5578761" y="3024034"/>
              <a:ext cx="462110" cy="374488"/>
              <a:chOff x="4252504" y="2490632"/>
              <a:chExt cx="1056187" cy="855921"/>
            </a:xfrm>
          </p:grpSpPr>
          <p:sp>
            <p:nvSpPr>
              <p:cNvPr id="123" name="椭圆 122"/>
              <p:cNvSpPr/>
              <p:nvPr/>
            </p:nvSpPr>
            <p:spPr>
              <a:xfrm flipH="1">
                <a:off x="4508206" y="2490632"/>
                <a:ext cx="544783" cy="544782"/>
              </a:xfrm>
              <a:prstGeom prst="ellipse">
                <a:avLst/>
              </a:prstGeom>
              <a:solidFill>
                <a:srgbClr val="0BB19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4" name="任意多边形 123"/>
              <p:cNvSpPr/>
              <p:nvPr/>
            </p:nvSpPr>
            <p:spPr>
              <a:xfrm flipH="1">
                <a:off x="4252504" y="3074162"/>
                <a:ext cx="1056187" cy="272391"/>
              </a:xfrm>
              <a:custGeom>
                <a:avLst/>
                <a:gdLst>
                  <a:gd name="connsiteX0" fmla="*/ 977256 w 1954512"/>
                  <a:gd name="connsiteY0" fmla="*/ 0 h 504070"/>
                  <a:gd name="connsiteX1" fmla="*/ 1954512 w 1954512"/>
                  <a:gd name="connsiteY1" fmla="*/ 504070 h 504070"/>
                  <a:gd name="connsiteX2" fmla="*/ 0 w 1954512"/>
                  <a:gd name="connsiteY2" fmla="*/ 504070 h 504070"/>
                  <a:gd name="connsiteX3" fmla="*/ 977256 w 1954512"/>
                  <a:gd name="connsiteY3" fmla="*/ 0 h 504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54512" h="504070">
                    <a:moveTo>
                      <a:pt x="977256" y="0"/>
                    </a:moveTo>
                    <a:cubicBezTo>
                      <a:pt x="1516980" y="0"/>
                      <a:pt x="1954512" y="225680"/>
                      <a:pt x="1954512" y="504070"/>
                    </a:cubicBezTo>
                    <a:lnTo>
                      <a:pt x="0" y="504070"/>
                    </a:lnTo>
                    <a:cubicBezTo>
                      <a:pt x="0" y="225680"/>
                      <a:pt x="437532" y="0"/>
                      <a:pt x="977256" y="0"/>
                    </a:cubicBezTo>
                    <a:close/>
                  </a:path>
                </a:pathLst>
              </a:custGeom>
              <a:solidFill>
                <a:srgbClr val="0BB195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25" name="组合 124"/>
            <p:cNvGrpSpPr/>
            <p:nvPr/>
          </p:nvGrpSpPr>
          <p:grpSpPr>
            <a:xfrm>
              <a:off x="5578761" y="3521874"/>
              <a:ext cx="462110" cy="374488"/>
              <a:chOff x="4252504" y="2490632"/>
              <a:chExt cx="1056187" cy="855921"/>
            </a:xfrm>
          </p:grpSpPr>
          <p:sp>
            <p:nvSpPr>
              <p:cNvPr id="126" name="椭圆 125"/>
              <p:cNvSpPr/>
              <p:nvPr/>
            </p:nvSpPr>
            <p:spPr>
              <a:xfrm flipH="1">
                <a:off x="4508206" y="2490632"/>
                <a:ext cx="544783" cy="544782"/>
              </a:xfrm>
              <a:prstGeom prst="ellipse">
                <a:avLst/>
              </a:prstGeom>
              <a:solidFill>
                <a:srgbClr val="0BB19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7" name="任意多边形 126"/>
              <p:cNvSpPr/>
              <p:nvPr/>
            </p:nvSpPr>
            <p:spPr>
              <a:xfrm flipH="1">
                <a:off x="4252504" y="3074162"/>
                <a:ext cx="1056187" cy="272391"/>
              </a:xfrm>
              <a:custGeom>
                <a:avLst/>
                <a:gdLst>
                  <a:gd name="connsiteX0" fmla="*/ 977256 w 1954512"/>
                  <a:gd name="connsiteY0" fmla="*/ 0 h 504070"/>
                  <a:gd name="connsiteX1" fmla="*/ 1954512 w 1954512"/>
                  <a:gd name="connsiteY1" fmla="*/ 504070 h 504070"/>
                  <a:gd name="connsiteX2" fmla="*/ 0 w 1954512"/>
                  <a:gd name="connsiteY2" fmla="*/ 504070 h 504070"/>
                  <a:gd name="connsiteX3" fmla="*/ 977256 w 1954512"/>
                  <a:gd name="connsiteY3" fmla="*/ 0 h 504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54512" h="504070">
                    <a:moveTo>
                      <a:pt x="977256" y="0"/>
                    </a:moveTo>
                    <a:cubicBezTo>
                      <a:pt x="1516980" y="0"/>
                      <a:pt x="1954512" y="225680"/>
                      <a:pt x="1954512" y="504070"/>
                    </a:cubicBezTo>
                    <a:lnTo>
                      <a:pt x="0" y="504070"/>
                    </a:lnTo>
                    <a:cubicBezTo>
                      <a:pt x="0" y="225680"/>
                      <a:pt x="437532" y="0"/>
                      <a:pt x="977256" y="0"/>
                    </a:cubicBezTo>
                    <a:close/>
                  </a:path>
                </a:pathLst>
              </a:custGeom>
              <a:solidFill>
                <a:srgbClr val="0BB195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28" name="组合 127"/>
            <p:cNvGrpSpPr/>
            <p:nvPr/>
          </p:nvGrpSpPr>
          <p:grpSpPr>
            <a:xfrm>
              <a:off x="5578761" y="4019714"/>
              <a:ext cx="462110" cy="374488"/>
              <a:chOff x="4252504" y="2490632"/>
              <a:chExt cx="1056187" cy="855921"/>
            </a:xfrm>
          </p:grpSpPr>
          <p:sp>
            <p:nvSpPr>
              <p:cNvPr id="129" name="椭圆 128"/>
              <p:cNvSpPr/>
              <p:nvPr/>
            </p:nvSpPr>
            <p:spPr>
              <a:xfrm flipH="1">
                <a:off x="4508206" y="2490632"/>
                <a:ext cx="544783" cy="544782"/>
              </a:xfrm>
              <a:prstGeom prst="ellipse">
                <a:avLst/>
              </a:prstGeom>
              <a:solidFill>
                <a:srgbClr val="0BB19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0" name="任意多边形 129"/>
              <p:cNvSpPr/>
              <p:nvPr/>
            </p:nvSpPr>
            <p:spPr>
              <a:xfrm flipH="1">
                <a:off x="4252504" y="3074162"/>
                <a:ext cx="1056187" cy="272391"/>
              </a:xfrm>
              <a:custGeom>
                <a:avLst/>
                <a:gdLst>
                  <a:gd name="connsiteX0" fmla="*/ 977256 w 1954512"/>
                  <a:gd name="connsiteY0" fmla="*/ 0 h 504070"/>
                  <a:gd name="connsiteX1" fmla="*/ 1954512 w 1954512"/>
                  <a:gd name="connsiteY1" fmla="*/ 504070 h 504070"/>
                  <a:gd name="connsiteX2" fmla="*/ 0 w 1954512"/>
                  <a:gd name="connsiteY2" fmla="*/ 504070 h 504070"/>
                  <a:gd name="connsiteX3" fmla="*/ 977256 w 1954512"/>
                  <a:gd name="connsiteY3" fmla="*/ 0 h 504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54512" h="504070">
                    <a:moveTo>
                      <a:pt x="977256" y="0"/>
                    </a:moveTo>
                    <a:cubicBezTo>
                      <a:pt x="1516980" y="0"/>
                      <a:pt x="1954512" y="225680"/>
                      <a:pt x="1954512" y="504070"/>
                    </a:cubicBezTo>
                    <a:lnTo>
                      <a:pt x="0" y="504070"/>
                    </a:lnTo>
                    <a:cubicBezTo>
                      <a:pt x="0" y="225680"/>
                      <a:pt x="437532" y="0"/>
                      <a:pt x="977256" y="0"/>
                    </a:cubicBezTo>
                    <a:close/>
                  </a:path>
                </a:pathLst>
              </a:custGeom>
              <a:solidFill>
                <a:srgbClr val="0BB195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31" name="组合 130"/>
            <p:cNvGrpSpPr/>
            <p:nvPr/>
          </p:nvGrpSpPr>
          <p:grpSpPr>
            <a:xfrm>
              <a:off x="5578761" y="4517554"/>
              <a:ext cx="462110" cy="374488"/>
              <a:chOff x="4252504" y="2490632"/>
              <a:chExt cx="1056187" cy="855921"/>
            </a:xfrm>
            <a:solidFill>
              <a:schemeClr val="bg1">
                <a:lumMod val="75000"/>
              </a:schemeClr>
            </a:solidFill>
          </p:grpSpPr>
          <p:sp>
            <p:nvSpPr>
              <p:cNvPr id="132" name="椭圆 131"/>
              <p:cNvSpPr/>
              <p:nvPr/>
            </p:nvSpPr>
            <p:spPr>
              <a:xfrm flipH="1">
                <a:off x="4508206" y="2490632"/>
                <a:ext cx="544783" cy="54478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3" name="任意多边形 132"/>
              <p:cNvSpPr/>
              <p:nvPr/>
            </p:nvSpPr>
            <p:spPr>
              <a:xfrm flipH="1">
                <a:off x="4252504" y="3074162"/>
                <a:ext cx="1056187" cy="272391"/>
              </a:xfrm>
              <a:custGeom>
                <a:avLst/>
                <a:gdLst>
                  <a:gd name="connsiteX0" fmla="*/ 977256 w 1954512"/>
                  <a:gd name="connsiteY0" fmla="*/ 0 h 504070"/>
                  <a:gd name="connsiteX1" fmla="*/ 1954512 w 1954512"/>
                  <a:gd name="connsiteY1" fmla="*/ 504070 h 504070"/>
                  <a:gd name="connsiteX2" fmla="*/ 0 w 1954512"/>
                  <a:gd name="connsiteY2" fmla="*/ 504070 h 504070"/>
                  <a:gd name="connsiteX3" fmla="*/ 977256 w 1954512"/>
                  <a:gd name="connsiteY3" fmla="*/ 0 h 504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54512" h="504070">
                    <a:moveTo>
                      <a:pt x="977256" y="0"/>
                    </a:moveTo>
                    <a:cubicBezTo>
                      <a:pt x="1516980" y="0"/>
                      <a:pt x="1954512" y="225680"/>
                      <a:pt x="1954512" y="504070"/>
                    </a:cubicBezTo>
                    <a:lnTo>
                      <a:pt x="0" y="504070"/>
                    </a:lnTo>
                    <a:cubicBezTo>
                      <a:pt x="0" y="225680"/>
                      <a:pt x="437532" y="0"/>
                      <a:pt x="977256" y="0"/>
                    </a:cubicBezTo>
                    <a:close/>
                  </a:path>
                </a:pathLst>
              </a:cu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34" name="组合 133"/>
            <p:cNvGrpSpPr/>
            <p:nvPr/>
          </p:nvGrpSpPr>
          <p:grpSpPr>
            <a:xfrm>
              <a:off x="5578761" y="5015394"/>
              <a:ext cx="462110" cy="374488"/>
              <a:chOff x="4252504" y="2490632"/>
              <a:chExt cx="1056187" cy="855921"/>
            </a:xfrm>
            <a:solidFill>
              <a:schemeClr val="bg1">
                <a:lumMod val="75000"/>
              </a:schemeClr>
            </a:solidFill>
          </p:grpSpPr>
          <p:sp>
            <p:nvSpPr>
              <p:cNvPr id="135" name="椭圆 134"/>
              <p:cNvSpPr/>
              <p:nvPr/>
            </p:nvSpPr>
            <p:spPr>
              <a:xfrm flipH="1">
                <a:off x="4508206" y="2490632"/>
                <a:ext cx="544783" cy="54478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6" name="任意多边形 135"/>
              <p:cNvSpPr/>
              <p:nvPr/>
            </p:nvSpPr>
            <p:spPr>
              <a:xfrm flipH="1">
                <a:off x="4252504" y="3074162"/>
                <a:ext cx="1056187" cy="272391"/>
              </a:xfrm>
              <a:custGeom>
                <a:avLst/>
                <a:gdLst>
                  <a:gd name="connsiteX0" fmla="*/ 977256 w 1954512"/>
                  <a:gd name="connsiteY0" fmla="*/ 0 h 504070"/>
                  <a:gd name="connsiteX1" fmla="*/ 1954512 w 1954512"/>
                  <a:gd name="connsiteY1" fmla="*/ 504070 h 504070"/>
                  <a:gd name="connsiteX2" fmla="*/ 0 w 1954512"/>
                  <a:gd name="connsiteY2" fmla="*/ 504070 h 504070"/>
                  <a:gd name="connsiteX3" fmla="*/ 977256 w 1954512"/>
                  <a:gd name="connsiteY3" fmla="*/ 0 h 504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54512" h="504070">
                    <a:moveTo>
                      <a:pt x="977256" y="0"/>
                    </a:moveTo>
                    <a:cubicBezTo>
                      <a:pt x="1516980" y="0"/>
                      <a:pt x="1954512" y="225680"/>
                      <a:pt x="1954512" y="504070"/>
                    </a:cubicBezTo>
                    <a:lnTo>
                      <a:pt x="0" y="504070"/>
                    </a:lnTo>
                    <a:cubicBezTo>
                      <a:pt x="0" y="225680"/>
                      <a:pt x="437532" y="0"/>
                      <a:pt x="977256" y="0"/>
                    </a:cubicBezTo>
                    <a:close/>
                  </a:path>
                </a:pathLst>
              </a:cu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37" name="组合 136"/>
            <p:cNvGrpSpPr/>
            <p:nvPr/>
          </p:nvGrpSpPr>
          <p:grpSpPr>
            <a:xfrm>
              <a:off x="6048661" y="3024034"/>
              <a:ext cx="462110" cy="374488"/>
              <a:chOff x="4252504" y="2490632"/>
              <a:chExt cx="1056187" cy="855921"/>
            </a:xfrm>
          </p:grpSpPr>
          <p:sp>
            <p:nvSpPr>
              <p:cNvPr id="138" name="椭圆 137"/>
              <p:cNvSpPr/>
              <p:nvPr/>
            </p:nvSpPr>
            <p:spPr>
              <a:xfrm flipH="1">
                <a:off x="4508206" y="2490632"/>
                <a:ext cx="544783" cy="544782"/>
              </a:xfrm>
              <a:prstGeom prst="ellipse">
                <a:avLst/>
              </a:prstGeom>
              <a:solidFill>
                <a:srgbClr val="0BB19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9" name="任意多边形 138"/>
              <p:cNvSpPr/>
              <p:nvPr/>
            </p:nvSpPr>
            <p:spPr>
              <a:xfrm flipH="1">
                <a:off x="4252504" y="3074162"/>
                <a:ext cx="1056187" cy="272391"/>
              </a:xfrm>
              <a:custGeom>
                <a:avLst/>
                <a:gdLst>
                  <a:gd name="connsiteX0" fmla="*/ 977256 w 1954512"/>
                  <a:gd name="connsiteY0" fmla="*/ 0 h 504070"/>
                  <a:gd name="connsiteX1" fmla="*/ 1954512 w 1954512"/>
                  <a:gd name="connsiteY1" fmla="*/ 504070 h 504070"/>
                  <a:gd name="connsiteX2" fmla="*/ 0 w 1954512"/>
                  <a:gd name="connsiteY2" fmla="*/ 504070 h 504070"/>
                  <a:gd name="connsiteX3" fmla="*/ 977256 w 1954512"/>
                  <a:gd name="connsiteY3" fmla="*/ 0 h 504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54512" h="504070">
                    <a:moveTo>
                      <a:pt x="977256" y="0"/>
                    </a:moveTo>
                    <a:cubicBezTo>
                      <a:pt x="1516980" y="0"/>
                      <a:pt x="1954512" y="225680"/>
                      <a:pt x="1954512" y="504070"/>
                    </a:cubicBezTo>
                    <a:lnTo>
                      <a:pt x="0" y="504070"/>
                    </a:lnTo>
                    <a:cubicBezTo>
                      <a:pt x="0" y="225680"/>
                      <a:pt x="437532" y="0"/>
                      <a:pt x="977256" y="0"/>
                    </a:cubicBezTo>
                    <a:close/>
                  </a:path>
                </a:pathLst>
              </a:custGeom>
              <a:solidFill>
                <a:srgbClr val="0BB195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40" name="组合 139"/>
            <p:cNvGrpSpPr/>
            <p:nvPr/>
          </p:nvGrpSpPr>
          <p:grpSpPr>
            <a:xfrm>
              <a:off x="6048661" y="3521874"/>
              <a:ext cx="462110" cy="374488"/>
              <a:chOff x="4252504" y="2490632"/>
              <a:chExt cx="1056187" cy="855921"/>
            </a:xfrm>
          </p:grpSpPr>
          <p:sp>
            <p:nvSpPr>
              <p:cNvPr id="141" name="椭圆 140"/>
              <p:cNvSpPr/>
              <p:nvPr/>
            </p:nvSpPr>
            <p:spPr>
              <a:xfrm flipH="1">
                <a:off x="4508206" y="2490632"/>
                <a:ext cx="544783" cy="544782"/>
              </a:xfrm>
              <a:prstGeom prst="ellipse">
                <a:avLst/>
              </a:prstGeom>
              <a:solidFill>
                <a:srgbClr val="0BB19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2" name="任意多边形 141"/>
              <p:cNvSpPr/>
              <p:nvPr/>
            </p:nvSpPr>
            <p:spPr>
              <a:xfrm flipH="1">
                <a:off x="4252504" y="3074162"/>
                <a:ext cx="1056187" cy="272391"/>
              </a:xfrm>
              <a:custGeom>
                <a:avLst/>
                <a:gdLst>
                  <a:gd name="connsiteX0" fmla="*/ 977256 w 1954512"/>
                  <a:gd name="connsiteY0" fmla="*/ 0 h 504070"/>
                  <a:gd name="connsiteX1" fmla="*/ 1954512 w 1954512"/>
                  <a:gd name="connsiteY1" fmla="*/ 504070 h 504070"/>
                  <a:gd name="connsiteX2" fmla="*/ 0 w 1954512"/>
                  <a:gd name="connsiteY2" fmla="*/ 504070 h 504070"/>
                  <a:gd name="connsiteX3" fmla="*/ 977256 w 1954512"/>
                  <a:gd name="connsiteY3" fmla="*/ 0 h 504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54512" h="504070">
                    <a:moveTo>
                      <a:pt x="977256" y="0"/>
                    </a:moveTo>
                    <a:cubicBezTo>
                      <a:pt x="1516980" y="0"/>
                      <a:pt x="1954512" y="225680"/>
                      <a:pt x="1954512" y="504070"/>
                    </a:cubicBezTo>
                    <a:lnTo>
                      <a:pt x="0" y="504070"/>
                    </a:lnTo>
                    <a:cubicBezTo>
                      <a:pt x="0" y="225680"/>
                      <a:pt x="437532" y="0"/>
                      <a:pt x="977256" y="0"/>
                    </a:cubicBezTo>
                    <a:close/>
                  </a:path>
                </a:pathLst>
              </a:custGeom>
              <a:solidFill>
                <a:srgbClr val="0BB195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43" name="组合 142"/>
            <p:cNvGrpSpPr/>
            <p:nvPr/>
          </p:nvGrpSpPr>
          <p:grpSpPr>
            <a:xfrm>
              <a:off x="6048661" y="4019714"/>
              <a:ext cx="462110" cy="374488"/>
              <a:chOff x="4252504" y="2490632"/>
              <a:chExt cx="1056187" cy="855921"/>
            </a:xfrm>
          </p:grpSpPr>
          <p:sp>
            <p:nvSpPr>
              <p:cNvPr id="144" name="椭圆 143"/>
              <p:cNvSpPr/>
              <p:nvPr/>
            </p:nvSpPr>
            <p:spPr>
              <a:xfrm flipH="1">
                <a:off x="4508206" y="2490632"/>
                <a:ext cx="544783" cy="544782"/>
              </a:xfrm>
              <a:prstGeom prst="ellipse">
                <a:avLst/>
              </a:prstGeom>
              <a:solidFill>
                <a:srgbClr val="0BB19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5" name="任意多边形 144"/>
              <p:cNvSpPr/>
              <p:nvPr/>
            </p:nvSpPr>
            <p:spPr>
              <a:xfrm flipH="1">
                <a:off x="4252504" y="3074162"/>
                <a:ext cx="1056187" cy="272391"/>
              </a:xfrm>
              <a:custGeom>
                <a:avLst/>
                <a:gdLst>
                  <a:gd name="connsiteX0" fmla="*/ 977256 w 1954512"/>
                  <a:gd name="connsiteY0" fmla="*/ 0 h 504070"/>
                  <a:gd name="connsiteX1" fmla="*/ 1954512 w 1954512"/>
                  <a:gd name="connsiteY1" fmla="*/ 504070 h 504070"/>
                  <a:gd name="connsiteX2" fmla="*/ 0 w 1954512"/>
                  <a:gd name="connsiteY2" fmla="*/ 504070 h 504070"/>
                  <a:gd name="connsiteX3" fmla="*/ 977256 w 1954512"/>
                  <a:gd name="connsiteY3" fmla="*/ 0 h 504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54512" h="504070">
                    <a:moveTo>
                      <a:pt x="977256" y="0"/>
                    </a:moveTo>
                    <a:cubicBezTo>
                      <a:pt x="1516980" y="0"/>
                      <a:pt x="1954512" y="225680"/>
                      <a:pt x="1954512" y="504070"/>
                    </a:cubicBezTo>
                    <a:lnTo>
                      <a:pt x="0" y="504070"/>
                    </a:lnTo>
                    <a:cubicBezTo>
                      <a:pt x="0" y="225680"/>
                      <a:pt x="437532" y="0"/>
                      <a:pt x="977256" y="0"/>
                    </a:cubicBezTo>
                    <a:close/>
                  </a:path>
                </a:pathLst>
              </a:custGeom>
              <a:solidFill>
                <a:srgbClr val="0BB195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46" name="组合 145"/>
            <p:cNvGrpSpPr/>
            <p:nvPr/>
          </p:nvGrpSpPr>
          <p:grpSpPr>
            <a:xfrm>
              <a:off x="6048661" y="4517554"/>
              <a:ext cx="462110" cy="374488"/>
              <a:chOff x="4252504" y="2490632"/>
              <a:chExt cx="1056187" cy="855921"/>
            </a:xfrm>
            <a:solidFill>
              <a:schemeClr val="bg1">
                <a:lumMod val="75000"/>
              </a:schemeClr>
            </a:solidFill>
          </p:grpSpPr>
          <p:sp>
            <p:nvSpPr>
              <p:cNvPr id="147" name="椭圆 146"/>
              <p:cNvSpPr/>
              <p:nvPr/>
            </p:nvSpPr>
            <p:spPr>
              <a:xfrm flipH="1">
                <a:off x="4508206" y="2490632"/>
                <a:ext cx="544783" cy="54478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8" name="任意多边形 147"/>
              <p:cNvSpPr/>
              <p:nvPr/>
            </p:nvSpPr>
            <p:spPr>
              <a:xfrm flipH="1">
                <a:off x="4252504" y="3074162"/>
                <a:ext cx="1056187" cy="272391"/>
              </a:xfrm>
              <a:custGeom>
                <a:avLst/>
                <a:gdLst>
                  <a:gd name="connsiteX0" fmla="*/ 977256 w 1954512"/>
                  <a:gd name="connsiteY0" fmla="*/ 0 h 504070"/>
                  <a:gd name="connsiteX1" fmla="*/ 1954512 w 1954512"/>
                  <a:gd name="connsiteY1" fmla="*/ 504070 h 504070"/>
                  <a:gd name="connsiteX2" fmla="*/ 0 w 1954512"/>
                  <a:gd name="connsiteY2" fmla="*/ 504070 h 504070"/>
                  <a:gd name="connsiteX3" fmla="*/ 977256 w 1954512"/>
                  <a:gd name="connsiteY3" fmla="*/ 0 h 504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54512" h="504070">
                    <a:moveTo>
                      <a:pt x="977256" y="0"/>
                    </a:moveTo>
                    <a:cubicBezTo>
                      <a:pt x="1516980" y="0"/>
                      <a:pt x="1954512" y="225680"/>
                      <a:pt x="1954512" y="504070"/>
                    </a:cubicBezTo>
                    <a:lnTo>
                      <a:pt x="0" y="504070"/>
                    </a:lnTo>
                    <a:cubicBezTo>
                      <a:pt x="0" y="225680"/>
                      <a:pt x="437532" y="0"/>
                      <a:pt x="977256" y="0"/>
                    </a:cubicBezTo>
                    <a:close/>
                  </a:path>
                </a:pathLst>
              </a:cu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49" name="组合 148"/>
            <p:cNvGrpSpPr/>
            <p:nvPr/>
          </p:nvGrpSpPr>
          <p:grpSpPr>
            <a:xfrm>
              <a:off x="6048661" y="5015394"/>
              <a:ext cx="462110" cy="374488"/>
              <a:chOff x="4252504" y="2490632"/>
              <a:chExt cx="1056187" cy="855921"/>
            </a:xfrm>
            <a:solidFill>
              <a:schemeClr val="bg1">
                <a:lumMod val="75000"/>
              </a:schemeClr>
            </a:solidFill>
          </p:grpSpPr>
          <p:sp>
            <p:nvSpPr>
              <p:cNvPr id="150" name="椭圆 149"/>
              <p:cNvSpPr/>
              <p:nvPr/>
            </p:nvSpPr>
            <p:spPr>
              <a:xfrm flipH="1">
                <a:off x="4508206" y="2490632"/>
                <a:ext cx="544783" cy="54478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1" name="任意多边形 150"/>
              <p:cNvSpPr/>
              <p:nvPr/>
            </p:nvSpPr>
            <p:spPr>
              <a:xfrm flipH="1">
                <a:off x="4252504" y="3074162"/>
                <a:ext cx="1056187" cy="272391"/>
              </a:xfrm>
              <a:custGeom>
                <a:avLst/>
                <a:gdLst>
                  <a:gd name="connsiteX0" fmla="*/ 977256 w 1954512"/>
                  <a:gd name="connsiteY0" fmla="*/ 0 h 504070"/>
                  <a:gd name="connsiteX1" fmla="*/ 1954512 w 1954512"/>
                  <a:gd name="connsiteY1" fmla="*/ 504070 h 504070"/>
                  <a:gd name="connsiteX2" fmla="*/ 0 w 1954512"/>
                  <a:gd name="connsiteY2" fmla="*/ 504070 h 504070"/>
                  <a:gd name="connsiteX3" fmla="*/ 977256 w 1954512"/>
                  <a:gd name="connsiteY3" fmla="*/ 0 h 504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54512" h="504070">
                    <a:moveTo>
                      <a:pt x="977256" y="0"/>
                    </a:moveTo>
                    <a:cubicBezTo>
                      <a:pt x="1516980" y="0"/>
                      <a:pt x="1954512" y="225680"/>
                      <a:pt x="1954512" y="504070"/>
                    </a:cubicBezTo>
                    <a:lnTo>
                      <a:pt x="0" y="504070"/>
                    </a:lnTo>
                    <a:cubicBezTo>
                      <a:pt x="0" y="225680"/>
                      <a:pt x="437532" y="0"/>
                      <a:pt x="977256" y="0"/>
                    </a:cubicBezTo>
                    <a:close/>
                  </a:path>
                </a:pathLst>
              </a:cu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52" name="组合 151"/>
            <p:cNvGrpSpPr/>
            <p:nvPr/>
          </p:nvGrpSpPr>
          <p:grpSpPr>
            <a:xfrm>
              <a:off x="6518561" y="3024034"/>
              <a:ext cx="462110" cy="374488"/>
              <a:chOff x="4252504" y="2490632"/>
              <a:chExt cx="1056187" cy="855921"/>
            </a:xfrm>
          </p:grpSpPr>
          <p:sp>
            <p:nvSpPr>
              <p:cNvPr id="153" name="椭圆 152"/>
              <p:cNvSpPr/>
              <p:nvPr/>
            </p:nvSpPr>
            <p:spPr>
              <a:xfrm flipH="1">
                <a:off x="4508206" y="2490632"/>
                <a:ext cx="544783" cy="544782"/>
              </a:xfrm>
              <a:prstGeom prst="ellipse">
                <a:avLst/>
              </a:prstGeom>
              <a:solidFill>
                <a:srgbClr val="0BB19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4" name="任意多边形 153"/>
              <p:cNvSpPr/>
              <p:nvPr/>
            </p:nvSpPr>
            <p:spPr>
              <a:xfrm flipH="1">
                <a:off x="4252504" y="3074162"/>
                <a:ext cx="1056187" cy="272391"/>
              </a:xfrm>
              <a:custGeom>
                <a:avLst/>
                <a:gdLst>
                  <a:gd name="connsiteX0" fmla="*/ 977256 w 1954512"/>
                  <a:gd name="connsiteY0" fmla="*/ 0 h 504070"/>
                  <a:gd name="connsiteX1" fmla="*/ 1954512 w 1954512"/>
                  <a:gd name="connsiteY1" fmla="*/ 504070 h 504070"/>
                  <a:gd name="connsiteX2" fmla="*/ 0 w 1954512"/>
                  <a:gd name="connsiteY2" fmla="*/ 504070 h 504070"/>
                  <a:gd name="connsiteX3" fmla="*/ 977256 w 1954512"/>
                  <a:gd name="connsiteY3" fmla="*/ 0 h 504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54512" h="504070">
                    <a:moveTo>
                      <a:pt x="977256" y="0"/>
                    </a:moveTo>
                    <a:cubicBezTo>
                      <a:pt x="1516980" y="0"/>
                      <a:pt x="1954512" y="225680"/>
                      <a:pt x="1954512" y="504070"/>
                    </a:cubicBezTo>
                    <a:lnTo>
                      <a:pt x="0" y="504070"/>
                    </a:lnTo>
                    <a:cubicBezTo>
                      <a:pt x="0" y="225680"/>
                      <a:pt x="437532" y="0"/>
                      <a:pt x="977256" y="0"/>
                    </a:cubicBezTo>
                    <a:close/>
                  </a:path>
                </a:pathLst>
              </a:custGeom>
              <a:solidFill>
                <a:srgbClr val="0BB195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55" name="组合 154"/>
            <p:cNvGrpSpPr/>
            <p:nvPr/>
          </p:nvGrpSpPr>
          <p:grpSpPr>
            <a:xfrm>
              <a:off x="6518561" y="3521874"/>
              <a:ext cx="462110" cy="374488"/>
              <a:chOff x="4252504" y="2490632"/>
              <a:chExt cx="1056187" cy="855921"/>
            </a:xfrm>
          </p:grpSpPr>
          <p:sp>
            <p:nvSpPr>
              <p:cNvPr id="156" name="椭圆 155"/>
              <p:cNvSpPr/>
              <p:nvPr/>
            </p:nvSpPr>
            <p:spPr>
              <a:xfrm flipH="1">
                <a:off x="4508206" y="2490632"/>
                <a:ext cx="544783" cy="544782"/>
              </a:xfrm>
              <a:prstGeom prst="ellipse">
                <a:avLst/>
              </a:prstGeom>
              <a:solidFill>
                <a:srgbClr val="0BB19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7" name="任意多边形 156"/>
              <p:cNvSpPr/>
              <p:nvPr/>
            </p:nvSpPr>
            <p:spPr>
              <a:xfrm flipH="1">
                <a:off x="4252504" y="3074162"/>
                <a:ext cx="1056187" cy="272391"/>
              </a:xfrm>
              <a:custGeom>
                <a:avLst/>
                <a:gdLst>
                  <a:gd name="connsiteX0" fmla="*/ 977256 w 1954512"/>
                  <a:gd name="connsiteY0" fmla="*/ 0 h 504070"/>
                  <a:gd name="connsiteX1" fmla="*/ 1954512 w 1954512"/>
                  <a:gd name="connsiteY1" fmla="*/ 504070 h 504070"/>
                  <a:gd name="connsiteX2" fmla="*/ 0 w 1954512"/>
                  <a:gd name="connsiteY2" fmla="*/ 504070 h 504070"/>
                  <a:gd name="connsiteX3" fmla="*/ 977256 w 1954512"/>
                  <a:gd name="connsiteY3" fmla="*/ 0 h 504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54512" h="504070">
                    <a:moveTo>
                      <a:pt x="977256" y="0"/>
                    </a:moveTo>
                    <a:cubicBezTo>
                      <a:pt x="1516980" y="0"/>
                      <a:pt x="1954512" y="225680"/>
                      <a:pt x="1954512" y="504070"/>
                    </a:cubicBezTo>
                    <a:lnTo>
                      <a:pt x="0" y="504070"/>
                    </a:lnTo>
                    <a:cubicBezTo>
                      <a:pt x="0" y="225680"/>
                      <a:pt x="437532" y="0"/>
                      <a:pt x="977256" y="0"/>
                    </a:cubicBezTo>
                    <a:close/>
                  </a:path>
                </a:pathLst>
              </a:custGeom>
              <a:solidFill>
                <a:srgbClr val="0BB195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58" name="组合 157"/>
            <p:cNvGrpSpPr/>
            <p:nvPr/>
          </p:nvGrpSpPr>
          <p:grpSpPr>
            <a:xfrm>
              <a:off x="6518561" y="4019714"/>
              <a:ext cx="462110" cy="374488"/>
              <a:chOff x="4252504" y="2490632"/>
              <a:chExt cx="1056187" cy="855921"/>
            </a:xfrm>
          </p:grpSpPr>
          <p:sp>
            <p:nvSpPr>
              <p:cNvPr id="159" name="椭圆 158"/>
              <p:cNvSpPr/>
              <p:nvPr/>
            </p:nvSpPr>
            <p:spPr>
              <a:xfrm flipH="1">
                <a:off x="4508206" y="2490632"/>
                <a:ext cx="544783" cy="544782"/>
              </a:xfrm>
              <a:prstGeom prst="ellipse">
                <a:avLst/>
              </a:prstGeom>
              <a:solidFill>
                <a:srgbClr val="0BB19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0" name="任意多边形 159"/>
              <p:cNvSpPr/>
              <p:nvPr/>
            </p:nvSpPr>
            <p:spPr>
              <a:xfrm flipH="1">
                <a:off x="4252504" y="3074162"/>
                <a:ext cx="1056187" cy="272391"/>
              </a:xfrm>
              <a:custGeom>
                <a:avLst/>
                <a:gdLst>
                  <a:gd name="connsiteX0" fmla="*/ 977256 w 1954512"/>
                  <a:gd name="connsiteY0" fmla="*/ 0 h 504070"/>
                  <a:gd name="connsiteX1" fmla="*/ 1954512 w 1954512"/>
                  <a:gd name="connsiteY1" fmla="*/ 504070 h 504070"/>
                  <a:gd name="connsiteX2" fmla="*/ 0 w 1954512"/>
                  <a:gd name="connsiteY2" fmla="*/ 504070 h 504070"/>
                  <a:gd name="connsiteX3" fmla="*/ 977256 w 1954512"/>
                  <a:gd name="connsiteY3" fmla="*/ 0 h 504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54512" h="504070">
                    <a:moveTo>
                      <a:pt x="977256" y="0"/>
                    </a:moveTo>
                    <a:cubicBezTo>
                      <a:pt x="1516980" y="0"/>
                      <a:pt x="1954512" y="225680"/>
                      <a:pt x="1954512" y="504070"/>
                    </a:cubicBezTo>
                    <a:lnTo>
                      <a:pt x="0" y="504070"/>
                    </a:lnTo>
                    <a:cubicBezTo>
                      <a:pt x="0" y="225680"/>
                      <a:pt x="437532" y="0"/>
                      <a:pt x="977256" y="0"/>
                    </a:cubicBezTo>
                    <a:close/>
                  </a:path>
                </a:pathLst>
              </a:custGeom>
              <a:solidFill>
                <a:srgbClr val="0BB195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61" name="组合 160"/>
            <p:cNvGrpSpPr/>
            <p:nvPr/>
          </p:nvGrpSpPr>
          <p:grpSpPr>
            <a:xfrm>
              <a:off x="6518561" y="4517554"/>
              <a:ext cx="462110" cy="374488"/>
              <a:chOff x="4252504" y="2490632"/>
              <a:chExt cx="1056187" cy="855921"/>
            </a:xfrm>
            <a:solidFill>
              <a:schemeClr val="bg1">
                <a:lumMod val="75000"/>
              </a:schemeClr>
            </a:solidFill>
          </p:grpSpPr>
          <p:sp>
            <p:nvSpPr>
              <p:cNvPr id="162" name="椭圆 161"/>
              <p:cNvSpPr/>
              <p:nvPr/>
            </p:nvSpPr>
            <p:spPr>
              <a:xfrm flipH="1">
                <a:off x="4508206" y="2490632"/>
                <a:ext cx="544783" cy="54478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3" name="任意多边形 162"/>
              <p:cNvSpPr/>
              <p:nvPr/>
            </p:nvSpPr>
            <p:spPr>
              <a:xfrm flipH="1">
                <a:off x="4252504" y="3074162"/>
                <a:ext cx="1056187" cy="272391"/>
              </a:xfrm>
              <a:custGeom>
                <a:avLst/>
                <a:gdLst>
                  <a:gd name="connsiteX0" fmla="*/ 977256 w 1954512"/>
                  <a:gd name="connsiteY0" fmla="*/ 0 h 504070"/>
                  <a:gd name="connsiteX1" fmla="*/ 1954512 w 1954512"/>
                  <a:gd name="connsiteY1" fmla="*/ 504070 h 504070"/>
                  <a:gd name="connsiteX2" fmla="*/ 0 w 1954512"/>
                  <a:gd name="connsiteY2" fmla="*/ 504070 h 504070"/>
                  <a:gd name="connsiteX3" fmla="*/ 977256 w 1954512"/>
                  <a:gd name="connsiteY3" fmla="*/ 0 h 504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54512" h="504070">
                    <a:moveTo>
                      <a:pt x="977256" y="0"/>
                    </a:moveTo>
                    <a:cubicBezTo>
                      <a:pt x="1516980" y="0"/>
                      <a:pt x="1954512" y="225680"/>
                      <a:pt x="1954512" y="504070"/>
                    </a:cubicBezTo>
                    <a:lnTo>
                      <a:pt x="0" y="504070"/>
                    </a:lnTo>
                    <a:cubicBezTo>
                      <a:pt x="0" y="225680"/>
                      <a:pt x="437532" y="0"/>
                      <a:pt x="977256" y="0"/>
                    </a:cubicBezTo>
                    <a:close/>
                  </a:path>
                </a:pathLst>
              </a:cu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64" name="组合 163"/>
            <p:cNvGrpSpPr/>
            <p:nvPr/>
          </p:nvGrpSpPr>
          <p:grpSpPr>
            <a:xfrm>
              <a:off x="6518561" y="5015394"/>
              <a:ext cx="462110" cy="374488"/>
              <a:chOff x="4252504" y="2490632"/>
              <a:chExt cx="1056187" cy="855921"/>
            </a:xfrm>
            <a:solidFill>
              <a:schemeClr val="bg1">
                <a:lumMod val="75000"/>
              </a:schemeClr>
            </a:solidFill>
          </p:grpSpPr>
          <p:sp>
            <p:nvSpPr>
              <p:cNvPr id="165" name="椭圆 164"/>
              <p:cNvSpPr/>
              <p:nvPr/>
            </p:nvSpPr>
            <p:spPr>
              <a:xfrm flipH="1">
                <a:off x="4508206" y="2490632"/>
                <a:ext cx="544783" cy="54478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6" name="任意多边形 165"/>
              <p:cNvSpPr/>
              <p:nvPr/>
            </p:nvSpPr>
            <p:spPr>
              <a:xfrm flipH="1">
                <a:off x="4252504" y="3074162"/>
                <a:ext cx="1056187" cy="272391"/>
              </a:xfrm>
              <a:custGeom>
                <a:avLst/>
                <a:gdLst>
                  <a:gd name="connsiteX0" fmla="*/ 977256 w 1954512"/>
                  <a:gd name="connsiteY0" fmla="*/ 0 h 504070"/>
                  <a:gd name="connsiteX1" fmla="*/ 1954512 w 1954512"/>
                  <a:gd name="connsiteY1" fmla="*/ 504070 h 504070"/>
                  <a:gd name="connsiteX2" fmla="*/ 0 w 1954512"/>
                  <a:gd name="connsiteY2" fmla="*/ 504070 h 504070"/>
                  <a:gd name="connsiteX3" fmla="*/ 977256 w 1954512"/>
                  <a:gd name="connsiteY3" fmla="*/ 0 h 504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54512" h="504070">
                    <a:moveTo>
                      <a:pt x="977256" y="0"/>
                    </a:moveTo>
                    <a:cubicBezTo>
                      <a:pt x="1516980" y="0"/>
                      <a:pt x="1954512" y="225680"/>
                      <a:pt x="1954512" y="504070"/>
                    </a:cubicBezTo>
                    <a:lnTo>
                      <a:pt x="0" y="504070"/>
                    </a:lnTo>
                    <a:cubicBezTo>
                      <a:pt x="0" y="225680"/>
                      <a:pt x="437532" y="0"/>
                      <a:pt x="977256" y="0"/>
                    </a:cubicBezTo>
                    <a:close/>
                  </a:path>
                </a:pathLst>
              </a:cu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67" name="组合 166"/>
            <p:cNvGrpSpPr/>
            <p:nvPr/>
          </p:nvGrpSpPr>
          <p:grpSpPr>
            <a:xfrm>
              <a:off x="6988462" y="3024034"/>
              <a:ext cx="462110" cy="374488"/>
              <a:chOff x="4252504" y="2490632"/>
              <a:chExt cx="1056187" cy="855921"/>
            </a:xfrm>
          </p:grpSpPr>
          <p:sp>
            <p:nvSpPr>
              <p:cNvPr id="168" name="椭圆 167"/>
              <p:cNvSpPr/>
              <p:nvPr/>
            </p:nvSpPr>
            <p:spPr>
              <a:xfrm flipH="1">
                <a:off x="4508206" y="2490632"/>
                <a:ext cx="544783" cy="544782"/>
              </a:xfrm>
              <a:prstGeom prst="ellipse">
                <a:avLst/>
              </a:prstGeom>
              <a:solidFill>
                <a:srgbClr val="0BB19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9" name="任意多边形 168"/>
              <p:cNvSpPr/>
              <p:nvPr/>
            </p:nvSpPr>
            <p:spPr>
              <a:xfrm flipH="1">
                <a:off x="4252504" y="3074162"/>
                <a:ext cx="1056187" cy="272391"/>
              </a:xfrm>
              <a:custGeom>
                <a:avLst/>
                <a:gdLst>
                  <a:gd name="connsiteX0" fmla="*/ 977256 w 1954512"/>
                  <a:gd name="connsiteY0" fmla="*/ 0 h 504070"/>
                  <a:gd name="connsiteX1" fmla="*/ 1954512 w 1954512"/>
                  <a:gd name="connsiteY1" fmla="*/ 504070 h 504070"/>
                  <a:gd name="connsiteX2" fmla="*/ 0 w 1954512"/>
                  <a:gd name="connsiteY2" fmla="*/ 504070 h 504070"/>
                  <a:gd name="connsiteX3" fmla="*/ 977256 w 1954512"/>
                  <a:gd name="connsiteY3" fmla="*/ 0 h 504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54512" h="504070">
                    <a:moveTo>
                      <a:pt x="977256" y="0"/>
                    </a:moveTo>
                    <a:cubicBezTo>
                      <a:pt x="1516980" y="0"/>
                      <a:pt x="1954512" y="225680"/>
                      <a:pt x="1954512" y="504070"/>
                    </a:cubicBezTo>
                    <a:lnTo>
                      <a:pt x="0" y="504070"/>
                    </a:lnTo>
                    <a:cubicBezTo>
                      <a:pt x="0" y="225680"/>
                      <a:pt x="437532" y="0"/>
                      <a:pt x="977256" y="0"/>
                    </a:cubicBezTo>
                    <a:close/>
                  </a:path>
                </a:pathLst>
              </a:custGeom>
              <a:solidFill>
                <a:srgbClr val="0BB195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70" name="组合 169"/>
            <p:cNvGrpSpPr/>
            <p:nvPr/>
          </p:nvGrpSpPr>
          <p:grpSpPr>
            <a:xfrm>
              <a:off x="6988462" y="3521874"/>
              <a:ext cx="462110" cy="374488"/>
              <a:chOff x="4252504" y="2490632"/>
              <a:chExt cx="1056187" cy="855921"/>
            </a:xfrm>
          </p:grpSpPr>
          <p:sp>
            <p:nvSpPr>
              <p:cNvPr id="171" name="椭圆 170"/>
              <p:cNvSpPr/>
              <p:nvPr/>
            </p:nvSpPr>
            <p:spPr>
              <a:xfrm flipH="1">
                <a:off x="4508206" y="2490632"/>
                <a:ext cx="544783" cy="544782"/>
              </a:xfrm>
              <a:prstGeom prst="ellipse">
                <a:avLst/>
              </a:prstGeom>
              <a:solidFill>
                <a:srgbClr val="0BB19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2" name="任意多边形 171"/>
              <p:cNvSpPr/>
              <p:nvPr/>
            </p:nvSpPr>
            <p:spPr>
              <a:xfrm flipH="1">
                <a:off x="4252504" y="3074162"/>
                <a:ext cx="1056187" cy="272391"/>
              </a:xfrm>
              <a:custGeom>
                <a:avLst/>
                <a:gdLst>
                  <a:gd name="connsiteX0" fmla="*/ 977256 w 1954512"/>
                  <a:gd name="connsiteY0" fmla="*/ 0 h 504070"/>
                  <a:gd name="connsiteX1" fmla="*/ 1954512 w 1954512"/>
                  <a:gd name="connsiteY1" fmla="*/ 504070 h 504070"/>
                  <a:gd name="connsiteX2" fmla="*/ 0 w 1954512"/>
                  <a:gd name="connsiteY2" fmla="*/ 504070 h 504070"/>
                  <a:gd name="connsiteX3" fmla="*/ 977256 w 1954512"/>
                  <a:gd name="connsiteY3" fmla="*/ 0 h 504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54512" h="504070">
                    <a:moveTo>
                      <a:pt x="977256" y="0"/>
                    </a:moveTo>
                    <a:cubicBezTo>
                      <a:pt x="1516980" y="0"/>
                      <a:pt x="1954512" y="225680"/>
                      <a:pt x="1954512" y="504070"/>
                    </a:cubicBezTo>
                    <a:lnTo>
                      <a:pt x="0" y="504070"/>
                    </a:lnTo>
                    <a:cubicBezTo>
                      <a:pt x="0" y="225680"/>
                      <a:pt x="437532" y="0"/>
                      <a:pt x="977256" y="0"/>
                    </a:cubicBezTo>
                    <a:close/>
                  </a:path>
                </a:pathLst>
              </a:custGeom>
              <a:solidFill>
                <a:srgbClr val="0BB195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73" name="组合 172"/>
            <p:cNvGrpSpPr/>
            <p:nvPr/>
          </p:nvGrpSpPr>
          <p:grpSpPr>
            <a:xfrm>
              <a:off x="6988462" y="4019714"/>
              <a:ext cx="462110" cy="374488"/>
              <a:chOff x="4252504" y="2490632"/>
              <a:chExt cx="1056187" cy="855921"/>
            </a:xfrm>
          </p:grpSpPr>
          <p:sp>
            <p:nvSpPr>
              <p:cNvPr id="174" name="椭圆 173"/>
              <p:cNvSpPr/>
              <p:nvPr/>
            </p:nvSpPr>
            <p:spPr>
              <a:xfrm flipH="1">
                <a:off x="4508206" y="2490632"/>
                <a:ext cx="544783" cy="544782"/>
              </a:xfrm>
              <a:prstGeom prst="ellipse">
                <a:avLst/>
              </a:prstGeom>
              <a:solidFill>
                <a:srgbClr val="0BB19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5" name="任意多边形 174"/>
              <p:cNvSpPr/>
              <p:nvPr/>
            </p:nvSpPr>
            <p:spPr>
              <a:xfrm flipH="1">
                <a:off x="4252504" y="3074162"/>
                <a:ext cx="1056187" cy="272391"/>
              </a:xfrm>
              <a:custGeom>
                <a:avLst/>
                <a:gdLst>
                  <a:gd name="connsiteX0" fmla="*/ 977256 w 1954512"/>
                  <a:gd name="connsiteY0" fmla="*/ 0 h 504070"/>
                  <a:gd name="connsiteX1" fmla="*/ 1954512 w 1954512"/>
                  <a:gd name="connsiteY1" fmla="*/ 504070 h 504070"/>
                  <a:gd name="connsiteX2" fmla="*/ 0 w 1954512"/>
                  <a:gd name="connsiteY2" fmla="*/ 504070 h 504070"/>
                  <a:gd name="connsiteX3" fmla="*/ 977256 w 1954512"/>
                  <a:gd name="connsiteY3" fmla="*/ 0 h 504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54512" h="504070">
                    <a:moveTo>
                      <a:pt x="977256" y="0"/>
                    </a:moveTo>
                    <a:cubicBezTo>
                      <a:pt x="1516980" y="0"/>
                      <a:pt x="1954512" y="225680"/>
                      <a:pt x="1954512" y="504070"/>
                    </a:cubicBezTo>
                    <a:lnTo>
                      <a:pt x="0" y="504070"/>
                    </a:lnTo>
                    <a:cubicBezTo>
                      <a:pt x="0" y="225680"/>
                      <a:pt x="437532" y="0"/>
                      <a:pt x="977256" y="0"/>
                    </a:cubicBezTo>
                    <a:close/>
                  </a:path>
                </a:pathLst>
              </a:custGeom>
              <a:solidFill>
                <a:srgbClr val="0BB195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76" name="组合 175"/>
            <p:cNvGrpSpPr/>
            <p:nvPr/>
          </p:nvGrpSpPr>
          <p:grpSpPr>
            <a:xfrm>
              <a:off x="6988462" y="4517554"/>
              <a:ext cx="462110" cy="374488"/>
              <a:chOff x="4252504" y="2490632"/>
              <a:chExt cx="1056187" cy="855921"/>
            </a:xfrm>
            <a:solidFill>
              <a:schemeClr val="bg1">
                <a:lumMod val="75000"/>
              </a:schemeClr>
            </a:solidFill>
          </p:grpSpPr>
          <p:sp>
            <p:nvSpPr>
              <p:cNvPr id="177" name="椭圆 176"/>
              <p:cNvSpPr/>
              <p:nvPr/>
            </p:nvSpPr>
            <p:spPr>
              <a:xfrm flipH="1">
                <a:off x="4508206" y="2490632"/>
                <a:ext cx="544783" cy="54478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8" name="任意多边形 177"/>
              <p:cNvSpPr/>
              <p:nvPr/>
            </p:nvSpPr>
            <p:spPr>
              <a:xfrm flipH="1">
                <a:off x="4252504" y="3074162"/>
                <a:ext cx="1056187" cy="272391"/>
              </a:xfrm>
              <a:custGeom>
                <a:avLst/>
                <a:gdLst>
                  <a:gd name="connsiteX0" fmla="*/ 977256 w 1954512"/>
                  <a:gd name="connsiteY0" fmla="*/ 0 h 504070"/>
                  <a:gd name="connsiteX1" fmla="*/ 1954512 w 1954512"/>
                  <a:gd name="connsiteY1" fmla="*/ 504070 h 504070"/>
                  <a:gd name="connsiteX2" fmla="*/ 0 w 1954512"/>
                  <a:gd name="connsiteY2" fmla="*/ 504070 h 504070"/>
                  <a:gd name="connsiteX3" fmla="*/ 977256 w 1954512"/>
                  <a:gd name="connsiteY3" fmla="*/ 0 h 504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54512" h="504070">
                    <a:moveTo>
                      <a:pt x="977256" y="0"/>
                    </a:moveTo>
                    <a:cubicBezTo>
                      <a:pt x="1516980" y="0"/>
                      <a:pt x="1954512" y="225680"/>
                      <a:pt x="1954512" y="504070"/>
                    </a:cubicBezTo>
                    <a:lnTo>
                      <a:pt x="0" y="504070"/>
                    </a:lnTo>
                    <a:cubicBezTo>
                      <a:pt x="0" y="225680"/>
                      <a:pt x="437532" y="0"/>
                      <a:pt x="977256" y="0"/>
                    </a:cubicBezTo>
                    <a:close/>
                  </a:path>
                </a:pathLst>
              </a:cu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79" name="组合 178"/>
            <p:cNvGrpSpPr/>
            <p:nvPr/>
          </p:nvGrpSpPr>
          <p:grpSpPr>
            <a:xfrm>
              <a:off x="6988462" y="5026584"/>
              <a:ext cx="462110" cy="374488"/>
              <a:chOff x="4252504" y="2490632"/>
              <a:chExt cx="1056187" cy="855921"/>
            </a:xfrm>
            <a:solidFill>
              <a:schemeClr val="bg1">
                <a:lumMod val="75000"/>
              </a:schemeClr>
            </a:solidFill>
          </p:grpSpPr>
          <p:sp>
            <p:nvSpPr>
              <p:cNvPr id="180" name="椭圆 179"/>
              <p:cNvSpPr/>
              <p:nvPr/>
            </p:nvSpPr>
            <p:spPr>
              <a:xfrm flipH="1">
                <a:off x="4508206" y="2490632"/>
                <a:ext cx="544783" cy="54478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1" name="任意多边形 180"/>
              <p:cNvSpPr/>
              <p:nvPr/>
            </p:nvSpPr>
            <p:spPr>
              <a:xfrm flipH="1">
                <a:off x="4252504" y="3074162"/>
                <a:ext cx="1056187" cy="272391"/>
              </a:xfrm>
              <a:custGeom>
                <a:avLst/>
                <a:gdLst>
                  <a:gd name="connsiteX0" fmla="*/ 977256 w 1954512"/>
                  <a:gd name="connsiteY0" fmla="*/ 0 h 504070"/>
                  <a:gd name="connsiteX1" fmla="*/ 1954512 w 1954512"/>
                  <a:gd name="connsiteY1" fmla="*/ 504070 h 504070"/>
                  <a:gd name="connsiteX2" fmla="*/ 0 w 1954512"/>
                  <a:gd name="connsiteY2" fmla="*/ 504070 h 504070"/>
                  <a:gd name="connsiteX3" fmla="*/ 977256 w 1954512"/>
                  <a:gd name="connsiteY3" fmla="*/ 0 h 504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54512" h="504070">
                    <a:moveTo>
                      <a:pt x="977256" y="0"/>
                    </a:moveTo>
                    <a:cubicBezTo>
                      <a:pt x="1516980" y="0"/>
                      <a:pt x="1954512" y="225680"/>
                      <a:pt x="1954512" y="504070"/>
                    </a:cubicBezTo>
                    <a:lnTo>
                      <a:pt x="0" y="504070"/>
                    </a:lnTo>
                    <a:cubicBezTo>
                      <a:pt x="0" y="225680"/>
                      <a:pt x="437532" y="0"/>
                      <a:pt x="977256" y="0"/>
                    </a:cubicBezTo>
                    <a:close/>
                  </a:path>
                </a:pathLst>
              </a:cu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283" name="组合 282"/>
          <p:cNvGrpSpPr/>
          <p:nvPr/>
        </p:nvGrpSpPr>
        <p:grpSpPr>
          <a:xfrm>
            <a:off x="7956693" y="2596341"/>
            <a:ext cx="2811611" cy="2377038"/>
            <a:chOff x="7956693" y="3024034"/>
            <a:chExt cx="2811611" cy="2377038"/>
          </a:xfrm>
        </p:grpSpPr>
        <p:grpSp>
          <p:nvGrpSpPr>
            <p:cNvPr id="182" name="组合 181"/>
            <p:cNvGrpSpPr/>
            <p:nvPr/>
          </p:nvGrpSpPr>
          <p:grpSpPr>
            <a:xfrm>
              <a:off x="7956693" y="3024034"/>
              <a:ext cx="462110" cy="374488"/>
              <a:chOff x="4252504" y="2490632"/>
              <a:chExt cx="1056187" cy="855921"/>
            </a:xfrm>
          </p:grpSpPr>
          <p:sp>
            <p:nvSpPr>
              <p:cNvPr id="183" name="椭圆 182"/>
              <p:cNvSpPr/>
              <p:nvPr/>
            </p:nvSpPr>
            <p:spPr>
              <a:xfrm flipH="1">
                <a:off x="4508206" y="2490632"/>
                <a:ext cx="544783" cy="544782"/>
              </a:xfrm>
              <a:prstGeom prst="ellipse">
                <a:avLst/>
              </a:prstGeom>
              <a:solidFill>
                <a:srgbClr val="0BB19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4" name="任意多边形 183"/>
              <p:cNvSpPr/>
              <p:nvPr/>
            </p:nvSpPr>
            <p:spPr>
              <a:xfrm flipH="1">
                <a:off x="4252504" y="3074162"/>
                <a:ext cx="1056187" cy="272391"/>
              </a:xfrm>
              <a:custGeom>
                <a:avLst/>
                <a:gdLst>
                  <a:gd name="connsiteX0" fmla="*/ 977256 w 1954512"/>
                  <a:gd name="connsiteY0" fmla="*/ 0 h 504070"/>
                  <a:gd name="connsiteX1" fmla="*/ 1954512 w 1954512"/>
                  <a:gd name="connsiteY1" fmla="*/ 504070 h 504070"/>
                  <a:gd name="connsiteX2" fmla="*/ 0 w 1954512"/>
                  <a:gd name="connsiteY2" fmla="*/ 504070 h 504070"/>
                  <a:gd name="connsiteX3" fmla="*/ 977256 w 1954512"/>
                  <a:gd name="connsiteY3" fmla="*/ 0 h 504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54512" h="504070">
                    <a:moveTo>
                      <a:pt x="977256" y="0"/>
                    </a:moveTo>
                    <a:cubicBezTo>
                      <a:pt x="1516980" y="0"/>
                      <a:pt x="1954512" y="225680"/>
                      <a:pt x="1954512" y="504070"/>
                    </a:cubicBezTo>
                    <a:lnTo>
                      <a:pt x="0" y="504070"/>
                    </a:lnTo>
                    <a:cubicBezTo>
                      <a:pt x="0" y="225680"/>
                      <a:pt x="437532" y="0"/>
                      <a:pt x="977256" y="0"/>
                    </a:cubicBezTo>
                    <a:close/>
                  </a:path>
                </a:pathLst>
              </a:custGeom>
              <a:solidFill>
                <a:srgbClr val="0BB195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85" name="组合 184"/>
            <p:cNvGrpSpPr/>
            <p:nvPr/>
          </p:nvGrpSpPr>
          <p:grpSpPr>
            <a:xfrm>
              <a:off x="7956693" y="3521874"/>
              <a:ext cx="462110" cy="374488"/>
              <a:chOff x="4252504" y="2490632"/>
              <a:chExt cx="1056187" cy="855921"/>
            </a:xfrm>
          </p:grpSpPr>
          <p:sp>
            <p:nvSpPr>
              <p:cNvPr id="186" name="椭圆 185"/>
              <p:cNvSpPr/>
              <p:nvPr/>
            </p:nvSpPr>
            <p:spPr>
              <a:xfrm flipH="1">
                <a:off x="4508206" y="2490632"/>
                <a:ext cx="544783" cy="544782"/>
              </a:xfrm>
              <a:prstGeom prst="ellipse">
                <a:avLst/>
              </a:prstGeom>
              <a:solidFill>
                <a:srgbClr val="0BB19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7" name="任意多边形 186"/>
              <p:cNvSpPr/>
              <p:nvPr/>
            </p:nvSpPr>
            <p:spPr>
              <a:xfrm flipH="1">
                <a:off x="4252504" y="3074162"/>
                <a:ext cx="1056187" cy="272391"/>
              </a:xfrm>
              <a:custGeom>
                <a:avLst/>
                <a:gdLst>
                  <a:gd name="connsiteX0" fmla="*/ 977256 w 1954512"/>
                  <a:gd name="connsiteY0" fmla="*/ 0 h 504070"/>
                  <a:gd name="connsiteX1" fmla="*/ 1954512 w 1954512"/>
                  <a:gd name="connsiteY1" fmla="*/ 504070 h 504070"/>
                  <a:gd name="connsiteX2" fmla="*/ 0 w 1954512"/>
                  <a:gd name="connsiteY2" fmla="*/ 504070 h 504070"/>
                  <a:gd name="connsiteX3" fmla="*/ 977256 w 1954512"/>
                  <a:gd name="connsiteY3" fmla="*/ 0 h 504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54512" h="504070">
                    <a:moveTo>
                      <a:pt x="977256" y="0"/>
                    </a:moveTo>
                    <a:cubicBezTo>
                      <a:pt x="1516980" y="0"/>
                      <a:pt x="1954512" y="225680"/>
                      <a:pt x="1954512" y="504070"/>
                    </a:cubicBezTo>
                    <a:lnTo>
                      <a:pt x="0" y="504070"/>
                    </a:lnTo>
                    <a:cubicBezTo>
                      <a:pt x="0" y="225680"/>
                      <a:pt x="437532" y="0"/>
                      <a:pt x="977256" y="0"/>
                    </a:cubicBezTo>
                    <a:close/>
                  </a:path>
                </a:pathLst>
              </a:custGeom>
              <a:solidFill>
                <a:srgbClr val="0BB195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88" name="组合 187"/>
            <p:cNvGrpSpPr/>
            <p:nvPr/>
          </p:nvGrpSpPr>
          <p:grpSpPr>
            <a:xfrm>
              <a:off x="7956693" y="4019714"/>
              <a:ext cx="462110" cy="374488"/>
              <a:chOff x="4252504" y="2490632"/>
              <a:chExt cx="1056187" cy="855921"/>
            </a:xfrm>
            <a:solidFill>
              <a:schemeClr val="bg1">
                <a:lumMod val="75000"/>
              </a:schemeClr>
            </a:solidFill>
          </p:grpSpPr>
          <p:sp>
            <p:nvSpPr>
              <p:cNvPr id="189" name="椭圆 188"/>
              <p:cNvSpPr/>
              <p:nvPr/>
            </p:nvSpPr>
            <p:spPr>
              <a:xfrm flipH="1">
                <a:off x="4508206" y="2490632"/>
                <a:ext cx="544783" cy="54478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0" name="任意多边形 189"/>
              <p:cNvSpPr/>
              <p:nvPr/>
            </p:nvSpPr>
            <p:spPr>
              <a:xfrm flipH="1">
                <a:off x="4252504" y="3074162"/>
                <a:ext cx="1056187" cy="272391"/>
              </a:xfrm>
              <a:custGeom>
                <a:avLst/>
                <a:gdLst>
                  <a:gd name="connsiteX0" fmla="*/ 977256 w 1954512"/>
                  <a:gd name="connsiteY0" fmla="*/ 0 h 504070"/>
                  <a:gd name="connsiteX1" fmla="*/ 1954512 w 1954512"/>
                  <a:gd name="connsiteY1" fmla="*/ 504070 h 504070"/>
                  <a:gd name="connsiteX2" fmla="*/ 0 w 1954512"/>
                  <a:gd name="connsiteY2" fmla="*/ 504070 h 504070"/>
                  <a:gd name="connsiteX3" fmla="*/ 977256 w 1954512"/>
                  <a:gd name="connsiteY3" fmla="*/ 0 h 504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54512" h="504070">
                    <a:moveTo>
                      <a:pt x="977256" y="0"/>
                    </a:moveTo>
                    <a:cubicBezTo>
                      <a:pt x="1516980" y="0"/>
                      <a:pt x="1954512" y="225680"/>
                      <a:pt x="1954512" y="504070"/>
                    </a:cubicBezTo>
                    <a:lnTo>
                      <a:pt x="0" y="504070"/>
                    </a:lnTo>
                    <a:cubicBezTo>
                      <a:pt x="0" y="225680"/>
                      <a:pt x="437532" y="0"/>
                      <a:pt x="977256" y="0"/>
                    </a:cubicBezTo>
                    <a:close/>
                  </a:path>
                </a:pathLst>
              </a:cu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91" name="组合 190"/>
            <p:cNvGrpSpPr/>
            <p:nvPr/>
          </p:nvGrpSpPr>
          <p:grpSpPr>
            <a:xfrm>
              <a:off x="7956693" y="4517554"/>
              <a:ext cx="462110" cy="374488"/>
              <a:chOff x="4252504" y="2490632"/>
              <a:chExt cx="1056187" cy="855921"/>
            </a:xfrm>
            <a:solidFill>
              <a:schemeClr val="bg1">
                <a:lumMod val="75000"/>
              </a:schemeClr>
            </a:solidFill>
          </p:grpSpPr>
          <p:sp>
            <p:nvSpPr>
              <p:cNvPr id="192" name="椭圆 191"/>
              <p:cNvSpPr/>
              <p:nvPr/>
            </p:nvSpPr>
            <p:spPr>
              <a:xfrm flipH="1">
                <a:off x="4508206" y="2490632"/>
                <a:ext cx="544783" cy="54478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3" name="任意多边形 192"/>
              <p:cNvSpPr/>
              <p:nvPr/>
            </p:nvSpPr>
            <p:spPr>
              <a:xfrm flipH="1">
                <a:off x="4252504" y="3074162"/>
                <a:ext cx="1056187" cy="272391"/>
              </a:xfrm>
              <a:custGeom>
                <a:avLst/>
                <a:gdLst>
                  <a:gd name="connsiteX0" fmla="*/ 977256 w 1954512"/>
                  <a:gd name="connsiteY0" fmla="*/ 0 h 504070"/>
                  <a:gd name="connsiteX1" fmla="*/ 1954512 w 1954512"/>
                  <a:gd name="connsiteY1" fmla="*/ 504070 h 504070"/>
                  <a:gd name="connsiteX2" fmla="*/ 0 w 1954512"/>
                  <a:gd name="connsiteY2" fmla="*/ 504070 h 504070"/>
                  <a:gd name="connsiteX3" fmla="*/ 977256 w 1954512"/>
                  <a:gd name="connsiteY3" fmla="*/ 0 h 504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54512" h="504070">
                    <a:moveTo>
                      <a:pt x="977256" y="0"/>
                    </a:moveTo>
                    <a:cubicBezTo>
                      <a:pt x="1516980" y="0"/>
                      <a:pt x="1954512" y="225680"/>
                      <a:pt x="1954512" y="504070"/>
                    </a:cubicBezTo>
                    <a:lnTo>
                      <a:pt x="0" y="504070"/>
                    </a:lnTo>
                    <a:cubicBezTo>
                      <a:pt x="0" y="225680"/>
                      <a:pt x="437532" y="0"/>
                      <a:pt x="977256" y="0"/>
                    </a:cubicBezTo>
                    <a:close/>
                  </a:path>
                </a:pathLst>
              </a:cu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94" name="组合 193"/>
            <p:cNvGrpSpPr/>
            <p:nvPr/>
          </p:nvGrpSpPr>
          <p:grpSpPr>
            <a:xfrm>
              <a:off x="7956693" y="5015394"/>
              <a:ext cx="462110" cy="374488"/>
              <a:chOff x="4252504" y="2490632"/>
              <a:chExt cx="1056187" cy="855921"/>
            </a:xfrm>
            <a:solidFill>
              <a:schemeClr val="bg1">
                <a:lumMod val="75000"/>
              </a:schemeClr>
            </a:solidFill>
          </p:grpSpPr>
          <p:sp>
            <p:nvSpPr>
              <p:cNvPr id="195" name="椭圆 194"/>
              <p:cNvSpPr/>
              <p:nvPr/>
            </p:nvSpPr>
            <p:spPr>
              <a:xfrm flipH="1">
                <a:off x="4508206" y="2490632"/>
                <a:ext cx="544783" cy="54478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6" name="任意多边形 195"/>
              <p:cNvSpPr/>
              <p:nvPr/>
            </p:nvSpPr>
            <p:spPr>
              <a:xfrm flipH="1">
                <a:off x="4252504" y="3074162"/>
                <a:ext cx="1056187" cy="272391"/>
              </a:xfrm>
              <a:custGeom>
                <a:avLst/>
                <a:gdLst>
                  <a:gd name="connsiteX0" fmla="*/ 977256 w 1954512"/>
                  <a:gd name="connsiteY0" fmla="*/ 0 h 504070"/>
                  <a:gd name="connsiteX1" fmla="*/ 1954512 w 1954512"/>
                  <a:gd name="connsiteY1" fmla="*/ 504070 h 504070"/>
                  <a:gd name="connsiteX2" fmla="*/ 0 w 1954512"/>
                  <a:gd name="connsiteY2" fmla="*/ 504070 h 504070"/>
                  <a:gd name="connsiteX3" fmla="*/ 977256 w 1954512"/>
                  <a:gd name="connsiteY3" fmla="*/ 0 h 504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54512" h="504070">
                    <a:moveTo>
                      <a:pt x="977256" y="0"/>
                    </a:moveTo>
                    <a:cubicBezTo>
                      <a:pt x="1516980" y="0"/>
                      <a:pt x="1954512" y="225680"/>
                      <a:pt x="1954512" y="504070"/>
                    </a:cubicBezTo>
                    <a:lnTo>
                      <a:pt x="0" y="504070"/>
                    </a:lnTo>
                    <a:cubicBezTo>
                      <a:pt x="0" y="225680"/>
                      <a:pt x="437532" y="0"/>
                      <a:pt x="977256" y="0"/>
                    </a:cubicBezTo>
                    <a:close/>
                  </a:path>
                </a:pathLst>
              </a:cu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97" name="组合 196"/>
            <p:cNvGrpSpPr/>
            <p:nvPr/>
          </p:nvGrpSpPr>
          <p:grpSpPr>
            <a:xfrm>
              <a:off x="8426593" y="3024034"/>
              <a:ext cx="462110" cy="374488"/>
              <a:chOff x="4252504" y="2490632"/>
              <a:chExt cx="1056187" cy="855921"/>
            </a:xfrm>
          </p:grpSpPr>
          <p:sp>
            <p:nvSpPr>
              <p:cNvPr id="198" name="椭圆 197"/>
              <p:cNvSpPr/>
              <p:nvPr/>
            </p:nvSpPr>
            <p:spPr>
              <a:xfrm flipH="1">
                <a:off x="4508206" y="2490632"/>
                <a:ext cx="544783" cy="544782"/>
              </a:xfrm>
              <a:prstGeom prst="ellipse">
                <a:avLst/>
              </a:prstGeom>
              <a:solidFill>
                <a:srgbClr val="0BB19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9" name="任意多边形 198"/>
              <p:cNvSpPr/>
              <p:nvPr/>
            </p:nvSpPr>
            <p:spPr>
              <a:xfrm flipH="1">
                <a:off x="4252504" y="3074162"/>
                <a:ext cx="1056187" cy="272391"/>
              </a:xfrm>
              <a:custGeom>
                <a:avLst/>
                <a:gdLst>
                  <a:gd name="connsiteX0" fmla="*/ 977256 w 1954512"/>
                  <a:gd name="connsiteY0" fmla="*/ 0 h 504070"/>
                  <a:gd name="connsiteX1" fmla="*/ 1954512 w 1954512"/>
                  <a:gd name="connsiteY1" fmla="*/ 504070 h 504070"/>
                  <a:gd name="connsiteX2" fmla="*/ 0 w 1954512"/>
                  <a:gd name="connsiteY2" fmla="*/ 504070 h 504070"/>
                  <a:gd name="connsiteX3" fmla="*/ 977256 w 1954512"/>
                  <a:gd name="connsiteY3" fmla="*/ 0 h 504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54512" h="504070">
                    <a:moveTo>
                      <a:pt x="977256" y="0"/>
                    </a:moveTo>
                    <a:cubicBezTo>
                      <a:pt x="1516980" y="0"/>
                      <a:pt x="1954512" y="225680"/>
                      <a:pt x="1954512" y="504070"/>
                    </a:cubicBezTo>
                    <a:lnTo>
                      <a:pt x="0" y="504070"/>
                    </a:lnTo>
                    <a:cubicBezTo>
                      <a:pt x="0" y="225680"/>
                      <a:pt x="437532" y="0"/>
                      <a:pt x="977256" y="0"/>
                    </a:cubicBezTo>
                    <a:close/>
                  </a:path>
                </a:pathLst>
              </a:custGeom>
              <a:solidFill>
                <a:srgbClr val="0BB195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00" name="组合 199"/>
            <p:cNvGrpSpPr/>
            <p:nvPr/>
          </p:nvGrpSpPr>
          <p:grpSpPr>
            <a:xfrm>
              <a:off x="8426593" y="3521874"/>
              <a:ext cx="462110" cy="374488"/>
              <a:chOff x="4252504" y="2490632"/>
              <a:chExt cx="1056187" cy="855921"/>
            </a:xfrm>
          </p:grpSpPr>
          <p:sp>
            <p:nvSpPr>
              <p:cNvPr id="201" name="椭圆 200"/>
              <p:cNvSpPr/>
              <p:nvPr/>
            </p:nvSpPr>
            <p:spPr>
              <a:xfrm flipH="1">
                <a:off x="4508206" y="2490632"/>
                <a:ext cx="544783" cy="544782"/>
              </a:xfrm>
              <a:prstGeom prst="ellipse">
                <a:avLst/>
              </a:prstGeom>
              <a:solidFill>
                <a:srgbClr val="0BB19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2" name="任意多边形 201"/>
              <p:cNvSpPr/>
              <p:nvPr/>
            </p:nvSpPr>
            <p:spPr>
              <a:xfrm flipH="1">
                <a:off x="4252504" y="3074162"/>
                <a:ext cx="1056187" cy="272391"/>
              </a:xfrm>
              <a:custGeom>
                <a:avLst/>
                <a:gdLst>
                  <a:gd name="connsiteX0" fmla="*/ 977256 w 1954512"/>
                  <a:gd name="connsiteY0" fmla="*/ 0 h 504070"/>
                  <a:gd name="connsiteX1" fmla="*/ 1954512 w 1954512"/>
                  <a:gd name="connsiteY1" fmla="*/ 504070 h 504070"/>
                  <a:gd name="connsiteX2" fmla="*/ 0 w 1954512"/>
                  <a:gd name="connsiteY2" fmla="*/ 504070 h 504070"/>
                  <a:gd name="connsiteX3" fmla="*/ 977256 w 1954512"/>
                  <a:gd name="connsiteY3" fmla="*/ 0 h 504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54512" h="504070">
                    <a:moveTo>
                      <a:pt x="977256" y="0"/>
                    </a:moveTo>
                    <a:cubicBezTo>
                      <a:pt x="1516980" y="0"/>
                      <a:pt x="1954512" y="225680"/>
                      <a:pt x="1954512" y="504070"/>
                    </a:cubicBezTo>
                    <a:lnTo>
                      <a:pt x="0" y="504070"/>
                    </a:lnTo>
                    <a:cubicBezTo>
                      <a:pt x="0" y="225680"/>
                      <a:pt x="437532" y="0"/>
                      <a:pt x="977256" y="0"/>
                    </a:cubicBezTo>
                    <a:close/>
                  </a:path>
                </a:pathLst>
              </a:custGeom>
              <a:solidFill>
                <a:srgbClr val="0BB195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03" name="组合 202"/>
            <p:cNvGrpSpPr/>
            <p:nvPr/>
          </p:nvGrpSpPr>
          <p:grpSpPr>
            <a:xfrm>
              <a:off x="8426593" y="4019714"/>
              <a:ext cx="462110" cy="374488"/>
              <a:chOff x="4252504" y="2490632"/>
              <a:chExt cx="1056187" cy="855921"/>
            </a:xfrm>
            <a:solidFill>
              <a:schemeClr val="bg1">
                <a:lumMod val="75000"/>
              </a:schemeClr>
            </a:solidFill>
          </p:grpSpPr>
          <p:sp>
            <p:nvSpPr>
              <p:cNvPr id="204" name="椭圆 203"/>
              <p:cNvSpPr/>
              <p:nvPr/>
            </p:nvSpPr>
            <p:spPr>
              <a:xfrm flipH="1">
                <a:off x="4508206" y="2490632"/>
                <a:ext cx="544783" cy="54478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5" name="任意多边形 204"/>
              <p:cNvSpPr/>
              <p:nvPr/>
            </p:nvSpPr>
            <p:spPr>
              <a:xfrm flipH="1">
                <a:off x="4252504" y="3074162"/>
                <a:ext cx="1056187" cy="272391"/>
              </a:xfrm>
              <a:custGeom>
                <a:avLst/>
                <a:gdLst>
                  <a:gd name="connsiteX0" fmla="*/ 977256 w 1954512"/>
                  <a:gd name="connsiteY0" fmla="*/ 0 h 504070"/>
                  <a:gd name="connsiteX1" fmla="*/ 1954512 w 1954512"/>
                  <a:gd name="connsiteY1" fmla="*/ 504070 h 504070"/>
                  <a:gd name="connsiteX2" fmla="*/ 0 w 1954512"/>
                  <a:gd name="connsiteY2" fmla="*/ 504070 h 504070"/>
                  <a:gd name="connsiteX3" fmla="*/ 977256 w 1954512"/>
                  <a:gd name="connsiteY3" fmla="*/ 0 h 504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54512" h="504070">
                    <a:moveTo>
                      <a:pt x="977256" y="0"/>
                    </a:moveTo>
                    <a:cubicBezTo>
                      <a:pt x="1516980" y="0"/>
                      <a:pt x="1954512" y="225680"/>
                      <a:pt x="1954512" y="504070"/>
                    </a:cubicBezTo>
                    <a:lnTo>
                      <a:pt x="0" y="504070"/>
                    </a:lnTo>
                    <a:cubicBezTo>
                      <a:pt x="0" y="225680"/>
                      <a:pt x="437532" y="0"/>
                      <a:pt x="977256" y="0"/>
                    </a:cubicBezTo>
                    <a:close/>
                  </a:path>
                </a:pathLst>
              </a:cu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06" name="组合 205"/>
            <p:cNvGrpSpPr/>
            <p:nvPr/>
          </p:nvGrpSpPr>
          <p:grpSpPr>
            <a:xfrm>
              <a:off x="8426593" y="4517554"/>
              <a:ext cx="462110" cy="374488"/>
              <a:chOff x="4252504" y="2490632"/>
              <a:chExt cx="1056187" cy="855921"/>
            </a:xfrm>
            <a:solidFill>
              <a:schemeClr val="bg1">
                <a:lumMod val="75000"/>
              </a:schemeClr>
            </a:solidFill>
          </p:grpSpPr>
          <p:sp>
            <p:nvSpPr>
              <p:cNvPr id="207" name="椭圆 206"/>
              <p:cNvSpPr/>
              <p:nvPr/>
            </p:nvSpPr>
            <p:spPr>
              <a:xfrm flipH="1">
                <a:off x="4508206" y="2490632"/>
                <a:ext cx="544783" cy="54478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8" name="任意多边形 207"/>
              <p:cNvSpPr/>
              <p:nvPr/>
            </p:nvSpPr>
            <p:spPr>
              <a:xfrm flipH="1">
                <a:off x="4252504" y="3074162"/>
                <a:ext cx="1056187" cy="272391"/>
              </a:xfrm>
              <a:custGeom>
                <a:avLst/>
                <a:gdLst>
                  <a:gd name="connsiteX0" fmla="*/ 977256 w 1954512"/>
                  <a:gd name="connsiteY0" fmla="*/ 0 h 504070"/>
                  <a:gd name="connsiteX1" fmla="*/ 1954512 w 1954512"/>
                  <a:gd name="connsiteY1" fmla="*/ 504070 h 504070"/>
                  <a:gd name="connsiteX2" fmla="*/ 0 w 1954512"/>
                  <a:gd name="connsiteY2" fmla="*/ 504070 h 504070"/>
                  <a:gd name="connsiteX3" fmla="*/ 977256 w 1954512"/>
                  <a:gd name="connsiteY3" fmla="*/ 0 h 504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54512" h="504070">
                    <a:moveTo>
                      <a:pt x="977256" y="0"/>
                    </a:moveTo>
                    <a:cubicBezTo>
                      <a:pt x="1516980" y="0"/>
                      <a:pt x="1954512" y="225680"/>
                      <a:pt x="1954512" y="504070"/>
                    </a:cubicBezTo>
                    <a:lnTo>
                      <a:pt x="0" y="504070"/>
                    </a:lnTo>
                    <a:cubicBezTo>
                      <a:pt x="0" y="225680"/>
                      <a:pt x="437532" y="0"/>
                      <a:pt x="977256" y="0"/>
                    </a:cubicBezTo>
                    <a:close/>
                  </a:path>
                </a:pathLst>
              </a:cu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09" name="组合 208"/>
            <p:cNvGrpSpPr/>
            <p:nvPr/>
          </p:nvGrpSpPr>
          <p:grpSpPr>
            <a:xfrm>
              <a:off x="8426593" y="5015394"/>
              <a:ext cx="462110" cy="374488"/>
              <a:chOff x="4252504" y="2490632"/>
              <a:chExt cx="1056187" cy="855921"/>
            </a:xfrm>
            <a:solidFill>
              <a:schemeClr val="bg1">
                <a:lumMod val="75000"/>
              </a:schemeClr>
            </a:solidFill>
          </p:grpSpPr>
          <p:sp>
            <p:nvSpPr>
              <p:cNvPr id="210" name="椭圆 209"/>
              <p:cNvSpPr/>
              <p:nvPr/>
            </p:nvSpPr>
            <p:spPr>
              <a:xfrm flipH="1">
                <a:off x="4508206" y="2490632"/>
                <a:ext cx="544783" cy="54478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1" name="任意多边形 210"/>
              <p:cNvSpPr/>
              <p:nvPr/>
            </p:nvSpPr>
            <p:spPr>
              <a:xfrm flipH="1">
                <a:off x="4252504" y="3074162"/>
                <a:ext cx="1056187" cy="272391"/>
              </a:xfrm>
              <a:custGeom>
                <a:avLst/>
                <a:gdLst>
                  <a:gd name="connsiteX0" fmla="*/ 977256 w 1954512"/>
                  <a:gd name="connsiteY0" fmla="*/ 0 h 504070"/>
                  <a:gd name="connsiteX1" fmla="*/ 1954512 w 1954512"/>
                  <a:gd name="connsiteY1" fmla="*/ 504070 h 504070"/>
                  <a:gd name="connsiteX2" fmla="*/ 0 w 1954512"/>
                  <a:gd name="connsiteY2" fmla="*/ 504070 h 504070"/>
                  <a:gd name="connsiteX3" fmla="*/ 977256 w 1954512"/>
                  <a:gd name="connsiteY3" fmla="*/ 0 h 504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54512" h="504070">
                    <a:moveTo>
                      <a:pt x="977256" y="0"/>
                    </a:moveTo>
                    <a:cubicBezTo>
                      <a:pt x="1516980" y="0"/>
                      <a:pt x="1954512" y="225680"/>
                      <a:pt x="1954512" y="504070"/>
                    </a:cubicBezTo>
                    <a:lnTo>
                      <a:pt x="0" y="504070"/>
                    </a:lnTo>
                    <a:cubicBezTo>
                      <a:pt x="0" y="225680"/>
                      <a:pt x="437532" y="0"/>
                      <a:pt x="977256" y="0"/>
                    </a:cubicBezTo>
                    <a:close/>
                  </a:path>
                </a:pathLst>
              </a:cu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12" name="组合 211"/>
            <p:cNvGrpSpPr/>
            <p:nvPr/>
          </p:nvGrpSpPr>
          <p:grpSpPr>
            <a:xfrm>
              <a:off x="8896493" y="3024034"/>
              <a:ext cx="462110" cy="374488"/>
              <a:chOff x="4252504" y="2490632"/>
              <a:chExt cx="1056187" cy="855921"/>
            </a:xfrm>
          </p:grpSpPr>
          <p:sp>
            <p:nvSpPr>
              <p:cNvPr id="213" name="椭圆 212"/>
              <p:cNvSpPr/>
              <p:nvPr/>
            </p:nvSpPr>
            <p:spPr>
              <a:xfrm flipH="1">
                <a:off x="4508206" y="2490632"/>
                <a:ext cx="544783" cy="544782"/>
              </a:xfrm>
              <a:prstGeom prst="ellipse">
                <a:avLst/>
              </a:prstGeom>
              <a:solidFill>
                <a:srgbClr val="0BB19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4" name="任意多边形 213"/>
              <p:cNvSpPr/>
              <p:nvPr/>
            </p:nvSpPr>
            <p:spPr>
              <a:xfrm flipH="1">
                <a:off x="4252504" y="3074162"/>
                <a:ext cx="1056187" cy="272391"/>
              </a:xfrm>
              <a:custGeom>
                <a:avLst/>
                <a:gdLst>
                  <a:gd name="connsiteX0" fmla="*/ 977256 w 1954512"/>
                  <a:gd name="connsiteY0" fmla="*/ 0 h 504070"/>
                  <a:gd name="connsiteX1" fmla="*/ 1954512 w 1954512"/>
                  <a:gd name="connsiteY1" fmla="*/ 504070 h 504070"/>
                  <a:gd name="connsiteX2" fmla="*/ 0 w 1954512"/>
                  <a:gd name="connsiteY2" fmla="*/ 504070 h 504070"/>
                  <a:gd name="connsiteX3" fmla="*/ 977256 w 1954512"/>
                  <a:gd name="connsiteY3" fmla="*/ 0 h 504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54512" h="504070">
                    <a:moveTo>
                      <a:pt x="977256" y="0"/>
                    </a:moveTo>
                    <a:cubicBezTo>
                      <a:pt x="1516980" y="0"/>
                      <a:pt x="1954512" y="225680"/>
                      <a:pt x="1954512" y="504070"/>
                    </a:cubicBezTo>
                    <a:lnTo>
                      <a:pt x="0" y="504070"/>
                    </a:lnTo>
                    <a:cubicBezTo>
                      <a:pt x="0" y="225680"/>
                      <a:pt x="437532" y="0"/>
                      <a:pt x="977256" y="0"/>
                    </a:cubicBezTo>
                    <a:close/>
                  </a:path>
                </a:pathLst>
              </a:custGeom>
              <a:solidFill>
                <a:srgbClr val="0BB195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15" name="组合 214"/>
            <p:cNvGrpSpPr/>
            <p:nvPr/>
          </p:nvGrpSpPr>
          <p:grpSpPr>
            <a:xfrm>
              <a:off x="8896493" y="3521874"/>
              <a:ext cx="462110" cy="374488"/>
              <a:chOff x="4252504" y="2490632"/>
              <a:chExt cx="1056187" cy="855921"/>
            </a:xfrm>
          </p:grpSpPr>
          <p:sp>
            <p:nvSpPr>
              <p:cNvPr id="216" name="椭圆 215"/>
              <p:cNvSpPr/>
              <p:nvPr/>
            </p:nvSpPr>
            <p:spPr>
              <a:xfrm flipH="1">
                <a:off x="4508206" y="2490632"/>
                <a:ext cx="544783" cy="544782"/>
              </a:xfrm>
              <a:prstGeom prst="ellipse">
                <a:avLst/>
              </a:prstGeom>
              <a:solidFill>
                <a:srgbClr val="0BB19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7" name="任意多边形 216"/>
              <p:cNvSpPr/>
              <p:nvPr/>
            </p:nvSpPr>
            <p:spPr>
              <a:xfrm flipH="1">
                <a:off x="4252504" y="3074162"/>
                <a:ext cx="1056187" cy="272391"/>
              </a:xfrm>
              <a:custGeom>
                <a:avLst/>
                <a:gdLst>
                  <a:gd name="connsiteX0" fmla="*/ 977256 w 1954512"/>
                  <a:gd name="connsiteY0" fmla="*/ 0 h 504070"/>
                  <a:gd name="connsiteX1" fmla="*/ 1954512 w 1954512"/>
                  <a:gd name="connsiteY1" fmla="*/ 504070 h 504070"/>
                  <a:gd name="connsiteX2" fmla="*/ 0 w 1954512"/>
                  <a:gd name="connsiteY2" fmla="*/ 504070 h 504070"/>
                  <a:gd name="connsiteX3" fmla="*/ 977256 w 1954512"/>
                  <a:gd name="connsiteY3" fmla="*/ 0 h 504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54512" h="504070">
                    <a:moveTo>
                      <a:pt x="977256" y="0"/>
                    </a:moveTo>
                    <a:cubicBezTo>
                      <a:pt x="1516980" y="0"/>
                      <a:pt x="1954512" y="225680"/>
                      <a:pt x="1954512" y="504070"/>
                    </a:cubicBezTo>
                    <a:lnTo>
                      <a:pt x="0" y="504070"/>
                    </a:lnTo>
                    <a:cubicBezTo>
                      <a:pt x="0" y="225680"/>
                      <a:pt x="437532" y="0"/>
                      <a:pt x="977256" y="0"/>
                    </a:cubicBezTo>
                    <a:close/>
                  </a:path>
                </a:pathLst>
              </a:custGeom>
              <a:solidFill>
                <a:srgbClr val="0BB195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18" name="组合 217"/>
            <p:cNvGrpSpPr/>
            <p:nvPr/>
          </p:nvGrpSpPr>
          <p:grpSpPr>
            <a:xfrm>
              <a:off x="8896493" y="4019714"/>
              <a:ext cx="462110" cy="374488"/>
              <a:chOff x="4252504" y="2490632"/>
              <a:chExt cx="1056187" cy="855921"/>
            </a:xfrm>
            <a:solidFill>
              <a:schemeClr val="bg1">
                <a:lumMod val="75000"/>
              </a:schemeClr>
            </a:solidFill>
          </p:grpSpPr>
          <p:sp>
            <p:nvSpPr>
              <p:cNvPr id="219" name="椭圆 218"/>
              <p:cNvSpPr/>
              <p:nvPr/>
            </p:nvSpPr>
            <p:spPr>
              <a:xfrm flipH="1">
                <a:off x="4508206" y="2490632"/>
                <a:ext cx="544783" cy="54478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0" name="任意多边形 219"/>
              <p:cNvSpPr/>
              <p:nvPr/>
            </p:nvSpPr>
            <p:spPr>
              <a:xfrm flipH="1">
                <a:off x="4252504" y="3074162"/>
                <a:ext cx="1056187" cy="272391"/>
              </a:xfrm>
              <a:custGeom>
                <a:avLst/>
                <a:gdLst>
                  <a:gd name="connsiteX0" fmla="*/ 977256 w 1954512"/>
                  <a:gd name="connsiteY0" fmla="*/ 0 h 504070"/>
                  <a:gd name="connsiteX1" fmla="*/ 1954512 w 1954512"/>
                  <a:gd name="connsiteY1" fmla="*/ 504070 h 504070"/>
                  <a:gd name="connsiteX2" fmla="*/ 0 w 1954512"/>
                  <a:gd name="connsiteY2" fmla="*/ 504070 h 504070"/>
                  <a:gd name="connsiteX3" fmla="*/ 977256 w 1954512"/>
                  <a:gd name="connsiteY3" fmla="*/ 0 h 504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54512" h="504070">
                    <a:moveTo>
                      <a:pt x="977256" y="0"/>
                    </a:moveTo>
                    <a:cubicBezTo>
                      <a:pt x="1516980" y="0"/>
                      <a:pt x="1954512" y="225680"/>
                      <a:pt x="1954512" y="504070"/>
                    </a:cubicBezTo>
                    <a:lnTo>
                      <a:pt x="0" y="504070"/>
                    </a:lnTo>
                    <a:cubicBezTo>
                      <a:pt x="0" y="225680"/>
                      <a:pt x="437532" y="0"/>
                      <a:pt x="977256" y="0"/>
                    </a:cubicBezTo>
                    <a:close/>
                  </a:path>
                </a:pathLst>
              </a:cu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21" name="组合 220"/>
            <p:cNvGrpSpPr/>
            <p:nvPr/>
          </p:nvGrpSpPr>
          <p:grpSpPr>
            <a:xfrm>
              <a:off x="8896493" y="4517554"/>
              <a:ext cx="462110" cy="374488"/>
              <a:chOff x="4252504" y="2490632"/>
              <a:chExt cx="1056187" cy="855921"/>
            </a:xfrm>
            <a:solidFill>
              <a:schemeClr val="bg1">
                <a:lumMod val="75000"/>
              </a:schemeClr>
            </a:solidFill>
          </p:grpSpPr>
          <p:sp>
            <p:nvSpPr>
              <p:cNvPr id="222" name="椭圆 221"/>
              <p:cNvSpPr/>
              <p:nvPr/>
            </p:nvSpPr>
            <p:spPr>
              <a:xfrm flipH="1">
                <a:off x="4508206" y="2490632"/>
                <a:ext cx="544783" cy="54478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3" name="任意多边形 222"/>
              <p:cNvSpPr/>
              <p:nvPr/>
            </p:nvSpPr>
            <p:spPr>
              <a:xfrm flipH="1">
                <a:off x="4252504" y="3074162"/>
                <a:ext cx="1056187" cy="272391"/>
              </a:xfrm>
              <a:custGeom>
                <a:avLst/>
                <a:gdLst>
                  <a:gd name="connsiteX0" fmla="*/ 977256 w 1954512"/>
                  <a:gd name="connsiteY0" fmla="*/ 0 h 504070"/>
                  <a:gd name="connsiteX1" fmla="*/ 1954512 w 1954512"/>
                  <a:gd name="connsiteY1" fmla="*/ 504070 h 504070"/>
                  <a:gd name="connsiteX2" fmla="*/ 0 w 1954512"/>
                  <a:gd name="connsiteY2" fmla="*/ 504070 h 504070"/>
                  <a:gd name="connsiteX3" fmla="*/ 977256 w 1954512"/>
                  <a:gd name="connsiteY3" fmla="*/ 0 h 504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54512" h="504070">
                    <a:moveTo>
                      <a:pt x="977256" y="0"/>
                    </a:moveTo>
                    <a:cubicBezTo>
                      <a:pt x="1516980" y="0"/>
                      <a:pt x="1954512" y="225680"/>
                      <a:pt x="1954512" y="504070"/>
                    </a:cubicBezTo>
                    <a:lnTo>
                      <a:pt x="0" y="504070"/>
                    </a:lnTo>
                    <a:cubicBezTo>
                      <a:pt x="0" y="225680"/>
                      <a:pt x="437532" y="0"/>
                      <a:pt x="977256" y="0"/>
                    </a:cubicBezTo>
                    <a:close/>
                  </a:path>
                </a:pathLst>
              </a:cu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24" name="组合 223"/>
            <p:cNvGrpSpPr/>
            <p:nvPr/>
          </p:nvGrpSpPr>
          <p:grpSpPr>
            <a:xfrm>
              <a:off x="8896493" y="5015394"/>
              <a:ext cx="462110" cy="374488"/>
              <a:chOff x="4252504" y="2490632"/>
              <a:chExt cx="1056187" cy="855921"/>
            </a:xfrm>
            <a:solidFill>
              <a:schemeClr val="bg1">
                <a:lumMod val="75000"/>
              </a:schemeClr>
            </a:solidFill>
          </p:grpSpPr>
          <p:sp>
            <p:nvSpPr>
              <p:cNvPr id="225" name="椭圆 224"/>
              <p:cNvSpPr/>
              <p:nvPr/>
            </p:nvSpPr>
            <p:spPr>
              <a:xfrm flipH="1">
                <a:off x="4508206" y="2490632"/>
                <a:ext cx="544783" cy="54478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6" name="任意多边形 225"/>
              <p:cNvSpPr/>
              <p:nvPr/>
            </p:nvSpPr>
            <p:spPr>
              <a:xfrm flipH="1">
                <a:off x="4252504" y="3074162"/>
                <a:ext cx="1056187" cy="272391"/>
              </a:xfrm>
              <a:custGeom>
                <a:avLst/>
                <a:gdLst>
                  <a:gd name="connsiteX0" fmla="*/ 977256 w 1954512"/>
                  <a:gd name="connsiteY0" fmla="*/ 0 h 504070"/>
                  <a:gd name="connsiteX1" fmla="*/ 1954512 w 1954512"/>
                  <a:gd name="connsiteY1" fmla="*/ 504070 h 504070"/>
                  <a:gd name="connsiteX2" fmla="*/ 0 w 1954512"/>
                  <a:gd name="connsiteY2" fmla="*/ 504070 h 504070"/>
                  <a:gd name="connsiteX3" fmla="*/ 977256 w 1954512"/>
                  <a:gd name="connsiteY3" fmla="*/ 0 h 504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54512" h="504070">
                    <a:moveTo>
                      <a:pt x="977256" y="0"/>
                    </a:moveTo>
                    <a:cubicBezTo>
                      <a:pt x="1516980" y="0"/>
                      <a:pt x="1954512" y="225680"/>
                      <a:pt x="1954512" y="504070"/>
                    </a:cubicBezTo>
                    <a:lnTo>
                      <a:pt x="0" y="504070"/>
                    </a:lnTo>
                    <a:cubicBezTo>
                      <a:pt x="0" y="225680"/>
                      <a:pt x="437532" y="0"/>
                      <a:pt x="977256" y="0"/>
                    </a:cubicBezTo>
                    <a:close/>
                  </a:path>
                </a:pathLst>
              </a:cu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27" name="组合 226"/>
            <p:cNvGrpSpPr/>
            <p:nvPr/>
          </p:nvGrpSpPr>
          <p:grpSpPr>
            <a:xfrm>
              <a:off x="9366393" y="3024034"/>
              <a:ext cx="462110" cy="374488"/>
              <a:chOff x="4252504" y="2490632"/>
              <a:chExt cx="1056187" cy="855921"/>
            </a:xfrm>
          </p:grpSpPr>
          <p:sp>
            <p:nvSpPr>
              <p:cNvPr id="228" name="椭圆 227"/>
              <p:cNvSpPr/>
              <p:nvPr/>
            </p:nvSpPr>
            <p:spPr>
              <a:xfrm flipH="1">
                <a:off x="4508206" y="2490632"/>
                <a:ext cx="544783" cy="544782"/>
              </a:xfrm>
              <a:prstGeom prst="ellipse">
                <a:avLst/>
              </a:prstGeom>
              <a:solidFill>
                <a:srgbClr val="0BB19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9" name="任意多边形 228"/>
              <p:cNvSpPr/>
              <p:nvPr/>
            </p:nvSpPr>
            <p:spPr>
              <a:xfrm flipH="1">
                <a:off x="4252504" y="3074162"/>
                <a:ext cx="1056187" cy="272391"/>
              </a:xfrm>
              <a:custGeom>
                <a:avLst/>
                <a:gdLst>
                  <a:gd name="connsiteX0" fmla="*/ 977256 w 1954512"/>
                  <a:gd name="connsiteY0" fmla="*/ 0 h 504070"/>
                  <a:gd name="connsiteX1" fmla="*/ 1954512 w 1954512"/>
                  <a:gd name="connsiteY1" fmla="*/ 504070 h 504070"/>
                  <a:gd name="connsiteX2" fmla="*/ 0 w 1954512"/>
                  <a:gd name="connsiteY2" fmla="*/ 504070 h 504070"/>
                  <a:gd name="connsiteX3" fmla="*/ 977256 w 1954512"/>
                  <a:gd name="connsiteY3" fmla="*/ 0 h 504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54512" h="504070">
                    <a:moveTo>
                      <a:pt x="977256" y="0"/>
                    </a:moveTo>
                    <a:cubicBezTo>
                      <a:pt x="1516980" y="0"/>
                      <a:pt x="1954512" y="225680"/>
                      <a:pt x="1954512" y="504070"/>
                    </a:cubicBezTo>
                    <a:lnTo>
                      <a:pt x="0" y="504070"/>
                    </a:lnTo>
                    <a:cubicBezTo>
                      <a:pt x="0" y="225680"/>
                      <a:pt x="437532" y="0"/>
                      <a:pt x="977256" y="0"/>
                    </a:cubicBezTo>
                    <a:close/>
                  </a:path>
                </a:pathLst>
              </a:custGeom>
              <a:solidFill>
                <a:srgbClr val="0BB195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30" name="组合 229"/>
            <p:cNvGrpSpPr/>
            <p:nvPr/>
          </p:nvGrpSpPr>
          <p:grpSpPr>
            <a:xfrm>
              <a:off x="9366393" y="3521874"/>
              <a:ext cx="462110" cy="374488"/>
              <a:chOff x="4252504" y="2490632"/>
              <a:chExt cx="1056187" cy="855921"/>
            </a:xfrm>
          </p:grpSpPr>
          <p:sp>
            <p:nvSpPr>
              <p:cNvPr id="231" name="椭圆 230"/>
              <p:cNvSpPr/>
              <p:nvPr/>
            </p:nvSpPr>
            <p:spPr>
              <a:xfrm flipH="1">
                <a:off x="4508206" y="2490632"/>
                <a:ext cx="544783" cy="544782"/>
              </a:xfrm>
              <a:prstGeom prst="ellipse">
                <a:avLst/>
              </a:prstGeom>
              <a:solidFill>
                <a:srgbClr val="0BB19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2" name="任意多边形 231"/>
              <p:cNvSpPr/>
              <p:nvPr/>
            </p:nvSpPr>
            <p:spPr>
              <a:xfrm flipH="1">
                <a:off x="4252504" y="3074162"/>
                <a:ext cx="1056187" cy="272391"/>
              </a:xfrm>
              <a:custGeom>
                <a:avLst/>
                <a:gdLst>
                  <a:gd name="connsiteX0" fmla="*/ 977256 w 1954512"/>
                  <a:gd name="connsiteY0" fmla="*/ 0 h 504070"/>
                  <a:gd name="connsiteX1" fmla="*/ 1954512 w 1954512"/>
                  <a:gd name="connsiteY1" fmla="*/ 504070 h 504070"/>
                  <a:gd name="connsiteX2" fmla="*/ 0 w 1954512"/>
                  <a:gd name="connsiteY2" fmla="*/ 504070 h 504070"/>
                  <a:gd name="connsiteX3" fmla="*/ 977256 w 1954512"/>
                  <a:gd name="connsiteY3" fmla="*/ 0 h 504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54512" h="504070">
                    <a:moveTo>
                      <a:pt x="977256" y="0"/>
                    </a:moveTo>
                    <a:cubicBezTo>
                      <a:pt x="1516980" y="0"/>
                      <a:pt x="1954512" y="225680"/>
                      <a:pt x="1954512" y="504070"/>
                    </a:cubicBezTo>
                    <a:lnTo>
                      <a:pt x="0" y="504070"/>
                    </a:lnTo>
                    <a:cubicBezTo>
                      <a:pt x="0" y="225680"/>
                      <a:pt x="437532" y="0"/>
                      <a:pt x="977256" y="0"/>
                    </a:cubicBezTo>
                    <a:close/>
                  </a:path>
                </a:pathLst>
              </a:custGeom>
              <a:solidFill>
                <a:srgbClr val="0BB195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33" name="组合 232"/>
            <p:cNvGrpSpPr/>
            <p:nvPr/>
          </p:nvGrpSpPr>
          <p:grpSpPr>
            <a:xfrm>
              <a:off x="9366393" y="4019714"/>
              <a:ext cx="462110" cy="374488"/>
              <a:chOff x="4252504" y="2490632"/>
              <a:chExt cx="1056187" cy="855921"/>
            </a:xfrm>
            <a:solidFill>
              <a:schemeClr val="bg1">
                <a:lumMod val="75000"/>
              </a:schemeClr>
            </a:solidFill>
          </p:grpSpPr>
          <p:sp>
            <p:nvSpPr>
              <p:cNvPr id="234" name="椭圆 233"/>
              <p:cNvSpPr/>
              <p:nvPr/>
            </p:nvSpPr>
            <p:spPr>
              <a:xfrm flipH="1">
                <a:off x="4508206" y="2490632"/>
                <a:ext cx="544783" cy="54478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5" name="任意多边形 234"/>
              <p:cNvSpPr/>
              <p:nvPr/>
            </p:nvSpPr>
            <p:spPr>
              <a:xfrm flipH="1">
                <a:off x="4252504" y="3074162"/>
                <a:ext cx="1056187" cy="272391"/>
              </a:xfrm>
              <a:custGeom>
                <a:avLst/>
                <a:gdLst>
                  <a:gd name="connsiteX0" fmla="*/ 977256 w 1954512"/>
                  <a:gd name="connsiteY0" fmla="*/ 0 h 504070"/>
                  <a:gd name="connsiteX1" fmla="*/ 1954512 w 1954512"/>
                  <a:gd name="connsiteY1" fmla="*/ 504070 h 504070"/>
                  <a:gd name="connsiteX2" fmla="*/ 0 w 1954512"/>
                  <a:gd name="connsiteY2" fmla="*/ 504070 h 504070"/>
                  <a:gd name="connsiteX3" fmla="*/ 977256 w 1954512"/>
                  <a:gd name="connsiteY3" fmla="*/ 0 h 504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54512" h="504070">
                    <a:moveTo>
                      <a:pt x="977256" y="0"/>
                    </a:moveTo>
                    <a:cubicBezTo>
                      <a:pt x="1516980" y="0"/>
                      <a:pt x="1954512" y="225680"/>
                      <a:pt x="1954512" y="504070"/>
                    </a:cubicBezTo>
                    <a:lnTo>
                      <a:pt x="0" y="504070"/>
                    </a:lnTo>
                    <a:cubicBezTo>
                      <a:pt x="0" y="225680"/>
                      <a:pt x="437532" y="0"/>
                      <a:pt x="977256" y="0"/>
                    </a:cubicBezTo>
                    <a:close/>
                  </a:path>
                </a:pathLst>
              </a:cu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36" name="组合 235"/>
            <p:cNvGrpSpPr/>
            <p:nvPr/>
          </p:nvGrpSpPr>
          <p:grpSpPr>
            <a:xfrm>
              <a:off x="9366393" y="4517554"/>
              <a:ext cx="462110" cy="374488"/>
              <a:chOff x="4252504" y="2490632"/>
              <a:chExt cx="1056187" cy="855921"/>
            </a:xfrm>
            <a:solidFill>
              <a:schemeClr val="bg1">
                <a:lumMod val="75000"/>
              </a:schemeClr>
            </a:solidFill>
          </p:grpSpPr>
          <p:sp>
            <p:nvSpPr>
              <p:cNvPr id="237" name="椭圆 236"/>
              <p:cNvSpPr/>
              <p:nvPr/>
            </p:nvSpPr>
            <p:spPr>
              <a:xfrm flipH="1">
                <a:off x="4508206" y="2490632"/>
                <a:ext cx="544783" cy="54478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8" name="任意多边形 237"/>
              <p:cNvSpPr/>
              <p:nvPr/>
            </p:nvSpPr>
            <p:spPr>
              <a:xfrm flipH="1">
                <a:off x="4252504" y="3074162"/>
                <a:ext cx="1056187" cy="272391"/>
              </a:xfrm>
              <a:custGeom>
                <a:avLst/>
                <a:gdLst>
                  <a:gd name="connsiteX0" fmla="*/ 977256 w 1954512"/>
                  <a:gd name="connsiteY0" fmla="*/ 0 h 504070"/>
                  <a:gd name="connsiteX1" fmla="*/ 1954512 w 1954512"/>
                  <a:gd name="connsiteY1" fmla="*/ 504070 h 504070"/>
                  <a:gd name="connsiteX2" fmla="*/ 0 w 1954512"/>
                  <a:gd name="connsiteY2" fmla="*/ 504070 h 504070"/>
                  <a:gd name="connsiteX3" fmla="*/ 977256 w 1954512"/>
                  <a:gd name="connsiteY3" fmla="*/ 0 h 504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54512" h="504070">
                    <a:moveTo>
                      <a:pt x="977256" y="0"/>
                    </a:moveTo>
                    <a:cubicBezTo>
                      <a:pt x="1516980" y="0"/>
                      <a:pt x="1954512" y="225680"/>
                      <a:pt x="1954512" y="504070"/>
                    </a:cubicBezTo>
                    <a:lnTo>
                      <a:pt x="0" y="504070"/>
                    </a:lnTo>
                    <a:cubicBezTo>
                      <a:pt x="0" y="225680"/>
                      <a:pt x="437532" y="0"/>
                      <a:pt x="977256" y="0"/>
                    </a:cubicBezTo>
                    <a:close/>
                  </a:path>
                </a:pathLst>
              </a:cu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39" name="组合 238"/>
            <p:cNvGrpSpPr/>
            <p:nvPr/>
          </p:nvGrpSpPr>
          <p:grpSpPr>
            <a:xfrm>
              <a:off x="9366393" y="5015394"/>
              <a:ext cx="462110" cy="374488"/>
              <a:chOff x="4252504" y="2490632"/>
              <a:chExt cx="1056187" cy="855921"/>
            </a:xfrm>
            <a:solidFill>
              <a:schemeClr val="bg1">
                <a:lumMod val="75000"/>
              </a:schemeClr>
            </a:solidFill>
          </p:grpSpPr>
          <p:sp>
            <p:nvSpPr>
              <p:cNvPr id="240" name="椭圆 239"/>
              <p:cNvSpPr/>
              <p:nvPr/>
            </p:nvSpPr>
            <p:spPr>
              <a:xfrm flipH="1">
                <a:off x="4508206" y="2490632"/>
                <a:ext cx="544783" cy="54478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1" name="任意多边形 240"/>
              <p:cNvSpPr/>
              <p:nvPr/>
            </p:nvSpPr>
            <p:spPr>
              <a:xfrm flipH="1">
                <a:off x="4252504" y="3074162"/>
                <a:ext cx="1056187" cy="272391"/>
              </a:xfrm>
              <a:custGeom>
                <a:avLst/>
                <a:gdLst>
                  <a:gd name="connsiteX0" fmla="*/ 977256 w 1954512"/>
                  <a:gd name="connsiteY0" fmla="*/ 0 h 504070"/>
                  <a:gd name="connsiteX1" fmla="*/ 1954512 w 1954512"/>
                  <a:gd name="connsiteY1" fmla="*/ 504070 h 504070"/>
                  <a:gd name="connsiteX2" fmla="*/ 0 w 1954512"/>
                  <a:gd name="connsiteY2" fmla="*/ 504070 h 504070"/>
                  <a:gd name="connsiteX3" fmla="*/ 977256 w 1954512"/>
                  <a:gd name="connsiteY3" fmla="*/ 0 h 504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54512" h="504070">
                    <a:moveTo>
                      <a:pt x="977256" y="0"/>
                    </a:moveTo>
                    <a:cubicBezTo>
                      <a:pt x="1516980" y="0"/>
                      <a:pt x="1954512" y="225680"/>
                      <a:pt x="1954512" y="504070"/>
                    </a:cubicBezTo>
                    <a:lnTo>
                      <a:pt x="0" y="504070"/>
                    </a:lnTo>
                    <a:cubicBezTo>
                      <a:pt x="0" y="225680"/>
                      <a:pt x="437532" y="0"/>
                      <a:pt x="977256" y="0"/>
                    </a:cubicBezTo>
                    <a:close/>
                  </a:path>
                </a:pathLst>
              </a:cu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42" name="组合 241"/>
            <p:cNvGrpSpPr/>
            <p:nvPr/>
          </p:nvGrpSpPr>
          <p:grpSpPr>
            <a:xfrm>
              <a:off x="9836293" y="3024034"/>
              <a:ext cx="462110" cy="374488"/>
              <a:chOff x="4252504" y="2490632"/>
              <a:chExt cx="1056187" cy="855921"/>
            </a:xfrm>
          </p:grpSpPr>
          <p:sp>
            <p:nvSpPr>
              <p:cNvPr id="243" name="椭圆 242"/>
              <p:cNvSpPr/>
              <p:nvPr/>
            </p:nvSpPr>
            <p:spPr>
              <a:xfrm flipH="1">
                <a:off x="4508206" y="2490632"/>
                <a:ext cx="544783" cy="544782"/>
              </a:xfrm>
              <a:prstGeom prst="ellipse">
                <a:avLst/>
              </a:prstGeom>
              <a:solidFill>
                <a:srgbClr val="0BB19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4" name="任意多边形 243"/>
              <p:cNvSpPr/>
              <p:nvPr/>
            </p:nvSpPr>
            <p:spPr>
              <a:xfrm flipH="1">
                <a:off x="4252504" y="3074162"/>
                <a:ext cx="1056187" cy="272391"/>
              </a:xfrm>
              <a:custGeom>
                <a:avLst/>
                <a:gdLst>
                  <a:gd name="connsiteX0" fmla="*/ 977256 w 1954512"/>
                  <a:gd name="connsiteY0" fmla="*/ 0 h 504070"/>
                  <a:gd name="connsiteX1" fmla="*/ 1954512 w 1954512"/>
                  <a:gd name="connsiteY1" fmla="*/ 504070 h 504070"/>
                  <a:gd name="connsiteX2" fmla="*/ 0 w 1954512"/>
                  <a:gd name="connsiteY2" fmla="*/ 504070 h 504070"/>
                  <a:gd name="connsiteX3" fmla="*/ 977256 w 1954512"/>
                  <a:gd name="connsiteY3" fmla="*/ 0 h 504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54512" h="504070">
                    <a:moveTo>
                      <a:pt x="977256" y="0"/>
                    </a:moveTo>
                    <a:cubicBezTo>
                      <a:pt x="1516980" y="0"/>
                      <a:pt x="1954512" y="225680"/>
                      <a:pt x="1954512" y="504070"/>
                    </a:cubicBezTo>
                    <a:lnTo>
                      <a:pt x="0" y="504070"/>
                    </a:lnTo>
                    <a:cubicBezTo>
                      <a:pt x="0" y="225680"/>
                      <a:pt x="437532" y="0"/>
                      <a:pt x="977256" y="0"/>
                    </a:cubicBezTo>
                    <a:close/>
                  </a:path>
                </a:pathLst>
              </a:custGeom>
              <a:solidFill>
                <a:srgbClr val="0BB195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45" name="组合 244"/>
            <p:cNvGrpSpPr/>
            <p:nvPr/>
          </p:nvGrpSpPr>
          <p:grpSpPr>
            <a:xfrm>
              <a:off x="9836293" y="3521874"/>
              <a:ext cx="462110" cy="374488"/>
              <a:chOff x="4252504" y="2490632"/>
              <a:chExt cx="1056187" cy="855921"/>
            </a:xfrm>
          </p:grpSpPr>
          <p:sp>
            <p:nvSpPr>
              <p:cNvPr id="246" name="椭圆 245"/>
              <p:cNvSpPr/>
              <p:nvPr/>
            </p:nvSpPr>
            <p:spPr>
              <a:xfrm flipH="1">
                <a:off x="4508206" y="2490632"/>
                <a:ext cx="544783" cy="544782"/>
              </a:xfrm>
              <a:prstGeom prst="ellipse">
                <a:avLst/>
              </a:prstGeom>
              <a:solidFill>
                <a:srgbClr val="0BB19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7" name="任意多边形 246"/>
              <p:cNvSpPr/>
              <p:nvPr/>
            </p:nvSpPr>
            <p:spPr>
              <a:xfrm flipH="1">
                <a:off x="4252504" y="3074162"/>
                <a:ext cx="1056187" cy="272391"/>
              </a:xfrm>
              <a:custGeom>
                <a:avLst/>
                <a:gdLst>
                  <a:gd name="connsiteX0" fmla="*/ 977256 w 1954512"/>
                  <a:gd name="connsiteY0" fmla="*/ 0 h 504070"/>
                  <a:gd name="connsiteX1" fmla="*/ 1954512 w 1954512"/>
                  <a:gd name="connsiteY1" fmla="*/ 504070 h 504070"/>
                  <a:gd name="connsiteX2" fmla="*/ 0 w 1954512"/>
                  <a:gd name="connsiteY2" fmla="*/ 504070 h 504070"/>
                  <a:gd name="connsiteX3" fmla="*/ 977256 w 1954512"/>
                  <a:gd name="connsiteY3" fmla="*/ 0 h 504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54512" h="504070">
                    <a:moveTo>
                      <a:pt x="977256" y="0"/>
                    </a:moveTo>
                    <a:cubicBezTo>
                      <a:pt x="1516980" y="0"/>
                      <a:pt x="1954512" y="225680"/>
                      <a:pt x="1954512" y="504070"/>
                    </a:cubicBezTo>
                    <a:lnTo>
                      <a:pt x="0" y="504070"/>
                    </a:lnTo>
                    <a:cubicBezTo>
                      <a:pt x="0" y="225680"/>
                      <a:pt x="437532" y="0"/>
                      <a:pt x="977256" y="0"/>
                    </a:cubicBezTo>
                    <a:close/>
                  </a:path>
                </a:pathLst>
              </a:custGeom>
              <a:solidFill>
                <a:srgbClr val="0BB195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48" name="组合 247"/>
            <p:cNvGrpSpPr/>
            <p:nvPr/>
          </p:nvGrpSpPr>
          <p:grpSpPr>
            <a:xfrm>
              <a:off x="9836293" y="4019714"/>
              <a:ext cx="462110" cy="374488"/>
              <a:chOff x="4252504" y="2490632"/>
              <a:chExt cx="1056187" cy="855921"/>
            </a:xfrm>
            <a:solidFill>
              <a:schemeClr val="bg1">
                <a:lumMod val="75000"/>
              </a:schemeClr>
            </a:solidFill>
          </p:grpSpPr>
          <p:sp>
            <p:nvSpPr>
              <p:cNvPr id="249" name="椭圆 248"/>
              <p:cNvSpPr/>
              <p:nvPr/>
            </p:nvSpPr>
            <p:spPr>
              <a:xfrm flipH="1">
                <a:off x="4508206" y="2490632"/>
                <a:ext cx="544783" cy="54478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0" name="任意多边形 249"/>
              <p:cNvSpPr/>
              <p:nvPr/>
            </p:nvSpPr>
            <p:spPr>
              <a:xfrm flipH="1">
                <a:off x="4252504" y="3074162"/>
                <a:ext cx="1056187" cy="272391"/>
              </a:xfrm>
              <a:custGeom>
                <a:avLst/>
                <a:gdLst>
                  <a:gd name="connsiteX0" fmla="*/ 977256 w 1954512"/>
                  <a:gd name="connsiteY0" fmla="*/ 0 h 504070"/>
                  <a:gd name="connsiteX1" fmla="*/ 1954512 w 1954512"/>
                  <a:gd name="connsiteY1" fmla="*/ 504070 h 504070"/>
                  <a:gd name="connsiteX2" fmla="*/ 0 w 1954512"/>
                  <a:gd name="connsiteY2" fmla="*/ 504070 h 504070"/>
                  <a:gd name="connsiteX3" fmla="*/ 977256 w 1954512"/>
                  <a:gd name="connsiteY3" fmla="*/ 0 h 504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54512" h="504070">
                    <a:moveTo>
                      <a:pt x="977256" y="0"/>
                    </a:moveTo>
                    <a:cubicBezTo>
                      <a:pt x="1516980" y="0"/>
                      <a:pt x="1954512" y="225680"/>
                      <a:pt x="1954512" y="504070"/>
                    </a:cubicBezTo>
                    <a:lnTo>
                      <a:pt x="0" y="504070"/>
                    </a:lnTo>
                    <a:cubicBezTo>
                      <a:pt x="0" y="225680"/>
                      <a:pt x="437532" y="0"/>
                      <a:pt x="977256" y="0"/>
                    </a:cubicBezTo>
                    <a:close/>
                  </a:path>
                </a:pathLst>
              </a:cu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51" name="组合 250"/>
            <p:cNvGrpSpPr/>
            <p:nvPr/>
          </p:nvGrpSpPr>
          <p:grpSpPr>
            <a:xfrm>
              <a:off x="9836293" y="4517554"/>
              <a:ext cx="462110" cy="374488"/>
              <a:chOff x="4252504" y="2490632"/>
              <a:chExt cx="1056187" cy="855921"/>
            </a:xfrm>
            <a:solidFill>
              <a:schemeClr val="bg1">
                <a:lumMod val="75000"/>
              </a:schemeClr>
            </a:solidFill>
          </p:grpSpPr>
          <p:sp>
            <p:nvSpPr>
              <p:cNvPr id="252" name="椭圆 251"/>
              <p:cNvSpPr/>
              <p:nvPr/>
            </p:nvSpPr>
            <p:spPr>
              <a:xfrm flipH="1">
                <a:off x="4508206" y="2490632"/>
                <a:ext cx="544783" cy="54478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3" name="任意多边形 252"/>
              <p:cNvSpPr/>
              <p:nvPr/>
            </p:nvSpPr>
            <p:spPr>
              <a:xfrm flipH="1">
                <a:off x="4252504" y="3074162"/>
                <a:ext cx="1056187" cy="272391"/>
              </a:xfrm>
              <a:custGeom>
                <a:avLst/>
                <a:gdLst>
                  <a:gd name="connsiteX0" fmla="*/ 977256 w 1954512"/>
                  <a:gd name="connsiteY0" fmla="*/ 0 h 504070"/>
                  <a:gd name="connsiteX1" fmla="*/ 1954512 w 1954512"/>
                  <a:gd name="connsiteY1" fmla="*/ 504070 h 504070"/>
                  <a:gd name="connsiteX2" fmla="*/ 0 w 1954512"/>
                  <a:gd name="connsiteY2" fmla="*/ 504070 h 504070"/>
                  <a:gd name="connsiteX3" fmla="*/ 977256 w 1954512"/>
                  <a:gd name="connsiteY3" fmla="*/ 0 h 504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54512" h="504070">
                    <a:moveTo>
                      <a:pt x="977256" y="0"/>
                    </a:moveTo>
                    <a:cubicBezTo>
                      <a:pt x="1516980" y="0"/>
                      <a:pt x="1954512" y="225680"/>
                      <a:pt x="1954512" y="504070"/>
                    </a:cubicBezTo>
                    <a:lnTo>
                      <a:pt x="0" y="504070"/>
                    </a:lnTo>
                    <a:cubicBezTo>
                      <a:pt x="0" y="225680"/>
                      <a:pt x="437532" y="0"/>
                      <a:pt x="977256" y="0"/>
                    </a:cubicBezTo>
                    <a:close/>
                  </a:path>
                </a:pathLst>
              </a:cu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54" name="组合 253"/>
            <p:cNvGrpSpPr/>
            <p:nvPr/>
          </p:nvGrpSpPr>
          <p:grpSpPr>
            <a:xfrm>
              <a:off x="9836293" y="5015394"/>
              <a:ext cx="462110" cy="374488"/>
              <a:chOff x="4252504" y="2490632"/>
              <a:chExt cx="1056187" cy="855921"/>
            </a:xfrm>
            <a:solidFill>
              <a:schemeClr val="bg1">
                <a:lumMod val="75000"/>
              </a:schemeClr>
            </a:solidFill>
          </p:grpSpPr>
          <p:sp>
            <p:nvSpPr>
              <p:cNvPr id="255" name="椭圆 254"/>
              <p:cNvSpPr/>
              <p:nvPr/>
            </p:nvSpPr>
            <p:spPr>
              <a:xfrm flipH="1">
                <a:off x="4508206" y="2490632"/>
                <a:ext cx="544783" cy="54478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6" name="任意多边形 255"/>
              <p:cNvSpPr/>
              <p:nvPr/>
            </p:nvSpPr>
            <p:spPr>
              <a:xfrm flipH="1">
                <a:off x="4252504" y="3074162"/>
                <a:ext cx="1056187" cy="272391"/>
              </a:xfrm>
              <a:custGeom>
                <a:avLst/>
                <a:gdLst>
                  <a:gd name="connsiteX0" fmla="*/ 977256 w 1954512"/>
                  <a:gd name="connsiteY0" fmla="*/ 0 h 504070"/>
                  <a:gd name="connsiteX1" fmla="*/ 1954512 w 1954512"/>
                  <a:gd name="connsiteY1" fmla="*/ 504070 h 504070"/>
                  <a:gd name="connsiteX2" fmla="*/ 0 w 1954512"/>
                  <a:gd name="connsiteY2" fmla="*/ 504070 h 504070"/>
                  <a:gd name="connsiteX3" fmla="*/ 977256 w 1954512"/>
                  <a:gd name="connsiteY3" fmla="*/ 0 h 504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54512" h="504070">
                    <a:moveTo>
                      <a:pt x="977256" y="0"/>
                    </a:moveTo>
                    <a:cubicBezTo>
                      <a:pt x="1516980" y="0"/>
                      <a:pt x="1954512" y="225680"/>
                      <a:pt x="1954512" y="504070"/>
                    </a:cubicBezTo>
                    <a:lnTo>
                      <a:pt x="0" y="504070"/>
                    </a:lnTo>
                    <a:cubicBezTo>
                      <a:pt x="0" y="225680"/>
                      <a:pt x="437532" y="0"/>
                      <a:pt x="977256" y="0"/>
                    </a:cubicBezTo>
                    <a:close/>
                  </a:path>
                </a:pathLst>
              </a:cu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57" name="组合 256"/>
            <p:cNvGrpSpPr/>
            <p:nvPr/>
          </p:nvGrpSpPr>
          <p:grpSpPr>
            <a:xfrm>
              <a:off x="10306194" y="3024034"/>
              <a:ext cx="462110" cy="374488"/>
              <a:chOff x="4252504" y="2490632"/>
              <a:chExt cx="1056187" cy="855921"/>
            </a:xfrm>
          </p:grpSpPr>
          <p:sp>
            <p:nvSpPr>
              <p:cNvPr id="258" name="椭圆 257"/>
              <p:cNvSpPr/>
              <p:nvPr/>
            </p:nvSpPr>
            <p:spPr>
              <a:xfrm flipH="1">
                <a:off x="4508206" y="2490632"/>
                <a:ext cx="544783" cy="544782"/>
              </a:xfrm>
              <a:prstGeom prst="ellipse">
                <a:avLst/>
              </a:prstGeom>
              <a:solidFill>
                <a:srgbClr val="0BB19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9" name="任意多边形 258"/>
              <p:cNvSpPr/>
              <p:nvPr/>
            </p:nvSpPr>
            <p:spPr>
              <a:xfrm flipH="1">
                <a:off x="4252504" y="3074162"/>
                <a:ext cx="1056187" cy="272391"/>
              </a:xfrm>
              <a:custGeom>
                <a:avLst/>
                <a:gdLst>
                  <a:gd name="connsiteX0" fmla="*/ 977256 w 1954512"/>
                  <a:gd name="connsiteY0" fmla="*/ 0 h 504070"/>
                  <a:gd name="connsiteX1" fmla="*/ 1954512 w 1954512"/>
                  <a:gd name="connsiteY1" fmla="*/ 504070 h 504070"/>
                  <a:gd name="connsiteX2" fmla="*/ 0 w 1954512"/>
                  <a:gd name="connsiteY2" fmla="*/ 504070 h 504070"/>
                  <a:gd name="connsiteX3" fmla="*/ 977256 w 1954512"/>
                  <a:gd name="connsiteY3" fmla="*/ 0 h 504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54512" h="504070">
                    <a:moveTo>
                      <a:pt x="977256" y="0"/>
                    </a:moveTo>
                    <a:cubicBezTo>
                      <a:pt x="1516980" y="0"/>
                      <a:pt x="1954512" y="225680"/>
                      <a:pt x="1954512" y="504070"/>
                    </a:cubicBezTo>
                    <a:lnTo>
                      <a:pt x="0" y="504070"/>
                    </a:lnTo>
                    <a:cubicBezTo>
                      <a:pt x="0" y="225680"/>
                      <a:pt x="437532" y="0"/>
                      <a:pt x="977256" y="0"/>
                    </a:cubicBezTo>
                    <a:close/>
                  </a:path>
                </a:pathLst>
              </a:custGeom>
              <a:solidFill>
                <a:srgbClr val="0BB195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60" name="组合 259"/>
            <p:cNvGrpSpPr/>
            <p:nvPr/>
          </p:nvGrpSpPr>
          <p:grpSpPr>
            <a:xfrm>
              <a:off x="10306194" y="3521874"/>
              <a:ext cx="462110" cy="374488"/>
              <a:chOff x="4252504" y="2490632"/>
              <a:chExt cx="1056187" cy="855921"/>
            </a:xfrm>
            <a:solidFill>
              <a:schemeClr val="bg1">
                <a:lumMod val="75000"/>
              </a:schemeClr>
            </a:solidFill>
          </p:grpSpPr>
          <p:sp>
            <p:nvSpPr>
              <p:cNvPr id="261" name="椭圆 260"/>
              <p:cNvSpPr/>
              <p:nvPr/>
            </p:nvSpPr>
            <p:spPr>
              <a:xfrm flipH="1">
                <a:off x="4508206" y="2490632"/>
                <a:ext cx="544783" cy="54478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2" name="任意多边形 261"/>
              <p:cNvSpPr/>
              <p:nvPr/>
            </p:nvSpPr>
            <p:spPr>
              <a:xfrm flipH="1">
                <a:off x="4252504" y="3074162"/>
                <a:ext cx="1056187" cy="272391"/>
              </a:xfrm>
              <a:custGeom>
                <a:avLst/>
                <a:gdLst>
                  <a:gd name="connsiteX0" fmla="*/ 977256 w 1954512"/>
                  <a:gd name="connsiteY0" fmla="*/ 0 h 504070"/>
                  <a:gd name="connsiteX1" fmla="*/ 1954512 w 1954512"/>
                  <a:gd name="connsiteY1" fmla="*/ 504070 h 504070"/>
                  <a:gd name="connsiteX2" fmla="*/ 0 w 1954512"/>
                  <a:gd name="connsiteY2" fmla="*/ 504070 h 504070"/>
                  <a:gd name="connsiteX3" fmla="*/ 977256 w 1954512"/>
                  <a:gd name="connsiteY3" fmla="*/ 0 h 504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54512" h="504070">
                    <a:moveTo>
                      <a:pt x="977256" y="0"/>
                    </a:moveTo>
                    <a:cubicBezTo>
                      <a:pt x="1516980" y="0"/>
                      <a:pt x="1954512" y="225680"/>
                      <a:pt x="1954512" y="504070"/>
                    </a:cubicBezTo>
                    <a:lnTo>
                      <a:pt x="0" y="504070"/>
                    </a:lnTo>
                    <a:cubicBezTo>
                      <a:pt x="0" y="225680"/>
                      <a:pt x="437532" y="0"/>
                      <a:pt x="977256" y="0"/>
                    </a:cubicBezTo>
                    <a:close/>
                  </a:path>
                </a:pathLst>
              </a:cu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63" name="组合 262"/>
            <p:cNvGrpSpPr/>
            <p:nvPr/>
          </p:nvGrpSpPr>
          <p:grpSpPr>
            <a:xfrm>
              <a:off x="10306194" y="4019714"/>
              <a:ext cx="462110" cy="374488"/>
              <a:chOff x="4252504" y="2490632"/>
              <a:chExt cx="1056187" cy="855921"/>
            </a:xfrm>
            <a:solidFill>
              <a:schemeClr val="bg1">
                <a:lumMod val="75000"/>
              </a:schemeClr>
            </a:solidFill>
          </p:grpSpPr>
          <p:sp>
            <p:nvSpPr>
              <p:cNvPr id="264" name="椭圆 263"/>
              <p:cNvSpPr/>
              <p:nvPr/>
            </p:nvSpPr>
            <p:spPr>
              <a:xfrm flipH="1">
                <a:off x="4508206" y="2490632"/>
                <a:ext cx="544783" cy="54478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5" name="任意多边形 264"/>
              <p:cNvSpPr/>
              <p:nvPr/>
            </p:nvSpPr>
            <p:spPr>
              <a:xfrm flipH="1">
                <a:off x="4252504" y="3074162"/>
                <a:ext cx="1056187" cy="272391"/>
              </a:xfrm>
              <a:custGeom>
                <a:avLst/>
                <a:gdLst>
                  <a:gd name="connsiteX0" fmla="*/ 977256 w 1954512"/>
                  <a:gd name="connsiteY0" fmla="*/ 0 h 504070"/>
                  <a:gd name="connsiteX1" fmla="*/ 1954512 w 1954512"/>
                  <a:gd name="connsiteY1" fmla="*/ 504070 h 504070"/>
                  <a:gd name="connsiteX2" fmla="*/ 0 w 1954512"/>
                  <a:gd name="connsiteY2" fmla="*/ 504070 h 504070"/>
                  <a:gd name="connsiteX3" fmla="*/ 977256 w 1954512"/>
                  <a:gd name="connsiteY3" fmla="*/ 0 h 504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54512" h="504070">
                    <a:moveTo>
                      <a:pt x="977256" y="0"/>
                    </a:moveTo>
                    <a:cubicBezTo>
                      <a:pt x="1516980" y="0"/>
                      <a:pt x="1954512" y="225680"/>
                      <a:pt x="1954512" y="504070"/>
                    </a:cubicBezTo>
                    <a:lnTo>
                      <a:pt x="0" y="504070"/>
                    </a:lnTo>
                    <a:cubicBezTo>
                      <a:pt x="0" y="225680"/>
                      <a:pt x="437532" y="0"/>
                      <a:pt x="977256" y="0"/>
                    </a:cubicBezTo>
                    <a:close/>
                  </a:path>
                </a:pathLst>
              </a:cu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66" name="组合 265"/>
            <p:cNvGrpSpPr/>
            <p:nvPr/>
          </p:nvGrpSpPr>
          <p:grpSpPr>
            <a:xfrm>
              <a:off x="10306194" y="4517554"/>
              <a:ext cx="462110" cy="374488"/>
              <a:chOff x="4252504" y="2490632"/>
              <a:chExt cx="1056187" cy="855921"/>
            </a:xfrm>
            <a:solidFill>
              <a:schemeClr val="bg1">
                <a:lumMod val="75000"/>
              </a:schemeClr>
            </a:solidFill>
          </p:grpSpPr>
          <p:sp>
            <p:nvSpPr>
              <p:cNvPr id="267" name="椭圆 266"/>
              <p:cNvSpPr/>
              <p:nvPr/>
            </p:nvSpPr>
            <p:spPr>
              <a:xfrm flipH="1">
                <a:off x="4508206" y="2490632"/>
                <a:ext cx="544783" cy="54478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8" name="任意多边形 267"/>
              <p:cNvSpPr/>
              <p:nvPr/>
            </p:nvSpPr>
            <p:spPr>
              <a:xfrm flipH="1">
                <a:off x="4252504" y="3074162"/>
                <a:ext cx="1056187" cy="272391"/>
              </a:xfrm>
              <a:custGeom>
                <a:avLst/>
                <a:gdLst>
                  <a:gd name="connsiteX0" fmla="*/ 977256 w 1954512"/>
                  <a:gd name="connsiteY0" fmla="*/ 0 h 504070"/>
                  <a:gd name="connsiteX1" fmla="*/ 1954512 w 1954512"/>
                  <a:gd name="connsiteY1" fmla="*/ 504070 h 504070"/>
                  <a:gd name="connsiteX2" fmla="*/ 0 w 1954512"/>
                  <a:gd name="connsiteY2" fmla="*/ 504070 h 504070"/>
                  <a:gd name="connsiteX3" fmla="*/ 977256 w 1954512"/>
                  <a:gd name="connsiteY3" fmla="*/ 0 h 504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54512" h="504070">
                    <a:moveTo>
                      <a:pt x="977256" y="0"/>
                    </a:moveTo>
                    <a:cubicBezTo>
                      <a:pt x="1516980" y="0"/>
                      <a:pt x="1954512" y="225680"/>
                      <a:pt x="1954512" y="504070"/>
                    </a:cubicBezTo>
                    <a:lnTo>
                      <a:pt x="0" y="504070"/>
                    </a:lnTo>
                    <a:cubicBezTo>
                      <a:pt x="0" y="225680"/>
                      <a:pt x="437532" y="0"/>
                      <a:pt x="977256" y="0"/>
                    </a:cubicBezTo>
                    <a:close/>
                  </a:path>
                </a:pathLst>
              </a:cu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69" name="组合 268"/>
            <p:cNvGrpSpPr/>
            <p:nvPr/>
          </p:nvGrpSpPr>
          <p:grpSpPr>
            <a:xfrm>
              <a:off x="10306194" y="5026584"/>
              <a:ext cx="462110" cy="374488"/>
              <a:chOff x="4252504" y="2490632"/>
              <a:chExt cx="1056187" cy="855921"/>
            </a:xfrm>
            <a:solidFill>
              <a:schemeClr val="bg1">
                <a:lumMod val="75000"/>
              </a:schemeClr>
            </a:solidFill>
          </p:grpSpPr>
          <p:sp>
            <p:nvSpPr>
              <p:cNvPr id="270" name="椭圆 269"/>
              <p:cNvSpPr/>
              <p:nvPr/>
            </p:nvSpPr>
            <p:spPr>
              <a:xfrm flipH="1">
                <a:off x="4508206" y="2490632"/>
                <a:ext cx="544783" cy="54478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1" name="任意多边形 270"/>
              <p:cNvSpPr/>
              <p:nvPr/>
            </p:nvSpPr>
            <p:spPr>
              <a:xfrm flipH="1">
                <a:off x="4252504" y="3074162"/>
                <a:ext cx="1056187" cy="272391"/>
              </a:xfrm>
              <a:custGeom>
                <a:avLst/>
                <a:gdLst>
                  <a:gd name="connsiteX0" fmla="*/ 977256 w 1954512"/>
                  <a:gd name="connsiteY0" fmla="*/ 0 h 504070"/>
                  <a:gd name="connsiteX1" fmla="*/ 1954512 w 1954512"/>
                  <a:gd name="connsiteY1" fmla="*/ 504070 h 504070"/>
                  <a:gd name="connsiteX2" fmla="*/ 0 w 1954512"/>
                  <a:gd name="connsiteY2" fmla="*/ 504070 h 504070"/>
                  <a:gd name="connsiteX3" fmla="*/ 977256 w 1954512"/>
                  <a:gd name="connsiteY3" fmla="*/ 0 h 504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54512" h="504070">
                    <a:moveTo>
                      <a:pt x="977256" y="0"/>
                    </a:moveTo>
                    <a:cubicBezTo>
                      <a:pt x="1516980" y="0"/>
                      <a:pt x="1954512" y="225680"/>
                      <a:pt x="1954512" y="504070"/>
                    </a:cubicBezTo>
                    <a:lnTo>
                      <a:pt x="0" y="504070"/>
                    </a:lnTo>
                    <a:cubicBezTo>
                      <a:pt x="0" y="225680"/>
                      <a:pt x="437532" y="0"/>
                      <a:pt x="977256" y="0"/>
                    </a:cubicBezTo>
                    <a:close/>
                  </a:path>
                </a:pathLst>
              </a:cu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272" name="文本框 271"/>
          <p:cNvSpPr txBox="1"/>
          <p:nvPr/>
        </p:nvSpPr>
        <p:spPr>
          <a:xfrm>
            <a:off x="930025" y="161364"/>
            <a:ext cx="3647152" cy="92333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5400" dirty="0">
                <a:solidFill>
                  <a:srgbClr val="0BB195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说</a:t>
            </a:r>
            <a:r>
              <a:rPr lang="zh-CN" altLang="en-US" sz="5400" dirty="0" smtClean="0">
                <a:solidFill>
                  <a:srgbClr val="0BB195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点儿</a:t>
            </a:r>
            <a:r>
              <a:rPr lang="zh-CN" altLang="en-US" sz="54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什么</a:t>
            </a:r>
            <a:endParaRPr lang="zh-CN" altLang="en-US" sz="54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cxnSp>
        <p:nvCxnSpPr>
          <p:cNvPr id="273" name="直接连接符 272"/>
          <p:cNvCxnSpPr/>
          <p:nvPr/>
        </p:nvCxnSpPr>
        <p:spPr>
          <a:xfrm>
            <a:off x="1129344" y="1316854"/>
            <a:ext cx="670560" cy="0"/>
          </a:xfrm>
          <a:prstGeom prst="line">
            <a:avLst/>
          </a:prstGeom>
          <a:ln w="76200">
            <a:solidFill>
              <a:srgbClr val="0BB195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4" name="文本框 14"/>
          <p:cNvSpPr txBox="1"/>
          <p:nvPr/>
        </p:nvSpPr>
        <p:spPr>
          <a:xfrm>
            <a:off x="1013331" y="1582480"/>
            <a:ext cx="3981174" cy="64633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然后，我觉得，你可以在这里写点儿简单的介绍什么的，这样看起来也美观</a:t>
            </a:r>
            <a:r>
              <a:rPr lang="en-US" altLang="zh-CN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……</a:t>
            </a:r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再然后，可以写点</a:t>
            </a:r>
            <a:r>
              <a:rPr lang="en-US" altLang="zh-CN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Slogan</a:t>
            </a:r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，比如：</a:t>
            </a:r>
          </a:p>
          <a:p>
            <a:endParaRPr lang="zh-CN" altLang="en-US" sz="1200" dirty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pic>
        <p:nvPicPr>
          <p:cNvPr id="275" name="图片 274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artisticPhotocopy/>
                    </a14:imgEffect>
                  </a14:imgLayer>
                </a14:imgProps>
              </a:ext>
            </a:extLst>
          </a:blip>
          <a:srcRect l="54779" t="24728" r="29798" b="57553"/>
          <a:stretch/>
        </p:blipFill>
        <p:spPr>
          <a:xfrm>
            <a:off x="-100490" y="-70796"/>
            <a:ext cx="1030515" cy="1132114"/>
          </a:xfrm>
          <a:prstGeom prst="rect">
            <a:avLst/>
          </a:prstGeom>
          <a:noFill/>
          <a:effectLst/>
        </p:spPr>
      </p:pic>
      <p:pic>
        <p:nvPicPr>
          <p:cNvPr id="276" name="图片 275"/>
          <p:cNvPicPr>
            <a:picLocks noChangeAspect="1"/>
          </p:cNvPicPr>
          <p:nvPr/>
        </p:nvPicPr>
        <p:blipFill rotWithShape="1">
          <a:blip r:embed="rId2" cstate="print"/>
          <a:srcRect l="54779" t="24728" r="29798" b="57553"/>
          <a:stretch/>
        </p:blipFill>
        <p:spPr>
          <a:xfrm rot="10800000">
            <a:off x="4624986" y="17542"/>
            <a:ext cx="1030515" cy="1132114"/>
          </a:xfrm>
          <a:prstGeom prst="rect">
            <a:avLst/>
          </a:prstGeom>
          <a:noFill/>
          <a:effectLst/>
        </p:spPr>
      </p:pic>
      <p:sp>
        <p:nvSpPr>
          <p:cNvPr id="277" name="文本框 14"/>
          <p:cNvSpPr txBox="1"/>
          <p:nvPr/>
        </p:nvSpPr>
        <p:spPr>
          <a:xfrm>
            <a:off x="1235778" y="5956913"/>
            <a:ext cx="29747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然后，我觉得，你可以在这里写点儿简单的介绍什么的，这样看起来也美观</a:t>
            </a:r>
            <a:r>
              <a:rPr lang="en-US" altLang="zh-CN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……</a:t>
            </a:r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再然后，可以写点</a:t>
            </a:r>
            <a:r>
              <a:rPr lang="en-US" altLang="zh-CN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Slogan</a:t>
            </a:r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，比如：</a:t>
            </a:r>
          </a:p>
          <a:p>
            <a:pPr algn="ctr"/>
            <a:endParaRPr lang="zh-CN" altLang="en-US" sz="1200" dirty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78" name="文本框 277"/>
          <p:cNvSpPr txBox="1"/>
          <p:nvPr/>
        </p:nvSpPr>
        <p:spPr>
          <a:xfrm>
            <a:off x="2058597" y="5455644"/>
            <a:ext cx="13290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rgbClr val="0BB195"/>
                </a:solidFill>
              </a:rPr>
              <a:t>Something</a:t>
            </a:r>
            <a:endParaRPr lang="zh-CN" altLang="en-US" sz="2000" b="1" dirty="0">
              <a:solidFill>
                <a:srgbClr val="0BB195"/>
              </a:solidFill>
            </a:endParaRPr>
          </a:p>
        </p:txBody>
      </p:sp>
      <p:cxnSp>
        <p:nvCxnSpPr>
          <p:cNvPr id="280" name="直接连接符 279"/>
          <p:cNvCxnSpPr/>
          <p:nvPr/>
        </p:nvCxnSpPr>
        <p:spPr>
          <a:xfrm>
            <a:off x="1548387" y="5885335"/>
            <a:ext cx="2349501" cy="0"/>
          </a:xfrm>
          <a:prstGeom prst="line">
            <a:avLst/>
          </a:prstGeom>
          <a:ln>
            <a:solidFill>
              <a:srgbClr val="0BB19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4" name="等腰三角形 283"/>
          <p:cNvSpPr/>
          <p:nvPr/>
        </p:nvSpPr>
        <p:spPr>
          <a:xfrm rot="10800000">
            <a:off x="2663793" y="5065976"/>
            <a:ext cx="358023" cy="400110"/>
          </a:xfrm>
          <a:prstGeom prst="triangle">
            <a:avLst/>
          </a:prstGeom>
          <a:solidFill>
            <a:srgbClr val="0BB1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5" name="文本框 14"/>
          <p:cNvSpPr txBox="1"/>
          <p:nvPr/>
        </p:nvSpPr>
        <p:spPr>
          <a:xfrm>
            <a:off x="4475852" y="5956913"/>
            <a:ext cx="29747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然后，我觉得，你可以在这里写点儿简单的介绍什么的，这样看起来也美观</a:t>
            </a:r>
            <a:r>
              <a:rPr lang="en-US" altLang="zh-CN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……</a:t>
            </a:r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再然后，可以写点</a:t>
            </a:r>
            <a:r>
              <a:rPr lang="en-US" altLang="zh-CN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Slogan</a:t>
            </a:r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，比如：</a:t>
            </a:r>
          </a:p>
          <a:p>
            <a:pPr algn="ctr"/>
            <a:endParaRPr lang="zh-CN" altLang="en-US" sz="1200" dirty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86" name="文本框 285"/>
          <p:cNvSpPr txBox="1"/>
          <p:nvPr/>
        </p:nvSpPr>
        <p:spPr>
          <a:xfrm>
            <a:off x="5298671" y="5455644"/>
            <a:ext cx="13290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rgbClr val="0BB195"/>
                </a:solidFill>
              </a:rPr>
              <a:t>Something</a:t>
            </a:r>
            <a:endParaRPr lang="zh-CN" altLang="en-US" sz="2000" b="1" dirty="0">
              <a:solidFill>
                <a:srgbClr val="0BB195"/>
              </a:solidFill>
            </a:endParaRPr>
          </a:p>
        </p:txBody>
      </p:sp>
      <p:cxnSp>
        <p:nvCxnSpPr>
          <p:cNvPr id="287" name="直接连接符 286"/>
          <p:cNvCxnSpPr/>
          <p:nvPr/>
        </p:nvCxnSpPr>
        <p:spPr>
          <a:xfrm>
            <a:off x="4788461" y="5885335"/>
            <a:ext cx="2349501" cy="0"/>
          </a:xfrm>
          <a:prstGeom prst="line">
            <a:avLst/>
          </a:prstGeom>
          <a:ln>
            <a:solidFill>
              <a:srgbClr val="0BB19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8" name="等腰三角形 287"/>
          <p:cNvSpPr/>
          <p:nvPr/>
        </p:nvSpPr>
        <p:spPr>
          <a:xfrm rot="10800000">
            <a:off x="5903867" y="5065976"/>
            <a:ext cx="358023" cy="400110"/>
          </a:xfrm>
          <a:prstGeom prst="triangle">
            <a:avLst/>
          </a:prstGeom>
          <a:solidFill>
            <a:srgbClr val="0BB1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9" name="文本框 14"/>
          <p:cNvSpPr txBox="1"/>
          <p:nvPr/>
        </p:nvSpPr>
        <p:spPr>
          <a:xfrm>
            <a:off x="7793584" y="5956913"/>
            <a:ext cx="29747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然后，我觉得，你可以在这里写点儿简单的介绍什么的，这样看起来也美观</a:t>
            </a:r>
            <a:r>
              <a:rPr lang="en-US" altLang="zh-CN" sz="120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……</a:t>
            </a:r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再然后，可以写点</a:t>
            </a:r>
            <a:r>
              <a:rPr lang="en-US" altLang="zh-CN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Slogan</a:t>
            </a:r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，比如：</a:t>
            </a:r>
          </a:p>
          <a:p>
            <a:pPr algn="ctr"/>
            <a:endParaRPr lang="zh-CN" altLang="en-US" sz="1200" dirty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90" name="文本框 289"/>
          <p:cNvSpPr txBox="1"/>
          <p:nvPr/>
        </p:nvSpPr>
        <p:spPr>
          <a:xfrm>
            <a:off x="8616403" y="5455644"/>
            <a:ext cx="13290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rgbClr val="0BB195"/>
                </a:solidFill>
              </a:rPr>
              <a:t>Something</a:t>
            </a:r>
            <a:endParaRPr lang="zh-CN" altLang="en-US" sz="2000" b="1" dirty="0">
              <a:solidFill>
                <a:srgbClr val="0BB195"/>
              </a:solidFill>
            </a:endParaRPr>
          </a:p>
        </p:txBody>
      </p:sp>
      <p:cxnSp>
        <p:nvCxnSpPr>
          <p:cNvPr id="291" name="直接连接符 290"/>
          <p:cNvCxnSpPr/>
          <p:nvPr/>
        </p:nvCxnSpPr>
        <p:spPr>
          <a:xfrm>
            <a:off x="8106193" y="5885335"/>
            <a:ext cx="2349501" cy="0"/>
          </a:xfrm>
          <a:prstGeom prst="line">
            <a:avLst/>
          </a:prstGeom>
          <a:ln>
            <a:solidFill>
              <a:srgbClr val="0BB19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2" name="等腰三角形 291"/>
          <p:cNvSpPr/>
          <p:nvPr/>
        </p:nvSpPr>
        <p:spPr>
          <a:xfrm rot="10800000">
            <a:off x="9221599" y="5065976"/>
            <a:ext cx="358023" cy="400110"/>
          </a:xfrm>
          <a:prstGeom prst="triangle">
            <a:avLst/>
          </a:prstGeom>
          <a:solidFill>
            <a:srgbClr val="0BB1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630469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687754" y="656492"/>
            <a:ext cx="10816493" cy="504093"/>
            <a:chOff x="679938" y="656492"/>
            <a:chExt cx="10816493" cy="504093"/>
          </a:xfrm>
          <a:solidFill>
            <a:srgbClr val="69809F"/>
          </a:solidFill>
        </p:grpSpPr>
        <p:sp>
          <p:nvSpPr>
            <p:cNvPr id="5" name="椭圆 4"/>
            <p:cNvSpPr/>
            <p:nvPr/>
          </p:nvSpPr>
          <p:spPr>
            <a:xfrm>
              <a:off x="6799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14165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2153138" y="656492"/>
              <a:ext cx="504093" cy="504093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28897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36263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4362938" y="656492"/>
              <a:ext cx="504093" cy="504093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50995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58361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65727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73093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椭圆 14"/>
            <p:cNvSpPr/>
            <p:nvPr/>
          </p:nvSpPr>
          <p:spPr>
            <a:xfrm>
              <a:off x="80459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8782538" y="656492"/>
              <a:ext cx="504093" cy="504093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95191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102557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椭圆 18"/>
            <p:cNvSpPr/>
            <p:nvPr/>
          </p:nvSpPr>
          <p:spPr>
            <a:xfrm>
              <a:off x="109923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6799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1056054" y="1266092"/>
            <a:ext cx="10079893" cy="504093"/>
            <a:chOff x="1416538" y="656492"/>
            <a:chExt cx="10079893" cy="504093"/>
          </a:xfrm>
          <a:solidFill>
            <a:srgbClr val="69809F"/>
          </a:solidFill>
        </p:grpSpPr>
        <p:sp>
          <p:nvSpPr>
            <p:cNvPr id="22" name="椭圆 21"/>
            <p:cNvSpPr/>
            <p:nvPr/>
          </p:nvSpPr>
          <p:spPr>
            <a:xfrm>
              <a:off x="1416538" y="656492"/>
              <a:ext cx="504093" cy="504093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椭圆 22"/>
            <p:cNvSpPr/>
            <p:nvPr/>
          </p:nvSpPr>
          <p:spPr>
            <a:xfrm>
              <a:off x="2153138" y="656492"/>
              <a:ext cx="504093" cy="504093"/>
            </a:xfrm>
            <a:prstGeom prst="ellipse">
              <a:avLst/>
            </a:prstGeom>
            <a:solidFill>
              <a:srgbClr val="69809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椭圆 23"/>
            <p:cNvSpPr/>
            <p:nvPr/>
          </p:nvSpPr>
          <p:spPr>
            <a:xfrm>
              <a:off x="28897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椭圆 24"/>
            <p:cNvSpPr/>
            <p:nvPr/>
          </p:nvSpPr>
          <p:spPr>
            <a:xfrm>
              <a:off x="36263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椭圆 25"/>
            <p:cNvSpPr/>
            <p:nvPr/>
          </p:nvSpPr>
          <p:spPr>
            <a:xfrm>
              <a:off x="43629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椭圆 26"/>
            <p:cNvSpPr/>
            <p:nvPr/>
          </p:nvSpPr>
          <p:spPr>
            <a:xfrm>
              <a:off x="5099538" y="656492"/>
              <a:ext cx="504093" cy="504093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>
            <a:xfrm>
              <a:off x="5836138" y="656492"/>
              <a:ext cx="504093" cy="504093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椭圆 28"/>
            <p:cNvSpPr/>
            <p:nvPr/>
          </p:nvSpPr>
          <p:spPr>
            <a:xfrm>
              <a:off x="65727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椭圆 29"/>
            <p:cNvSpPr/>
            <p:nvPr/>
          </p:nvSpPr>
          <p:spPr>
            <a:xfrm>
              <a:off x="73093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椭圆 30"/>
            <p:cNvSpPr/>
            <p:nvPr/>
          </p:nvSpPr>
          <p:spPr>
            <a:xfrm>
              <a:off x="80459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87825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椭圆 32"/>
            <p:cNvSpPr/>
            <p:nvPr/>
          </p:nvSpPr>
          <p:spPr>
            <a:xfrm>
              <a:off x="95191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椭圆 33"/>
            <p:cNvSpPr/>
            <p:nvPr/>
          </p:nvSpPr>
          <p:spPr>
            <a:xfrm>
              <a:off x="102557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椭圆 34"/>
            <p:cNvSpPr/>
            <p:nvPr/>
          </p:nvSpPr>
          <p:spPr>
            <a:xfrm>
              <a:off x="10992338" y="656492"/>
              <a:ext cx="504093" cy="504093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1056052" y="5088792"/>
            <a:ext cx="10079893" cy="504093"/>
            <a:chOff x="1416538" y="656492"/>
            <a:chExt cx="10079893" cy="504093"/>
          </a:xfrm>
          <a:solidFill>
            <a:srgbClr val="69809F"/>
          </a:solidFill>
        </p:grpSpPr>
        <p:sp>
          <p:nvSpPr>
            <p:cNvPr id="38" name="椭圆 37"/>
            <p:cNvSpPr/>
            <p:nvPr/>
          </p:nvSpPr>
          <p:spPr>
            <a:xfrm>
              <a:off x="14165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椭圆 38"/>
            <p:cNvSpPr/>
            <p:nvPr/>
          </p:nvSpPr>
          <p:spPr>
            <a:xfrm>
              <a:off x="21531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椭圆 39"/>
            <p:cNvSpPr/>
            <p:nvPr/>
          </p:nvSpPr>
          <p:spPr>
            <a:xfrm>
              <a:off x="28897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椭圆 40"/>
            <p:cNvSpPr/>
            <p:nvPr/>
          </p:nvSpPr>
          <p:spPr>
            <a:xfrm>
              <a:off x="36263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椭圆 41"/>
            <p:cNvSpPr/>
            <p:nvPr/>
          </p:nvSpPr>
          <p:spPr>
            <a:xfrm>
              <a:off x="43629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椭圆 42"/>
            <p:cNvSpPr/>
            <p:nvPr/>
          </p:nvSpPr>
          <p:spPr>
            <a:xfrm>
              <a:off x="5099538" y="656492"/>
              <a:ext cx="504093" cy="504093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椭圆 43"/>
            <p:cNvSpPr/>
            <p:nvPr/>
          </p:nvSpPr>
          <p:spPr>
            <a:xfrm>
              <a:off x="58361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椭圆 44"/>
            <p:cNvSpPr/>
            <p:nvPr/>
          </p:nvSpPr>
          <p:spPr>
            <a:xfrm>
              <a:off x="65727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椭圆 45"/>
            <p:cNvSpPr/>
            <p:nvPr/>
          </p:nvSpPr>
          <p:spPr>
            <a:xfrm>
              <a:off x="73093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椭圆 46"/>
            <p:cNvSpPr/>
            <p:nvPr/>
          </p:nvSpPr>
          <p:spPr>
            <a:xfrm>
              <a:off x="80459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椭圆 47"/>
            <p:cNvSpPr/>
            <p:nvPr/>
          </p:nvSpPr>
          <p:spPr>
            <a:xfrm>
              <a:off x="87825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椭圆 48"/>
            <p:cNvSpPr/>
            <p:nvPr/>
          </p:nvSpPr>
          <p:spPr>
            <a:xfrm>
              <a:off x="9519138" y="656492"/>
              <a:ext cx="504093" cy="504093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椭圆 49"/>
            <p:cNvSpPr/>
            <p:nvPr/>
          </p:nvSpPr>
          <p:spPr>
            <a:xfrm>
              <a:off x="102557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椭圆 50"/>
            <p:cNvSpPr/>
            <p:nvPr/>
          </p:nvSpPr>
          <p:spPr>
            <a:xfrm>
              <a:off x="109923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687752" y="5698392"/>
            <a:ext cx="10816493" cy="504093"/>
            <a:chOff x="679938" y="656492"/>
            <a:chExt cx="10816493" cy="504093"/>
          </a:xfrm>
          <a:solidFill>
            <a:srgbClr val="69809F"/>
          </a:solidFill>
        </p:grpSpPr>
        <p:sp>
          <p:nvSpPr>
            <p:cNvPr id="53" name="椭圆 52"/>
            <p:cNvSpPr/>
            <p:nvPr/>
          </p:nvSpPr>
          <p:spPr>
            <a:xfrm>
              <a:off x="6799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椭圆 53"/>
            <p:cNvSpPr/>
            <p:nvPr/>
          </p:nvSpPr>
          <p:spPr>
            <a:xfrm>
              <a:off x="1416538" y="656492"/>
              <a:ext cx="504093" cy="504093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椭圆 54"/>
            <p:cNvSpPr/>
            <p:nvPr/>
          </p:nvSpPr>
          <p:spPr>
            <a:xfrm>
              <a:off x="21531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椭圆 55"/>
            <p:cNvSpPr/>
            <p:nvPr/>
          </p:nvSpPr>
          <p:spPr>
            <a:xfrm>
              <a:off x="28897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椭圆 56"/>
            <p:cNvSpPr/>
            <p:nvPr/>
          </p:nvSpPr>
          <p:spPr>
            <a:xfrm>
              <a:off x="3626338" y="656492"/>
              <a:ext cx="504093" cy="504093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椭圆 57"/>
            <p:cNvSpPr/>
            <p:nvPr/>
          </p:nvSpPr>
          <p:spPr>
            <a:xfrm>
              <a:off x="43629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椭圆 58"/>
            <p:cNvSpPr/>
            <p:nvPr/>
          </p:nvSpPr>
          <p:spPr>
            <a:xfrm>
              <a:off x="50995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椭圆 59"/>
            <p:cNvSpPr/>
            <p:nvPr/>
          </p:nvSpPr>
          <p:spPr>
            <a:xfrm>
              <a:off x="58361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椭圆 60"/>
            <p:cNvSpPr/>
            <p:nvPr/>
          </p:nvSpPr>
          <p:spPr>
            <a:xfrm>
              <a:off x="65727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椭圆 61"/>
            <p:cNvSpPr/>
            <p:nvPr/>
          </p:nvSpPr>
          <p:spPr>
            <a:xfrm>
              <a:off x="7309338" y="656492"/>
              <a:ext cx="504093" cy="504093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椭圆 62"/>
            <p:cNvSpPr/>
            <p:nvPr/>
          </p:nvSpPr>
          <p:spPr>
            <a:xfrm>
              <a:off x="80459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椭圆 63"/>
            <p:cNvSpPr/>
            <p:nvPr/>
          </p:nvSpPr>
          <p:spPr>
            <a:xfrm>
              <a:off x="8782538" y="656492"/>
              <a:ext cx="504093" cy="504093"/>
            </a:xfrm>
            <a:prstGeom prst="ellipse">
              <a:avLst/>
            </a:prstGeom>
            <a:solidFill>
              <a:srgbClr val="0BB1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椭圆 64"/>
            <p:cNvSpPr/>
            <p:nvPr/>
          </p:nvSpPr>
          <p:spPr>
            <a:xfrm>
              <a:off x="95191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椭圆 65"/>
            <p:cNvSpPr/>
            <p:nvPr/>
          </p:nvSpPr>
          <p:spPr>
            <a:xfrm>
              <a:off x="102557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椭圆 66"/>
            <p:cNvSpPr/>
            <p:nvPr/>
          </p:nvSpPr>
          <p:spPr>
            <a:xfrm>
              <a:off x="109923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椭圆 67"/>
            <p:cNvSpPr/>
            <p:nvPr/>
          </p:nvSpPr>
          <p:spPr>
            <a:xfrm>
              <a:off x="679938" y="656492"/>
              <a:ext cx="504093" cy="50409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1" name="文本框 70"/>
          <p:cNvSpPr txBox="1"/>
          <p:nvPr/>
        </p:nvSpPr>
        <p:spPr>
          <a:xfrm>
            <a:off x="7685455" y="4017527"/>
            <a:ext cx="36471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说</a:t>
            </a:r>
            <a:r>
              <a:rPr lang="zh-CN" altLang="en-US" sz="54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点儿什么</a:t>
            </a:r>
            <a:endParaRPr lang="zh-CN" altLang="en-US" sz="54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72" name="文本框 71"/>
          <p:cNvSpPr txBox="1"/>
          <p:nvPr/>
        </p:nvSpPr>
        <p:spPr>
          <a:xfrm>
            <a:off x="8467971" y="1160585"/>
            <a:ext cx="1885453" cy="37702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3900" b="1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2</a:t>
            </a:r>
            <a:endParaRPr lang="zh-CN" altLang="en-US" sz="23900" b="1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17989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</TotalTime>
  <Words>4027</Words>
  <Application>Microsoft Office PowerPoint</Application>
  <PresentationFormat>自定义</PresentationFormat>
  <Paragraphs>240</Paragraphs>
  <Slides>23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24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Abel</dc:creator>
  <cp:lastModifiedBy>Administrator</cp:lastModifiedBy>
  <cp:revision>54</cp:revision>
  <dcterms:created xsi:type="dcterms:W3CDTF">2015-02-14T06:31:29Z</dcterms:created>
  <dcterms:modified xsi:type="dcterms:W3CDTF">2015-03-02T01:54:54Z</dcterms:modified>
</cp:coreProperties>
</file>