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2" r:id="rId5"/>
    <p:sldId id="263" r:id="rId6"/>
    <p:sldId id="264" r:id="rId7"/>
    <p:sldId id="265" r:id="rId8"/>
    <p:sldId id="266" r:id="rId9"/>
    <p:sldId id="267" r:id="rId10"/>
    <p:sldId id="268" r:id="rId11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EA718A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130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03688C-0A6B-4249-93E1-460235964174}" type="datetimeFigureOut">
              <a:rPr lang="zh-CN" altLang="en-US"/>
              <a:pPr>
                <a:defRPr/>
              </a:pPr>
              <a:t>2015/3/3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C15ECC-2957-4C25-A64D-2AA5580BD3B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F55C8B-FD5D-464A-9A05-8431E2A51297}" type="datetimeFigureOut">
              <a:rPr lang="zh-CN" altLang="en-US"/>
              <a:pPr>
                <a:defRPr/>
              </a:pPr>
              <a:t>2015/3/3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CF60E6-9EBF-48AC-84E4-E3DB06CB748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E7C525-AFB4-41AB-B75F-07604E86922B}" type="datetimeFigureOut">
              <a:rPr lang="zh-CN" altLang="en-US"/>
              <a:pPr>
                <a:defRPr/>
              </a:pPr>
              <a:t>2015/3/3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AFF123-88D9-431D-A8AF-A338294F008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FDD64A-DF5E-4913-901B-1FFCD8433AD2}" type="datetimeFigureOut">
              <a:rPr lang="zh-CN" altLang="en-US"/>
              <a:pPr>
                <a:defRPr/>
              </a:pPr>
              <a:t>2015/3/3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9693A0-DCF6-4BA1-BBD7-FC1240EB150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4AED1B-3F45-4A19-8A7E-99E846A5CCE7}" type="datetimeFigureOut">
              <a:rPr lang="zh-CN" altLang="en-US"/>
              <a:pPr>
                <a:defRPr/>
              </a:pPr>
              <a:t>2015/3/3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EB946F-AE54-4758-B4D8-067B344D492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8F9320-A862-46F4-9982-F2F6AFCAFFF5}" type="datetimeFigureOut">
              <a:rPr lang="zh-CN" altLang="en-US"/>
              <a:pPr>
                <a:defRPr/>
              </a:pPr>
              <a:t>2015/3/3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1A6CC0-E2B5-448E-83F6-58A0BD86CE3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924BBB-A20E-490B-BA71-AB1C60CD1213}" type="datetimeFigureOut">
              <a:rPr lang="zh-CN" altLang="en-US"/>
              <a:pPr>
                <a:defRPr/>
              </a:pPr>
              <a:t>2015/3/3</a:t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78C7AF-0A7A-4318-A560-22736544E1B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511069-109D-468F-97F1-7569F8CE1830}" type="datetimeFigureOut">
              <a:rPr lang="zh-CN" altLang="en-US"/>
              <a:pPr>
                <a:defRPr/>
              </a:pPr>
              <a:t>2015/3/3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0E710F-7469-44B3-BF02-EF05CF67F63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326E13-9BD6-4256-9C36-F59DA1822D3F}" type="datetimeFigureOut">
              <a:rPr lang="zh-CN" altLang="en-US"/>
              <a:pPr>
                <a:defRPr/>
              </a:pPr>
              <a:t>2015/3/3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50DD28-095D-4214-8DAB-4C523F3C0B3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D39D19-61BB-41C1-B1CD-F01ACCF70719}" type="datetimeFigureOut">
              <a:rPr lang="zh-CN" altLang="en-US"/>
              <a:pPr>
                <a:defRPr/>
              </a:pPr>
              <a:t>2015/3/3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16854C-BE1B-44C4-8F32-35A7992211D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8D8695-B036-4CAD-9BEB-31AA0D3579C0}" type="datetimeFigureOut">
              <a:rPr lang="zh-CN" altLang="en-US"/>
              <a:pPr>
                <a:defRPr/>
              </a:pPr>
              <a:t>2015/3/3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C5055D-D679-4F3F-8F6F-D69142D20B5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8BAF0531-E71A-4676-9A3E-E742C74E02B6}" type="datetimeFigureOut">
              <a:rPr lang="zh-CN" altLang="en-US"/>
              <a:pPr>
                <a:defRPr/>
              </a:pPr>
              <a:t>2015/3/3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3B66FBE-1901-436C-BAB4-59982A9973C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Box 3"/>
          <p:cNvSpPr txBox="1">
            <a:spLocks noChangeArrowheads="1"/>
          </p:cNvSpPr>
          <p:nvPr/>
        </p:nvSpPr>
        <p:spPr bwMode="auto">
          <a:xfrm>
            <a:off x="4214813" y="4862513"/>
            <a:ext cx="5286375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5400">
                <a:latin typeface="Calibri" pitchFamily="34" charset="0"/>
              </a:rPr>
              <a:t>POWEPOINT</a:t>
            </a:r>
            <a:endParaRPr lang="zh-CN" altLang="en-US" sz="5400">
              <a:latin typeface="Calibri" pitchFamily="34" charset="0"/>
            </a:endParaRPr>
          </a:p>
        </p:txBody>
      </p:sp>
      <p:sp>
        <p:nvSpPr>
          <p:cNvPr id="13315" name="TextBox 4"/>
          <p:cNvSpPr txBox="1">
            <a:spLocks noChangeArrowheads="1"/>
          </p:cNvSpPr>
          <p:nvPr/>
        </p:nvSpPr>
        <p:spPr bwMode="auto">
          <a:xfrm>
            <a:off x="4857750" y="5692775"/>
            <a:ext cx="414337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1400">
                <a:latin typeface="微软雅黑" pitchFamily="34" charset="-122"/>
                <a:ea typeface="微软雅黑" pitchFamily="34" charset="-122"/>
              </a:rPr>
              <a:t>适用于简约特色主题及相关类别演示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矩形 8"/>
          <p:cNvSpPr>
            <a:spLocks noChangeArrowheads="1"/>
          </p:cNvSpPr>
          <p:nvPr/>
        </p:nvSpPr>
        <p:spPr bwMode="auto">
          <a:xfrm>
            <a:off x="182563" y="71438"/>
            <a:ext cx="203200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36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22531" name="矩形 9"/>
          <p:cNvSpPr>
            <a:spLocks noChangeArrowheads="1"/>
          </p:cNvSpPr>
          <p:nvPr/>
        </p:nvSpPr>
        <p:spPr bwMode="auto">
          <a:xfrm>
            <a:off x="2857500" y="4214813"/>
            <a:ext cx="157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22532" name="矩形 7"/>
          <p:cNvSpPr>
            <a:spLocks noChangeArrowheads="1"/>
          </p:cNvSpPr>
          <p:nvPr/>
        </p:nvSpPr>
        <p:spPr bwMode="auto">
          <a:xfrm>
            <a:off x="2714625" y="2428875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22533" name="矩形 9"/>
          <p:cNvSpPr>
            <a:spLocks noChangeArrowheads="1"/>
          </p:cNvSpPr>
          <p:nvPr/>
        </p:nvSpPr>
        <p:spPr bwMode="auto">
          <a:xfrm>
            <a:off x="5214938" y="4214813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22534" name="矩形 5"/>
          <p:cNvSpPr>
            <a:spLocks noChangeArrowheads="1"/>
          </p:cNvSpPr>
          <p:nvPr/>
        </p:nvSpPr>
        <p:spPr bwMode="auto">
          <a:xfrm>
            <a:off x="5072063" y="2286000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矩形 8"/>
          <p:cNvSpPr>
            <a:spLocks noChangeArrowheads="1"/>
          </p:cNvSpPr>
          <p:nvPr/>
        </p:nvSpPr>
        <p:spPr bwMode="auto">
          <a:xfrm>
            <a:off x="642938" y="71438"/>
            <a:ext cx="1108075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3600">
                <a:latin typeface="微软雅黑" pitchFamily="34" charset="-122"/>
                <a:ea typeface="微软雅黑" pitchFamily="34" charset="-122"/>
              </a:rPr>
              <a:t>目录</a:t>
            </a:r>
          </a:p>
        </p:txBody>
      </p:sp>
      <p:sp>
        <p:nvSpPr>
          <p:cNvPr id="15363" name="矩形 9"/>
          <p:cNvSpPr>
            <a:spLocks noChangeArrowheads="1"/>
          </p:cNvSpPr>
          <p:nvPr/>
        </p:nvSpPr>
        <p:spPr bwMode="auto">
          <a:xfrm>
            <a:off x="2571750" y="2714625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点击添加标题</a:t>
            </a:r>
          </a:p>
        </p:txBody>
      </p:sp>
      <p:sp>
        <p:nvSpPr>
          <p:cNvPr id="15364" name="矩形 6"/>
          <p:cNvSpPr>
            <a:spLocks noChangeArrowheads="1"/>
          </p:cNvSpPr>
          <p:nvPr/>
        </p:nvSpPr>
        <p:spPr bwMode="auto">
          <a:xfrm>
            <a:off x="5286375" y="2500313"/>
            <a:ext cx="157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点击添加标题</a:t>
            </a:r>
          </a:p>
        </p:txBody>
      </p:sp>
      <p:sp>
        <p:nvSpPr>
          <p:cNvPr id="15365" name="矩形 7"/>
          <p:cNvSpPr>
            <a:spLocks noChangeArrowheads="1"/>
          </p:cNvSpPr>
          <p:nvPr/>
        </p:nvSpPr>
        <p:spPr bwMode="auto">
          <a:xfrm>
            <a:off x="3643313" y="3929063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点击添加标题</a:t>
            </a:r>
          </a:p>
        </p:txBody>
      </p:sp>
      <p:sp>
        <p:nvSpPr>
          <p:cNvPr id="15366" name="矩形 8"/>
          <p:cNvSpPr>
            <a:spLocks noChangeArrowheads="1"/>
          </p:cNvSpPr>
          <p:nvPr/>
        </p:nvSpPr>
        <p:spPr bwMode="auto">
          <a:xfrm>
            <a:off x="6000750" y="4143375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点击添加标题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矩形 8"/>
          <p:cNvSpPr>
            <a:spLocks noChangeArrowheads="1"/>
          </p:cNvSpPr>
          <p:nvPr/>
        </p:nvSpPr>
        <p:spPr bwMode="auto">
          <a:xfrm>
            <a:off x="182563" y="71438"/>
            <a:ext cx="203200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36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16387" name="矩形 7"/>
          <p:cNvSpPr>
            <a:spLocks noChangeArrowheads="1"/>
          </p:cNvSpPr>
          <p:nvPr/>
        </p:nvSpPr>
        <p:spPr bwMode="auto">
          <a:xfrm>
            <a:off x="1643063" y="3487738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6388" name="矩形 5"/>
          <p:cNvSpPr>
            <a:spLocks noChangeArrowheads="1"/>
          </p:cNvSpPr>
          <p:nvPr/>
        </p:nvSpPr>
        <p:spPr bwMode="auto">
          <a:xfrm>
            <a:off x="5643563" y="3357563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6389" name="矩形 5"/>
          <p:cNvSpPr>
            <a:spLocks noChangeArrowheads="1"/>
          </p:cNvSpPr>
          <p:nvPr/>
        </p:nvSpPr>
        <p:spPr bwMode="auto">
          <a:xfrm>
            <a:off x="3714750" y="3500438"/>
            <a:ext cx="157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矩形 8"/>
          <p:cNvSpPr>
            <a:spLocks noChangeArrowheads="1"/>
          </p:cNvSpPr>
          <p:nvPr/>
        </p:nvSpPr>
        <p:spPr bwMode="auto">
          <a:xfrm>
            <a:off x="182563" y="71438"/>
            <a:ext cx="203200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36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17411" name="矩形 7"/>
          <p:cNvSpPr>
            <a:spLocks noChangeArrowheads="1"/>
          </p:cNvSpPr>
          <p:nvPr/>
        </p:nvSpPr>
        <p:spPr bwMode="auto">
          <a:xfrm>
            <a:off x="3786188" y="3643313"/>
            <a:ext cx="17859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7412" name="矩形 7"/>
          <p:cNvSpPr>
            <a:spLocks noChangeArrowheads="1"/>
          </p:cNvSpPr>
          <p:nvPr/>
        </p:nvSpPr>
        <p:spPr bwMode="auto">
          <a:xfrm>
            <a:off x="3786188" y="2428875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7413" name="矩形 5"/>
          <p:cNvSpPr>
            <a:spLocks noChangeArrowheads="1"/>
          </p:cNvSpPr>
          <p:nvPr/>
        </p:nvSpPr>
        <p:spPr bwMode="auto">
          <a:xfrm>
            <a:off x="3786188" y="3000375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矩形 8"/>
          <p:cNvSpPr>
            <a:spLocks noChangeArrowheads="1"/>
          </p:cNvSpPr>
          <p:nvPr/>
        </p:nvSpPr>
        <p:spPr bwMode="auto">
          <a:xfrm>
            <a:off x="182563" y="71438"/>
            <a:ext cx="203200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36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18435" name="矩形 7"/>
          <p:cNvSpPr>
            <a:spLocks noChangeArrowheads="1"/>
          </p:cNvSpPr>
          <p:nvPr/>
        </p:nvSpPr>
        <p:spPr bwMode="auto">
          <a:xfrm>
            <a:off x="1214438" y="3429000"/>
            <a:ext cx="17859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8436" name="矩形 7"/>
          <p:cNvSpPr>
            <a:spLocks noChangeArrowheads="1"/>
          </p:cNvSpPr>
          <p:nvPr/>
        </p:nvSpPr>
        <p:spPr bwMode="auto">
          <a:xfrm>
            <a:off x="3716338" y="3071813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8437" name="矩形 6"/>
          <p:cNvSpPr>
            <a:spLocks noChangeArrowheads="1"/>
          </p:cNvSpPr>
          <p:nvPr/>
        </p:nvSpPr>
        <p:spPr bwMode="auto">
          <a:xfrm>
            <a:off x="6357938" y="3500438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矩形 8"/>
          <p:cNvSpPr>
            <a:spLocks noChangeArrowheads="1"/>
          </p:cNvSpPr>
          <p:nvPr/>
        </p:nvSpPr>
        <p:spPr bwMode="auto">
          <a:xfrm>
            <a:off x="214313" y="139700"/>
            <a:ext cx="20320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36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19459" name="矩形 7"/>
          <p:cNvSpPr>
            <a:spLocks noChangeArrowheads="1"/>
          </p:cNvSpPr>
          <p:nvPr/>
        </p:nvSpPr>
        <p:spPr bwMode="auto">
          <a:xfrm>
            <a:off x="4714875" y="3143250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9460" name="矩形 6"/>
          <p:cNvSpPr>
            <a:spLocks noChangeArrowheads="1"/>
          </p:cNvSpPr>
          <p:nvPr/>
        </p:nvSpPr>
        <p:spPr bwMode="auto">
          <a:xfrm>
            <a:off x="3857625" y="2286000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9461" name="矩形 9"/>
          <p:cNvSpPr>
            <a:spLocks noChangeArrowheads="1"/>
          </p:cNvSpPr>
          <p:nvPr/>
        </p:nvSpPr>
        <p:spPr bwMode="auto">
          <a:xfrm>
            <a:off x="4286250" y="4572000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9462" name="矩形 9"/>
          <p:cNvSpPr>
            <a:spLocks noChangeArrowheads="1"/>
          </p:cNvSpPr>
          <p:nvPr/>
        </p:nvSpPr>
        <p:spPr bwMode="auto">
          <a:xfrm>
            <a:off x="3714750" y="3786188"/>
            <a:ext cx="157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矩形 8"/>
          <p:cNvSpPr>
            <a:spLocks noChangeArrowheads="1"/>
          </p:cNvSpPr>
          <p:nvPr/>
        </p:nvSpPr>
        <p:spPr bwMode="auto">
          <a:xfrm>
            <a:off x="182563" y="71438"/>
            <a:ext cx="203200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36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20483" name="矩形 7"/>
          <p:cNvSpPr>
            <a:spLocks noChangeArrowheads="1"/>
          </p:cNvSpPr>
          <p:nvPr/>
        </p:nvSpPr>
        <p:spPr bwMode="auto">
          <a:xfrm>
            <a:off x="4572000" y="4286250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20484" name="矩形 9"/>
          <p:cNvSpPr>
            <a:spLocks noChangeArrowheads="1"/>
          </p:cNvSpPr>
          <p:nvPr/>
        </p:nvSpPr>
        <p:spPr bwMode="auto">
          <a:xfrm>
            <a:off x="3571875" y="2428875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20485" name="矩形 6"/>
          <p:cNvSpPr>
            <a:spLocks noChangeArrowheads="1"/>
          </p:cNvSpPr>
          <p:nvPr/>
        </p:nvSpPr>
        <p:spPr bwMode="auto">
          <a:xfrm>
            <a:off x="5357813" y="3000375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20486" name="矩形 9"/>
          <p:cNvSpPr>
            <a:spLocks noChangeArrowheads="1"/>
          </p:cNvSpPr>
          <p:nvPr/>
        </p:nvSpPr>
        <p:spPr bwMode="auto">
          <a:xfrm>
            <a:off x="2643188" y="4000500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矩形 8"/>
          <p:cNvSpPr>
            <a:spLocks noChangeArrowheads="1"/>
          </p:cNvSpPr>
          <p:nvPr/>
        </p:nvSpPr>
        <p:spPr bwMode="auto">
          <a:xfrm>
            <a:off x="142875" y="71438"/>
            <a:ext cx="203200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36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21507" name="矩形 7"/>
          <p:cNvSpPr>
            <a:spLocks noChangeArrowheads="1"/>
          </p:cNvSpPr>
          <p:nvPr/>
        </p:nvSpPr>
        <p:spPr bwMode="auto">
          <a:xfrm>
            <a:off x="4929188" y="3357563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21508" name="矩形 6"/>
          <p:cNvSpPr>
            <a:spLocks noChangeArrowheads="1"/>
          </p:cNvSpPr>
          <p:nvPr/>
        </p:nvSpPr>
        <p:spPr bwMode="auto">
          <a:xfrm>
            <a:off x="2643188" y="2714625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21509" name="矩形 7"/>
          <p:cNvSpPr>
            <a:spLocks noChangeArrowheads="1"/>
          </p:cNvSpPr>
          <p:nvPr/>
        </p:nvSpPr>
        <p:spPr bwMode="auto">
          <a:xfrm>
            <a:off x="2857500" y="3714750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138</TotalTime>
  <Words>215</Words>
  <Application>Microsoft Office PowerPoint</Application>
  <PresentationFormat>全屏显示(4:3)</PresentationFormat>
  <Paragraphs>38</Paragraphs>
  <Slides>10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11" baseType="lpstr">
      <vt:lpstr>Office 主题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subject>欢迎访问 www.3dnew.com</dc:subject>
  <dc:creator>3dnew.com</dc:creator>
  <dc:description>精品ppt素材 免费下载</dc:description>
  <cp:lastModifiedBy>Administrator</cp:lastModifiedBy>
  <cp:revision>35</cp:revision>
  <dcterms:created xsi:type="dcterms:W3CDTF">2013-10-30T09:04:50Z</dcterms:created>
  <dcterms:modified xsi:type="dcterms:W3CDTF">2015-03-03T03:42:45Z</dcterms:modified>
</cp:coreProperties>
</file>