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handoutMasterIdLst>
    <p:handoutMasterId r:id="rId23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61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5455-328E-43BC-AEAB-8FDB5F490915}" type="datetimeFigureOut">
              <a:rPr lang="zh-CN" altLang="en-US" smtClean="0"/>
              <a:t>2014-7-21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4A20A-9F0E-4DE5-A820-F60A1FFA1B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445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452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01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6656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611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57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0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20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45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75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31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2014-7-21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76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4.jp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20.pn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5" y="6069"/>
            <a:ext cx="5512161" cy="68091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96489" y="6397406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028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484" y="620688"/>
            <a:ext cx="917696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6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52" y="620688"/>
            <a:ext cx="9159304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188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2" y="620688"/>
            <a:ext cx="9151924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077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6" y="692696"/>
            <a:ext cx="9127674" cy="548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52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4137"/>
            <a:ext cx="9144000" cy="556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710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67657"/>
            <a:ext cx="9144000" cy="552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230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6" y="548680"/>
            <a:ext cx="908528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072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17" y="620688"/>
            <a:ext cx="9184234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88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5753"/>
            <a:ext cx="5629585" cy="684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910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4624"/>
            <a:ext cx="5544616" cy="674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13" y="744895"/>
            <a:ext cx="8988238" cy="549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4108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72805" y="4328517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710243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381" y="348680"/>
            <a:ext cx="558062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809313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809313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809313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29540"/>
            <a:ext cx="8640960" cy="528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461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2991"/>
            <a:ext cx="9144000" cy="559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67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7" y="620687"/>
            <a:ext cx="9155172" cy="561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300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39" y="620688"/>
            <a:ext cx="9160339" cy="55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236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" y="548680"/>
            <a:ext cx="911064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65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90"/>
            <a:ext cx="9144000" cy="556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186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459"/>
            <a:ext cx="9144000" cy="556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98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235</Words>
  <Application>Microsoft Office PowerPoint</Application>
  <PresentationFormat>全屏显示(4:3)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5</cp:revision>
  <dcterms:modified xsi:type="dcterms:W3CDTF">2014-07-21T06:16:47Z</dcterms:modified>
</cp:coreProperties>
</file>