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78" r:id="rId7"/>
    <p:sldId id="263" r:id="rId8"/>
    <p:sldId id="264" r:id="rId9"/>
    <p:sldId id="268" r:id="rId10"/>
    <p:sldId id="266" r:id="rId11"/>
    <p:sldId id="260" r:id="rId12"/>
    <p:sldId id="265" r:id="rId13"/>
    <p:sldId id="267" r:id="rId14"/>
    <p:sldId id="270" r:id="rId15"/>
    <p:sldId id="269" r:id="rId16"/>
    <p:sldId id="275" r:id="rId17"/>
    <p:sldId id="271" r:id="rId18"/>
    <p:sldId id="272" r:id="rId19"/>
    <p:sldId id="273" r:id="rId20"/>
    <p:sldId id="274" r:id="rId21"/>
    <p:sldId id="277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58" autoAdjust="0"/>
    <p:restoredTop sz="94660"/>
  </p:normalViewPr>
  <p:slideViewPr>
    <p:cSldViewPr>
      <p:cViewPr varScale="1">
        <p:scale>
          <a:sx n="100" d="100"/>
          <a:sy n="100" d="100"/>
        </p:scale>
        <p:origin x="-654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9584753" y="6356351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口令：BBS1113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9976" y="188640"/>
            <a:ext cx="5429250" cy="4819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225"/>
            <a:ext cx="7562850" cy="6229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861048"/>
            <a:ext cx="12192000" cy="305410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387588" y="1243679"/>
            <a:ext cx="6984776" cy="1552237"/>
            <a:chOff x="3035732" y="4149822"/>
            <a:chExt cx="7056784" cy="1568239"/>
          </a:xfrm>
        </p:grpSpPr>
        <p:sp>
          <p:nvSpPr>
            <p:cNvPr id="9" name="文本框 8"/>
            <p:cNvSpPr txBox="1"/>
            <p:nvPr/>
          </p:nvSpPr>
          <p:spPr>
            <a:xfrm>
              <a:off x="3035732" y="4451833"/>
              <a:ext cx="7056784" cy="93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5400" b="1" dirty="0">
                <a:ln w="190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11796" y="4149822"/>
              <a:ext cx="5904656" cy="40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611796" y="5313826"/>
              <a:ext cx="5904656" cy="40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583832" y="5373216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n w="19050">
                  <a:noFill/>
                </a:ln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圣诞节快乐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359696" y="6279687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喜庆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总结汇报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教学课件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聚会分享</a:t>
            </a:r>
          </a:p>
        </p:txBody>
      </p:sp>
    </p:spTree>
    <p:extLst>
      <p:ext uri="{BB962C8B-B14F-4D97-AF65-F5344CB8AC3E}">
        <p14:creationId xmlns:p14="http://schemas.microsoft.com/office/powerpoint/2010/main" xmlns="" val="55824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7328" y="651849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sp>
        <p:nvSpPr>
          <p:cNvPr id="27" name="Freeform 7"/>
          <p:cNvSpPr>
            <a:spLocks noEditPoints="1"/>
          </p:cNvSpPr>
          <p:nvPr/>
        </p:nvSpPr>
        <p:spPr bwMode="auto">
          <a:xfrm>
            <a:off x="6001736" y="2728138"/>
            <a:ext cx="1001713" cy="992188"/>
          </a:xfrm>
          <a:custGeom>
            <a:avLst/>
            <a:gdLst>
              <a:gd name="T0" fmla="*/ 201 w 203"/>
              <a:gd name="T1" fmla="*/ 83 h 201"/>
              <a:gd name="T2" fmla="*/ 201 w 203"/>
              <a:gd name="T3" fmla="*/ 118 h 201"/>
              <a:gd name="T4" fmla="*/ 173 w 203"/>
              <a:gd name="T5" fmla="*/ 130 h 201"/>
              <a:gd name="T6" fmla="*/ 187 w 203"/>
              <a:gd name="T7" fmla="*/ 158 h 201"/>
              <a:gd name="T8" fmla="*/ 158 w 203"/>
              <a:gd name="T9" fmla="*/ 186 h 201"/>
              <a:gd name="T10" fmla="*/ 131 w 203"/>
              <a:gd name="T11" fmla="*/ 172 h 201"/>
              <a:gd name="T12" fmla="*/ 120 w 203"/>
              <a:gd name="T13" fmla="*/ 201 h 201"/>
              <a:gd name="T14" fmla="*/ 82 w 203"/>
              <a:gd name="T15" fmla="*/ 201 h 201"/>
              <a:gd name="T16" fmla="*/ 71 w 203"/>
              <a:gd name="T17" fmla="*/ 171 h 201"/>
              <a:gd name="T18" fmla="*/ 44 w 203"/>
              <a:gd name="T19" fmla="*/ 186 h 201"/>
              <a:gd name="T20" fmla="*/ 15 w 203"/>
              <a:gd name="T21" fmla="*/ 155 h 201"/>
              <a:gd name="T22" fmla="*/ 28 w 203"/>
              <a:gd name="T23" fmla="*/ 138 h 201"/>
              <a:gd name="T24" fmla="*/ 28 w 203"/>
              <a:gd name="T25" fmla="*/ 138 h 201"/>
              <a:gd name="T26" fmla="*/ 28 w 203"/>
              <a:gd name="T27" fmla="*/ 128 h 201"/>
              <a:gd name="T28" fmla="*/ 25 w 203"/>
              <a:gd name="T29" fmla="*/ 123 h 201"/>
              <a:gd name="T30" fmla="*/ 20 w 203"/>
              <a:gd name="T31" fmla="*/ 110 h 201"/>
              <a:gd name="T32" fmla="*/ 0 w 203"/>
              <a:gd name="T33" fmla="*/ 110 h 201"/>
              <a:gd name="T34" fmla="*/ 0 w 203"/>
              <a:gd name="T35" fmla="*/ 83 h 201"/>
              <a:gd name="T36" fmla="*/ 28 w 203"/>
              <a:gd name="T37" fmla="*/ 72 h 201"/>
              <a:gd name="T38" fmla="*/ 18 w 203"/>
              <a:gd name="T39" fmla="*/ 42 h 201"/>
              <a:gd name="T40" fmla="*/ 42 w 203"/>
              <a:gd name="T41" fmla="*/ 17 h 201"/>
              <a:gd name="T42" fmla="*/ 72 w 203"/>
              <a:gd name="T43" fmla="*/ 28 h 201"/>
              <a:gd name="T44" fmla="*/ 82 w 203"/>
              <a:gd name="T45" fmla="*/ 0 h 201"/>
              <a:gd name="T46" fmla="*/ 117 w 203"/>
              <a:gd name="T47" fmla="*/ 0 h 201"/>
              <a:gd name="T48" fmla="*/ 130 w 203"/>
              <a:gd name="T49" fmla="*/ 29 h 201"/>
              <a:gd name="T50" fmla="*/ 159 w 203"/>
              <a:gd name="T51" fmla="*/ 17 h 201"/>
              <a:gd name="T52" fmla="*/ 184 w 203"/>
              <a:gd name="T53" fmla="*/ 43 h 201"/>
              <a:gd name="T54" fmla="*/ 172 w 203"/>
              <a:gd name="T55" fmla="*/ 72 h 201"/>
              <a:gd name="T56" fmla="*/ 201 w 203"/>
              <a:gd name="T57" fmla="*/ 83 h 201"/>
              <a:gd name="T58" fmla="*/ 101 w 203"/>
              <a:gd name="T59" fmla="*/ 145 h 201"/>
              <a:gd name="T60" fmla="*/ 145 w 203"/>
              <a:gd name="T61" fmla="*/ 100 h 201"/>
              <a:gd name="T62" fmla="*/ 101 w 203"/>
              <a:gd name="T63" fmla="*/ 56 h 201"/>
              <a:gd name="T64" fmla="*/ 56 w 203"/>
              <a:gd name="T65" fmla="*/ 100 h 201"/>
              <a:gd name="T66" fmla="*/ 101 w 203"/>
              <a:gd name="T67" fmla="*/ 14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3" h="201">
                <a:moveTo>
                  <a:pt x="201" y="83"/>
                </a:moveTo>
                <a:cubicBezTo>
                  <a:pt x="203" y="82"/>
                  <a:pt x="201" y="118"/>
                  <a:pt x="201" y="118"/>
                </a:cubicBezTo>
                <a:cubicBezTo>
                  <a:pt x="201" y="118"/>
                  <a:pt x="176" y="114"/>
                  <a:pt x="173" y="130"/>
                </a:cubicBezTo>
                <a:cubicBezTo>
                  <a:pt x="171" y="146"/>
                  <a:pt x="187" y="158"/>
                  <a:pt x="187" y="158"/>
                </a:cubicBezTo>
                <a:cubicBezTo>
                  <a:pt x="158" y="186"/>
                  <a:pt x="158" y="186"/>
                  <a:pt x="158" y="186"/>
                </a:cubicBezTo>
                <a:cubicBezTo>
                  <a:pt x="158" y="186"/>
                  <a:pt x="144" y="167"/>
                  <a:pt x="131" y="172"/>
                </a:cubicBezTo>
                <a:cubicBezTo>
                  <a:pt x="116" y="178"/>
                  <a:pt x="120" y="201"/>
                  <a:pt x="120" y="201"/>
                </a:cubicBezTo>
                <a:cubicBezTo>
                  <a:pt x="82" y="201"/>
                  <a:pt x="82" y="201"/>
                  <a:pt x="82" y="201"/>
                </a:cubicBezTo>
                <a:cubicBezTo>
                  <a:pt x="82" y="201"/>
                  <a:pt x="85" y="176"/>
                  <a:pt x="71" y="171"/>
                </a:cubicBezTo>
                <a:cubicBezTo>
                  <a:pt x="56" y="166"/>
                  <a:pt x="44" y="186"/>
                  <a:pt x="44" y="186"/>
                </a:cubicBezTo>
                <a:cubicBezTo>
                  <a:pt x="15" y="155"/>
                  <a:pt x="15" y="155"/>
                  <a:pt x="15" y="155"/>
                </a:cubicBezTo>
                <a:cubicBezTo>
                  <a:pt x="15" y="155"/>
                  <a:pt x="25" y="148"/>
                  <a:pt x="28" y="138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9" y="135"/>
                  <a:pt x="29" y="131"/>
                  <a:pt x="28" y="128"/>
                </a:cubicBezTo>
                <a:cubicBezTo>
                  <a:pt x="27" y="126"/>
                  <a:pt x="26" y="125"/>
                  <a:pt x="25" y="123"/>
                </a:cubicBezTo>
                <a:cubicBezTo>
                  <a:pt x="23" y="116"/>
                  <a:pt x="21" y="109"/>
                  <a:pt x="20" y="110"/>
                </a:cubicBezTo>
                <a:cubicBezTo>
                  <a:pt x="19" y="110"/>
                  <a:pt x="9" y="113"/>
                  <a:pt x="0" y="11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3"/>
                  <a:pt x="20" y="83"/>
                  <a:pt x="28" y="72"/>
                </a:cubicBezTo>
                <a:cubicBezTo>
                  <a:pt x="37" y="62"/>
                  <a:pt x="18" y="42"/>
                  <a:pt x="18" y="42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55" y="33"/>
                  <a:pt x="72" y="28"/>
                </a:cubicBezTo>
                <a:cubicBezTo>
                  <a:pt x="89" y="23"/>
                  <a:pt x="82" y="0"/>
                  <a:pt x="82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25"/>
                  <a:pt x="130" y="29"/>
                </a:cubicBezTo>
                <a:cubicBezTo>
                  <a:pt x="143" y="33"/>
                  <a:pt x="159" y="17"/>
                  <a:pt x="159" y="17"/>
                </a:cubicBezTo>
                <a:cubicBezTo>
                  <a:pt x="184" y="43"/>
                  <a:pt x="184" y="43"/>
                  <a:pt x="184" y="43"/>
                </a:cubicBezTo>
                <a:cubicBezTo>
                  <a:pt x="184" y="43"/>
                  <a:pt x="162" y="61"/>
                  <a:pt x="172" y="72"/>
                </a:cubicBezTo>
                <a:cubicBezTo>
                  <a:pt x="182" y="84"/>
                  <a:pt x="199" y="83"/>
                  <a:pt x="201" y="83"/>
                </a:cubicBezTo>
                <a:close/>
                <a:moveTo>
                  <a:pt x="101" y="145"/>
                </a:moveTo>
                <a:cubicBezTo>
                  <a:pt x="125" y="145"/>
                  <a:pt x="145" y="125"/>
                  <a:pt x="145" y="100"/>
                </a:cubicBezTo>
                <a:cubicBezTo>
                  <a:pt x="145" y="76"/>
                  <a:pt x="125" y="56"/>
                  <a:pt x="101" y="56"/>
                </a:cubicBezTo>
                <a:cubicBezTo>
                  <a:pt x="76" y="56"/>
                  <a:pt x="56" y="76"/>
                  <a:pt x="56" y="100"/>
                </a:cubicBezTo>
                <a:cubicBezTo>
                  <a:pt x="56" y="125"/>
                  <a:pt x="76" y="145"/>
                  <a:pt x="101" y="14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8"/>
          <p:cNvSpPr>
            <a:spLocks noEditPoints="1"/>
          </p:cNvSpPr>
          <p:nvPr/>
        </p:nvSpPr>
        <p:spPr bwMode="auto">
          <a:xfrm>
            <a:off x="6317649" y="3044051"/>
            <a:ext cx="365125" cy="360363"/>
          </a:xfrm>
          <a:custGeom>
            <a:avLst/>
            <a:gdLst>
              <a:gd name="T0" fmla="*/ 10 w 74"/>
              <a:gd name="T1" fmla="*/ 50 h 73"/>
              <a:gd name="T2" fmla="*/ 10 w 74"/>
              <a:gd name="T3" fmla="*/ 50 h 73"/>
              <a:gd name="T4" fmla="*/ 10 w 74"/>
              <a:gd name="T5" fmla="*/ 47 h 73"/>
              <a:gd name="T6" fmla="*/ 9 w 74"/>
              <a:gd name="T7" fmla="*/ 45 h 73"/>
              <a:gd name="T8" fmla="*/ 7 w 74"/>
              <a:gd name="T9" fmla="*/ 40 h 73"/>
              <a:gd name="T10" fmla="*/ 0 w 74"/>
              <a:gd name="T11" fmla="*/ 40 h 73"/>
              <a:gd name="T12" fmla="*/ 0 w 74"/>
              <a:gd name="T13" fmla="*/ 30 h 73"/>
              <a:gd name="T14" fmla="*/ 10 w 74"/>
              <a:gd name="T15" fmla="*/ 26 h 73"/>
              <a:gd name="T16" fmla="*/ 7 w 74"/>
              <a:gd name="T17" fmla="*/ 15 h 73"/>
              <a:gd name="T18" fmla="*/ 15 w 74"/>
              <a:gd name="T19" fmla="*/ 6 h 73"/>
              <a:gd name="T20" fmla="*/ 26 w 74"/>
              <a:gd name="T21" fmla="*/ 10 h 73"/>
              <a:gd name="T22" fmla="*/ 30 w 74"/>
              <a:gd name="T23" fmla="*/ 0 h 73"/>
              <a:gd name="T24" fmla="*/ 43 w 74"/>
              <a:gd name="T25" fmla="*/ 0 h 73"/>
              <a:gd name="T26" fmla="*/ 48 w 74"/>
              <a:gd name="T27" fmla="*/ 10 h 73"/>
              <a:gd name="T28" fmla="*/ 58 w 74"/>
              <a:gd name="T29" fmla="*/ 6 h 73"/>
              <a:gd name="T30" fmla="*/ 67 w 74"/>
              <a:gd name="T31" fmla="*/ 15 h 73"/>
              <a:gd name="T32" fmla="*/ 63 w 74"/>
              <a:gd name="T33" fmla="*/ 26 h 73"/>
              <a:gd name="T34" fmla="*/ 73 w 74"/>
              <a:gd name="T35" fmla="*/ 30 h 73"/>
              <a:gd name="T36" fmla="*/ 73 w 74"/>
              <a:gd name="T37" fmla="*/ 43 h 73"/>
              <a:gd name="T38" fmla="*/ 63 w 74"/>
              <a:gd name="T39" fmla="*/ 47 h 73"/>
              <a:gd name="T40" fmla="*/ 68 w 74"/>
              <a:gd name="T41" fmla="*/ 57 h 73"/>
              <a:gd name="T42" fmla="*/ 58 w 74"/>
              <a:gd name="T43" fmla="*/ 68 h 73"/>
              <a:gd name="T44" fmla="*/ 48 w 74"/>
              <a:gd name="T45" fmla="*/ 63 h 73"/>
              <a:gd name="T46" fmla="*/ 44 w 74"/>
              <a:gd name="T47" fmla="*/ 73 h 73"/>
              <a:gd name="T48" fmla="*/ 30 w 74"/>
              <a:gd name="T49" fmla="*/ 73 h 73"/>
              <a:gd name="T50" fmla="*/ 26 w 74"/>
              <a:gd name="T51" fmla="*/ 62 h 73"/>
              <a:gd name="T52" fmla="*/ 16 w 74"/>
              <a:gd name="T53" fmla="*/ 68 h 73"/>
              <a:gd name="T54" fmla="*/ 5 w 74"/>
              <a:gd name="T55" fmla="*/ 56 h 73"/>
              <a:gd name="T56" fmla="*/ 10 w 74"/>
              <a:gd name="T57" fmla="*/ 50 h 73"/>
              <a:gd name="T58" fmla="*/ 53 w 74"/>
              <a:gd name="T59" fmla="*/ 36 h 73"/>
              <a:gd name="T60" fmla="*/ 37 w 74"/>
              <a:gd name="T61" fmla="*/ 20 h 73"/>
              <a:gd name="T62" fmla="*/ 21 w 74"/>
              <a:gd name="T63" fmla="*/ 36 h 73"/>
              <a:gd name="T64" fmla="*/ 37 w 74"/>
              <a:gd name="T65" fmla="*/ 53 h 73"/>
              <a:gd name="T66" fmla="*/ 53 w 74"/>
              <a:gd name="T67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4" h="73">
                <a:moveTo>
                  <a:pt x="10" y="50"/>
                </a:moveTo>
                <a:cubicBezTo>
                  <a:pt x="10" y="50"/>
                  <a:pt x="10" y="50"/>
                  <a:pt x="10" y="50"/>
                </a:cubicBezTo>
                <a:cubicBezTo>
                  <a:pt x="10" y="49"/>
                  <a:pt x="10" y="48"/>
                  <a:pt x="10" y="47"/>
                </a:cubicBezTo>
                <a:cubicBezTo>
                  <a:pt x="10" y="46"/>
                  <a:pt x="9" y="45"/>
                  <a:pt x="9" y="45"/>
                </a:cubicBezTo>
                <a:cubicBezTo>
                  <a:pt x="8" y="42"/>
                  <a:pt x="8" y="40"/>
                  <a:pt x="7" y="40"/>
                </a:cubicBezTo>
                <a:cubicBezTo>
                  <a:pt x="7" y="40"/>
                  <a:pt x="3" y="41"/>
                  <a:pt x="0" y="4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7" y="30"/>
                  <a:pt x="10" y="26"/>
                </a:cubicBezTo>
                <a:cubicBezTo>
                  <a:pt x="13" y="22"/>
                  <a:pt x="7" y="15"/>
                  <a:pt x="7" y="15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20" y="12"/>
                  <a:pt x="26" y="10"/>
                </a:cubicBezTo>
                <a:cubicBezTo>
                  <a:pt x="32" y="8"/>
                  <a:pt x="30" y="0"/>
                  <a:pt x="3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9"/>
                  <a:pt x="48" y="10"/>
                </a:cubicBezTo>
                <a:cubicBezTo>
                  <a:pt x="52" y="12"/>
                  <a:pt x="58" y="6"/>
                  <a:pt x="58" y="6"/>
                </a:cubicBezTo>
                <a:cubicBezTo>
                  <a:pt x="67" y="15"/>
                  <a:pt x="67" y="15"/>
                  <a:pt x="67" y="15"/>
                </a:cubicBezTo>
                <a:cubicBezTo>
                  <a:pt x="67" y="15"/>
                  <a:pt x="59" y="22"/>
                  <a:pt x="63" y="26"/>
                </a:cubicBezTo>
                <a:cubicBezTo>
                  <a:pt x="66" y="30"/>
                  <a:pt x="73" y="30"/>
                  <a:pt x="73" y="30"/>
                </a:cubicBezTo>
                <a:cubicBezTo>
                  <a:pt x="74" y="30"/>
                  <a:pt x="73" y="43"/>
                  <a:pt x="73" y="43"/>
                </a:cubicBezTo>
                <a:cubicBezTo>
                  <a:pt x="73" y="43"/>
                  <a:pt x="64" y="41"/>
                  <a:pt x="63" y="47"/>
                </a:cubicBezTo>
                <a:cubicBezTo>
                  <a:pt x="62" y="53"/>
                  <a:pt x="68" y="57"/>
                  <a:pt x="68" y="57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3" y="61"/>
                  <a:pt x="48" y="63"/>
                </a:cubicBezTo>
                <a:cubicBezTo>
                  <a:pt x="42" y="65"/>
                  <a:pt x="44" y="73"/>
                  <a:pt x="44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3"/>
                  <a:pt x="31" y="64"/>
                  <a:pt x="26" y="62"/>
                </a:cubicBezTo>
                <a:cubicBezTo>
                  <a:pt x="21" y="60"/>
                  <a:pt x="16" y="68"/>
                  <a:pt x="16" y="68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6"/>
                  <a:pt x="9" y="54"/>
                  <a:pt x="10" y="50"/>
                </a:cubicBezTo>
                <a:close/>
                <a:moveTo>
                  <a:pt x="53" y="36"/>
                </a:moveTo>
                <a:cubicBezTo>
                  <a:pt x="53" y="27"/>
                  <a:pt x="46" y="20"/>
                  <a:pt x="37" y="20"/>
                </a:cubicBezTo>
                <a:cubicBezTo>
                  <a:pt x="28" y="20"/>
                  <a:pt x="21" y="27"/>
                  <a:pt x="21" y="36"/>
                </a:cubicBezTo>
                <a:cubicBezTo>
                  <a:pt x="21" y="45"/>
                  <a:pt x="28" y="53"/>
                  <a:pt x="37" y="53"/>
                </a:cubicBezTo>
                <a:cubicBezTo>
                  <a:pt x="46" y="53"/>
                  <a:pt x="53" y="45"/>
                  <a:pt x="53" y="3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9"/>
          <p:cNvSpPr>
            <a:spLocks noEditPoints="1"/>
          </p:cNvSpPr>
          <p:nvPr/>
        </p:nvSpPr>
        <p:spPr bwMode="auto">
          <a:xfrm>
            <a:off x="5319111" y="3528238"/>
            <a:ext cx="1003300" cy="987425"/>
          </a:xfrm>
          <a:custGeom>
            <a:avLst/>
            <a:gdLst>
              <a:gd name="T0" fmla="*/ 201 w 203"/>
              <a:gd name="T1" fmla="*/ 82 h 200"/>
              <a:gd name="T2" fmla="*/ 201 w 203"/>
              <a:gd name="T3" fmla="*/ 118 h 200"/>
              <a:gd name="T4" fmla="*/ 174 w 203"/>
              <a:gd name="T5" fmla="*/ 130 h 200"/>
              <a:gd name="T6" fmla="*/ 187 w 203"/>
              <a:gd name="T7" fmla="*/ 158 h 200"/>
              <a:gd name="T8" fmla="*/ 159 w 203"/>
              <a:gd name="T9" fmla="*/ 185 h 200"/>
              <a:gd name="T10" fmla="*/ 131 w 203"/>
              <a:gd name="T11" fmla="*/ 172 h 200"/>
              <a:gd name="T12" fmla="*/ 121 w 203"/>
              <a:gd name="T13" fmla="*/ 200 h 200"/>
              <a:gd name="T14" fmla="*/ 83 w 203"/>
              <a:gd name="T15" fmla="*/ 200 h 200"/>
              <a:gd name="T16" fmla="*/ 71 w 203"/>
              <a:gd name="T17" fmla="*/ 171 h 200"/>
              <a:gd name="T18" fmla="*/ 44 w 203"/>
              <a:gd name="T19" fmla="*/ 185 h 200"/>
              <a:gd name="T20" fmla="*/ 15 w 203"/>
              <a:gd name="T21" fmla="*/ 155 h 200"/>
              <a:gd name="T22" fmla="*/ 28 w 203"/>
              <a:gd name="T23" fmla="*/ 138 h 200"/>
              <a:gd name="T24" fmla="*/ 28 w 203"/>
              <a:gd name="T25" fmla="*/ 138 h 200"/>
              <a:gd name="T26" fmla="*/ 28 w 203"/>
              <a:gd name="T27" fmla="*/ 137 h 200"/>
              <a:gd name="T28" fmla="*/ 28 w 203"/>
              <a:gd name="T29" fmla="*/ 128 h 200"/>
              <a:gd name="T30" fmla="*/ 25 w 203"/>
              <a:gd name="T31" fmla="*/ 123 h 200"/>
              <a:gd name="T32" fmla="*/ 20 w 203"/>
              <a:gd name="T33" fmla="*/ 109 h 200"/>
              <a:gd name="T34" fmla="*/ 0 w 203"/>
              <a:gd name="T35" fmla="*/ 110 h 200"/>
              <a:gd name="T36" fmla="*/ 0 w 203"/>
              <a:gd name="T37" fmla="*/ 82 h 200"/>
              <a:gd name="T38" fmla="*/ 28 w 203"/>
              <a:gd name="T39" fmla="*/ 72 h 200"/>
              <a:gd name="T40" fmla="*/ 19 w 203"/>
              <a:gd name="T41" fmla="*/ 41 h 200"/>
              <a:gd name="T42" fmla="*/ 42 w 203"/>
              <a:gd name="T43" fmla="*/ 17 h 200"/>
              <a:gd name="T44" fmla="*/ 72 w 203"/>
              <a:gd name="T45" fmla="*/ 28 h 200"/>
              <a:gd name="T46" fmla="*/ 83 w 203"/>
              <a:gd name="T47" fmla="*/ 0 h 200"/>
              <a:gd name="T48" fmla="*/ 117 w 203"/>
              <a:gd name="T49" fmla="*/ 0 h 200"/>
              <a:gd name="T50" fmla="*/ 130 w 203"/>
              <a:gd name="T51" fmla="*/ 28 h 200"/>
              <a:gd name="T52" fmla="*/ 159 w 203"/>
              <a:gd name="T53" fmla="*/ 17 h 200"/>
              <a:gd name="T54" fmla="*/ 185 w 203"/>
              <a:gd name="T55" fmla="*/ 43 h 200"/>
              <a:gd name="T56" fmla="*/ 172 w 203"/>
              <a:gd name="T57" fmla="*/ 72 h 200"/>
              <a:gd name="T58" fmla="*/ 201 w 203"/>
              <a:gd name="T59" fmla="*/ 82 h 200"/>
              <a:gd name="T60" fmla="*/ 138 w 203"/>
              <a:gd name="T61" fmla="*/ 125 h 200"/>
              <a:gd name="T62" fmla="*/ 146 w 203"/>
              <a:gd name="T63" fmla="*/ 100 h 200"/>
              <a:gd name="T64" fmla="*/ 101 w 203"/>
              <a:gd name="T65" fmla="*/ 56 h 200"/>
              <a:gd name="T66" fmla="*/ 57 w 203"/>
              <a:gd name="T67" fmla="*/ 93 h 200"/>
              <a:gd name="T68" fmla="*/ 57 w 203"/>
              <a:gd name="T69" fmla="*/ 100 h 200"/>
              <a:gd name="T70" fmla="*/ 101 w 203"/>
              <a:gd name="T71" fmla="*/ 145 h 200"/>
              <a:gd name="T72" fmla="*/ 138 w 203"/>
              <a:gd name="T73" fmla="*/ 12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3" h="200">
                <a:moveTo>
                  <a:pt x="201" y="82"/>
                </a:moveTo>
                <a:cubicBezTo>
                  <a:pt x="203" y="82"/>
                  <a:pt x="201" y="118"/>
                  <a:pt x="201" y="118"/>
                </a:cubicBezTo>
                <a:cubicBezTo>
                  <a:pt x="201" y="118"/>
                  <a:pt x="176" y="114"/>
                  <a:pt x="174" y="130"/>
                </a:cubicBezTo>
                <a:cubicBezTo>
                  <a:pt x="171" y="145"/>
                  <a:pt x="187" y="158"/>
                  <a:pt x="187" y="158"/>
                </a:cubicBezTo>
                <a:cubicBezTo>
                  <a:pt x="159" y="185"/>
                  <a:pt x="159" y="185"/>
                  <a:pt x="159" y="185"/>
                </a:cubicBezTo>
                <a:cubicBezTo>
                  <a:pt x="159" y="185"/>
                  <a:pt x="144" y="166"/>
                  <a:pt x="131" y="172"/>
                </a:cubicBezTo>
                <a:cubicBezTo>
                  <a:pt x="116" y="177"/>
                  <a:pt x="121" y="200"/>
                  <a:pt x="121" y="200"/>
                </a:cubicBezTo>
                <a:cubicBezTo>
                  <a:pt x="83" y="200"/>
                  <a:pt x="83" y="200"/>
                  <a:pt x="83" y="200"/>
                </a:cubicBezTo>
                <a:cubicBezTo>
                  <a:pt x="83" y="200"/>
                  <a:pt x="85" y="176"/>
                  <a:pt x="71" y="171"/>
                </a:cubicBezTo>
                <a:cubicBezTo>
                  <a:pt x="57" y="166"/>
                  <a:pt x="44" y="185"/>
                  <a:pt x="44" y="185"/>
                </a:cubicBezTo>
                <a:cubicBezTo>
                  <a:pt x="15" y="155"/>
                  <a:pt x="15" y="155"/>
                  <a:pt x="15" y="155"/>
                </a:cubicBezTo>
                <a:cubicBezTo>
                  <a:pt x="15" y="155"/>
                  <a:pt x="25" y="147"/>
                  <a:pt x="28" y="138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8" y="138"/>
                  <a:pt x="28" y="137"/>
                  <a:pt x="28" y="137"/>
                </a:cubicBezTo>
                <a:cubicBezTo>
                  <a:pt x="29" y="134"/>
                  <a:pt x="29" y="131"/>
                  <a:pt x="28" y="128"/>
                </a:cubicBezTo>
                <a:cubicBezTo>
                  <a:pt x="27" y="126"/>
                  <a:pt x="26" y="124"/>
                  <a:pt x="25" y="123"/>
                </a:cubicBezTo>
                <a:cubicBezTo>
                  <a:pt x="23" y="116"/>
                  <a:pt x="21" y="109"/>
                  <a:pt x="20" y="109"/>
                </a:cubicBezTo>
                <a:cubicBezTo>
                  <a:pt x="19" y="110"/>
                  <a:pt x="9" y="113"/>
                  <a:pt x="0" y="110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2"/>
                  <a:pt x="20" y="83"/>
                  <a:pt x="28" y="72"/>
                </a:cubicBezTo>
                <a:cubicBezTo>
                  <a:pt x="37" y="61"/>
                  <a:pt x="19" y="41"/>
                  <a:pt x="19" y="4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55" y="32"/>
                  <a:pt x="72" y="28"/>
                </a:cubicBezTo>
                <a:cubicBezTo>
                  <a:pt x="89" y="23"/>
                  <a:pt x="83" y="0"/>
                  <a:pt x="83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24"/>
                  <a:pt x="130" y="28"/>
                </a:cubicBezTo>
                <a:cubicBezTo>
                  <a:pt x="144" y="32"/>
                  <a:pt x="159" y="17"/>
                  <a:pt x="159" y="17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43"/>
                  <a:pt x="162" y="60"/>
                  <a:pt x="172" y="72"/>
                </a:cubicBezTo>
                <a:cubicBezTo>
                  <a:pt x="182" y="83"/>
                  <a:pt x="199" y="82"/>
                  <a:pt x="201" y="82"/>
                </a:cubicBezTo>
                <a:close/>
                <a:moveTo>
                  <a:pt x="138" y="125"/>
                </a:moveTo>
                <a:cubicBezTo>
                  <a:pt x="143" y="118"/>
                  <a:pt x="146" y="109"/>
                  <a:pt x="146" y="100"/>
                </a:cubicBezTo>
                <a:cubicBezTo>
                  <a:pt x="146" y="75"/>
                  <a:pt x="126" y="56"/>
                  <a:pt x="101" y="56"/>
                </a:cubicBezTo>
                <a:cubicBezTo>
                  <a:pt x="79" y="56"/>
                  <a:pt x="60" y="72"/>
                  <a:pt x="57" y="93"/>
                </a:cubicBezTo>
                <a:cubicBezTo>
                  <a:pt x="57" y="95"/>
                  <a:pt x="57" y="98"/>
                  <a:pt x="57" y="100"/>
                </a:cubicBezTo>
                <a:cubicBezTo>
                  <a:pt x="57" y="125"/>
                  <a:pt x="77" y="145"/>
                  <a:pt x="101" y="145"/>
                </a:cubicBezTo>
                <a:cubicBezTo>
                  <a:pt x="117" y="145"/>
                  <a:pt x="130" y="137"/>
                  <a:pt x="138" y="1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0"/>
          <p:cNvSpPr>
            <a:spLocks noEditPoints="1"/>
          </p:cNvSpPr>
          <p:nvPr/>
        </p:nvSpPr>
        <p:spPr bwMode="auto">
          <a:xfrm>
            <a:off x="3887186" y="1607363"/>
            <a:ext cx="2198688" cy="2178050"/>
          </a:xfrm>
          <a:custGeom>
            <a:avLst/>
            <a:gdLst>
              <a:gd name="T0" fmla="*/ 441 w 445"/>
              <a:gd name="T1" fmla="*/ 181 h 441"/>
              <a:gd name="T2" fmla="*/ 441 w 445"/>
              <a:gd name="T3" fmla="*/ 260 h 441"/>
              <a:gd name="T4" fmla="*/ 380 w 445"/>
              <a:gd name="T5" fmla="*/ 286 h 441"/>
              <a:gd name="T6" fmla="*/ 411 w 445"/>
              <a:gd name="T7" fmla="*/ 347 h 441"/>
              <a:gd name="T8" fmla="*/ 347 w 445"/>
              <a:gd name="T9" fmla="*/ 408 h 441"/>
              <a:gd name="T10" fmla="*/ 287 w 445"/>
              <a:gd name="T11" fmla="*/ 377 h 441"/>
              <a:gd name="T12" fmla="*/ 264 w 445"/>
              <a:gd name="T13" fmla="*/ 441 h 441"/>
              <a:gd name="T14" fmla="*/ 181 w 445"/>
              <a:gd name="T15" fmla="*/ 441 h 441"/>
              <a:gd name="T16" fmla="*/ 155 w 445"/>
              <a:gd name="T17" fmla="*/ 376 h 441"/>
              <a:gd name="T18" fmla="*/ 96 w 445"/>
              <a:gd name="T19" fmla="*/ 408 h 441"/>
              <a:gd name="T20" fmla="*/ 72 w 445"/>
              <a:gd name="T21" fmla="*/ 383 h 441"/>
              <a:gd name="T22" fmla="*/ 72 w 445"/>
              <a:gd name="T23" fmla="*/ 378 h 441"/>
              <a:gd name="T24" fmla="*/ 68 w 445"/>
              <a:gd name="T25" fmla="*/ 378 h 441"/>
              <a:gd name="T26" fmla="*/ 33 w 445"/>
              <a:gd name="T27" fmla="*/ 341 h 441"/>
              <a:gd name="T28" fmla="*/ 61 w 445"/>
              <a:gd name="T29" fmla="*/ 303 h 441"/>
              <a:gd name="T30" fmla="*/ 61 w 445"/>
              <a:gd name="T31" fmla="*/ 303 h 441"/>
              <a:gd name="T32" fmla="*/ 61 w 445"/>
              <a:gd name="T33" fmla="*/ 303 h 441"/>
              <a:gd name="T34" fmla="*/ 60 w 445"/>
              <a:gd name="T35" fmla="*/ 281 h 441"/>
              <a:gd name="T36" fmla="*/ 54 w 445"/>
              <a:gd name="T37" fmla="*/ 271 h 441"/>
              <a:gd name="T38" fmla="*/ 44 w 445"/>
              <a:gd name="T39" fmla="*/ 241 h 441"/>
              <a:gd name="T40" fmla="*/ 0 w 445"/>
              <a:gd name="T41" fmla="*/ 242 h 441"/>
              <a:gd name="T42" fmla="*/ 0 w 445"/>
              <a:gd name="T43" fmla="*/ 181 h 441"/>
              <a:gd name="T44" fmla="*/ 62 w 445"/>
              <a:gd name="T45" fmla="*/ 159 h 441"/>
              <a:gd name="T46" fmla="*/ 40 w 445"/>
              <a:gd name="T47" fmla="*/ 92 h 441"/>
              <a:gd name="T48" fmla="*/ 92 w 445"/>
              <a:gd name="T49" fmla="*/ 38 h 441"/>
              <a:gd name="T50" fmla="*/ 158 w 445"/>
              <a:gd name="T51" fmla="*/ 62 h 441"/>
              <a:gd name="T52" fmla="*/ 181 w 445"/>
              <a:gd name="T53" fmla="*/ 0 h 441"/>
              <a:gd name="T54" fmla="*/ 257 w 445"/>
              <a:gd name="T55" fmla="*/ 0 h 441"/>
              <a:gd name="T56" fmla="*/ 286 w 445"/>
              <a:gd name="T57" fmla="*/ 63 h 441"/>
              <a:gd name="T58" fmla="*/ 349 w 445"/>
              <a:gd name="T59" fmla="*/ 38 h 441"/>
              <a:gd name="T60" fmla="*/ 405 w 445"/>
              <a:gd name="T61" fmla="*/ 95 h 441"/>
              <a:gd name="T62" fmla="*/ 377 w 445"/>
              <a:gd name="T63" fmla="*/ 159 h 441"/>
              <a:gd name="T64" fmla="*/ 441 w 445"/>
              <a:gd name="T65" fmla="*/ 181 h 441"/>
              <a:gd name="T66" fmla="*/ 319 w 445"/>
              <a:gd name="T67" fmla="*/ 221 h 441"/>
              <a:gd name="T68" fmla="*/ 221 w 445"/>
              <a:gd name="T69" fmla="*/ 123 h 441"/>
              <a:gd name="T70" fmla="*/ 123 w 445"/>
              <a:gd name="T71" fmla="*/ 221 h 441"/>
              <a:gd name="T72" fmla="*/ 221 w 445"/>
              <a:gd name="T73" fmla="*/ 318 h 441"/>
              <a:gd name="T74" fmla="*/ 319 w 445"/>
              <a:gd name="T75" fmla="*/ 221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5" h="441">
                <a:moveTo>
                  <a:pt x="441" y="181"/>
                </a:moveTo>
                <a:cubicBezTo>
                  <a:pt x="445" y="181"/>
                  <a:pt x="441" y="260"/>
                  <a:pt x="441" y="260"/>
                </a:cubicBezTo>
                <a:cubicBezTo>
                  <a:pt x="441" y="260"/>
                  <a:pt x="386" y="251"/>
                  <a:pt x="380" y="286"/>
                </a:cubicBezTo>
                <a:cubicBezTo>
                  <a:pt x="375" y="320"/>
                  <a:pt x="411" y="347"/>
                  <a:pt x="411" y="347"/>
                </a:cubicBezTo>
                <a:cubicBezTo>
                  <a:pt x="347" y="408"/>
                  <a:pt x="347" y="408"/>
                  <a:pt x="347" y="408"/>
                </a:cubicBezTo>
                <a:cubicBezTo>
                  <a:pt x="347" y="408"/>
                  <a:pt x="316" y="366"/>
                  <a:pt x="287" y="377"/>
                </a:cubicBezTo>
                <a:cubicBezTo>
                  <a:pt x="254" y="390"/>
                  <a:pt x="264" y="441"/>
                  <a:pt x="264" y="441"/>
                </a:cubicBezTo>
                <a:cubicBezTo>
                  <a:pt x="181" y="441"/>
                  <a:pt x="181" y="441"/>
                  <a:pt x="181" y="441"/>
                </a:cubicBezTo>
                <a:cubicBezTo>
                  <a:pt x="181" y="441"/>
                  <a:pt x="187" y="387"/>
                  <a:pt x="155" y="376"/>
                </a:cubicBezTo>
                <a:cubicBezTo>
                  <a:pt x="123" y="365"/>
                  <a:pt x="96" y="408"/>
                  <a:pt x="96" y="408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72" y="380"/>
                  <a:pt x="72" y="378"/>
                  <a:pt x="72" y="378"/>
                </a:cubicBezTo>
                <a:cubicBezTo>
                  <a:pt x="68" y="378"/>
                  <a:pt x="68" y="378"/>
                  <a:pt x="68" y="378"/>
                </a:cubicBezTo>
                <a:cubicBezTo>
                  <a:pt x="33" y="341"/>
                  <a:pt x="33" y="341"/>
                  <a:pt x="33" y="341"/>
                </a:cubicBezTo>
                <a:cubicBezTo>
                  <a:pt x="33" y="341"/>
                  <a:pt x="55" y="324"/>
                  <a:pt x="61" y="303"/>
                </a:cubicBezTo>
                <a:cubicBezTo>
                  <a:pt x="61" y="303"/>
                  <a:pt x="61" y="303"/>
                  <a:pt x="61" y="303"/>
                </a:cubicBezTo>
                <a:cubicBezTo>
                  <a:pt x="61" y="303"/>
                  <a:pt x="61" y="303"/>
                  <a:pt x="61" y="303"/>
                </a:cubicBezTo>
                <a:cubicBezTo>
                  <a:pt x="63" y="296"/>
                  <a:pt x="63" y="288"/>
                  <a:pt x="60" y="281"/>
                </a:cubicBezTo>
                <a:cubicBezTo>
                  <a:pt x="59" y="277"/>
                  <a:pt x="56" y="274"/>
                  <a:pt x="54" y="271"/>
                </a:cubicBezTo>
                <a:cubicBezTo>
                  <a:pt x="50" y="255"/>
                  <a:pt x="46" y="240"/>
                  <a:pt x="44" y="241"/>
                </a:cubicBezTo>
                <a:cubicBezTo>
                  <a:pt x="41" y="242"/>
                  <a:pt x="20" y="249"/>
                  <a:pt x="0" y="242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1"/>
                  <a:pt x="43" y="182"/>
                  <a:pt x="62" y="159"/>
                </a:cubicBezTo>
                <a:cubicBezTo>
                  <a:pt x="80" y="135"/>
                  <a:pt x="40" y="92"/>
                  <a:pt x="40" y="92"/>
                </a:cubicBezTo>
                <a:cubicBezTo>
                  <a:pt x="92" y="38"/>
                  <a:pt x="92" y="38"/>
                  <a:pt x="92" y="38"/>
                </a:cubicBezTo>
                <a:cubicBezTo>
                  <a:pt x="92" y="38"/>
                  <a:pt x="120" y="72"/>
                  <a:pt x="158" y="62"/>
                </a:cubicBezTo>
                <a:cubicBezTo>
                  <a:pt x="195" y="52"/>
                  <a:pt x="181" y="0"/>
                  <a:pt x="181" y="0"/>
                </a:cubicBezTo>
                <a:cubicBezTo>
                  <a:pt x="257" y="0"/>
                  <a:pt x="257" y="0"/>
                  <a:pt x="257" y="0"/>
                </a:cubicBezTo>
                <a:cubicBezTo>
                  <a:pt x="257" y="0"/>
                  <a:pt x="257" y="54"/>
                  <a:pt x="286" y="63"/>
                </a:cubicBezTo>
                <a:cubicBezTo>
                  <a:pt x="314" y="72"/>
                  <a:pt x="349" y="38"/>
                  <a:pt x="349" y="38"/>
                </a:cubicBezTo>
                <a:cubicBezTo>
                  <a:pt x="405" y="95"/>
                  <a:pt x="405" y="95"/>
                  <a:pt x="405" y="95"/>
                </a:cubicBezTo>
                <a:cubicBezTo>
                  <a:pt x="405" y="95"/>
                  <a:pt x="356" y="134"/>
                  <a:pt x="377" y="159"/>
                </a:cubicBezTo>
                <a:cubicBezTo>
                  <a:pt x="399" y="184"/>
                  <a:pt x="436" y="182"/>
                  <a:pt x="441" y="181"/>
                </a:cubicBezTo>
                <a:close/>
                <a:moveTo>
                  <a:pt x="319" y="221"/>
                </a:moveTo>
                <a:cubicBezTo>
                  <a:pt x="319" y="166"/>
                  <a:pt x="275" y="123"/>
                  <a:pt x="221" y="123"/>
                </a:cubicBezTo>
                <a:cubicBezTo>
                  <a:pt x="167" y="123"/>
                  <a:pt x="123" y="166"/>
                  <a:pt x="123" y="221"/>
                </a:cubicBezTo>
                <a:cubicBezTo>
                  <a:pt x="123" y="275"/>
                  <a:pt x="167" y="318"/>
                  <a:pt x="221" y="318"/>
                </a:cubicBezTo>
                <a:cubicBezTo>
                  <a:pt x="275" y="318"/>
                  <a:pt x="319" y="275"/>
                  <a:pt x="319" y="2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1"/>
          <p:cNvSpPr>
            <a:spLocks noEditPoints="1"/>
          </p:cNvSpPr>
          <p:nvPr/>
        </p:nvSpPr>
        <p:spPr bwMode="auto">
          <a:xfrm>
            <a:off x="5636611" y="3839388"/>
            <a:ext cx="365125" cy="365125"/>
          </a:xfrm>
          <a:custGeom>
            <a:avLst/>
            <a:gdLst>
              <a:gd name="T0" fmla="*/ 74 w 74"/>
              <a:gd name="T1" fmla="*/ 30 h 74"/>
              <a:gd name="T2" fmla="*/ 74 w 74"/>
              <a:gd name="T3" fmla="*/ 44 h 74"/>
              <a:gd name="T4" fmla="*/ 64 w 74"/>
              <a:gd name="T5" fmla="*/ 48 h 74"/>
              <a:gd name="T6" fmla="*/ 69 w 74"/>
              <a:gd name="T7" fmla="*/ 58 h 74"/>
              <a:gd name="T8" fmla="*/ 58 w 74"/>
              <a:gd name="T9" fmla="*/ 68 h 74"/>
              <a:gd name="T10" fmla="*/ 48 w 74"/>
              <a:gd name="T11" fmla="*/ 63 h 74"/>
              <a:gd name="T12" fmla="*/ 44 w 74"/>
              <a:gd name="T13" fmla="*/ 74 h 74"/>
              <a:gd name="T14" fmla="*/ 30 w 74"/>
              <a:gd name="T15" fmla="*/ 74 h 74"/>
              <a:gd name="T16" fmla="*/ 26 w 74"/>
              <a:gd name="T17" fmla="*/ 63 h 74"/>
              <a:gd name="T18" fmla="*/ 16 w 74"/>
              <a:gd name="T19" fmla="*/ 68 h 74"/>
              <a:gd name="T20" fmla="*/ 6 w 74"/>
              <a:gd name="T21" fmla="*/ 57 h 74"/>
              <a:gd name="T22" fmla="*/ 10 w 74"/>
              <a:gd name="T23" fmla="*/ 51 h 74"/>
              <a:gd name="T24" fmla="*/ 10 w 74"/>
              <a:gd name="T25" fmla="*/ 51 h 74"/>
              <a:gd name="T26" fmla="*/ 10 w 74"/>
              <a:gd name="T27" fmla="*/ 51 h 74"/>
              <a:gd name="T28" fmla="*/ 10 w 74"/>
              <a:gd name="T29" fmla="*/ 47 h 74"/>
              <a:gd name="T30" fmla="*/ 9 w 74"/>
              <a:gd name="T31" fmla="*/ 45 h 74"/>
              <a:gd name="T32" fmla="*/ 8 w 74"/>
              <a:gd name="T33" fmla="*/ 40 h 74"/>
              <a:gd name="T34" fmla="*/ 0 w 74"/>
              <a:gd name="T35" fmla="*/ 41 h 74"/>
              <a:gd name="T36" fmla="*/ 0 w 74"/>
              <a:gd name="T37" fmla="*/ 30 h 74"/>
              <a:gd name="T38" fmla="*/ 11 w 74"/>
              <a:gd name="T39" fmla="*/ 27 h 74"/>
              <a:gd name="T40" fmla="*/ 7 w 74"/>
              <a:gd name="T41" fmla="*/ 15 h 74"/>
              <a:gd name="T42" fmla="*/ 16 w 74"/>
              <a:gd name="T43" fmla="*/ 7 h 74"/>
              <a:gd name="T44" fmla="*/ 27 w 74"/>
              <a:gd name="T45" fmla="*/ 10 h 74"/>
              <a:gd name="T46" fmla="*/ 30 w 74"/>
              <a:gd name="T47" fmla="*/ 0 h 74"/>
              <a:gd name="T48" fmla="*/ 43 w 74"/>
              <a:gd name="T49" fmla="*/ 0 h 74"/>
              <a:gd name="T50" fmla="*/ 48 w 74"/>
              <a:gd name="T51" fmla="*/ 11 h 74"/>
              <a:gd name="T52" fmla="*/ 58 w 74"/>
              <a:gd name="T53" fmla="*/ 7 h 74"/>
              <a:gd name="T54" fmla="*/ 68 w 74"/>
              <a:gd name="T55" fmla="*/ 16 h 74"/>
              <a:gd name="T56" fmla="*/ 63 w 74"/>
              <a:gd name="T57" fmla="*/ 27 h 74"/>
              <a:gd name="T58" fmla="*/ 74 w 74"/>
              <a:gd name="T59" fmla="*/ 30 h 74"/>
              <a:gd name="T60" fmla="*/ 53 w 74"/>
              <a:gd name="T61" fmla="*/ 37 h 74"/>
              <a:gd name="T62" fmla="*/ 37 w 74"/>
              <a:gd name="T63" fmla="*/ 21 h 74"/>
              <a:gd name="T64" fmla="*/ 21 w 74"/>
              <a:gd name="T65" fmla="*/ 37 h 74"/>
              <a:gd name="T66" fmla="*/ 37 w 74"/>
              <a:gd name="T67" fmla="*/ 53 h 74"/>
              <a:gd name="T68" fmla="*/ 53 w 74"/>
              <a:gd name="T69" fmla="*/ 3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4" h="74">
                <a:moveTo>
                  <a:pt x="74" y="30"/>
                </a:moveTo>
                <a:cubicBezTo>
                  <a:pt x="74" y="30"/>
                  <a:pt x="74" y="44"/>
                  <a:pt x="74" y="44"/>
                </a:cubicBezTo>
                <a:cubicBezTo>
                  <a:pt x="74" y="44"/>
                  <a:pt x="65" y="42"/>
                  <a:pt x="64" y="48"/>
                </a:cubicBezTo>
                <a:cubicBezTo>
                  <a:pt x="63" y="54"/>
                  <a:pt x="69" y="58"/>
                  <a:pt x="69" y="5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3" y="61"/>
                  <a:pt x="48" y="63"/>
                </a:cubicBezTo>
                <a:cubicBezTo>
                  <a:pt x="43" y="65"/>
                  <a:pt x="44" y="74"/>
                  <a:pt x="44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0" y="74"/>
                  <a:pt x="31" y="65"/>
                  <a:pt x="26" y="63"/>
                </a:cubicBezTo>
                <a:cubicBezTo>
                  <a:pt x="21" y="61"/>
                  <a:pt x="16" y="68"/>
                  <a:pt x="16" y="68"/>
                </a:cubicBezTo>
                <a:cubicBezTo>
                  <a:pt x="6" y="57"/>
                  <a:pt x="6" y="57"/>
                  <a:pt x="6" y="57"/>
                </a:cubicBezTo>
                <a:cubicBezTo>
                  <a:pt x="6" y="57"/>
                  <a:pt x="9" y="54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1" y="49"/>
                  <a:pt x="11" y="48"/>
                  <a:pt x="10" y="47"/>
                </a:cubicBezTo>
                <a:cubicBezTo>
                  <a:pt x="10" y="46"/>
                  <a:pt x="10" y="46"/>
                  <a:pt x="9" y="45"/>
                </a:cubicBezTo>
                <a:cubicBezTo>
                  <a:pt x="9" y="43"/>
                  <a:pt x="8" y="40"/>
                  <a:pt x="8" y="40"/>
                </a:cubicBezTo>
                <a:cubicBezTo>
                  <a:pt x="7" y="41"/>
                  <a:pt x="4" y="42"/>
                  <a:pt x="0" y="4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7" y="31"/>
                  <a:pt x="11" y="27"/>
                </a:cubicBezTo>
                <a:cubicBezTo>
                  <a:pt x="14" y="23"/>
                  <a:pt x="7" y="15"/>
                  <a:pt x="7" y="15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20" y="12"/>
                  <a:pt x="27" y="10"/>
                </a:cubicBezTo>
                <a:cubicBezTo>
                  <a:pt x="33" y="9"/>
                  <a:pt x="30" y="0"/>
                  <a:pt x="3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9"/>
                  <a:pt x="48" y="11"/>
                </a:cubicBezTo>
                <a:cubicBezTo>
                  <a:pt x="53" y="12"/>
                  <a:pt x="58" y="7"/>
                  <a:pt x="58" y="7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16"/>
                  <a:pt x="60" y="22"/>
                  <a:pt x="63" y="27"/>
                </a:cubicBezTo>
                <a:cubicBezTo>
                  <a:pt x="67" y="31"/>
                  <a:pt x="73" y="31"/>
                  <a:pt x="74" y="30"/>
                </a:cubicBezTo>
                <a:close/>
                <a:moveTo>
                  <a:pt x="53" y="37"/>
                </a:moveTo>
                <a:cubicBezTo>
                  <a:pt x="53" y="28"/>
                  <a:pt x="46" y="21"/>
                  <a:pt x="37" y="21"/>
                </a:cubicBezTo>
                <a:cubicBezTo>
                  <a:pt x="28" y="21"/>
                  <a:pt x="21" y="28"/>
                  <a:pt x="21" y="37"/>
                </a:cubicBezTo>
                <a:cubicBezTo>
                  <a:pt x="21" y="46"/>
                  <a:pt x="28" y="53"/>
                  <a:pt x="37" y="53"/>
                </a:cubicBezTo>
                <a:cubicBezTo>
                  <a:pt x="46" y="53"/>
                  <a:pt x="53" y="46"/>
                  <a:pt x="53" y="3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2"/>
          <p:cNvSpPr>
            <a:spLocks noEditPoints="1"/>
          </p:cNvSpPr>
          <p:nvPr/>
        </p:nvSpPr>
        <p:spPr bwMode="auto">
          <a:xfrm>
            <a:off x="4579336" y="2297926"/>
            <a:ext cx="804863" cy="795338"/>
          </a:xfrm>
          <a:custGeom>
            <a:avLst/>
            <a:gdLst>
              <a:gd name="T0" fmla="*/ 162 w 163"/>
              <a:gd name="T1" fmla="*/ 66 h 161"/>
              <a:gd name="T2" fmla="*/ 162 w 163"/>
              <a:gd name="T3" fmla="*/ 95 h 161"/>
              <a:gd name="T4" fmla="*/ 139 w 163"/>
              <a:gd name="T5" fmla="*/ 104 h 161"/>
              <a:gd name="T6" fmla="*/ 150 w 163"/>
              <a:gd name="T7" fmla="*/ 127 h 161"/>
              <a:gd name="T8" fmla="*/ 127 w 163"/>
              <a:gd name="T9" fmla="*/ 149 h 161"/>
              <a:gd name="T10" fmla="*/ 105 w 163"/>
              <a:gd name="T11" fmla="*/ 138 h 161"/>
              <a:gd name="T12" fmla="*/ 97 w 163"/>
              <a:gd name="T13" fmla="*/ 161 h 161"/>
              <a:gd name="T14" fmla="*/ 66 w 163"/>
              <a:gd name="T15" fmla="*/ 161 h 161"/>
              <a:gd name="T16" fmla="*/ 57 w 163"/>
              <a:gd name="T17" fmla="*/ 137 h 161"/>
              <a:gd name="T18" fmla="*/ 35 w 163"/>
              <a:gd name="T19" fmla="*/ 149 h 161"/>
              <a:gd name="T20" fmla="*/ 12 w 163"/>
              <a:gd name="T21" fmla="*/ 124 h 161"/>
              <a:gd name="T22" fmla="*/ 23 w 163"/>
              <a:gd name="T23" fmla="*/ 110 h 161"/>
              <a:gd name="T24" fmla="*/ 23 w 163"/>
              <a:gd name="T25" fmla="*/ 110 h 161"/>
              <a:gd name="T26" fmla="*/ 23 w 163"/>
              <a:gd name="T27" fmla="*/ 110 h 161"/>
              <a:gd name="T28" fmla="*/ 22 w 163"/>
              <a:gd name="T29" fmla="*/ 103 h 161"/>
              <a:gd name="T30" fmla="*/ 20 w 163"/>
              <a:gd name="T31" fmla="*/ 99 h 161"/>
              <a:gd name="T32" fmla="*/ 16 w 163"/>
              <a:gd name="T33" fmla="*/ 88 h 161"/>
              <a:gd name="T34" fmla="*/ 0 w 163"/>
              <a:gd name="T35" fmla="*/ 88 h 161"/>
              <a:gd name="T36" fmla="*/ 0 w 163"/>
              <a:gd name="T37" fmla="*/ 66 h 161"/>
              <a:gd name="T38" fmla="*/ 23 w 163"/>
              <a:gd name="T39" fmla="*/ 58 h 161"/>
              <a:gd name="T40" fmla="*/ 15 w 163"/>
              <a:gd name="T41" fmla="*/ 33 h 161"/>
              <a:gd name="T42" fmla="*/ 34 w 163"/>
              <a:gd name="T43" fmla="*/ 13 h 161"/>
              <a:gd name="T44" fmla="*/ 58 w 163"/>
              <a:gd name="T45" fmla="*/ 22 h 161"/>
              <a:gd name="T46" fmla="*/ 66 w 163"/>
              <a:gd name="T47" fmla="*/ 0 h 161"/>
              <a:gd name="T48" fmla="*/ 94 w 163"/>
              <a:gd name="T49" fmla="*/ 0 h 161"/>
              <a:gd name="T50" fmla="*/ 105 w 163"/>
              <a:gd name="T51" fmla="*/ 23 h 161"/>
              <a:gd name="T52" fmla="*/ 128 w 163"/>
              <a:gd name="T53" fmla="*/ 13 h 161"/>
              <a:gd name="T54" fmla="*/ 148 w 163"/>
              <a:gd name="T55" fmla="*/ 34 h 161"/>
              <a:gd name="T56" fmla="*/ 138 w 163"/>
              <a:gd name="T57" fmla="*/ 58 h 161"/>
              <a:gd name="T58" fmla="*/ 162 w 163"/>
              <a:gd name="T59" fmla="*/ 66 h 161"/>
              <a:gd name="T60" fmla="*/ 117 w 163"/>
              <a:gd name="T61" fmla="*/ 80 h 161"/>
              <a:gd name="T62" fmla="*/ 81 w 163"/>
              <a:gd name="T63" fmla="*/ 45 h 161"/>
              <a:gd name="T64" fmla="*/ 45 w 163"/>
              <a:gd name="T65" fmla="*/ 80 h 161"/>
              <a:gd name="T66" fmla="*/ 81 w 163"/>
              <a:gd name="T67" fmla="*/ 116 h 161"/>
              <a:gd name="T68" fmla="*/ 117 w 163"/>
              <a:gd name="T69" fmla="*/ 8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" h="161">
                <a:moveTo>
                  <a:pt x="162" y="66"/>
                </a:moveTo>
                <a:cubicBezTo>
                  <a:pt x="163" y="66"/>
                  <a:pt x="162" y="95"/>
                  <a:pt x="162" y="95"/>
                </a:cubicBezTo>
                <a:cubicBezTo>
                  <a:pt x="162" y="95"/>
                  <a:pt x="142" y="92"/>
                  <a:pt x="139" y="104"/>
                </a:cubicBezTo>
                <a:cubicBezTo>
                  <a:pt x="137" y="117"/>
                  <a:pt x="150" y="127"/>
                  <a:pt x="150" y="127"/>
                </a:cubicBezTo>
                <a:cubicBezTo>
                  <a:pt x="127" y="149"/>
                  <a:pt x="127" y="149"/>
                  <a:pt x="127" y="149"/>
                </a:cubicBezTo>
                <a:cubicBezTo>
                  <a:pt x="127" y="149"/>
                  <a:pt x="116" y="134"/>
                  <a:pt x="105" y="138"/>
                </a:cubicBezTo>
                <a:cubicBezTo>
                  <a:pt x="93" y="143"/>
                  <a:pt x="97" y="161"/>
                  <a:pt x="97" y="161"/>
                </a:cubicBezTo>
                <a:cubicBezTo>
                  <a:pt x="66" y="161"/>
                  <a:pt x="66" y="161"/>
                  <a:pt x="66" y="161"/>
                </a:cubicBezTo>
                <a:cubicBezTo>
                  <a:pt x="66" y="161"/>
                  <a:pt x="69" y="141"/>
                  <a:pt x="57" y="137"/>
                </a:cubicBezTo>
                <a:cubicBezTo>
                  <a:pt x="45" y="133"/>
                  <a:pt x="35" y="149"/>
                  <a:pt x="35" y="149"/>
                </a:cubicBezTo>
                <a:cubicBezTo>
                  <a:pt x="12" y="124"/>
                  <a:pt x="12" y="124"/>
                  <a:pt x="12" y="124"/>
                </a:cubicBezTo>
                <a:cubicBezTo>
                  <a:pt x="12" y="124"/>
                  <a:pt x="20" y="118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08"/>
                  <a:pt x="23" y="105"/>
                  <a:pt x="22" y="103"/>
                </a:cubicBezTo>
                <a:cubicBezTo>
                  <a:pt x="22" y="101"/>
                  <a:pt x="21" y="100"/>
                  <a:pt x="20" y="99"/>
                </a:cubicBezTo>
                <a:cubicBezTo>
                  <a:pt x="18" y="93"/>
                  <a:pt x="17" y="87"/>
                  <a:pt x="16" y="88"/>
                </a:cubicBezTo>
                <a:cubicBezTo>
                  <a:pt x="15" y="88"/>
                  <a:pt x="8" y="91"/>
                  <a:pt x="0" y="8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16" y="66"/>
                  <a:pt x="23" y="58"/>
                </a:cubicBezTo>
                <a:cubicBezTo>
                  <a:pt x="30" y="49"/>
                  <a:pt x="15" y="33"/>
                  <a:pt x="15" y="3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44" y="26"/>
                  <a:pt x="58" y="22"/>
                </a:cubicBezTo>
                <a:cubicBezTo>
                  <a:pt x="72" y="18"/>
                  <a:pt x="66" y="0"/>
                  <a:pt x="66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20"/>
                  <a:pt x="105" y="23"/>
                </a:cubicBezTo>
                <a:cubicBezTo>
                  <a:pt x="115" y="26"/>
                  <a:pt x="128" y="13"/>
                  <a:pt x="128" y="13"/>
                </a:cubicBezTo>
                <a:cubicBezTo>
                  <a:pt x="148" y="34"/>
                  <a:pt x="148" y="34"/>
                  <a:pt x="148" y="34"/>
                </a:cubicBezTo>
                <a:cubicBezTo>
                  <a:pt x="148" y="34"/>
                  <a:pt x="131" y="49"/>
                  <a:pt x="138" y="58"/>
                </a:cubicBezTo>
                <a:cubicBezTo>
                  <a:pt x="146" y="67"/>
                  <a:pt x="160" y="66"/>
                  <a:pt x="162" y="66"/>
                </a:cubicBezTo>
                <a:close/>
                <a:moveTo>
                  <a:pt x="117" y="80"/>
                </a:moveTo>
                <a:cubicBezTo>
                  <a:pt x="117" y="61"/>
                  <a:pt x="101" y="45"/>
                  <a:pt x="81" y="45"/>
                </a:cubicBezTo>
                <a:cubicBezTo>
                  <a:pt x="61" y="45"/>
                  <a:pt x="45" y="61"/>
                  <a:pt x="45" y="80"/>
                </a:cubicBezTo>
                <a:cubicBezTo>
                  <a:pt x="45" y="100"/>
                  <a:pt x="61" y="116"/>
                  <a:pt x="81" y="116"/>
                </a:cubicBezTo>
                <a:cubicBezTo>
                  <a:pt x="101" y="116"/>
                  <a:pt x="117" y="100"/>
                  <a:pt x="117" y="8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3"/>
          <p:cNvSpPr>
            <a:spLocks noEditPoints="1"/>
          </p:cNvSpPr>
          <p:nvPr/>
        </p:nvSpPr>
        <p:spPr bwMode="auto">
          <a:xfrm>
            <a:off x="3388711" y="3474263"/>
            <a:ext cx="1481138" cy="1465263"/>
          </a:xfrm>
          <a:custGeom>
            <a:avLst/>
            <a:gdLst>
              <a:gd name="T0" fmla="*/ 297 w 300"/>
              <a:gd name="T1" fmla="*/ 123 h 297"/>
              <a:gd name="T2" fmla="*/ 297 w 300"/>
              <a:gd name="T3" fmla="*/ 176 h 297"/>
              <a:gd name="T4" fmla="*/ 256 w 300"/>
              <a:gd name="T5" fmla="*/ 193 h 297"/>
              <a:gd name="T6" fmla="*/ 277 w 300"/>
              <a:gd name="T7" fmla="*/ 234 h 297"/>
              <a:gd name="T8" fmla="*/ 234 w 300"/>
              <a:gd name="T9" fmla="*/ 275 h 297"/>
              <a:gd name="T10" fmla="*/ 194 w 300"/>
              <a:gd name="T11" fmla="*/ 255 h 297"/>
              <a:gd name="T12" fmla="*/ 178 w 300"/>
              <a:gd name="T13" fmla="*/ 297 h 297"/>
              <a:gd name="T14" fmla="*/ 122 w 300"/>
              <a:gd name="T15" fmla="*/ 297 h 297"/>
              <a:gd name="T16" fmla="*/ 105 w 300"/>
              <a:gd name="T17" fmla="*/ 254 h 297"/>
              <a:gd name="T18" fmla="*/ 65 w 300"/>
              <a:gd name="T19" fmla="*/ 275 h 297"/>
              <a:gd name="T20" fmla="*/ 22 w 300"/>
              <a:gd name="T21" fmla="*/ 230 h 297"/>
              <a:gd name="T22" fmla="*/ 41 w 300"/>
              <a:gd name="T23" fmla="*/ 204 h 297"/>
              <a:gd name="T24" fmla="*/ 41 w 300"/>
              <a:gd name="T25" fmla="*/ 204 h 297"/>
              <a:gd name="T26" fmla="*/ 41 w 300"/>
              <a:gd name="T27" fmla="*/ 204 h 297"/>
              <a:gd name="T28" fmla="*/ 41 w 300"/>
              <a:gd name="T29" fmla="*/ 190 h 297"/>
              <a:gd name="T30" fmla="*/ 36 w 300"/>
              <a:gd name="T31" fmla="*/ 183 h 297"/>
              <a:gd name="T32" fmla="*/ 30 w 300"/>
              <a:gd name="T33" fmla="*/ 163 h 297"/>
              <a:gd name="T34" fmla="*/ 0 w 300"/>
              <a:gd name="T35" fmla="*/ 163 h 297"/>
              <a:gd name="T36" fmla="*/ 0 w 300"/>
              <a:gd name="T37" fmla="*/ 123 h 297"/>
              <a:gd name="T38" fmla="*/ 42 w 300"/>
              <a:gd name="T39" fmla="*/ 107 h 297"/>
              <a:gd name="T40" fmla="*/ 27 w 300"/>
              <a:gd name="T41" fmla="*/ 62 h 297"/>
              <a:gd name="T42" fmla="*/ 62 w 300"/>
              <a:gd name="T43" fmla="*/ 26 h 297"/>
              <a:gd name="T44" fmla="*/ 106 w 300"/>
              <a:gd name="T45" fmla="*/ 42 h 297"/>
              <a:gd name="T46" fmla="*/ 122 w 300"/>
              <a:gd name="T47" fmla="*/ 0 h 297"/>
              <a:gd name="T48" fmla="*/ 169 w 300"/>
              <a:gd name="T49" fmla="*/ 0 h 297"/>
              <a:gd name="T50" fmla="*/ 173 w 300"/>
              <a:gd name="T51" fmla="*/ 5 h 297"/>
              <a:gd name="T52" fmla="*/ 193 w 300"/>
              <a:gd name="T53" fmla="*/ 43 h 297"/>
              <a:gd name="T54" fmla="*/ 235 w 300"/>
              <a:gd name="T55" fmla="*/ 26 h 297"/>
              <a:gd name="T56" fmla="*/ 273 w 300"/>
              <a:gd name="T57" fmla="*/ 64 h 297"/>
              <a:gd name="T58" fmla="*/ 255 w 300"/>
              <a:gd name="T59" fmla="*/ 107 h 297"/>
              <a:gd name="T60" fmla="*/ 297 w 300"/>
              <a:gd name="T61" fmla="*/ 123 h 297"/>
              <a:gd name="T62" fmla="*/ 215 w 300"/>
              <a:gd name="T63" fmla="*/ 149 h 297"/>
              <a:gd name="T64" fmla="*/ 149 w 300"/>
              <a:gd name="T65" fmla="*/ 83 h 297"/>
              <a:gd name="T66" fmla="*/ 83 w 300"/>
              <a:gd name="T67" fmla="*/ 149 h 297"/>
              <a:gd name="T68" fmla="*/ 149 w 300"/>
              <a:gd name="T69" fmla="*/ 215 h 297"/>
              <a:gd name="T70" fmla="*/ 215 w 300"/>
              <a:gd name="T71" fmla="*/ 14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00" h="297">
                <a:moveTo>
                  <a:pt x="297" y="123"/>
                </a:moveTo>
                <a:cubicBezTo>
                  <a:pt x="300" y="122"/>
                  <a:pt x="297" y="176"/>
                  <a:pt x="297" y="176"/>
                </a:cubicBezTo>
                <a:cubicBezTo>
                  <a:pt x="297" y="176"/>
                  <a:pt x="260" y="170"/>
                  <a:pt x="256" y="193"/>
                </a:cubicBezTo>
                <a:cubicBezTo>
                  <a:pt x="253" y="216"/>
                  <a:pt x="277" y="234"/>
                  <a:pt x="277" y="234"/>
                </a:cubicBezTo>
                <a:cubicBezTo>
                  <a:pt x="234" y="275"/>
                  <a:pt x="234" y="275"/>
                  <a:pt x="234" y="275"/>
                </a:cubicBezTo>
                <a:cubicBezTo>
                  <a:pt x="234" y="275"/>
                  <a:pt x="213" y="247"/>
                  <a:pt x="194" y="255"/>
                </a:cubicBezTo>
                <a:cubicBezTo>
                  <a:pt x="171" y="263"/>
                  <a:pt x="178" y="297"/>
                  <a:pt x="178" y="297"/>
                </a:cubicBezTo>
                <a:cubicBezTo>
                  <a:pt x="122" y="297"/>
                  <a:pt x="122" y="297"/>
                  <a:pt x="122" y="297"/>
                </a:cubicBezTo>
                <a:cubicBezTo>
                  <a:pt x="122" y="297"/>
                  <a:pt x="126" y="261"/>
                  <a:pt x="105" y="254"/>
                </a:cubicBezTo>
                <a:cubicBezTo>
                  <a:pt x="83" y="246"/>
                  <a:pt x="65" y="275"/>
                  <a:pt x="65" y="275"/>
                </a:cubicBezTo>
                <a:cubicBezTo>
                  <a:pt x="22" y="230"/>
                  <a:pt x="22" y="230"/>
                  <a:pt x="22" y="230"/>
                </a:cubicBezTo>
                <a:cubicBezTo>
                  <a:pt x="22" y="230"/>
                  <a:pt x="37" y="219"/>
                  <a:pt x="41" y="204"/>
                </a:cubicBezTo>
                <a:cubicBezTo>
                  <a:pt x="41" y="204"/>
                  <a:pt x="41" y="204"/>
                  <a:pt x="41" y="204"/>
                </a:cubicBezTo>
                <a:cubicBezTo>
                  <a:pt x="41" y="204"/>
                  <a:pt x="41" y="204"/>
                  <a:pt x="41" y="204"/>
                </a:cubicBezTo>
                <a:cubicBezTo>
                  <a:pt x="42" y="200"/>
                  <a:pt x="43" y="195"/>
                  <a:pt x="41" y="190"/>
                </a:cubicBezTo>
                <a:cubicBezTo>
                  <a:pt x="40" y="187"/>
                  <a:pt x="38" y="185"/>
                  <a:pt x="36" y="183"/>
                </a:cubicBezTo>
                <a:cubicBezTo>
                  <a:pt x="34" y="172"/>
                  <a:pt x="31" y="162"/>
                  <a:pt x="30" y="163"/>
                </a:cubicBezTo>
                <a:cubicBezTo>
                  <a:pt x="28" y="163"/>
                  <a:pt x="14" y="168"/>
                  <a:pt x="0" y="16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29" y="123"/>
                  <a:pt x="42" y="107"/>
                </a:cubicBezTo>
                <a:cubicBezTo>
                  <a:pt x="54" y="91"/>
                  <a:pt x="27" y="62"/>
                  <a:pt x="27" y="62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26"/>
                  <a:pt x="81" y="49"/>
                  <a:pt x="106" y="42"/>
                </a:cubicBezTo>
                <a:cubicBezTo>
                  <a:pt x="132" y="35"/>
                  <a:pt x="122" y="0"/>
                  <a:pt x="12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3" y="5"/>
                  <a:pt x="173" y="5"/>
                  <a:pt x="173" y="5"/>
                </a:cubicBezTo>
                <a:cubicBezTo>
                  <a:pt x="174" y="15"/>
                  <a:pt x="178" y="38"/>
                  <a:pt x="193" y="43"/>
                </a:cubicBezTo>
                <a:cubicBezTo>
                  <a:pt x="212" y="49"/>
                  <a:pt x="235" y="26"/>
                  <a:pt x="235" y="26"/>
                </a:cubicBezTo>
                <a:cubicBezTo>
                  <a:pt x="273" y="64"/>
                  <a:pt x="273" y="64"/>
                  <a:pt x="273" y="64"/>
                </a:cubicBezTo>
                <a:cubicBezTo>
                  <a:pt x="273" y="64"/>
                  <a:pt x="240" y="90"/>
                  <a:pt x="255" y="107"/>
                </a:cubicBezTo>
                <a:cubicBezTo>
                  <a:pt x="269" y="124"/>
                  <a:pt x="294" y="123"/>
                  <a:pt x="297" y="123"/>
                </a:cubicBezTo>
                <a:close/>
                <a:moveTo>
                  <a:pt x="215" y="149"/>
                </a:moveTo>
                <a:cubicBezTo>
                  <a:pt x="215" y="113"/>
                  <a:pt x="186" y="83"/>
                  <a:pt x="149" y="83"/>
                </a:cubicBezTo>
                <a:cubicBezTo>
                  <a:pt x="113" y="83"/>
                  <a:pt x="83" y="113"/>
                  <a:pt x="83" y="149"/>
                </a:cubicBezTo>
                <a:cubicBezTo>
                  <a:pt x="83" y="185"/>
                  <a:pt x="113" y="215"/>
                  <a:pt x="149" y="215"/>
                </a:cubicBezTo>
                <a:cubicBezTo>
                  <a:pt x="186" y="215"/>
                  <a:pt x="215" y="185"/>
                  <a:pt x="215" y="14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4"/>
          <p:cNvSpPr>
            <a:spLocks noEditPoints="1"/>
          </p:cNvSpPr>
          <p:nvPr/>
        </p:nvSpPr>
        <p:spPr bwMode="auto">
          <a:xfrm>
            <a:off x="3858611" y="3937813"/>
            <a:ext cx="538163" cy="538163"/>
          </a:xfrm>
          <a:custGeom>
            <a:avLst/>
            <a:gdLst>
              <a:gd name="T0" fmla="*/ 108 w 109"/>
              <a:gd name="T1" fmla="*/ 45 h 109"/>
              <a:gd name="T2" fmla="*/ 108 w 109"/>
              <a:gd name="T3" fmla="*/ 65 h 109"/>
              <a:gd name="T4" fmla="*/ 93 w 109"/>
              <a:gd name="T5" fmla="*/ 71 h 109"/>
              <a:gd name="T6" fmla="*/ 101 w 109"/>
              <a:gd name="T7" fmla="*/ 86 h 109"/>
              <a:gd name="T8" fmla="*/ 85 w 109"/>
              <a:gd name="T9" fmla="*/ 101 h 109"/>
              <a:gd name="T10" fmla="*/ 70 w 109"/>
              <a:gd name="T11" fmla="*/ 94 h 109"/>
              <a:gd name="T12" fmla="*/ 65 w 109"/>
              <a:gd name="T13" fmla="*/ 109 h 109"/>
              <a:gd name="T14" fmla="*/ 44 w 109"/>
              <a:gd name="T15" fmla="*/ 109 h 109"/>
              <a:gd name="T16" fmla="*/ 38 w 109"/>
              <a:gd name="T17" fmla="*/ 93 h 109"/>
              <a:gd name="T18" fmla="*/ 23 w 109"/>
              <a:gd name="T19" fmla="*/ 101 h 109"/>
              <a:gd name="T20" fmla="*/ 8 w 109"/>
              <a:gd name="T21" fmla="*/ 85 h 109"/>
              <a:gd name="T22" fmla="*/ 15 w 109"/>
              <a:gd name="T23" fmla="*/ 75 h 109"/>
              <a:gd name="T24" fmla="*/ 15 w 109"/>
              <a:gd name="T25" fmla="*/ 75 h 109"/>
              <a:gd name="T26" fmla="*/ 15 w 109"/>
              <a:gd name="T27" fmla="*/ 75 h 109"/>
              <a:gd name="T28" fmla="*/ 14 w 109"/>
              <a:gd name="T29" fmla="*/ 70 h 109"/>
              <a:gd name="T30" fmla="*/ 13 w 109"/>
              <a:gd name="T31" fmla="*/ 67 h 109"/>
              <a:gd name="T32" fmla="*/ 10 w 109"/>
              <a:gd name="T33" fmla="*/ 60 h 109"/>
              <a:gd name="T34" fmla="*/ 0 w 109"/>
              <a:gd name="T35" fmla="*/ 60 h 109"/>
              <a:gd name="T36" fmla="*/ 0 w 109"/>
              <a:gd name="T37" fmla="*/ 45 h 109"/>
              <a:gd name="T38" fmla="*/ 15 w 109"/>
              <a:gd name="T39" fmla="*/ 40 h 109"/>
              <a:gd name="T40" fmla="*/ 10 w 109"/>
              <a:gd name="T41" fmla="*/ 23 h 109"/>
              <a:gd name="T42" fmla="*/ 22 w 109"/>
              <a:gd name="T43" fmla="*/ 10 h 109"/>
              <a:gd name="T44" fmla="*/ 39 w 109"/>
              <a:gd name="T45" fmla="*/ 16 h 109"/>
              <a:gd name="T46" fmla="*/ 44 w 109"/>
              <a:gd name="T47" fmla="*/ 0 h 109"/>
              <a:gd name="T48" fmla="*/ 63 w 109"/>
              <a:gd name="T49" fmla="*/ 0 h 109"/>
              <a:gd name="T50" fmla="*/ 70 w 109"/>
              <a:gd name="T51" fmla="*/ 16 h 109"/>
              <a:gd name="T52" fmla="*/ 86 w 109"/>
              <a:gd name="T53" fmla="*/ 10 h 109"/>
              <a:gd name="T54" fmla="*/ 99 w 109"/>
              <a:gd name="T55" fmla="*/ 24 h 109"/>
              <a:gd name="T56" fmla="*/ 93 w 109"/>
              <a:gd name="T57" fmla="*/ 40 h 109"/>
              <a:gd name="T58" fmla="*/ 108 w 109"/>
              <a:gd name="T59" fmla="*/ 45 h 109"/>
              <a:gd name="T60" fmla="*/ 78 w 109"/>
              <a:gd name="T61" fmla="*/ 55 h 109"/>
              <a:gd name="T62" fmla="*/ 54 w 109"/>
              <a:gd name="T63" fmla="*/ 31 h 109"/>
              <a:gd name="T64" fmla="*/ 30 w 109"/>
              <a:gd name="T65" fmla="*/ 55 h 109"/>
              <a:gd name="T66" fmla="*/ 54 w 109"/>
              <a:gd name="T67" fmla="*/ 79 h 109"/>
              <a:gd name="T68" fmla="*/ 78 w 109"/>
              <a:gd name="T69" fmla="*/ 5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9" h="109">
                <a:moveTo>
                  <a:pt x="108" y="45"/>
                </a:moveTo>
                <a:cubicBezTo>
                  <a:pt x="109" y="45"/>
                  <a:pt x="108" y="65"/>
                  <a:pt x="108" y="65"/>
                </a:cubicBezTo>
                <a:cubicBezTo>
                  <a:pt x="108" y="65"/>
                  <a:pt x="95" y="62"/>
                  <a:pt x="93" y="71"/>
                </a:cubicBezTo>
                <a:cubicBezTo>
                  <a:pt x="92" y="79"/>
                  <a:pt x="101" y="86"/>
                  <a:pt x="101" y="86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85" y="101"/>
                  <a:pt x="78" y="91"/>
                  <a:pt x="70" y="94"/>
                </a:cubicBezTo>
                <a:cubicBezTo>
                  <a:pt x="62" y="97"/>
                  <a:pt x="65" y="109"/>
                  <a:pt x="65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09"/>
                  <a:pt x="46" y="96"/>
                  <a:pt x="38" y="93"/>
                </a:cubicBezTo>
                <a:cubicBezTo>
                  <a:pt x="30" y="90"/>
                  <a:pt x="23" y="101"/>
                  <a:pt x="23" y="101"/>
                </a:cubicBezTo>
                <a:cubicBezTo>
                  <a:pt x="8" y="85"/>
                  <a:pt x="8" y="85"/>
                  <a:pt x="8" y="85"/>
                </a:cubicBezTo>
                <a:cubicBezTo>
                  <a:pt x="8" y="85"/>
                  <a:pt x="13" y="80"/>
                  <a:pt x="15" y="75"/>
                </a:cubicBezTo>
                <a:cubicBezTo>
                  <a:pt x="15" y="75"/>
                  <a:pt x="15" y="75"/>
                  <a:pt x="15" y="75"/>
                </a:cubicBezTo>
                <a:cubicBezTo>
                  <a:pt x="15" y="75"/>
                  <a:pt x="15" y="75"/>
                  <a:pt x="15" y="75"/>
                </a:cubicBezTo>
                <a:cubicBezTo>
                  <a:pt x="15" y="73"/>
                  <a:pt x="15" y="72"/>
                  <a:pt x="14" y="70"/>
                </a:cubicBezTo>
                <a:cubicBezTo>
                  <a:pt x="14" y="69"/>
                  <a:pt x="14" y="68"/>
                  <a:pt x="13" y="67"/>
                </a:cubicBezTo>
                <a:cubicBezTo>
                  <a:pt x="12" y="63"/>
                  <a:pt x="11" y="60"/>
                  <a:pt x="10" y="60"/>
                </a:cubicBezTo>
                <a:cubicBezTo>
                  <a:pt x="10" y="60"/>
                  <a:pt x="5" y="62"/>
                  <a:pt x="0" y="6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10" y="45"/>
                  <a:pt x="15" y="40"/>
                </a:cubicBezTo>
                <a:cubicBezTo>
                  <a:pt x="19" y="34"/>
                  <a:pt x="10" y="23"/>
                  <a:pt x="10" y="23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9" y="18"/>
                  <a:pt x="39" y="16"/>
                </a:cubicBezTo>
                <a:cubicBezTo>
                  <a:pt x="48" y="13"/>
                  <a:pt x="44" y="0"/>
                  <a:pt x="4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3" y="14"/>
                  <a:pt x="70" y="16"/>
                </a:cubicBezTo>
                <a:cubicBezTo>
                  <a:pt x="77" y="18"/>
                  <a:pt x="86" y="10"/>
                  <a:pt x="86" y="10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87" y="33"/>
                  <a:pt x="93" y="40"/>
                </a:cubicBezTo>
                <a:cubicBezTo>
                  <a:pt x="98" y="46"/>
                  <a:pt x="107" y="45"/>
                  <a:pt x="108" y="45"/>
                </a:cubicBezTo>
                <a:close/>
                <a:moveTo>
                  <a:pt x="78" y="55"/>
                </a:moveTo>
                <a:cubicBezTo>
                  <a:pt x="78" y="41"/>
                  <a:pt x="68" y="31"/>
                  <a:pt x="54" y="31"/>
                </a:cubicBezTo>
                <a:cubicBezTo>
                  <a:pt x="41" y="31"/>
                  <a:pt x="30" y="41"/>
                  <a:pt x="30" y="55"/>
                </a:cubicBezTo>
                <a:cubicBezTo>
                  <a:pt x="30" y="68"/>
                  <a:pt x="41" y="79"/>
                  <a:pt x="54" y="79"/>
                </a:cubicBezTo>
                <a:cubicBezTo>
                  <a:pt x="68" y="79"/>
                  <a:pt x="78" y="68"/>
                  <a:pt x="78" y="5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8" name="Freeform 15"/>
          <p:cNvSpPr>
            <a:spLocks/>
          </p:cNvSpPr>
          <p:nvPr/>
        </p:nvSpPr>
        <p:spPr bwMode="auto">
          <a:xfrm>
            <a:off x="4223736" y="3474263"/>
            <a:ext cx="19050" cy="23813"/>
          </a:xfrm>
          <a:custGeom>
            <a:avLst/>
            <a:gdLst>
              <a:gd name="T0" fmla="*/ 4 w 4"/>
              <a:gd name="T1" fmla="*/ 5 h 5"/>
              <a:gd name="T2" fmla="*/ 0 w 4"/>
              <a:gd name="T3" fmla="*/ 0 h 5"/>
              <a:gd name="T4" fmla="*/ 4 w 4"/>
              <a:gd name="T5" fmla="*/ 0 h 5"/>
              <a:gd name="T6" fmla="*/ 4 w 4"/>
              <a:gd name="T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">
                <a:moveTo>
                  <a:pt x="4" y="5"/>
                </a:move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2"/>
                  <a:pt x="4" y="5"/>
                </a:cubicBezTo>
                <a:close/>
              </a:path>
            </a:pathLst>
          </a:custGeom>
          <a:solidFill>
            <a:srgbClr val="7188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9"/>
          <p:cNvSpPr>
            <a:spLocks/>
          </p:cNvSpPr>
          <p:nvPr/>
        </p:nvSpPr>
        <p:spPr bwMode="auto">
          <a:xfrm>
            <a:off x="2658461" y="2555101"/>
            <a:ext cx="1214438" cy="1219200"/>
          </a:xfrm>
          <a:custGeom>
            <a:avLst/>
            <a:gdLst>
              <a:gd name="T0" fmla="*/ 123 w 246"/>
              <a:gd name="T1" fmla="*/ 120 h 247"/>
              <a:gd name="T2" fmla="*/ 123 w 246"/>
              <a:gd name="T3" fmla="*/ 120 h 247"/>
              <a:gd name="T4" fmla="*/ 183 w 246"/>
              <a:gd name="T5" fmla="*/ 140 h 247"/>
              <a:gd name="T6" fmla="*/ 232 w 246"/>
              <a:gd name="T7" fmla="*/ 81 h 247"/>
              <a:gd name="T8" fmla="*/ 232 w 246"/>
              <a:gd name="T9" fmla="*/ 81 h 247"/>
              <a:gd name="T10" fmla="*/ 213 w 246"/>
              <a:gd name="T11" fmla="*/ 193 h 247"/>
              <a:gd name="T12" fmla="*/ 75 w 246"/>
              <a:gd name="T13" fmla="*/ 225 h 247"/>
              <a:gd name="T14" fmla="*/ 92 w 246"/>
              <a:gd name="T15" fmla="*/ 204 h 247"/>
              <a:gd name="T16" fmla="*/ 89 w 246"/>
              <a:gd name="T17" fmla="*/ 182 h 247"/>
              <a:gd name="T18" fmla="*/ 55 w 246"/>
              <a:gd name="T19" fmla="*/ 154 h 247"/>
              <a:gd name="T20" fmla="*/ 33 w 246"/>
              <a:gd name="T21" fmla="*/ 156 h 247"/>
              <a:gd name="T22" fmla="*/ 20 w 246"/>
              <a:gd name="T23" fmla="*/ 172 h 247"/>
              <a:gd name="T24" fmla="*/ 34 w 246"/>
              <a:gd name="T25" fmla="*/ 46 h 247"/>
              <a:gd name="T26" fmla="*/ 140 w 246"/>
              <a:gd name="T27" fmla="*/ 5 h 247"/>
              <a:gd name="T28" fmla="*/ 91 w 246"/>
              <a:gd name="T29" fmla="*/ 64 h 247"/>
              <a:gd name="T30" fmla="*/ 123 w 246"/>
              <a:gd name="T31" fmla="*/ 12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" h="247">
                <a:moveTo>
                  <a:pt x="123" y="120"/>
                </a:moveTo>
                <a:cubicBezTo>
                  <a:pt x="123" y="120"/>
                  <a:pt x="123" y="120"/>
                  <a:pt x="123" y="120"/>
                </a:cubicBezTo>
                <a:cubicBezTo>
                  <a:pt x="158" y="148"/>
                  <a:pt x="183" y="140"/>
                  <a:pt x="183" y="140"/>
                </a:cubicBezTo>
                <a:cubicBezTo>
                  <a:pt x="232" y="81"/>
                  <a:pt x="232" y="81"/>
                  <a:pt x="232" y="81"/>
                </a:cubicBezTo>
                <a:cubicBezTo>
                  <a:pt x="232" y="81"/>
                  <a:pt x="232" y="81"/>
                  <a:pt x="232" y="81"/>
                </a:cubicBezTo>
                <a:cubicBezTo>
                  <a:pt x="246" y="118"/>
                  <a:pt x="240" y="161"/>
                  <a:pt x="213" y="193"/>
                </a:cubicBezTo>
                <a:cubicBezTo>
                  <a:pt x="179" y="235"/>
                  <a:pt x="121" y="247"/>
                  <a:pt x="75" y="225"/>
                </a:cubicBezTo>
                <a:cubicBezTo>
                  <a:pt x="92" y="204"/>
                  <a:pt x="92" y="204"/>
                  <a:pt x="92" y="204"/>
                </a:cubicBezTo>
                <a:cubicBezTo>
                  <a:pt x="97" y="197"/>
                  <a:pt x="96" y="187"/>
                  <a:pt x="89" y="182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49" y="148"/>
                  <a:pt x="38" y="149"/>
                  <a:pt x="33" y="156"/>
                </a:cubicBezTo>
                <a:cubicBezTo>
                  <a:pt x="20" y="172"/>
                  <a:pt x="20" y="172"/>
                  <a:pt x="20" y="172"/>
                </a:cubicBezTo>
                <a:cubicBezTo>
                  <a:pt x="0" y="132"/>
                  <a:pt x="4" y="83"/>
                  <a:pt x="34" y="46"/>
                </a:cubicBezTo>
                <a:cubicBezTo>
                  <a:pt x="60" y="14"/>
                  <a:pt x="101" y="0"/>
                  <a:pt x="140" y="5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88" y="91"/>
                  <a:pt x="123" y="12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1"/>
          <p:cNvSpPr>
            <a:spLocks/>
          </p:cNvSpPr>
          <p:nvPr/>
        </p:nvSpPr>
        <p:spPr bwMode="auto">
          <a:xfrm>
            <a:off x="2756886" y="3285351"/>
            <a:ext cx="379413" cy="381000"/>
          </a:xfrm>
          <a:custGeom>
            <a:avLst/>
            <a:gdLst>
              <a:gd name="T0" fmla="*/ 69 w 77"/>
              <a:gd name="T1" fmla="*/ 34 h 77"/>
              <a:gd name="T2" fmla="*/ 72 w 77"/>
              <a:gd name="T3" fmla="*/ 56 h 77"/>
              <a:gd name="T4" fmla="*/ 55 w 77"/>
              <a:gd name="T5" fmla="*/ 77 h 77"/>
              <a:gd name="T6" fmla="*/ 47 w 77"/>
              <a:gd name="T7" fmla="*/ 73 h 77"/>
              <a:gd name="T8" fmla="*/ 59 w 77"/>
              <a:gd name="T9" fmla="*/ 58 h 77"/>
              <a:gd name="T10" fmla="*/ 59 w 77"/>
              <a:gd name="T11" fmla="*/ 39 h 77"/>
              <a:gd name="T12" fmla="*/ 33 w 77"/>
              <a:gd name="T13" fmla="*/ 17 h 77"/>
              <a:gd name="T14" fmla="*/ 13 w 77"/>
              <a:gd name="T15" fmla="*/ 20 h 77"/>
              <a:gd name="T16" fmla="*/ 4 w 77"/>
              <a:gd name="T17" fmla="*/ 32 h 77"/>
              <a:gd name="T18" fmla="*/ 0 w 77"/>
              <a:gd name="T19" fmla="*/ 24 h 77"/>
              <a:gd name="T20" fmla="*/ 13 w 77"/>
              <a:gd name="T21" fmla="*/ 8 h 77"/>
              <a:gd name="T22" fmla="*/ 35 w 77"/>
              <a:gd name="T23" fmla="*/ 6 h 77"/>
              <a:gd name="T24" fmla="*/ 69 w 77"/>
              <a:gd name="T25" fmla="*/ 3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" h="77">
                <a:moveTo>
                  <a:pt x="69" y="34"/>
                </a:moveTo>
                <a:cubicBezTo>
                  <a:pt x="76" y="39"/>
                  <a:pt x="77" y="49"/>
                  <a:pt x="72" y="56"/>
                </a:cubicBezTo>
                <a:cubicBezTo>
                  <a:pt x="55" y="77"/>
                  <a:pt x="55" y="77"/>
                  <a:pt x="55" y="77"/>
                </a:cubicBezTo>
                <a:cubicBezTo>
                  <a:pt x="52" y="76"/>
                  <a:pt x="50" y="75"/>
                  <a:pt x="47" y="73"/>
                </a:cubicBezTo>
                <a:cubicBezTo>
                  <a:pt x="59" y="58"/>
                  <a:pt x="59" y="58"/>
                  <a:pt x="59" y="58"/>
                </a:cubicBezTo>
                <a:cubicBezTo>
                  <a:pt x="64" y="52"/>
                  <a:pt x="64" y="43"/>
                  <a:pt x="59" y="39"/>
                </a:cubicBezTo>
                <a:cubicBezTo>
                  <a:pt x="33" y="17"/>
                  <a:pt x="33" y="17"/>
                  <a:pt x="33" y="17"/>
                </a:cubicBezTo>
                <a:cubicBezTo>
                  <a:pt x="27" y="13"/>
                  <a:pt x="18" y="14"/>
                  <a:pt x="13" y="20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29"/>
                  <a:pt x="1" y="26"/>
                  <a:pt x="0" y="24"/>
                </a:cubicBezTo>
                <a:cubicBezTo>
                  <a:pt x="13" y="8"/>
                  <a:pt x="13" y="8"/>
                  <a:pt x="13" y="8"/>
                </a:cubicBezTo>
                <a:cubicBezTo>
                  <a:pt x="18" y="1"/>
                  <a:pt x="29" y="0"/>
                  <a:pt x="35" y="6"/>
                </a:cubicBezTo>
                <a:lnTo>
                  <a:pt x="69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2"/>
          <p:cNvSpPr>
            <a:spLocks/>
          </p:cNvSpPr>
          <p:nvPr/>
        </p:nvSpPr>
        <p:spPr bwMode="auto">
          <a:xfrm>
            <a:off x="2775936" y="3350438"/>
            <a:ext cx="296863" cy="296863"/>
          </a:xfrm>
          <a:custGeom>
            <a:avLst/>
            <a:gdLst>
              <a:gd name="T0" fmla="*/ 55 w 60"/>
              <a:gd name="T1" fmla="*/ 26 h 60"/>
              <a:gd name="T2" fmla="*/ 55 w 60"/>
              <a:gd name="T3" fmla="*/ 45 h 60"/>
              <a:gd name="T4" fmla="*/ 43 w 60"/>
              <a:gd name="T5" fmla="*/ 60 h 60"/>
              <a:gd name="T6" fmla="*/ 26 w 60"/>
              <a:gd name="T7" fmla="*/ 48 h 60"/>
              <a:gd name="T8" fmla="*/ 0 w 60"/>
              <a:gd name="T9" fmla="*/ 19 h 60"/>
              <a:gd name="T10" fmla="*/ 9 w 60"/>
              <a:gd name="T11" fmla="*/ 7 h 60"/>
              <a:gd name="T12" fmla="*/ 29 w 60"/>
              <a:gd name="T13" fmla="*/ 4 h 60"/>
              <a:gd name="T14" fmla="*/ 55 w 60"/>
              <a:gd name="T15" fmla="*/ 2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" h="60">
                <a:moveTo>
                  <a:pt x="55" y="26"/>
                </a:moveTo>
                <a:cubicBezTo>
                  <a:pt x="60" y="30"/>
                  <a:pt x="60" y="39"/>
                  <a:pt x="55" y="45"/>
                </a:cubicBezTo>
                <a:cubicBezTo>
                  <a:pt x="43" y="60"/>
                  <a:pt x="43" y="60"/>
                  <a:pt x="43" y="60"/>
                </a:cubicBezTo>
                <a:cubicBezTo>
                  <a:pt x="37" y="57"/>
                  <a:pt x="31" y="53"/>
                  <a:pt x="26" y="48"/>
                </a:cubicBezTo>
                <a:cubicBezTo>
                  <a:pt x="15" y="40"/>
                  <a:pt x="7" y="30"/>
                  <a:pt x="0" y="19"/>
                </a:cubicBezTo>
                <a:cubicBezTo>
                  <a:pt x="9" y="7"/>
                  <a:pt x="9" y="7"/>
                  <a:pt x="9" y="7"/>
                </a:cubicBezTo>
                <a:cubicBezTo>
                  <a:pt x="14" y="1"/>
                  <a:pt x="23" y="0"/>
                  <a:pt x="29" y="4"/>
                </a:cubicBezTo>
                <a:lnTo>
                  <a:pt x="55" y="2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4"/>
          <p:cNvSpPr>
            <a:spLocks/>
          </p:cNvSpPr>
          <p:nvPr/>
        </p:nvSpPr>
        <p:spPr bwMode="auto">
          <a:xfrm>
            <a:off x="2731486" y="3444101"/>
            <a:ext cx="257175" cy="257175"/>
          </a:xfrm>
          <a:custGeom>
            <a:avLst/>
            <a:gdLst>
              <a:gd name="T0" fmla="*/ 52 w 52"/>
              <a:gd name="T1" fmla="*/ 41 h 52"/>
              <a:gd name="T2" fmla="*/ 43 w 52"/>
              <a:gd name="T3" fmla="*/ 52 h 52"/>
              <a:gd name="T4" fmla="*/ 26 w 52"/>
              <a:gd name="T5" fmla="*/ 40 h 52"/>
              <a:gd name="T6" fmla="*/ 0 w 52"/>
              <a:gd name="T7" fmla="*/ 11 h 52"/>
              <a:gd name="T8" fmla="*/ 9 w 52"/>
              <a:gd name="T9" fmla="*/ 0 h 52"/>
              <a:gd name="T10" fmla="*/ 35 w 52"/>
              <a:gd name="T11" fmla="*/ 29 h 52"/>
              <a:gd name="T12" fmla="*/ 52 w 52"/>
              <a:gd name="T13" fmla="*/ 4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52">
                <a:moveTo>
                  <a:pt x="52" y="41"/>
                </a:moveTo>
                <a:cubicBezTo>
                  <a:pt x="43" y="52"/>
                  <a:pt x="43" y="52"/>
                  <a:pt x="43" y="52"/>
                </a:cubicBezTo>
                <a:cubicBezTo>
                  <a:pt x="38" y="48"/>
                  <a:pt x="32" y="44"/>
                  <a:pt x="26" y="40"/>
                </a:cubicBezTo>
                <a:cubicBezTo>
                  <a:pt x="16" y="31"/>
                  <a:pt x="7" y="21"/>
                  <a:pt x="0" y="11"/>
                </a:cubicBezTo>
                <a:cubicBezTo>
                  <a:pt x="9" y="0"/>
                  <a:pt x="9" y="0"/>
                  <a:pt x="9" y="0"/>
                </a:cubicBezTo>
                <a:cubicBezTo>
                  <a:pt x="16" y="11"/>
                  <a:pt x="24" y="21"/>
                  <a:pt x="35" y="29"/>
                </a:cubicBezTo>
                <a:cubicBezTo>
                  <a:pt x="40" y="34"/>
                  <a:pt x="46" y="38"/>
                  <a:pt x="52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5"/>
          <p:cNvSpPr>
            <a:spLocks/>
          </p:cNvSpPr>
          <p:nvPr/>
        </p:nvSpPr>
        <p:spPr bwMode="auto">
          <a:xfrm>
            <a:off x="2302861" y="3498076"/>
            <a:ext cx="641350" cy="849313"/>
          </a:xfrm>
          <a:custGeom>
            <a:avLst/>
            <a:gdLst>
              <a:gd name="T0" fmla="*/ 130 w 130"/>
              <a:gd name="T1" fmla="*/ 41 h 172"/>
              <a:gd name="T2" fmla="*/ 26 w 130"/>
              <a:gd name="T3" fmla="*/ 167 h 172"/>
              <a:gd name="T4" fmla="*/ 20 w 130"/>
              <a:gd name="T5" fmla="*/ 172 h 172"/>
              <a:gd name="T6" fmla="*/ 20 w 130"/>
              <a:gd name="T7" fmla="*/ 106 h 172"/>
              <a:gd name="T8" fmla="*/ 0 w 130"/>
              <a:gd name="T9" fmla="*/ 106 h 172"/>
              <a:gd name="T10" fmla="*/ 87 w 130"/>
              <a:gd name="T11" fmla="*/ 0 h 172"/>
              <a:gd name="T12" fmla="*/ 113 w 130"/>
              <a:gd name="T13" fmla="*/ 29 h 172"/>
              <a:gd name="T14" fmla="*/ 130 w 130"/>
              <a:gd name="T15" fmla="*/ 4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172">
                <a:moveTo>
                  <a:pt x="130" y="41"/>
                </a:moveTo>
                <a:cubicBezTo>
                  <a:pt x="26" y="167"/>
                  <a:pt x="26" y="167"/>
                  <a:pt x="26" y="167"/>
                </a:cubicBezTo>
                <a:cubicBezTo>
                  <a:pt x="24" y="170"/>
                  <a:pt x="22" y="171"/>
                  <a:pt x="20" y="172"/>
                </a:cubicBezTo>
                <a:cubicBezTo>
                  <a:pt x="20" y="120"/>
                  <a:pt x="20" y="106"/>
                  <a:pt x="2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87" y="0"/>
                  <a:pt x="87" y="0"/>
                  <a:pt x="87" y="0"/>
                </a:cubicBezTo>
                <a:cubicBezTo>
                  <a:pt x="94" y="10"/>
                  <a:pt x="103" y="20"/>
                  <a:pt x="113" y="29"/>
                </a:cubicBezTo>
                <a:cubicBezTo>
                  <a:pt x="119" y="33"/>
                  <a:pt x="125" y="37"/>
                  <a:pt x="130" y="4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7408" y="3663116"/>
            <a:ext cx="2438740" cy="2438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4333" y="3340399"/>
            <a:ext cx="3158272" cy="3158272"/>
          </a:xfrm>
          <a:prstGeom prst="rect">
            <a:avLst/>
          </a:prstGeom>
        </p:spPr>
      </p:pic>
      <p:sp>
        <p:nvSpPr>
          <p:cNvPr id="73" name="Text Box 4"/>
          <p:cNvSpPr txBox="1">
            <a:spLocks noChangeArrowheads="1"/>
          </p:cNvSpPr>
          <p:nvPr/>
        </p:nvSpPr>
        <p:spPr bwMode="auto">
          <a:xfrm>
            <a:off x="9120336" y="1830034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682774" y="2060848"/>
            <a:ext cx="421338" cy="66729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7076470" y="1612592"/>
            <a:ext cx="1395794" cy="46541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17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340363" y="4355812"/>
            <a:ext cx="1796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口令：YANJ1010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28" y="6518495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00" b="37018"/>
          <a:stretch/>
        </p:blipFill>
        <p:spPr>
          <a:xfrm>
            <a:off x="5078" y="1268760"/>
            <a:ext cx="12192000" cy="34563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980728"/>
            <a:ext cx="2232248" cy="322517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8802524" y="980728"/>
            <a:ext cx="245803" cy="288032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9179232" y="1896110"/>
            <a:ext cx="2217302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1127448" y="5338940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328" y="1318923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643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7328" y="651849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3552" y="1772816"/>
            <a:ext cx="2427446" cy="15171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5548"/>
          <a:stretch/>
        </p:blipFill>
        <p:spPr>
          <a:xfrm>
            <a:off x="7701002" y="1775309"/>
            <a:ext cx="2427446" cy="151216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2277" y="1777802"/>
            <a:ext cx="2427446" cy="1512168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2063552" y="3287477"/>
            <a:ext cx="2427446" cy="71758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063552" y="3287477"/>
            <a:ext cx="504056" cy="71758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063552" y="4005064"/>
            <a:ext cx="2427446" cy="151466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2070708" y="3232019"/>
            <a:ext cx="144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 Box 4"/>
          <p:cNvSpPr txBox="1">
            <a:spLocks noChangeArrowheads="1"/>
          </p:cNvSpPr>
          <p:nvPr/>
        </p:nvSpPr>
        <p:spPr bwMode="auto">
          <a:xfrm>
            <a:off x="2273696" y="4273810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82277" y="3284984"/>
            <a:ext cx="2427446" cy="71758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882277" y="3284984"/>
            <a:ext cx="504056" cy="71758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882277" y="4002571"/>
            <a:ext cx="2427446" cy="151466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4889433" y="3229526"/>
            <a:ext cx="144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5092421" y="4271317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703930" y="3283054"/>
            <a:ext cx="2427446" cy="71758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7703930" y="3283054"/>
            <a:ext cx="504056" cy="71758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703930" y="4000641"/>
            <a:ext cx="2427446" cy="151466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7711086" y="3227596"/>
            <a:ext cx="144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7914074" y="4269387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726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69" t="27614" r="66374" b="49183"/>
          <a:stretch/>
        </p:blipFill>
        <p:spPr>
          <a:xfrm>
            <a:off x="3291147" y="3215986"/>
            <a:ext cx="1512168" cy="1815195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7328" y="651849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sp>
        <p:nvSpPr>
          <p:cNvPr id="26" name="Freeform 5"/>
          <p:cNvSpPr>
            <a:spLocks/>
          </p:cNvSpPr>
          <p:nvPr/>
        </p:nvSpPr>
        <p:spPr bwMode="auto">
          <a:xfrm>
            <a:off x="1490089" y="1592334"/>
            <a:ext cx="3336925" cy="4737100"/>
          </a:xfrm>
          <a:custGeom>
            <a:avLst/>
            <a:gdLst>
              <a:gd name="T0" fmla="*/ 94 w 667"/>
              <a:gd name="T1" fmla="*/ 242 h 947"/>
              <a:gd name="T2" fmla="*/ 548 w 667"/>
              <a:gd name="T3" fmla="*/ 947 h 947"/>
              <a:gd name="T4" fmla="*/ 667 w 667"/>
              <a:gd name="T5" fmla="*/ 947 h 947"/>
              <a:gd name="T6" fmla="*/ 607 w 667"/>
              <a:gd name="T7" fmla="*/ 940 h 947"/>
              <a:gd name="T8" fmla="*/ 532 w 667"/>
              <a:gd name="T9" fmla="*/ 903 h 947"/>
              <a:gd name="T10" fmla="*/ 273 w 667"/>
              <a:gd name="T11" fmla="*/ 234 h 947"/>
              <a:gd name="T12" fmla="*/ 390 w 667"/>
              <a:gd name="T13" fmla="*/ 225 h 947"/>
              <a:gd name="T14" fmla="*/ 176 w 667"/>
              <a:gd name="T15" fmla="*/ 0 h 947"/>
              <a:gd name="T16" fmla="*/ 0 w 667"/>
              <a:gd name="T17" fmla="*/ 252 h 947"/>
              <a:gd name="T18" fmla="*/ 94 w 667"/>
              <a:gd name="T19" fmla="*/ 242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7" h="947">
                <a:moveTo>
                  <a:pt x="94" y="242"/>
                </a:moveTo>
                <a:cubicBezTo>
                  <a:pt x="94" y="242"/>
                  <a:pt x="227" y="947"/>
                  <a:pt x="548" y="947"/>
                </a:cubicBezTo>
                <a:cubicBezTo>
                  <a:pt x="667" y="947"/>
                  <a:pt x="667" y="947"/>
                  <a:pt x="667" y="947"/>
                </a:cubicBezTo>
                <a:cubicBezTo>
                  <a:pt x="648" y="946"/>
                  <a:pt x="627" y="944"/>
                  <a:pt x="607" y="940"/>
                </a:cubicBezTo>
                <a:cubicBezTo>
                  <a:pt x="580" y="933"/>
                  <a:pt x="555" y="921"/>
                  <a:pt x="532" y="903"/>
                </a:cubicBezTo>
                <a:cubicBezTo>
                  <a:pt x="334" y="753"/>
                  <a:pt x="273" y="234"/>
                  <a:pt x="273" y="234"/>
                </a:cubicBezTo>
                <a:cubicBezTo>
                  <a:pt x="390" y="225"/>
                  <a:pt x="390" y="225"/>
                  <a:pt x="390" y="225"/>
                </a:cubicBezTo>
                <a:cubicBezTo>
                  <a:pt x="176" y="0"/>
                  <a:pt x="176" y="0"/>
                  <a:pt x="176" y="0"/>
                </a:cubicBezTo>
                <a:cubicBezTo>
                  <a:pt x="0" y="252"/>
                  <a:pt x="0" y="252"/>
                  <a:pt x="0" y="252"/>
                </a:cubicBezTo>
                <a:lnTo>
                  <a:pt x="94" y="24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Freeform 11"/>
          <p:cNvSpPr>
            <a:spLocks/>
          </p:cNvSpPr>
          <p:nvPr/>
        </p:nvSpPr>
        <p:spPr bwMode="auto">
          <a:xfrm>
            <a:off x="4271956" y="5003045"/>
            <a:ext cx="2530475" cy="1284288"/>
          </a:xfrm>
          <a:custGeom>
            <a:avLst/>
            <a:gdLst>
              <a:gd name="T0" fmla="*/ 165 w 506"/>
              <a:gd name="T1" fmla="*/ 257 h 257"/>
              <a:gd name="T2" fmla="*/ 506 w 506"/>
              <a:gd name="T3" fmla="*/ 5 h 257"/>
              <a:gd name="T4" fmla="*/ 431 w 506"/>
              <a:gd name="T5" fmla="*/ 0 h 257"/>
              <a:gd name="T6" fmla="*/ 0 w 506"/>
              <a:gd name="T7" fmla="*/ 217 h 257"/>
              <a:gd name="T8" fmla="*/ 0 w 506"/>
              <a:gd name="T9" fmla="*/ 218 h 257"/>
              <a:gd name="T10" fmla="*/ 165 w 506"/>
              <a:gd name="T11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6" h="257">
                <a:moveTo>
                  <a:pt x="165" y="257"/>
                </a:moveTo>
                <a:cubicBezTo>
                  <a:pt x="364" y="222"/>
                  <a:pt x="506" y="5"/>
                  <a:pt x="506" y="5"/>
                </a:cubicBezTo>
                <a:cubicBezTo>
                  <a:pt x="431" y="0"/>
                  <a:pt x="431" y="0"/>
                  <a:pt x="431" y="0"/>
                </a:cubicBezTo>
                <a:cubicBezTo>
                  <a:pt x="312" y="175"/>
                  <a:pt x="80" y="214"/>
                  <a:pt x="0" y="217"/>
                </a:cubicBezTo>
                <a:cubicBezTo>
                  <a:pt x="0" y="218"/>
                  <a:pt x="0" y="218"/>
                  <a:pt x="0" y="218"/>
                </a:cubicBezTo>
                <a:cubicBezTo>
                  <a:pt x="70" y="256"/>
                  <a:pt x="161" y="257"/>
                  <a:pt x="165" y="25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17" r="50290" b="74493"/>
          <a:stretch/>
        </p:blipFill>
        <p:spPr>
          <a:xfrm>
            <a:off x="3710337" y="2905164"/>
            <a:ext cx="1728192" cy="1995432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019" t="1" r="24161" b="73306"/>
          <a:stretch/>
        </p:blipFill>
        <p:spPr>
          <a:xfrm>
            <a:off x="4515283" y="2881751"/>
            <a:ext cx="1296144" cy="208823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628" t="24743" r="6173" b="52246"/>
          <a:stretch/>
        </p:blipFill>
        <p:spPr>
          <a:xfrm>
            <a:off x="5163355" y="3095374"/>
            <a:ext cx="1368153" cy="1800200"/>
          </a:xfrm>
          <a:prstGeom prst="rect">
            <a:avLst/>
          </a:prstGeom>
        </p:spPr>
      </p:pic>
      <p:sp>
        <p:nvSpPr>
          <p:cNvPr id="43" name="Freeform 5"/>
          <p:cNvSpPr>
            <a:spLocks noEditPoints="1"/>
          </p:cNvSpPr>
          <p:nvPr/>
        </p:nvSpPr>
        <p:spPr bwMode="auto">
          <a:xfrm>
            <a:off x="6531508" y="2925767"/>
            <a:ext cx="2599259" cy="2713037"/>
          </a:xfrm>
          <a:custGeom>
            <a:avLst/>
            <a:gdLst>
              <a:gd name="T0" fmla="*/ 343 w 618"/>
              <a:gd name="T1" fmla="*/ 1 h 716"/>
              <a:gd name="T2" fmla="*/ 343 w 618"/>
              <a:gd name="T3" fmla="*/ 37 h 716"/>
              <a:gd name="T4" fmla="*/ 421 w 618"/>
              <a:gd name="T5" fmla="*/ 19 h 716"/>
              <a:gd name="T6" fmla="*/ 511 w 618"/>
              <a:gd name="T7" fmla="*/ 122 h 716"/>
              <a:gd name="T8" fmla="*/ 565 w 618"/>
              <a:gd name="T9" fmla="*/ 251 h 716"/>
              <a:gd name="T10" fmla="*/ 618 w 618"/>
              <a:gd name="T11" fmla="*/ 302 h 716"/>
              <a:gd name="T12" fmla="*/ 590 w 618"/>
              <a:gd name="T13" fmla="*/ 337 h 716"/>
              <a:gd name="T14" fmla="*/ 477 w 618"/>
              <a:gd name="T15" fmla="*/ 228 h 716"/>
              <a:gd name="T16" fmla="*/ 438 w 618"/>
              <a:gd name="T17" fmla="*/ 134 h 716"/>
              <a:gd name="T18" fmla="*/ 402 w 618"/>
              <a:gd name="T19" fmla="*/ 193 h 716"/>
              <a:gd name="T20" fmla="*/ 433 w 618"/>
              <a:gd name="T21" fmla="*/ 514 h 716"/>
              <a:gd name="T22" fmla="*/ 433 w 618"/>
              <a:gd name="T23" fmla="*/ 716 h 716"/>
              <a:gd name="T24" fmla="*/ 372 w 618"/>
              <a:gd name="T25" fmla="*/ 716 h 716"/>
              <a:gd name="T26" fmla="*/ 357 w 618"/>
              <a:gd name="T27" fmla="*/ 426 h 716"/>
              <a:gd name="T28" fmla="*/ 316 w 618"/>
              <a:gd name="T29" fmla="*/ 271 h 716"/>
              <a:gd name="T30" fmla="*/ 226 w 618"/>
              <a:gd name="T31" fmla="*/ 716 h 716"/>
              <a:gd name="T32" fmla="*/ 175 w 618"/>
              <a:gd name="T33" fmla="*/ 716 h 716"/>
              <a:gd name="T34" fmla="*/ 175 w 618"/>
              <a:gd name="T35" fmla="*/ 361 h 716"/>
              <a:gd name="T36" fmla="*/ 246 w 618"/>
              <a:gd name="T37" fmla="*/ 122 h 716"/>
              <a:gd name="T38" fmla="*/ 253 w 618"/>
              <a:gd name="T39" fmla="*/ 85 h 716"/>
              <a:gd name="T40" fmla="*/ 151 w 618"/>
              <a:gd name="T41" fmla="*/ 122 h 716"/>
              <a:gd name="T42" fmla="*/ 9 w 618"/>
              <a:gd name="T43" fmla="*/ 144 h 716"/>
              <a:gd name="T44" fmla="*/ 0 w 618"/>
              <a:gd name="T45" fmla="*/ 105 h 716"/>
              <a:gd name="T46" fmla="*/ 131 w 618"/>
              <a:gd name="T47" fmla="*/ 71 h 716"/>
              <a:gd name="T48" fmla="*/ 251 w 618"/>
              <a:gd name="T49" fmla="*/ 15 h 716"/>
              <a:gd name="T50" fmla="*/ 343 w 618"/>
              <a:gd name="T51" fmla="*/ 1 h 716"/>
              <a:gd name="T52" fmla="*/ 323 w 618"/>
              <a:gd name="T53" fmla="*/ 38 h 716"/>
              <a:gd name="T54" fmla="*/ 264 w 618"/>
              <a:gd name="T55" fmla="*/ 141 h 716"/>
              <a:gd name="T56" fmla="*/ 277 w 618"/>
              <a:gd name="T57" fmla="*/ 190 h 716"/>
              <a:gd name="T58" fmla="*/ 323 w 618"/>
              <a:gd name="T59" fmla="*/ 159 h 716"/>
              <a:gd name="T60" fmla="*/ 323 w 618"/>
              <a:gd name="T61" fmla="*/ 38 h 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18" h="716">
                <a:moveTo>
                  <a:pt x="343" y="1"/>
                </a:moveTo>
                <a:cubicBezTo>
                  <a:pt x="342" y="2"/>
                  <a:pt x="305" y="37"/>
                  <a:pt x="343" y="37"/>
                </a:cubicBezTo>
                <a:cubicBezTo>
                  <a:pt x="382" y="37"/>
                  <a:pt x="421" y="19"/>
                  <a:pt x="421" y="19"/>
                </a:cubicBezTo>
                <a:cubicBezTo>
                  <a:pt x="466" y="38"/>
                  <a:pt x="501" y="72"/>
                  <a:pt x="511" y="122"/>
                </a:cubicBezTo>
                <a:cubicBezTo>
                  <a:pt x="531" y="217"/>
                  <a:pt x="531" y="217"/>
                  <a:pt x="565" y="251"/>
                </a:cubicBezTo>
                <a:cubicBezTo>
                  <a:pt x="599" y="285"/>
                  <a:pt x="618" y="302"/>
                  <a:pt x="618" y="302"/>
                </a:cubicBezTo>
                <a:cubicBezTo>
                  <a:pt x="590" y="337"/>
                  <a:pt x="590" y="337"/>
                  <a:pt x="590" y="337"/>
                </a:cubicBezTo>
                <a:cubicBezTo>
                  <a:pt x="590" y="337"/>
                  <a:pt x="497" y="275"/>
                  <a:pt x="477" y="228"/>
                </a:cubicBezTo>
                <a:cubicBezTo>
                  <a:pt x="458" y="180"/>
                  <a:pt x="438" y="134"/>
                  <a:pt x="438" y="134"/>
                </a:cubicBezTo>
                <a:cubicBezTo>
                  <a:pt x="438" y="134"/>
                  <a:pt x="399" y="146"/>
                  <a:pt x="402" y="193"/>
                </a:cubicBezTo>
                <a:cubicBezTo>
                  <a:pt x="404" y="239"/>
                  <a:pt x="433" y="402"/>
                  <a:pt x="433" y="514"/>
                </a:cubicBezTo>
                <a:cubicBezTo>
                  <a:pt x="433" y="626"/>
                  <a:pt x="433" y="716"/>
                  <a:pt x="433" y="716"/>
                </a:cubicBezTo>
                <a:cubicBezTo>
                  <a:pt x="372" y="716"/>
                  <a:pt x="372" y="716"/>
                  <a:pt x="372" y="716"/>
                </a:cubicBezTo>
                <a:cubicBezTo>
                  <a:pt x="372" y="716"/>
                  <a:pt x="370" y="504"/>
                  <a:pt x="357" y="426"/>
                </a:cubicBezTo>
                <a:cubicBezTo>
                  <a:pt x="343" y="348"/>
                  <a:pt x="332" y="286"/>
                  <a:pt x="316" y="271"/>
                </a:cubicBezTo>
                <a:cubicBezTo>
                  <a:pt x="270" y="225"/>
                  <a:pt x="226" y="716"/>
                  <a:pt x="226" y="716"/>
                </a:cubicBezTo>
                <a:cubicBezTo>
                  <a:pt x="175" y="716"/>
                  <a:pt x="175" y="716"/>
                  <a:pt x="175" y="716"/>
                </a:cubicBezTo>
                <a:cubicBezTo>
                  <a:pt x="175" y="716"/>
                  <a:pt x="175" y="439"/>
                  <a:pt x="175" y="361"/>
                </a:cubicBezTo>
                <a:cubicBezTo>
                  <a:pt x="175" y="284"/>
                  <a:pt x="219" y="168"/>
                  <a:pt x="246" y="122"/>
                </a:cubicBezTo>
                <a:cubicBezTo>
                  <a:pt x="272" y="76"/>
                  <a:pt x="253" y="85"/>
                  <a:pt x="253" y="85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9" y="144"/>
                  <a:pt x="9" y="144"/>
                  <a:pt x="9" y="144"/>
                </a:cubicBezTo>
                <a:cubicBezTo>
                  <a:pt x="0" y="105"/>
                  <a:pt x="0" y="105"/>
                  <a:pt x="0" y="105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68" y="46"/>
                  <a:pt x="251" y="15"/>
                </a:cubicBezTo>
                <a:cubicBezTo>
                  <a:pt x="278" y="4"/>
                  <a:pt x="311" y="0"/>
                  <a:pt x="343" y="1"/>
                </a:cubicBezTo>
                <a:close/>
                <a:moveTo>
                  <a:pt x="323" y="38"/>
                </a:moveTo>
                <a:cubicBezTo>
                  <a:pt x="264" y="141"/>
                  <a:pt x="264" y="141"/>
                  <a:pt x="264" y="141"/>
                </a:cubicBezTo>
                <a:cubicBezTo>
                  <a:pt x="277" y="190"/>
                  <a:pt x="277" y="190"/>
                  <a:pt x="277" y="190"/>
                </a:cubicBezTo>
                <a:cubicBezTo>
                  <a:pt x="323" y="159"/>
                  <a:pt x="323" y="159"/>
                  <a:pt x="323" y="159"/>
                </a:cubicBezTo>
                <a:lnTo>
                  <a:pt x="323" y="3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6"/>
          <p:cNvSpPr>
            <a:spLocks noChangeArrowheads="1"/>
          </p:cNvSpPr>
          <p:nvPr/>
        </p:nvSpPr>
        <p:spPr bwMode="auto">
          <a:xfrm>
            <a:off x="7826839" y="2124875"/>
            <a:ext cx="769816" cy="76331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7608168" y="2983655"/>
            <a:ext cx="304800" cy="784225"/>
          </a:xfrm>
          <a:custGeom>
            <a:avLst/>
            <a:gdLst>
              <a:gd name="T0" fmla="*/ 192 w 192"/>
              <a:gd name="T1" fmla="*/ 0 h 494"/>
              <a:gd name="T2" fmla="*/ 192 w 192"/>
              <a:gd name="T3" fmla="*/ 393 h 494"/>
              <a:gd name="T4" fmla="*/ 43 w 192"/>
              <a:gd name="T5" fmla="*/ 494 h 494"/>
              <a:gd name="T6" fmla="*/ 0 w 192"/>
              <a:gd name="T7" fmla="*/ 334 h 494"/>
              <a:gd name="T8" fmla="*/ 192 w 192"/>
              <a:gd name="T9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494">
                <a:moveTo>
                  <a:pt x="192" y="0"/>
                </a:moveTo>
                <a:lnTo>
                  <a:pt x="192" y="393"/>
                </a:lnTo>
                <a:lnTo>
                  <a:pt x="43" y="494"/>
                </a:lnTo>
                <a:lnTo>
                  <a:pt x="0" y="334"/>
                </a:lnTo>
                <a:lnTo>
                  <a:pt x="192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Text Box 4"/>
          <p:cNvSpPr txBox="1">
            <a:spLocks noChangeArrowheads="1"/>
          </p:cNvSpPr>
          <p:nvPr/>
        </p:nvSpPr>
        <p:spPr bwMode="auto">
          <a:xfrm>
            <a:off x="8495554" y="5906889"/>
            <a:ext cx="591854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130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7328" y="651849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1991544" y="1412776"/>
            <a:ext cx="8476158" cy="4452462"/>
            <a:chOff x="330200" y="1616075"/>
            <a:chExt cx="8476158" cy="4452462"/>
          </a:xfrm>
        </p:grpSpPr>
        <p:sp>
          <p:nvSpPr>
            <p:cNvPr id="55" name="矩形 1"/>
            <p:cNvSpPr/>
            <p:nvPr/>
          </p:nvSpPr>
          <p:spPr>
            <a:xfrm>
              <a:off x="330200" y="3894137"/>
              <a:ext cx="8476158" cy="2174400"/>
            </a:xfrm>
            <a:custGeom>
              <a:avLst/>
              <a:gdLst/>
              <a:ahLst/>
              <a:cxnLst/>
              <a:rect l="l" t="t" r="r" b="b"/>
              <a:pathLst>
                <a:path w="8476158" h="2174400">
                  <a:moveTo>
                    <a:pt x="0" y="0"/>
                  </a:moveTo>
                  <a:lnTo>
                    <a:pt x="1469386" y="0"/>
                  </a:lnTo>
                  <a:cubicBezTo>
                    <a:pt x="1492766" y="322510"/>
                    <a:pt x="1762694" y="575787"/>
                    <a:pt x="2091779" y="575787"/>
                  </a:cubicBezTo>
                  <a:cubicBezTo>
                    <a:pt x="2420864" y="575787"/>
                    <a:pt x="2690793" y="322510"/>
                    <a:pt x="2714172" y="0"/>
                  </a:cubicBezTo>
                  <a:lnTo>
                    <a:pt x="5762780" y="0"/>
                  </a:lnTo>
                  <a:cubicBezTo>
                    <a:pt x="5786160" y="322510"/>
                    <a:pt x="6056088" y="575787"/>
                    <a:pt x="6385173" y="575787"/>
                  </a:cubicBezTo>
                  <a:cubicBezTo>
                    <a:pt x="6714258" y="575787"/>
                    <a:pt x="6984187" y="322510"/>
                    <a:pt x="7007566" y="0"/>
                  </a:cubicBezTo>
                  <a:lnTo>
                    <a:pt x="8476158" y="0"/>
                  </a:lnTo>
                  <a:lnTo>
                    <a:pt x="8476158" y="2174400"/>
                  </a:lnTo>
                  <a:lnTo>
                    <a:pt x="0" y="21744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6" name="矩形 2"/>
            <p:cNvSpPr/>
            <p:nvPr/>
          </p:nvSpPr>
          <p:spPr>
            <a:xfrm>
              <a:off x="330200" y="1616075"/>
              <a:ext cx="2035670" cy="2172494"/>
            </a:xfrm>
            <a:custGeom>
              <a:avLst/>
              <a:gdLst/>
              <a:ahLst/>
              <a:cxnLst/>
              <a:rect l="l" t="t" r="r" b="b"/>
              <a:pathLst>
                <a:path w="2035670" h="2172494">
                  <a:moveTo>
                    <a:pt x="0" y="0"/>
                  </a:moveTo>
                  <a:lnTo>
                    <a:pt x="2035670" y="0"/>
                  </a:lnTo>
                  <a:lnTo>
                    <a:pt x="2035670" y="1604269"/>
                  </a:lnTo>
                  <a:cubicBezTo>
                    <a:pt x="1732966" y="1628042"/>
                    <a:pt x="1492253" y="1869481"/>
                    <a:pt x="1469578" y="2172494"/>
                  </a:cubicBezTo>
                  <a:lnTo>
                    <a:pt x="0" y="217249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单击此处添加文本
单击此处添加文本
单击此处添加文本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2" name="矩形 34"/>
            <p:cNvSpPr/>
            <p:nvPr/>
          </p:nvSpPr>
          <p:spPr>
            <a:xfrm>
              <a:off x="2478088" y="1616075"/>
              <a:ext cx="2035670" cy="2172494"/>
            </a:xfrm>
            <a:custGeom>
              <a:avLst/>
              <a:gdLst/>
              <a:ahLst/>
              <a:cxnLst/>
              <a:rect l="l" t="t" r="r" b="b"/>
              <a:pathLst>
                <a:path w="2035670" h="2172494">
                  <a:moveTo>
                    <a:pt x="0" y="0"/>
                  </a:moveTo>
                  <a:lnTo>
                    <a:pt x="2035670" y="0"/>
                  </a:lnTo>
                  <a:lnTo>
                    <a:pt x="2035670" y="2172494"/>
                  </a:lnTo>
                  <a:lnTo>
                    <a:pt x="566092" y="2172494"/>
                  </a:lnTo>
                  <a:cubicBezTo>
                    <a:pt x="543418" y="1869481"/>
                    <a:pt x="302704" y="1628042"/>
                    <a:pt x="0" y="160426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
单击此处添加文本
单击此处添加文本</a:t>
              </a:r>
            </a:p>
          </p:txBody>
        </p:sp>
        <p:sp>
          <p:nvSpPr>
            <p:cNvPr id="63" name="矩形 35"/>
            <p:cNvSpPr/>
            <p:nvPr/>
          </p:nvSpPr>
          <p:spPr>
            <a:xfrm>
              <a:off x="4624388" y="1616075"/>
              <a:ext cx="2035670" cy="2172494"/>
            </a:xfrm>
            <a:custGeom>
              <a:avLst/>
              <a:gdLst/>
              <a:ahLst/>
              <a:cxnLst/>
              <a:rect l="l" t="t" r="r" b="b"/>
              <a:pathLst>
                <a:path w="2035670" h="2172494">
                  <a:moveTo>
                    <a:pt x="0" y="0"/>
                  </a:moveTo>
                  <a:lnTo>
                    <a:pt x="2035670" y="0"/>
                  </a:lnTo>
                  <a:lnTo>
                    <a:pt x="2035670" y="1604189"/>
                  </a:lnTo>
                  <a:cubicBezTo>
                    <a:pt x="1732596" y="1627617"/>
                    <a:pt x="1491482" y="1869215"/>
                    <a:pt x="1468784" y="2172494"/>
                  </a:cubicBezTo>
                  <a:lnTo>
                    <a:pt x="0" y="217249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
单击此处添加文本
单击此处添加文本</a:t>
              </a:r>
            </a:p>
          </p:txBody>
        </p:sp>
        <p:sp>
          <p:nvSpPr>
            <p:cNvPr id="64" name="矩形 36"/>
            <p:cNvSpPr/>
            <p:nvPr/>
          </p:nvSpPr>
          <p:spPr>
            <a:xfrm>
              <a:off x="6770688" y="1616075"/>
              <a:ext cx="2035670" cy="2172494"/>
            </a:xfrm>
            <a:custGeom>
              <a:avLst/>
              <a:gdLst/>
              <a:ahLst/>
              <a:cxnLst/>
              <a:rect l="l" t="t" r="r" b="b"/>
              <a:pathLst>
                <a:path w="2035670" h="2172494">
                  <a:moveTo>
                    <a:pt x="0" y="0"/>
                  </a:moveTo>
                  <a:lnTo>
                    <a:pt x="2035670" y="0"/>
                  </a:lnTo>
                  <a:lnTo>
                    <a:pt x="2035670" y="2172494"/>
                  </a:lnTo>
                  <a:lnTo>
                    <a:pt x="566886" y="2172494"/>
                  </a:lnTo>
                  <a:cubicBezTo>
                    <a:pt x="544189" y="1869215"/>
                    <a:pt x="303074" y="1627617"/>
                    <a:pt x="0" y="160418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
单击此处添加文本
单击此处添加文本</a:t>
              </a:r>
            </a:p>
          </p:txBody>
        </p:sp>
        <p:sp>
          <p:nvSpPr>
            <p:cNvPr id="65" name="椭圆 64"/>
            <p:cNvSpPr/>
            <p:nvPr/>
          </p:nvSpPr>
          <p:spPr>
            <a:xfrm>
              <a:off x="1905248" y="3325575"/>
              <a:ext cx="1033462" cy="1033462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文本</a:t>
              </a:r>
            </a:p>
          </p:txBody>
        </p:sp>
        <p:sp>
          <p:nvSpPr>
            <p:cNvPr id="66" name="椭圆 65"/>
            <p:cNvSpPr/>
            <p:nvPr/>
          </p:nvSpPr>
          <p:spPr>
            <a:xfrm>
              <a:off x="6198642" y="3325575"/>
              <a:ext cx="1033462" cy="1033462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文本</a:t>
              </a:r>
            </a:p>
          </p:txBody>
        </p:sp>
        <p:sp>
          <p:nvSpPr>
            <p:cNvPr id="67" name="TextBox 9"/>
            <p:cNvSpPr txBox="1"/>
            <p:nvPr/>
          </p:nvSpPr>
          <p:spPr>
            <a:xfrm>
              <a:off x="571470" y="4678252"/>
              <a:ext cx="212832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单击此处添加文本单击此处添加文本，单击此处添加文本单击此处添加文本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TextBox 10"/>
            <p:cNvSpPr txBox="1"/>
            <p:nvPr/>
          </p:nvSpPr>
          <p:spPr>
            <a:xfrm>
              <a:off x="3157789" y="4011841"/>
              <a:ext cx="2820980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单击此处添加文本单击此处添加文本，单击此处添加文本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TextBox 11"/>
            <p:cNvSpPr txBox="1"/>
            <p:nvPr/>
          </p:nvSpPr>
          <p:spPr>
            <a:xfrm>
              <a:off x="6444208" y="4678252"/>
              <a:ext cx="2128321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单击此处添加文本单击此处添加文本，单击此处添加文本单击此处添加文本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626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7328" y="651849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368" y="1791592"/>
            <a:ext cx="931338" cy="93133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9061" y="1791592"/>
            <a:ext cx="931338" cy="93133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9141" y="1791592"/>
            <a:ext cx="931338" cy="93133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0834" y="1791592"/>
            <a:ext cx="931338" cy="93133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0914" y="1791592"/>
            <a:ext cx="931338" cy="93133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92607" y="1791592"/>
            <a:ext cx="931338" cy="93133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2687" y="1791592"/>
            <a:ext cx="931338" cy="93133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4380" y="1791592"/>
            <a:ext cx="931338" cy="93133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4460" y="1791592"/>
            <a:ext cx="931338" cy="931338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6945798" y="1052736"/>
            <a:ext cx="1440160" cy="1080120"/>
          </a:xfrm>
          <a:prstGeom prst="wedgeEllipseCallout">
            <a:avLst>
              <a:gd name="adj1" fmla="val -50379"/>
              <a:gd name="adj2" fmla="val 4070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32104" y="1238853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2455" y="3413015"/>
            <a:ext cx="812205" cy="81220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5802" y="3413015"/>
            <a:ext cx="812205" cy="81220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6830" y="3413015"/>
            <a:ext cx="812205" cy="81220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0177" y="3413015"/>
            <a:ext cx="812205" cy="81220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6452" y="3413015"/>
            <a:ext cx="812205" cy="81220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49799" y="3413015"/>
            <a:ext cx="812205" cy="81220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0827" y="3413015"/>
            <a:ext cx="812205" cy="81220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605"/>
          <a:stretch/>
        </p:blipFill>
        <p:spPr>
          <a:xfrm>
            <a:off x="5314174" y="3413015"/>
            <a:ext cx="384945" cy="812205"/>
          </a:xfrm>
          <a:prstGeom prst="rect">
            <a:avLst/>
          </a:prstGeom>
        </p:spPr>
      </p:pic>
      <p:sp>
        <p:nvSpPr>
          <p:cNvPr id="48" name="椭圆形标注 47"/>
          <p:cNvSpPr/>
          <p:nvPr/>
        </p:nvSpPr>
        <p:spPr>
          <a:xfrm>
            <a:off x="5950449" y="2981928"/>
            <a:ext cx="1440160" cy="1080120"/>
          </a:xfrm>
          <a:prstGeom prst="wedgeEllipseCallout">
            <a:avLst>
              <a:gd name="adj1" fmla="val -50379"/>
              <a:gd name="adj2" fmla="val 4070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6096000" y="3179851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696" y="4834359"/>
            <a:ext cx="808278" cy="80827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4690" y="4834359"/>
            <a:ext cx="808278" cy="808278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9028" y="4834359"/>
            <a:ext cx="808278" cy="808278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3022" y="4834359"/>
            <a:ext cx="808278" cy="808278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4119" y="4834359"/>
            <a:ext cx="808278" cy="808278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8113" y="4834359"/>
            <a:ext cx="808278" cy="808278"/>
          </a:xfrm>
          <a:prstGeom prst="rect">
            <a:avLst/>
          </a:prstGeom>
        </p:spPr>
      </p:pic>
      <p:sp>
        <p:nvSpPr>
          <p:cNvPr id="57" name="椭圆形标注 56"/>
          <p:cNvSpPr/>
          <p:nvPr/>
        </p:nvSpPr>
        <p:spPr>
          <a:xfrm>
            <a:off x="4870329" y="4490115"/>
            <a:ext cx="1440160" cy="1080120"/>
          </a:xfrm>
          <a:prstGeom prst="wedgeEllipseCallout">
            <a:avLst>
              <a:gd name="adj1" fmla="val -50379"/>
              <a:gd name="adj2" fmla="val 4070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5015880" y="4688038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60%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 Box 4"/>
          <p:cNvSpPr txBox="1">
            <a:spLocks noChangeArrowheads="1"/>
          </p:cNvSpPr>
          <p:nvPr/>
        </p:nvSpPr>
        <p:spPr bwMode="auto">
          <a:xfrm>
            <a:off x="8064869" y="3378114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 Box 4"/>
          <p:cNvSpPr txBox="1">
            <a:spLocks noChangeArrowheads="1"/>
          </p:cNvSpPr>
          <p:nvPr/>
        </p:nvSpPr>
        <p:spPr bwMode="auto">
          <a:xfrm>
            <a:off x="9799509" y="4161152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4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52474" y="6506997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0226" y="6506997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grpSp>
        <p:nvGrpSpPr>
          <p:cNvPr id="17" name="06"/>
          <p:cNvGrpSpPr/>
          <p:nvPr/>
        </p:nvGrpSpPr>
        <p:grpSpPr>
          <a:xfrm>
            <a:off x="2063552" y="2248448"/>
            <a:ext cx="1692634" cy="1450562"/>
            <a:chOff x="886924" y="2277459"/>
            <a:chExt cx="1692634" cy="1450562"/>
          </a:xfrm>
        </p:grpSpPr>
        <p:sp>
          <p:nvSpPr>
            <p:cNvPr id="18" name="任意多边形 17"/>
            <p:cNvSpPr/>
            <p:nvPr/>
          </p:nvSpPr>
          <p:spPr>
            <a:xfrm rot="7127193">
              <a:off x="1594396" y="2742858"/>
              <a:ext cx="1033134" cy="937191"/>
            </a:xfrm>
            <a:custGeom>
              <a:avLst/>
              <a:gdLst>
                <a:gd name="connsiteX0" fmla="*/ 1411103 w 1411103"/>
                <a:gd name="connsiteY0" fmla="*/ 1280061 h 1280061"/>
                <a:gd name="connsiteX1" fmla="*/ 1293333 w 1411103"/>
                <a:gd name="connsiteY1" fmla="*/ 1280061 h 1280061"/>
                <a:gd name="connsiteX2" fmla="*/ 1240269 w 1411103"/>
                <a:gd name="connsiteY2" fmla="*/ 1201530 h 1280061"/>
                <a:gd name="connsiteX3" fmla="*/ 1025475 w 1411103"/>
                <a:gd name="connsiteY3" fmla="*/ 1028373 h 1280061"/>
                <a:gd name="connsiteX4" fmla="*/ 165678 w 1411103"/>
                <a:gd name="connsiteY4" fmla="*/ 1206750 h 1280061"/>
                <a:gd name="connsiteX5" fmla="*/ 117674 w 1411103"/>
                <a:gd name="connsiteY5" fmla="*/ 1280061 h 1280061"/>
                <a:gd name="connsiteX6" fmla="*/ 0 w 1411103"/>
                <a:gd name="connsiteY6" fmla="*/ 1280061 h 1280061"/>
                <a:gd name="connsiteX7" fmla="*/ 705552 w 1411103"/>
                <a:gd name="connsiteY7" fmla="*/ 0 h 128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1103" h="1280061">
                  <a:moveTo>
                    <a:pt x="1411103" y="1280061"/>
                  </a:moveTo>
                  <a:lnTo>
                    <a:pt x="1293333" y="1280061"/>
                  </a:lnTo>
                  <a:lnTo>
                    <a:pt x="1240269" y="1201530"/>
                  </a:lnTo>
                  <a:cubicBezTo>
                    <a:pt x="1182724" y="1132002"/>
                    <a:pt x="1110597" y="1072609"/>
                    <a:pt x="1025475" y="1028373"/>
                  </a:cubicBezTo>
                  <a:cubicBezTo>
                    <a:pt x="727550" y="873545"/>
                    <a:pt x="369161" y="955695"/>
                    <a:pt x="165678" y="1206750"/>
                  </a:cubicBezTo>
                  <a:lnTo>
                    <a:pt x="117674" y="1280061"/>
                  </a:lnTo>
                  <a:lnTo>
                    <a:pt x="0" y="1280061"/>
                  </a:lnTo>
                  <a:lnTo>
                    <a:pt x="705552" y="0"/>
                  </a:lnTo>
                  <a:close/>
                </a:path>
              </a:pathLst>
            </a:custGeom>
            <a:solidFill>
              <a:srgbClr val="EAE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14174808">
              <a:off x="886924" y="2277459"/>
              <a:ext cx="1158851" cy="1158851"/>
            </a:xfrm>
            <a:custGeom>
              <a:avLst/>
              <a:gdLst>
                <a:gd name="connsiteX0" fmla="*/ 791407 w 1582814"/>
                <a:gd name="connsiteY0" fmla="*/ 96623 h 1582814"/>
                <a:gd name="connsiteX1" fmla="*/ 96623 w 1582814"/>
                <a:gd name="connsiteY1" fmla="*/ 791407 h 1582814"/>
                <a:gd name="connsiteX2" fmla="*/ 791407 w 1582814"/>
                <a:gd name="connsiteY2" fmla="*/ 1486191 h 1582814"/>
                <a:gd name="connsiteX3" fmla="*/ 1486191 w 1582814"/>
                <a:gd name="connsiteY3" fmla="*/ 791407 h 1582814"/>
                <a:gd name="connsiteX4" fmla="*/ 791407 w 1582814"/>
                <a:gd name="connsiteY4" fmla="*/ 96623 h 1582814"/>
                <a:gd name="connsiteX5" fmla="*/ 791407 w 1582814"/>
                <a:gd name="connsiteY5" fmla="*/ 0 h 1582814"/>
                <a:gd name="connsiteX6" fmla="*/ 1582814 w 1582814"/>
                <a:gd name="connsiteY6" fmla="*/ 791407 h 1582814"/>
                <a:gd name="connsiteX7" fmla="*/ 791407 w 1582814"/>
                <a:gd name="connsiteY7" fmla="*/ 1582814 h 1582814"/>
                <a:gd name="connsiteX8" fmla="*/ 0 w 1582814"/>
                <a:gd name="connsiteY8" fmla="*/ 791407 h 1582814"/>
                <a:gd name="connsiteX9" fmla="*/ 791407 w 1582814"/>
                <a:gd name="connsiteY9" fmla="*/ 0 h 158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2814" h="1582814">
                  <a:moveTo>
                    <a:pt x="791407" y="96623"/>
                  </a:moveTo>
                  <a:cubicBezTo>
                    <a:pt x="407688" y="96623"/>
                    <a:pt x="96623" y="407688"/>
                    <a:pt x="96623" y="791407"/>
                  </a:cubicBezTo>
                  <a:cubicBezTo>
                    <a:pt x="96623" y="1175126"/>
                    <a:pt x="407688" y="1486191"/>
                    <a:pt x="791407" y="1486191"/>
                  </a:cubicBezTo>
                  <a:cubicBezTo>
                    <a:pt x="1175126" y="1486191"/>
                    <a:pt x="1486191" y="1175126"/>
                    <a:pt x="1486191" y="791407"/>
                  </a:cubicBezTo>
                  <a:cubicBezTo>
                    <a:pt x="1486191" y="407688"/>
                    <a:pt x="1175126" y="96623"/>
                    <a:pt x="791407" y="96623"/>
                  </a:cubicBezTo>
                  <a:close/>
                  <a:moveTo>
                    <a:pt x="791407" y="0"/>
                  </a:moveTo>
                  <a:cubicBezTo>
                    <a:pt x="1228489" y="0"/>
                    <a:pt x="1582814" y="354325"/>
                    <a:pt x="1582814" y="791407"/>
                  </a:cubicBezTo>
                  <a:cubicBezTo>
                    <a:pt x="1582814" y="1228489"/>
                    <a:pt x="1228489" y="1582814"/>
                    <a:pt x="791407" y="1582814"/>
                  </a:cubicBezTo>
                  <a:cubicBezTo>
                    <a:pt x="354325" y="1582814"/>
                    <a:pt x="0" y="1228489"/>
                    <a:pt x="0" y="791407"/>
                  </a:cubicBezTo>
                  <a:cubicBezTo>
                    <a:pt x="0" y="354325"/>
                    <a:pt x="354325" y="0"/>
                    <a:pt x="791407" y="0"/>
                  </a:cubicBezTo>
                  <a:close/>
                </a:path>
              </a:pathLst>
            </a:custGeom>
            <a:solidFill>
              <a:srgbClr val="EAE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052050" y="2406398"/>
              <a:ext cx="803738" cy="846860"/>
              <a:chOff x="1052050" y="2406398"/>
              <a:chExt cx="803738" cy="84686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130368" y="2406398"/>
                <a:ext cx="65594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odoni MT Black" panose="02070A03080606020203" pitchFamily="18" charset="0"/>
                  </a:rPr>
                  <a:t>06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odoni MT Black" panose="02070A03080606020203" pitchFamily="18" charset="0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52050" y="2791593"/>
                <a:ext cx="8037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01"/>
          <p:cNvGrpSpPr/>
          <p:nvPr/>
        </p:nvGrpSpPr>
        <p:grpSpPr>
          <a:xfrm>
            <a:off x="3281698" y="1626405"/>
            <a:ext cx="1158851" cy="1783346"/>
            <a:chOff x="2105070" y="1655416"/>
            <a:chExt cx="1158851" cy="1783346"/>
          </a:xfrm>
        </p:grpSpPr>
        <p:sp>
          <p:nvSpPr>
            <p:cNvPr id="24" name="任意多边形 23"/>
            <p:cNvSpPr/>
            <p:nvPr/>
          </p:nvSpPr>
          <p:spPr>
            <a:xfrm rot="10907324">
              <a:off x="2144626" y="2501571"/>
              <a:ext cx="1033134" cy="937191"/>
            </a:xfrm>
            <a:custGeom>
              <a:avLst/>
              <a:gdLst>
                <a:gd name="connsiteX0" fmla="*/ 1411103 w 1411103"/>
                <a:gd name="connsiteY0" fmla="*/ 1280061 h 1280061"/>
                <a:gd name="connsiteX1" fmla="*/ 1293333 w 1411103"/>
                <a:gd name="connsiteY1" fmla="*/ 1280061 h 1280061"/>
                <a:gd name="connsiteX2" fmla="*/ 1240269 w 1411103"/>
                <a:gd name="connsiteY2" fmla="*/ 1201530 h 1280061"/>
                <a:gd name="connsiteX3" fmla="*/ 1025475 w 1411103"/>
                <a:gd name="connsiteY3" fmla="*/ 1028373 h 1280061"/>
                <a:gd name="connsiteX4" fmla="*/ 165678 w 1411103"/>
                <a:gd name="connsiteY4" fmla="*/ 1206750 h 1280061"/>
                <a:gd name="connsiteX5" fmla="*/ 117674 w 1411103"/>
                <a:gd name="connsiteY5" fmla="*/ 1280061 h 1280061"/>
                <a:gd name="connsiteX6" fmla="*/ 0 w 1411103"/>
                <a:gd name="connsiteY6" fmla="*/ 1280061 h 1280061"/>
                <a:gd name="connsiteX7" fmla="*/ 705552 w 1411103"/>
                <a:gd name="connsiteY7" fmla="*/ 0 h 128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1103" h="1280061">
                  <a:moveTo>
                    <a:pt x="1411103" y="1280061"/>
                  </a:moveTo>
                  <a:lnTo>
                    <a:pt x="1293333" y="1280061"/>
                  </a:lnTo>
                  <a:lnTo>
                    <a:pt x="1240269" y="1201530"/>
                  </a:lnTo>
                  <a:cubicBezTo>
                    <a:pt x="1182724" y="1132002"/>
                    <a:pt x="1110597" y="1072609"/>
                    <a:pt x="1025475" y="1028373"/>
                  </a:cubicBezTo>
                  <a:cubicBezTo>
                    <a:pt x="727550" y="873545"/>
                    <a:pt x="369161" y="955695"/>
                    <a:pt x="165678" y="1206750"/>
                  </a:cubicBezTo>
                  <a:lnTo>
                    <a:pt x="117674" y="1280061"/>
                  </a:lnTo>
                  <a:lnTo>
                    <a:pt x="0" y="1280061"/>
                  </a:lnTo>
                  <a:lnTo>
                    <a:pt x="705552" y="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17954939">
              <a:off x="2105070" y="1655416"/>
              <a:ext cx="1158851" cy="1158851"/>
            </a:xfrm>
            <a:custGeom>
              <a:avLst/>
              <a:gdLst>
                <a:gd name="connsiteX0" fmla="*/ 791407 w 1582814"/>
                <a:gd name="connsiteY0" fmla="*/ 96623 h 1582814"/>
                <a:gd name="connsiteX1" fmla="*/ 96623 w 1582814"/>
                <a:gd name="connsiteY1" fmla="*/ 791407 h 1582814"/>
                <a:gd name="connsiteX2" fmla="*/ 791407 w 1582814"/>
                <a:gd name="connsiteY2" fmla="*/ 1486191 h 1582814"/>
                <a:gd name="connsiteX3" fmla="*/ 1486191 w 1582814"/>
                <a:gd name="connsiteY3" fmla="*/ 791407 h 1582814"/>
                <a:gd name="connsiteX4" fmla="*/ 791407 w 1582814"/>
                <a:gd name="connsiteY4" fmla="*/ 96623 h 1582814"/>
                <a:gd name="connsiteX5" fmla="*/ 791407 w 1582814"/>
                <a:gd name="connsiteY5" fmla="*/ 0 h 1582814"/>
                <a:gd name="connsiteX6" fmla="*/ 1582814 w 1582814"/>
                <a:gd name="connsiteY6" fmla="*/ 791407 h 1582814"/>
                <a:gd name="connsiteX7" fmla="*/ 791407 w 1582814"/>
                <a:gd name="connsiteY7" fmla="*/ 1582814 h 1582814"/>
                <a:gd name="connsiteX8" fmla="*/ 0 w 1582814"/>
                <a:gd name="connsiteY8" fmla="*/ 791407 h 1582814"/>
                <a:gd name="connsiteX9" fmla="*/ 791407 w 1582814"/>
                <a:gd name="connsiteY9" fmla="*/ 0 h 158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2814" h="1582814">
                  <a:moveTo>
                    <a:pt x="791407" y="96623"/>
                  </a:moveTo>
                  <a:cubicBezTo>
                    <a:pt x="407688" y="96623"/>
                    <a:pt x="96623" y="407688"/>
                    <a:pt x="96623" y="791407"/>
                  </a:cubicBezTo>
                  <a:cubicBezTo>
                    <a:pt x="96623" y="1175126"/>
                    <a:pt x="407688" y="1486191"/>
                    <a:pt x="791407" y="1486191"/>
                  </a:cubicBezTo>
                  <a:cubicBezTo>
                    <a:pt x="1175126" y="1486191"/>
                    <a:pt x="1486191" y="1175126"/>
                    <a:pt x="1486191" y="791407"/>
                  </a:cubicBezTo>
                  <a:cubicBezTo>
                    <a:pt x="1486191" y="407688"/>
                    <a:pt x="1175126" y="96623"/>
                    <a:pt x="791407" y="96623"/>
                  </a:cubicBezTo>
                  <a:close/>
                  <a:moveTo>
                    <a:pt x="791407" y="0"/>
                  </a:moveTo>
                  <a:cubicBezTo>
                    <a:pt x="1228489" y="0"/>
                    <a:pt x="1582814" y="354325"/>
                    <a:pt x="1582814" y="791407"/>
                  </a:cubicBezTo>
                  <a:cubicBezTo>
                    <a:pt x="1582814" y="1228489"/>
                    <a:pt x="1228489" y="1582814"/>
                    <a:pt x="791407" y="1582814"/>
                  </a:cubicBezTo>
                  <a:cubicBezTo>
                    <a:pt x="354325" y="1582814"/>
                    <a:pt x="0" y="1228489"/>
                    <a:pt x="0" y="791407"/>
                  </a:cubicBezTo>
                  <a:cubicBezTo>
                    <a:pt x="0" y="354325"/>
                    <a:pt x="354325" y="0"/>
                    <a:pt x="791407" y="0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284044" y="1771488"/>
              <a:ext cx="803738" cy="846860"/>
              <a:chOff x="1052050" y="2406398"/>
              <a:chExt cx="803738" cy="846860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130368" y="2406398"/>
                <a:ext cx="65594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odoni MT Black" panose="02070A03080606020203" pitchFamily="18" charset="0"/>
                  </a:rPr>
                  <a:t>01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odoni MT Black" panose="02070A03080606020203" pitchFamily="18" charset="0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052050" y="2791593"/>
                <a:ext cx="8037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02"/>
          <p:cNvGrpSpPr/>
          <p:nvPr/>
        </p:nvGrpSpPr>
        <p:grpSpPr>
          <a:xfrm>
            <a:off x="3861582" y="2230087"/>
            <a:ext cx="1684472" cy="1465012"/>
            <a:chOff x="2684954" y="2259098"/>
            <a:chExt cx="1684472" cy="1465012"/>
          </a:xfrm>
        </p:grpSpPr>
        <p:sp>
          <p:nvSpPr>
            <p:cNvPr id="30" name="任意多边形 29"/>
            <p:cNvSpPr/>
            <p:nvPr/>
          </p:nvSpPr>
          <p:spPr>
            <a:xfrm rot="14392085">
              <a:off x="2636983" y="2738947"/>
              <a:ext cx="1033134" cy="937191"/>
            </a:xfrm>
            <a:custGeom>
              <a:avLst/>
              <a:gdLst>
                <a:gd name="connsiteX0" fmla="*/ 1411103 w 1411103"/>
                <a:gd name="connsiteY0" fmla="*/ 1280061 h 1280061"/>
                <a:gd name="connsiteX1" fmla="*/ 1293333 w 1411103"/>
                <a:gd name="connsiteY1" fmla="*/ 1280061 h 1280061"/>
                <a:gd name="connsiteX2" fmla="*/ 1240269 w 1411103"/>
                <a:gd name="connsiteY2" fmla="*/ 1201530 h 1280061"/>
                <a:gd name="connsiteX3" fmla="*/ 1025475 w 1411103"/>
                <a:gd name="connsiteY3" fmla="*/ 1028373 h 1280061"/>
                <a:gd name="connsiteX4" fmla="*/ 165678 w 1411103"/>
                <a:gd name="connsiteY4" fmla="*/ 1206750 h 1280061"/>
                <a:gd name="connsiteX5" fmla="*/ 117674 w 1411103"/>
                <a:gd name="connsiteY5" fmla="*/ 1280061 h 1280061"/>
                <a:gd name="connsiteX6" fmla="*/ 0 w 1411103"/>
                <a:gd name="connsiteY6" fmla="*/ 1280061 h 1280061"/>
                <a:gd name="connsiteX7" fmla="*/ 705552 w 1411103"/>
                <a:gd name="connsiteY7" fmla="*/ 0 h 128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1103" h="1280061">
                  <a:moveTo>
                    <a:pt x="1411103" y="1280061"/>
                  </a:moveTo>
                  <a:lnTo>
                    <a:pt x="1293333" y="1280061"/>
                  </a:lnTo>
                  <a:lnTo>
                    <a:pt x="1240269" y="1201530"/>
                  </a:lnTo>
                  <a:cubicBezTo>
                    <a:pt x="1182724" y="1132002"/>
                    <a:pt x="1110597" y="1072609"/>
                    <a:pt x="1025475" y="1028373"/>
                  </a:cubicBezTo>
                  <a:cubicBezTo>
                    <a:pt x="727550" y="873545"/>
                    <a:pt x="369161" y="955695"/>
                    <a:pt x="165678" y="1206750"/>
                  </a:cubicBezTo>
                  <a:lnTo>
                    <a:pt x="117674" y="1280061"/>
                  </a:lnTo>
                  <a:lnTo>
                    <a:pt x="0" y="1280061"/>
                  </a:lnTo>
                  <a:lnTo>
                    <a:pt x="705552" y="0"/>
                  </a:lnTo>
                  <a:close/>
                </a:path>
              </a:pathLst>
            </a:custGeom>
            <a:solidFill>
              <a:srgbClr val="8EB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21439700">
              <a:off x="3210575" y="2259098"/>
              <a:ext cx="1158851" cy="1158851"/>
            </a:xfrm>
            <a:custGeom>
              <a:avLst/>
              <a:gdLst>
                <a:gd name="connsiteX0" fmla="*/ 791407 w 1582814"/>
                <a:gd name="connsiteY0" fmla="*/ 96623 h 1582814"/>
                <a:gd name="connsiteX1" fmla="*/ 96623 w 1582814"/>
                <a:gd name="connsiteY1" fmla="*/ 791407 h 1582814"/>
                <a:gd name="connsiteX2" fmla="*/ 791407 w 1582814"/>
                <a:gd name="connsiteY2" fmla="*/ 1486191 h 1582814"/>
                <a:gd name="connsiteX3" fmla="*/ 1486191 w 1582814"/>
                <a:gd name="connsiteY3" fmla="*/ 791407 h 1582814"/>
                <a:gd name="connsiteX4" fmla="*/ 791407 w 1582814"/>
                <a:gd name="connsiteY4" fmla="*/ 96623 h 1582814"/>
                <a:gd name="connsiteX5" fmla="*/ 791407 w 1582814"/>
                <a:gd name="connsiteY5" fmla="*/ 0 h 1582814"/>
                <a:gd name="connsiteX6" fmla="*/ 1582814 w 1582814"/>
                <a:gd name="connsiteY6" fmla="*/ 791407 h 1582814"/>
                <a:gd name="connsiteX7" fmla="*/ 791407 w 1582814"/>
                <a:gd name="connsiteY7" fmla="*/ 1582814 h 1582814"/>
                <a:gd name="connsiteX8" fmla="*/ 0 w 1582814"/>
                <a:gd name="connsiteY8" fmla="*/ 791407 h 1582814"/>
                <a:gd name="connsiteX9" fmla="*/ 791407 w 1582814"/>
                <a:gd name="connsiteY9" fmla="*/ 0 h 158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2814" h="1582814">
                  <a:moveTo>
                    <a:pt x="791407" y="96623"/>
                  </a:moveTo>
                  <a:cubicBezTo>
                    <a:pt x="407688" y="96623"/>
                    <a:pt x="96623" y="407688"/>
                    <a:pt x="96623" y="791407"/>
                  </a:cubicBezTo>
                  <a:cubicBezTo>
                    <a:pt x="96623" y="1175126"/>
                    <a:pt x="407688" y="1486191"/>
                    <a:pt x="791407" y="1486191"/>
                  </a:cubicBezTo>
                  <a:cubicBezTo>
                    <a:pt x="1175126" y="1486191"/>
                    <a:pt x="1486191" y="1175126"/>
                    <a:pt x="1486191" y="791407"/>
                  </a:cubicBezTo>
                  <a:cubicBezTo>
                    <a:pt x="1486191" y="407688"/>
                    <a:pt x="1175126" y="96623"/>
                    <a:pt x="791407" y="96623"/>
                  </a:cubicBezTo>
                  <a:close/>
                  <a:moveTo>
                    <a:pt x="791407" y="0"/>
                  </a:moveTo>
                  <a:cubicBezTo>
                    <a:pt x="1228489" y="0"/>
                    <a:pt x="1582814" y="354325"/>
                    <a:pt x="1582814" y="791407"/>
                  </a:cubicBezTo>
                  <a:cubicBezTo>
                    <a:pt x="1582814" y="1228489"/>
                    <a:pt x="1228489" y="1582814"/>
                    <a:pt x="791407" y="1582814"/>
                  </a:cubicBezTo>
                  <a:cubicBezTo>
                    <a:pt x="354325" y="1582814"/>
                    <a:pt x="0" y="1228489"/>
                    <a:pt x="0" y="791407"/>
                  </a:cubicBezTo>
                  <a:cubicBezTo>
                    <a:pt x="0" y="354325"/>
                    <a:pt x="354325" y="0"/>
                    <a:pt x="791407" y="0"/>
                  </a:cubicBezTo>
                  <a:close/>
                </a:path>
              </a:pathLst>
            </a:custGeom>
            <a:solidFill>
              <a:srgbClr val="8EB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364370" y="2417695"/>
              <a:ext cx="803738" cy="846860"/>
              <a:chOff x="1052050" y="2406398"/>
              <a:chExt cx="803738" cy="84686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130368" y="2406398"/>
                <a:ext cx="65594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odoni MT Black" panose="02070A03080606020203" pitchFamily="18" charset="0"/>
                  </a:rPr>
                  <a:t>02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odoni MT Black" panose="02070A03080606020203" pitchFamily="18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052050" y="2791593"/>
                <a:ext cx="8037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9" name="03"/>
          <p:cNvGrpSpPr/>
          <p:nvPr/>
        </p:nvGrpSpPr>
        <p:grpSpPr>
          <a:xfrm>
            <a:off x="3829659" y="3194907"/>
            <a:ext cx="1692634" cy="1450561"/>
            <a:chOff x="2653031" y="3223918"/>
            <a:chExt cx="1692634" cy="1450561"/>
          </a:xfrm>
        </p:grpSpPr>
        <p:sp>
          <p:nvSpPr>
            <p:cNvPr id="40" name="任意多边形 39"/>
            <p:cNvSpPr/>
            <p:nvPr/>
          </p:nvSpPr>
          <p:spPr>
            <a:xfrm rot="17927193">
              <a:off x="2605060" y="3271889"/>
              <a:ext cx="1033134" cy="937191"/>
            </a:xfrm>
            <a:custGeom>
              <a:avLst/>
              <a:gdLst>
                <a:gd name="connsiteX0" fmla="*/ 1411103 w 1411103"/>
                <a:gd name="connsiteY0" fmla="*/ 1280061 h 1280061"/>
                <a:gd name="connsiteX1" fmla="*/ 1293333 w 1411103"/>
                <a:gd name="connsiteY1" fmla="*/ 1280061 h 1280061"/>
                <a:gd name="connsiteX2" fmla="*/ 1240269 w 1411103"/>
                <a:gd name="connsiteY2" fmla="*/ 1201530 h 1280061"/>
                <a:gd name="connsiteX3" fmla="*/ 1025475 w 1411103"/>
                <a:gd name="connsiteY3" fmla="*/ 1028373 h 1280061"/>
                <a:gd name="connsiteX4" fmla="*/ 165678 w 1411103"/>
                <a:gd name="connsiteY4" fmla="*/ 1206750 h 1280061"/>
                <a:gd name="connsiteX5" fmla="*/ 117674 w 1411103"/>
                <a:gd name="connsiteY5" fmla="*/ 1280061 h 1280061"/>
                <a:gd name="connsiteX6" fmla="*/ 0 w 1411103"/>
                <a:gd name="connsiteY6" fmla="*/ 1280061 h 1280061"/>
                <a:gd name="connsiteX7" fmla="*/ 705552 w 1411103"/>
                <a:gd name="connsiteY7" fmla="*/ 0 h 128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1103" h="1280061">
                  <a:moveTo>
                    <a:pt x="1411103" y="1280061"/>
                  </a:moveTo>
                  <a:lnTo>
                    <a:pt x="1293333" y="1280061"/>
                  </a:lnTo>
                  <a:lnTo>
                    <a:pt x="1240269" y="1201530"/>
                  </a:lnTo>
                  <a:cubicBezTo>
                    <a:pt x="1182724" y="1132002"/>
                    <a:pt x="1110597" y="1072609"/>
                    <a:pt x="1025475" y="1028373"/>
                  </a:cubicBezTo>
                  <a:cubicBezTo>
                    <a:pt x="727550" y="873545"/>
                    <a:pt x="369161" y="955695"/>
                    <a:pt x="165678" y="1206750"/>
                  </a:cubicBezTo>
                  <a:lnTo>
                    <a:pt x="117674" y="1280061"/>
                  </a:lnTo>
                  <a:lnTo>
                    <a:pt x="0" y="1280061"/>
                  </a:lnTo>
                  <a:lnTo>
                    <a:pt x="705552" y="0"/>
                  </a:lnTo>
                  <a:close/>
                </a:path>
              </a:pathLst>
            </a:custGeom>
            <a:solidFill>
              <a:srgbClr val="558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rot="3374808">
              <a:off x="3186814" y="3515628"/>
              <a:ext cx="1158851" cy="1158851"/>
            </a:xfrm>
            <a:custGeom>
              <a:avLst/>
              <a:gdLst>
                <a:gd name="connsiteX0" fmla="*/ 791407 w 1582814"/>
                <a:gd name="connsiteY0" fmla="*/ 96623 h 1582814"/>
                <a:gd name="connsiteX1" fmla="*/ 96623 w 1582814"/>
                <a:gd name="connsiteY1" fmla="*/ 791407 h 1582814"/>
                <a:gd name="connsiteX2" fmla="*/ 791407 w 1582814"/>
                <a:gd name="connsiteY2" fmla="*/ 1486191 h 1582814"/>
                <a:gd name="connsiteX3" fmla="*/ 1486191 w 1582814"/>
                <a:gd name="connsiteY3" fmla="*/ 791407 h 1582814"/>
                <a:gd name="connsiteX4" fmla="*/ 791407 w 1582814"/>
                <a:gd name="connsiteY4" fmla="*/ 96623 h 1582814"/>
                <a:gd name="connsiteX5" fmla="*/ 791407 w 1582814"/>
                <a:gd name="connsiteY5" fmla="*/ 0 h 1582814"/>
                <a:gd name="connsiteX6" fmla="*/ 1582814 w 1582814"/>
                <a:gd name="connsiteY6" fmla="*/ 791407 h 1582814"/>
                <a:gd name="connsiteX7" fmla="*/ 791407 w 1582814"/>
                <a:gd name="connsiteY7" fmla="*/ 1582814 h 1582814"/>
                <a:gd name="connsiteX8" fmla="*/ 0 w 1582814"/>
                <a:gd name="connsiteY8" fmla="*/ 791407 h 1582814"/>
                <a:gd name="connsiteX9" fmla="*/ 791407 w 1582814"/>
                <a:gd name="connsiteY9" fmla="*/ 0 h 158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2814" h="1582814">
                  <a:moveTo>
                    <a:pt x="791407" y="96623"/>
                  </a:moveTo>
                  <a:cubicBezTo>
                    <a:pt x="407688" y="96623"/>
                    <a:pt x="96623" y="407688"/>
                    <a:pt x="96623" y="791407"/>
                  </a:cubicBezTo>
                  <a:cubicBezTo>
                    <a:pt x="96623" y="1175126"/>
                    <a:pt x="407688" y="1486191"/>
                    <a:pt x="791407" y="1486191"/>
                  </a:cubicBezTo>
                  <a:cubicBezTo>
                    <a:pt x="1175126" y="1486191"/>
                    <a:pt x="1486191" y="1175126"/>
                    <a:pt x="1486191" y="791407"/>
                  </a:cubicBezTo>
                  <a:cubicBezTo>
                    <a:pt x="1486191" y="407688"/>
                    <a:pt x="1175126" y="96623"/>
                    <a:pt x="791407" y="96623"/>
                  </a:cubicBezTo>
                  <a:close/>
                  <a:moveTo>
                    <a:pt x="791407" y="0"/>
                  </a:moveTo>
                  <a:cubicBezTo>
                    <a:pt x="1228489" y="0"/>
                    <a:pt x="1582814" y="354325"/>
                    <a:pt x="1582814" y="791407"/>
                  </a:cubicBezTo>
                  <a:cubicBezTo>
                    <a:pt x="1582814" y="1228489"/>
                    <a:pt x="1228489" y="1582814"/>
                    <a:pt x="791407" y="1582814"/>
                  </a:cubicBezTo>
                  <a:cubicBezTo>
                    <a:pt x="354325" y="1582814"/>
                    <a:pt x="0" y="1228489"/>
                    <a:pt x="0" y="791407"/>
                  </a:cubicBezTo>
                  <a:cubicBezTo>
                    <a:pt x="0" y="354325"/>
                    <a:pt x="354325" y="0"/>
                    <a:pt x="791407" y="0"/>
                  </a:cubicBezTo>
                  <a:close/>
                </a:path>
              </a:pathLst>
            </a:custGeom>
            <a:solidFill>
              <a:srgbClr val="558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388890" y="3598144"/>
              <a:ext cx="803738" cy="846860"/>
              <a:chOff x="1052050" y="2406398"/>
              <a:chExt cx="803738" cy="846860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1130368" y="2406398"/>
                <a:ext cx="65594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odoni MT Black" panose="02070A03080606020203" pitchFamily="18" charset="0"/>
                  </a:rPr>
                  <a:t>03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odoni MT Black" panose="02070A03080606020203" pitchFamily="18" charset="0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052050" y="2791593"/>
                <a:ext cx="8037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04"/>
          <p:cNvGrpSpPr/>
          <p:nvPr/>
        </p:nvGrpSpPr>
        <p:grpSpPr>
          <a:xfrm>
            <a:off x="3185428" y="3479075"/>
            <a:ext cx="1158851" cy="1783308"/>
            <a:chOff x="2008800" y="3508086"/>
            <a:chExt cx="1158851" cy="1783308"/>
          </a:xfrm>
        </p:grpSpPr>
        <p:sp>
          <p:nvSpPr>
            <p:cNvPr id="47" name="任意多边形 46"/>
            <p:cNvSpPr/>
            <p:nvPr/>
          </p:nvSpPr>
          <p:spPr>
            <a:xfrm rot="112561">
              <a:off x="2096081" y="3508086"/>
              <a:ext cx="1033134" cy="937191"/>
            </a:xfrm>
            <a:custGeom>
              <a:avLst/>
              <a:gdLst>
                <a:gd name="connsiteX0" fmla="*/ 1411103 w 1411103"/>
                <a:gd name="connsiteY0" fmla="*/ 1280061 h 1280061"/>
                <a:gd name="connsiteX1" fmla="*/ 1293333 w 1411103"/>
                <a:gd name="connsiteY1" fmla="*/ 1280061 h 1280061"/>
                <a:gd name="connsiteX2" fmla="*/ 1240269 w 1411103"/>
                <a:gd name="connsiteY2" fmla="*/ 1201530 h 1280061"/>
                <a:gd name="connsiteX3" fmla="*/ 1025475 w 1411103"/>
                <a:gd name="connsiteY3" fmla="*/ 1028373 h 1280061"/>
                <a:gd name="connsiteX4" fmla="*/ 165678 w 1411103"/>
                <a:gd name="connsiteY4" fmla="*/ 1206750 h 1280061"/>
                <a:gd name="connsiteX5" fmla="*/ 117674 w 1411103"/>
                <a:gd name="connsiteY5" fmla="*/ 1280061 h 1280061"/>
                <a:gd name="connsiteX6" fmla="*/ 0 w 1411103"/>
                <a:gd name="connsiteY6" fmla="*/ 1280061 h 1280061"/>
                <a:gd name="connsiteX7" fmla="*/ 705552 w 1411103"/>
                <a:gd name="connsiteY7" fmla="*/ 0 h 128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1103" h="1280061">
                  <a:moveTo>
                    <a:pt x="1411103" y="1280061"/>
                  </a:moveTo>
                  <a:lnTo>
                    <a:pt x="1293333" y="1280061"/>
                  </a:lnTo>
                  <a:lnTo>
                    <a:pt x="1240269" y="1201530"/>
                  </a:lnTo>
                  <a:cubicBezTo>
                    <a:pt x="1182724" y="1132002"/>
                    <a:pt x="1110597" y="1072609"/>
                    <a:pt x="1025475" y="1028373"/>
                  </a:cubicBezTo>
                  <a:cubicBezTo>
                    <a:pt x="727550" y="873545"/>
                    <a:pt x="369161" y="955695"/>
                    <a:pt x="165678" y="1206750"/>
                  </a:cubicBezTo>
                  <a:lnTo>
                    <a:pt x="117674" y="1280061"/>
                  </a:lnTo>
                  <a:lnTo>
                    <a:pt x="0" y="1280061"/>
                  </a:lnTo>
                  <a:lnTo>
                    <a:pt x="705552" y="0"/>
                  </a:lnTo>
                  <a:close/>
                </a:path>
              </a:pathLst>
            </a:custGeom>
            <a:solidFill>
              <a:srgbClr val="DD8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 rot="7160176">
              <a:off x="2008800" y="4132543"/>
              <a:ext cx="1158851" cy="1158851"/>
            </a:xfrm>
            <a:custGeom>
              <a:avLst/>
              <a:gdLst>
                <a:gd name="connsiteX0" fmla="*/ 791407 w 1582814"/>
                <a:gd name="connsiteY0" fmla="*/ 96623 h 1582814"/>
                <a:gd name="connsiteX1" fmla="*/ 96623 w 1582814"/>
                <a:gd name="connsiteY1" fmla="*/ 791407 h 1582814"/>
                <a:gd name="connsiteX2" fmla="*/ 791407 w 1582814"/>
                <a:gd name="connsiteY2" fmla="*/ 1486191 h 1582814"/>
                <a:gd name="connsiteX3" fmla="*/ 1486191 w 1582814"/>
                <a:gd name="connsiteY3" fmla="*/ 791407 h 1582814"/>
                <a:gd name="connsiteX4" fmla="*/ 791407 w 1582814"/>
                <a:gd name="connsiteY4" fmla="*/ 96623 h 1582814"/>
                <a:gd name="connsiteX5" fmla="*/ 791407 w 1582814"/>
                <a:gd name="connsiteY5" fmla="*/ 0 h 1582814"/>
                <a:gd name="connsiteX6" fmla="*/ 1582814 w 1582814"/>
                <a:gd name="connsiteY6" fmla="*/ 791407 h 1582814"/>
                <a:gd name="connsiteX7" fmla="*/ 791407 w 1582814"/>
                <a:gd name="connsiteY7" fmla="*/ 1582814 h 1582814"/>
                <a:gd name="connsiteX8" fmla="*/ 0 w 1582814"/>
                <a:gd name="connsiteY8" fmla="*/ 791407 h 1582814"/>
                <a:gd name="connsiteX9" fmla="*/ 791407 w 1582814"/>
                <a:gd name="connsiteY9" fmla="*/ 0 h 158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2814" h="1582814">
                  <a:moveTo>
                    <a:pt x="791407" y="96623"/>
                  </a:moveTo>
                  <a:cubicBezTo>
                    <a:pt x="407688" y="96623"/>
                    <a:pt x="96623" y="407688"/>
                    <a:pt x="96623" y="791407"/>
                  </a:cubicBezTo>
                  <a:cubicBezTo>
                    <a:pt x="96623" y="1175126"/>
                    <a:pt x="407688" y="1486191"/>
                    <a:pt x="791407" y="1486191"/>
                  </a:cubicBezTo>
                  <a:cubicBezTo>
                    <a:pt x="1175126" y="1486191"/>
                    <a:pt x="1486191" y="1175126"/>
                    <a:pt x="1486191" y="791407"/>
                  </a:cubicBezTo>
                  <a:cubicBezTo>
                    <a:pt x="1486191" y="407688"/>
                    <a:pt x="1175126" y="96623"/>
                    <a:pt x="791407" y="96623"/>
                  </a:cubicBezTo>
                  <a:close/>
                  <a:moveTo>
                    <a:pt x="791407" y="0"/>
                  </a:moveTo>
                  <a:cubicBezTo>
                    <a:pt x="1228489" y="0"/>
                    <a:pt x="1582814" y="354325"/>
                    <a:pt x="1582814" y="791407"/>
                  </a:cubicBezTo>
                  <a:cubicBezTo>
                    <a:pt x="1582814" y="1228489"/>
                    <a:pt x="1228489" y="1582814"/>
                    <a:pt x="791407" y="1582814"/>
                  </a:cubicBezTo>
                  <a:cubicBezTo>
                    <a:pt x="354325" y="1582814"/>
                    <a:pt x="0" y="1228489"/>
                    <a:pt x="0" y="791407"/>
                  </a:cubicBezTo>
                  <a:cubicBezTo>
                    <a:pt x="0" y="354325"/>
                    <a:pt x="354325" y="0"/>
                    <a:pt x="791407" y="0"/>
                  </a:cubicBezTo>
                  <a:close/>
                </a:path>
              </a:pathLst>
            </a:custGeom>
            <a:solidFill>
              <a:srgbClr val="DD8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2205425" y="4259168"/>
              <a:ext cx="803738" cy="846860"/>
              <a:chOff x="1052050" y="2406398"/>
              <a:chExt cx="803738" cy="846860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130368" y="2406398"/>
                <a:ext cx="65594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odoni MT Black" panose="02070A03080606020203" pitchFamily="18" charset="0"/>
                  </a:rPr>
                  <a:t>04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odoni MT Black" panose="02070A03080606020203" pitchFamily="18" charset="0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052050" y="2791593"/>
                <a:ext cx="8037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6" name="05"/>
          <p:cNvGrpSpPr/>
          <p:nvPr/>
        </p:nvGrpSpPr>
        <p:grpSpPr>
          <a:xfrm>
            <a:off x="2092512" y="3201924"/>
            <a:ext cx="1684472" cy="1465011"/>
            <a:chOff x="915884" y="3230935"/>
            <a:chExt cx="1684472" cy="1465011"/>
          </a:xfrm>
        </p:grpSpPr>
        <p:sp>
          <p:nvSpPr>
            <p:cNvPr id="60" name="任意多边形 59"/>
            <p:cNvSpPr/>
            <p:nvPr/>
          </p:nvSpPr>
          <p:spPr>
            <a:xfrm rot="3592085">
              <a:off x="1615194" y="3278906"/>
              <a:ext cx="1033134" cy="937191"/>
            </a:xfrm>
            <a:custGeom>
              <a:avLst/>
              <a:gdLst>
                <a:gd name="connsiteX0" fmla="*/ 1411103 w 1411103"/>
                <a:gd name="connsiteY0" fmla="*/ 1280061 h 1280061"/>
                <a:gd name="connsiteX1" fmla="*/ 1293333 w 1411103"/>
                <a:gd name="connsiteY1" fmla="*/ 1280061 h 1280061"/>
                <a:gd name="connsiteX2" fmla="*/ 1240269 w 1411103"/>
                <a:gd name="connsiteY2" fmla="*/ 1201530 h 1280061"/>
                <a:gd name="connsiteX3" fmla="*/ 1025475 w 1411103"/>
                <a:gd name="connsiteY3" fmla="*/ 1028373 h 1280061"/>
                <a:gd name="connsiteX4" fmla="*/ 165678 w 1411103"/>
                <a:gd name="connsiteY4" fmla="*/ 1206750 h 1280061"/>
                <a:gd name="connsiteX5" fmla="*/ 117674 w 1411103"/>
                <a:gd name="connsiteY5" fmla="*/ 1280061 h 1280061"/>
                <a:gd name="connsiteX6" fmla="*/ 0 w 1411103"/>
                <a:gd name="connsiteY6" fmla="*/ 1280061 h 1280061"/>
                <a:gd name="connsiteX7" fmla="*/ 705552 w 1411103"/>
                <a:gd name="connsiteY7" fmla="*/ 0 h 128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1103" h="1280061">
                  <a:moveTo>
                    <a:pt x="1411103" y="1280061"/>
                  </a:moveTo>
                  <a:lnTo>
                    <a:pt x="1293333" y="1280061"/>
                  </a:lnTo>
                  <a:lnTo>
                    <a:pt x="1240269" y="1201530"/>
                  </a:lnTo>
                  <a:cubicBezTo>
                    <a:pt x="1182724" y="1132002"/>
                    <a:pt x="1110597" y="1072609"/>
                    <a:pt x="1025475" y="1028373"/>
                  </a:cubicBezTo>
                  <a:cubicBezTo>
                    <a:pt x="727550" y="873545"/>
                    <a:pt x="369161" y="955695"/>
                    <a:pt x="165678" y="1206750"/>
                  </a:cubicBezTo>
                  <a:lnTo>
                    <a:pt x="117674" y="1280061"/>
                  </a:lnTo>
                  <a:lnTo>
                    <a:pt x="0" y="1280061"/>
                  </a:lnTo>
                  <a:lnTo>
                    <a:pt x="705552" y="0"/>
                  </a:lnTo>
                  <a:close/>
                </a:path>
              </a:pathLst>
            </a:custGeom>
            <a:solidFill>
              <a:srgbClr val="C6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 rot="10639700">
              <a:off x="915884" y="3537095"/>
              <a:ext cx="1158851" cy="1158851"/>
            </a:xfrm>
            <a:custGeom>
              <a:avLst/>
              <a:gdLst>
                <a:gd name="connsiteX0" fmla="*/ 791407 w 1582814"/>
                <a:gd name="connsiteY0" fmla="*/ 96623 h 1582814"/>
                <a:gd name="connsiteX1" fmla="*/ 96623 w 1582814"/>
                <a:gd name="connsiteY1" fmla="*/ 791407 h 1582814"/>
                <a:gd name="connsiteX2" fmla="*/ 791407 w 1582814"/>
                <a:gd name="connsiteY2" fmla="*/ 1486191 h 1582814"/>
                <a:gd name="connsiteX3" fmla="*/ 1486191 w 1582814"/>
                <a:gd name="connsiteY3" fmla="*/ 791407 h 1582814"/>
                <a:gd name="connsiteX4" fmla="*/ 791407 w 1582814"/>
                <a:gd name="connsiteY4" fmla="*/ 96623 h 1582814"/>
                <a:gd name="connsiteX5" fmla="*/ 791407 w 1582814"/>
                <a:gd name="connsiteY5" fmla="*/ 0 h 1582814"/>
                <a:gd name="connsiteX6" fmla="*/ 1582814 w 1582814"/>
                <a:gd name="connsiteY6" fmla="*/ 791407 h 1582814"/>
                <a:gd name="connsiteX7" fmla="*/ 791407 w 1582814"/>
                <a:gd name="connsiteY7" fmla="*/ 1582814 h 1582814"/>
                <a:gd name="connsiteX8" fmla="*/ 0 w 1582814"/>
                <a:gd name="connsiteY8" fmla="*/ 791407 h 1582814"/>
                <a:gd name="connsiteX9" fmla="*/ 791407 w 1582814"/>
                <a:gd name="connsiteY9" fmla="*/ 0 h 158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2814" h="1582814">
                  <a:moveTo>
                    <a:pt x="791407" y="96623"/>
                  </a:moveTo>
                  <a:cubicBezTo>
                    <a:pt x="407688" y="96623"/>
                    <a:pt x="96623" y="407688"/>
                    <a:pt x="96623" y="791407"/>
                  </a:cubicBezTo>
                  <a:cubicBezTo>
                    <a:pt x="96623" y="1175126"/>
                    <a:pt x="407688" y="1486191"/>
                    <a:pt x="791407" y="1486191"/>
                  </a:cubicBezTo>
                  <a:cubicBezTo>
                    <a:pt x="1175126" y="1486191"/>
                    <a:pt x="1486191" y="1175126"/>
                    <a:pt x="1486191" y="791407"/>
                  </a:cubicBezTo>
                  <a:cubicBezTo>
                    <a:pt x="1486191" y="407688"/>
                    <a:pt x="1175126" y="96623"/>
                    <a:pt x="791407" y="96623"/>
                  </a:cubicBezTo>
                  <a:close/>
                  <a:moveTo>
                    <a:pt x="791407" y="0"/>
                  </a:moveTo>
                  <a:cubicBezTo>
                    <a:pt x="1228489" y="0"/>
                    <a:pt x="1582814" y="354325"/>
                    <a:pt x="1582814" y="791407"/>
                  </a:cubicBezTo>
                  <a:cubicBezTo>
                    <a:pt x="1582814" y="1228489"/>
                    <a:pt x="1228489" y="1582814"/>
                    <a:pt x="791407" y="1582814"/>
                  </a:cubicBezTo>
                  <a:cubicBezTo>
                    <a:pt x="354325" y="1582814"/>
                    <a:pt x="0" y="1228489"/>
                    <a:pt x="0" y="791407"/>
                  </a:cubicBezTo>
                  <a:cubicBezTo>
                    <a:pt x="0" y="354325"/>
                    <a:pt x="354325" y="0"/>
                    <a:pt x="791407" y="0"/>
                  </a:cubicBezTo>
                  <a:close/>
                </a:path>
              </a:pathLst>
            </a:custGeom>
            <a:solidFill>
              <a:srgbClr val="C6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111253" y="3688042"/>
              <a:ext cx="803738" cy="846860"/>
              <a:chOff x="1052050" y="2406398"/>
              <a:chExt cx="803738" cy="846860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1130368" y="2406398"/>
                <a:ext cx="65594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odoni MT Black" panose="02070A03080606020203" pitchFamily="18" charset="0"/>
                  </a:rPr>
                  <a:t>05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odoni MT Black" panose="02070A03080606020203" pitchFamily="18" charset="0"/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1052050" y="2791593"/>
                <a:ext cx="8037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8" name="Text Box 4"/>
          <p:cNvSpPr txBox="1">
            <a:spLocks noChangeArrowheads="1"/>
          </p:cNvSpPr>
          <p:nvPr/>
        </p:nvSpPr>
        <p:spPr bwMode="auto">
          <a:xfrm>
            <a:off x="6134410" y="2829781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 Box 4"/>
          <p:cNvSpPr txBox="1">
            <a:spLocks noChangeArrowheads="1"/>
          </p:cNvSpPr>
          <p:nvPr/>
        </p:nvSpPr>
        <p:spPr bwMode="auto">
          <a:xfrm>
            <a:off x="6134410" y="3700187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6253773" y="2737273"/>
            <a:ext cx="266429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8014269" y="2821929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8014269" y="3692335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41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9 -0.65949 L 3.33333E-6 3.7037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329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 0.68333 L -4.16667E-6 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34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971 -0.33356 L -1.875E-6 -4.81481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79" y="1666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282 0.28935 L 5E-6 -1.11111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1" y="-1446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922 -0.51342 L 2.70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61" y="2567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381 0.51227 L -3.54167E-6 2.22222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0" y="-2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1" grpId="0"/>
      <p:bldP spid="72" grpId="0"/>
      <p:bldP spid="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7328" y="651849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graphicFrame>
        <p:nvGraphicFramePr>
          <p:cNvPr id="5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7728739"/>
              </p:ext>
            </p:extLst>
          </p:nvPr>
        </p:nvGraphicFramePr>
        <p:xfrm>
          <a:off x="5979989" y="1969616"/>
          <a:ext cx="5692775" cy="3208463"/>
        </p:xfrm>
        <a:graphic>
          <a:graphicData uri="http://schemas.openxmlformats.org/drawingml/2006/table">
            <a:tbl>
              <a:tblPr/>
              <a:tblGrid>
                <a:gridCol w="1138237"/>
                <a:gridCol w="1139825"/>
                <a:gridCol w="1136650"/>
                <a:gridCol w="1139825"/>
                <a:gridCol w="1138238"/>
              </a:tblGrid>
              <a:tr h="5587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76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8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8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76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8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6" name="Rectangle 53"/>
          <p:cNvSpPr>
            <a:spLocks noChangeArrowheads="1"/>
          </p:cNvSpPr>
          <p:nvPr/>
        </p:nvSpPr>
        <p:spPr bwMode="gray">
          <a:xfrm>
            <a:off x="5981576" y="2083916"/>
            <a:ext cx="968375" cy="274638"/>
          </a:xfrm>
          <a:prstGeom prst="rect">
            <a:avLst/>
          </a:prstGeom>
          <a:gradFill rotWithShape="1">
            <a:gsLst>
              <a:gs pos="0">
                <a:srgbClr val="C00000"/>
              </a:gs>
              <a:gs pos="100000">
                <a:srgbClr val="FF00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rgbClr val="BC000D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ectangle 54"/>
          <p:cNvSpPr>
            <a:spLocks noChangeArrowheads="1"/>
          </p:cNvSpPr>
          <p:nvPr/>
        </p:nvSpPr>
        <p:spPr bwMode="gray">
          <a:xfrm>
            <a:off x="5981576" y="2644304"/>
            <a:ext cx="849313" cy="274637"/>
          </a:xfrm>
          <a:prstGeom prst="rect">
            <a:avLst/>
          </a:prstGeom>
          <a:gradFill rotWithShape="1">
            <a:gsLst>
              <a:gs pos="0">
                <a:srgbClr val="C00000"/>
              </a:gs>
              <a:gs pos="100000">
                <a:srgbClr val="FF00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B3B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Rectangle 55"/>
          <p:cNvSpPr>
            <a:spLocks noChangeArrowheads="1"/>
          </p:cNvSpPr>
          <p:nvPr/>
        </p:nvSpPr>
        <p:spPr bwMode="gray">
          <a:xfrm>
            <a:off x="5981576" y="3187229"/>
            <a:ext cx="419100" cy="274637"/>
          </a:xfrm>
          <a:prstGeom prst="rect">
            <a:avLst/>
          </a:prstGeom>
          <a:gradFill rotWithShape="1">
            <a:gsLst>
              <a:gs pos="0">
                <a:srgbClr val="C00000"/>
              </a:gs>
              <a:gs pos="100000">
                <a:srgbClr val="FF00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0517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4" name="Rectangle 56"/>
          <p:cNvSpPr>
            <a:spLocks noChangeArrowheads="1"/>
          </p:cNvSpPr>
          <p:nvPr/>
        </p:nvSpPr>
        <p:spPr bwMode="gray">
          <a:xfrm>
            <a:off x="5981576" y="3690466"/>
            <a:ext cx="1316038" cy="274638"/>
          </a:xfrm>
          <a:prstGeom prst="rect">
            <a:avLst/>
          </a:prstGeom>
          <a:gradFill rotWithShape="1"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3A0004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5" name="Rectangle 57"/>
          <p:cNvSpPr>
            <a:spLocks noChangeArrowheads="1"/>
          </p:cNvSpPr>
          <p:nvPr/>
        </p:nvSpPr>
        <p:spPr bwMode="gray">
          <a:xfrm>
            <a:off x="5981576" y="4244504"/>
            <a:ext cx="3573463" cy="274637"/>
          </a:xfrm>
          <a:prstGeom prst="rect">
            <a:avLst/>
          </a:prstGeom>
          <a:gradFill rotWithShape="1"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3A0004"/>
            </a:extrusionClr>
          </a:sp3d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6" name="Rectangle 58"/>
          <p:cNvSpPr>
            <a:spLocks noChangeArrowheads="1"/>
          </p:cNvSpPr>
          <p:nvPr/>
        </p:nvSpPr>
        <p:spPr bwMode="gray">
          <a:xfrm>
            <a:off x="5981576" y="4777904"/>
            <a:ext cx="4725988" cy="274637"/>
          </a:xfrm>
          <a:prstGeom prst="rect">
            <a:avLst/>
          </a:prstGeom>
          <a:gradFill rotWithShape="1">
            <a:gsLst>
              <a:gs pos="0">
                <a:srgbClr val="C00000"/>
              </a:gs>
              <a:gs pos="100000">
                <a:srgbClr val="FF00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B3B"/>
            </a:extrusionClr>
          </a:sp3d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7" name="Text Box 59"/>
          <p:cNvSpPr txBox="1">
            <a:spLocks noChangeArrowheads="1"/>
          </p:cNvSpPr>
          <p:nvPr/>
        </p:nvSpPr>
        <p:spPr bwMode="auto">
          <a:xfrm>
            <a:off x="5879976" y="5220816"/>
            <a:ext cx="6164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0%               20%                40%                60%                80%              100%    </a:t>
            </a:r>
          </a:p>
        </p:txBody>
      </p:sp>
      <p:sp>
        <p:nvSpPr>
          <p:cNvPr id="68" name="Text Box 60"/>
          <p:cNvSpPr txBox="1">
            <a:spLocks noChangeArrowheads="1"/>
          </p:cNvSpPr>
          <p:nvPr/>
        </p:nvSpPr>
        <p:spPr bwMode="auto">
          <a:xfrm>
            <a:off x="7094414" y="2074391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18.5%</a:t>
            </a:r>
          </a:p>
        </p:txBody>
      </p:sp>
      <p:sp>
        <p:nvSpPr>
          <p:cNvPr id="69" name="Text Box 61"/>
          <p:cNvSpPr txBox="1">
            <a:spLocks noChangeArrowheads="1"/>
          </p:cNvSpPr>
          <p:nvPr/>
        </p:nvSpPr>
        <p:spPr bwMode="auto">
          <a:xfrm>
            <a:off x="7094414" y="2636366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17.5%</a:t>
            </a:r>
          </a:p>
        </p:txBody>
      </p:sp>
      <p:sp>
        <p:nvSpPr>
          <p:cNvPr id="70" name="Text Box 62"/>
          <p:cNvSpPr txBox="1">
            <a:spLocks noChangeArrowheads="1"/>
          </p:cNvSpPr>
          <p:nvPr/>
        </p:nvSpPr>
        <p:spPr bwMode="auto">
          <a:xfrm>
            <a:off x="6521326" y="3169766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8.7%</a:t>
            </a:r>
          </a:p>
        </p:txBody>
      </p:sp>
      <p:sp>
        <p:nvSpPr>
          <p:cNvPr id="71" name="Text Box 63"/>
          <p:cNvSpPr txBox="1">
            <a:spLocks noChangeArrowheads="1"/>
          </p:cNvSpPr>
          <p:nvPr/>
        </p:nvSpPr>
        <p:spPr bwMode="auto">
          <a:xfrm>
            <a:off x="7427789" y="3684116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23.6%</a:t>
            </a:r>
          </a:p>
        </p:txBody>
      </p:sp>
      <p:sp>
        <p:nvSpPr>
          <p:cNvPr id="72" name="Text Box 64"/>
          <p:cNvSpPr txBox="1">
            <a:spLocks noChangeArrowheads="1"/>
          </p:cNvSpPr>
          <p:nvPr/>
        </p:nvSpPr>
        <p:spPr bwMode="auto">
          <a:xfrm>
            <a:off x="9666164" y="4230216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63.6%</a:t>
            </a:r>
          </a:p>
        </p:txBody>
      </p:sp>
      <p:sp>
        <p:nvSpPr>
          <p:cNvPr id="73" name="Text Box 65"/>
          <p:cNvSpPr txBox="1">
            <a:spLocks noChangeArrowheads="1"/>
          </p:cNvSpPr>
          <p:nvPr/>
        </p:nvSpPr>
        <p:spPr bwMode="auto">
          <a:xfrm>
            <a:off x="10807576" y="4766791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84.3%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392" y="1916832"/>
            <a:ext cx="4888471" cy="3456384"/>
          </a:xfrm>
          <a:prstGeom prst="rect">
            <a:avLst/>
          </a:prstGeom>
        </p:spPr>
      </p:pic>
      <p:sp>
        <p:nvSpPr>
          <p:cNvPr id="74" name="文本框 73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92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52474" y="6506997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0226" y="6506997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sp>
        <p:nvSpPr>
          <p:cNvPr id="21" name="Rectangle 19"/>
          <p:cNvSpPr>
            <a:spLocks noChangeArrowheads="1"/>
          </p:cNvSpPr>
          <p:nvPr/>
        </p:nvSpPr>
        <p:spPr bwMode="gray">
          <a:xfrm>
            <a:off x="2389396" y="2822600"/>
            <a:ext cx="2106345" cy="2108991"/>
          </a:xfrm>
          <a:prstGeom prst="rect">
            <a:avLst/>
          </a:prstGeom>
          <a:solidFill>
            <a:srgbClr val="000000">
              <a:alpha val="25000"/>
            </a:srgbClr>
          </a:solidFill>
          <a:ln w="9525">
            <a:noFill/>
            <a:miter lim="800000"/>
            <a:headEnd/>
            <a:tailEnd/>
          </a:ln>
          <a:effectLst>
            <a:softEdge rad="63500"/>
          </a:effectLst>
          <a:scene3d>
            <a:camera prst="perspectiveRelaxed">
              <a:rot lat="18966000" lon="17448000" rev="4518000"/>
            </a:camera>
            <a:lightRig rig="balanced" dir="t">
              <a:rot lat="0" lon="0" rev="11400000"/>
            </a:lightRig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gray">
          <a:xfrm>
            <a:off x="2945876" y="3382927"/>
            <a:ext cx="991086" cy="988337"/>
          </a:xfrm>
          <a:prstGeom prst="rect">
            <a:avLst/>
          </a:prstGeom>
          <a:solidFill>
            <a:srgbClr val="000000">
              <a:alpha val="25000"/>
            </a:srgbClr>
          </a:solidFill>
          <a:ln w="9525">
            <a:noFill/>
            <a:miter lim="800000"/>
            <a:headEnd/>
            <a:tailEnd/>
          </a:ln>
          <a:effectLst>
            <a:softEdge rad="63500"/>
          </a:effectLst>
          <a:scene3d>
            <a:camera prst="perspectiveRelaxed">
              <a:rot lat="18966000" lon="17448000" rev="4518000"/>
            </a:camera>
            <a:lightRig rig="balanced" dir="t">
              <a:rot lat="0" lon="0" rev="11400000"/>
            </a:lightRig>
          </a:scene3d>
          <a:sp3d z="1155700">
            <a:bevelT w="0" h="0"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4082128" y="2209183"/>
            <a:ext cx="1382369" cy="423321"/>
          </a:xfrm>
          <a:prstGeom prst="line">
            <a:avLst/>
          </a:prstGeom>
          <a:ln>
            <a:solidFill>
              <a:srgbClr val="F075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4840049" y="3182280"/>
            <a:ext cx="1382369" cy="423321"/>
          </a:xfrm>
          <a:prstGeom prst="line">
            <a:avLst/>
          </a:prstGeom>
          <a:ln>
            <a:solidFill>
              <a:srgbClr val="70BD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5587784" y="4168639"/>
            <a:ext cx="1382369" cy="423321"/>
          </a:xfrm>
          <a:prstGeom prst="line">
            <a:avLst/>
          </a:prstGeom>
          <a:ln>
            <a:solidFill>
              <a:srgbClr val="765B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16"/>
          <p:cNvSpPr txBox="1">
            <a:spLocks noChangeArrowheads="1"/>
          </p:cNvSpPr>
          <p:nvPr/>
        </p:nvSpPr>
        <p:spPr bwMode="auto">
          <a:xfrm>
            <a:off x="7439925" y="5487419"/>
            <a:ext cx="129394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 dirty="0">
                <a:solidFill>
                  <a:prstClr val="white"/>
                </a:solidFill>
                <a:latin typeface="+mj-lt"/>
                <a:cs typeface="Arial" charset="0"/>
              </a:rPr>
              <a:t>www.rapidppt.com</a:t>
            </a:r>
            <a:endParaRPr lang="zh-CN" altLang="en-US" sz="1100" dirty="0">
              <a:solidFill>
                <a:prstClr val="white"/>
              </a:solidFill>
              <a:latin typeface="+mj-lt"/>
              <a:cs typeface="Arial" charset="0"/>
            </a:endParaRPr>
          </a:p>
        </p:txBody>
      </p:sp>
      <p:sp>
        <p:nvSpPr>
          <p:cNvPr id="52" name="Rectangle 18"/>
          <p:cNvSpPr>
            <a:spLocks noChangeArrowheads="1"/>
          </p:cNvSpPr>
          <p:nvPr/>
        </p:nvSpPr>
        <p:spPr bwMode="gray">
          <a:xfrm>
            <a:off x="1847528" y="2216056"/>
            <a:ext cx="3240000" cy="3240000"/>
          </a:xfrm>
          <a:prstGeom prst="rect">
            <a:avLst/>
          </a:prstGeom>
          <a:solidFill>
            <a:schemeClr val="bg1">
              <a:lumMod val="50000"/>
              <a:alpha val="89804"/>
            </a:schemeClr>
          </a:solidFill>
          <a:ln w="9525">
            <a:noFill/>
            <a:miter lim="800000"/>
            <a:headEnd/>
            <a:tailEnd/>
          </a:ln>
          <a:scene3d>
            <a:camera prst="perspectiveRelaxed">
              <a:rot lat="18966000" lon="17448000" rev="4518000"/>
            </a:camera>
            <a:lightRig rig="balanced" dir="t">
              <a:rot lat="0" lon="0" rev="11400000"/>
            </a:lightRig>
          </a:scene3d>
          <a:sp3d>
            <a:bevelT w="565150" h="1028700"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Rectangle 19"/>
          <p:cNvSpPr>
            <a:spLocks noChangeAspect="1" noChangeArrowheads="1"/>
          </p:cNvSpPr>
          <p:nvPr/>
        </p:nvSpPr>
        <p:spPr bwMode="gray">
          <a:xfrm>
            <a:off x="2418725" y="2884896"/>
            <a:ext cx="2088000" cy="2090623"/>
          </a:xfrm>
          <a:prstGeom prst="rect">
            <a:avLst/>
          </a:prstGeom>
          <a:solidFill>
            <a:schemeClr val="tx1">
              <a:lumMod val="85000"/>
              <a:lumOff val="15000"/>
              <a:alpha val="89804"/>
            </a:schemeClr>
          </a:solidFill>
          <a:ln w="9525">
            <a:noFill/>
            <a:miter lim="800000"/>
            <a:headEnd/>
            <a:tailEnd/>
          </a:ln>
          <a:scene3d>
            <a:camera prst="perspectiveRelaxed">
              <a:rot lat="18966000" lon="17448000" rev="4518000"/>
            </a:camera>
            <a:lightRig rig="balanced" dir="t">
              <a:rot lat="0" lon="0" rev="11400000"/>
            </a:lightRig>
          </a:scene3d>
          <a:sp3d z="1155700">
            <a:bevelT w="565150" h="1028700"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Rectangle 20"/>
          <p:cNvSpPr>
            <a:spLocks noChangeArrowheads="1"/>
          </p:cNvSpPr>
          <p:nvPr/>
        </p:nvSpPr>
        <p:spPr bwMode="gray">
          <a:xfrm>
            <a:off x="3006454" y="3526782"/>
            <a:ext cx="936000" cy="936000"/>
          </a:xfrm>
          <a:prstGeom prst="rect">
            <a:avLst/>
          </a:prstGeom>
          <a:solidFill>
            <a:srgbClr val="C00000">
              <a:alpha val="84706"/>
            </a:srgbClr>
          </a:solidFill>
          <a:ln w="9525">
            <a:noFill/>
            <a:miter lim="800000"/>
            <a:headEnd/>
            <a:tailEnd/>
          </a:ln>
          <a:scene3d>
            <a:camera prst="perspectiveRelaxed">
              <a:rot lat="18966000" lon="17448000" rev="4518000"/>
            </a:camera>
            <a:lightRig rig="balanced" dir="t">
              <a:rot lat="0" lon="0" rev="11400000"/>
            </a:lightRig>
          </a:scene3d>
          <a:sp3d z="2311400">
            <a:bevelT w="552450" h="1028700"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31233" y="1629158"/>
            <a:ext cx="1003346" cy="10033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56143" y="2576461"/>
            <a:ext cx="999198" cy="9991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452" y="3635006"/>
            <a:ext cx="897607" cy="897607"/>
          </a:xfrm>
          <a:prstGeom prst="rect">
            <a:avLst/>
          </a:prstGeom>
        </p:spPr>
      </p:pic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456040" y="1869221"/>
            <a:ext cx="22173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6970153" y="2838656"/>
            <a:ext cx="22173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 Box 4"/>
          <p:cNvSpPr txBox="1">
            <a:spLocks noChangeArrowheads="1"/>
          </p:cNvSpPr>
          <p:nvPr/>
        </p:nvSpPr>
        <p:spPr bwMode="auto">
          <a:xfrm>
            <a:off x="7564691" y="3843778"/>
            <a:ext cx="22173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129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52474" y="6506997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0226" y="6506997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975992" y="1681417"/>
            <a:ext cx="3850291" cy="3850290"/>
            <a:chOff x="1297350" y="902834"/>
            <a:chExt cx="3850291" cy="3850290"/>
          </a:xfrm>
        </p:grpSpPr>
        <p:sp>
          <p:nvSpPr>
            <p:cNvPr id="26" name="空心弧 25"/>
            <p:cNvSpPr>
              <a:spLocks noChangeAspect="1"/>
            </p:cNvSpPr>
            <p:nvPr/>
          </p:nvSpPr>
          <p:spPr>
            <a:xfrm>
              <a:off x="1297350" y="902834"/>
              <a:ext cx="3850291" cy="3850290"/>
            </a:xfrm>
            <a:prstGeom prst="blockArc">
              <a:avLst>
                <a:gd name="adj1" fmla="val 6428798"/>
                <a:gd name="adj2" fmla="val 98133"/>
                <a:gd name="adj3" fmla="val 3130"/>
              </a:avLst>
            </a:prstGeom>
            <a:solidFill>
              <a:srgbClr val="00608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7" name="空心弧 26"/>
            <p:cNvSpPr>
              <a:spLocks noChangeAspect="1"/>
            </p:cNvSpPr>
            <p:nvPr/>
          </p:nvSpPr>
          <p:spPr>
            <a:xfrm>
              <a:off x="1550157" y="1155640"/>
              <a:ext cx="3344678" cy="3344677"/>
            </a:xfrm>
            <a:prstGeom prst="blockArc">
              <a:avLst>
                <a:gd name="adj1" fmla="val 8943962"/>
                <a:gd name="adj2" fmla="val 33506"/>
                <a:gd name="adj3" fmla="val 3240"/>
              </a:avLst>
            </a:prstGeom>
            <a:solidFill>
              <a:srgbClr val="D94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8" name="空心弧 27"/>
            <p:cNvSpPr>
              <a:spLocks noChangeAspect="1"/>
            </p:cNvSpPr>
            <p:nvPr/>
          </p:nvSpPr>
          <p:spPr>
            <a:xfrm>
              <a:off x="1789063" y="1394547"/>
              <a:ext cx="2866867" cy="2866866"/>
            </a:xfrm>
            <a:prstGeom prst="blockArc">
              <a:avLst>
                <a:gd name="adj1" fmla="val 10632826"/>
                <a:gd name="adj2" fmla="val 76642"/>
                <a:gd name="adj3" fmla="val 3999"/>
              </a:avLst>
            </a:prstGeom>
            <a:solidFill>
              <a:srgbClr val="B6B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0" name="空心弧 29"/>
            <p:cNvSpPr>
              <a:spLocks noChangeAspect="1"/>
            </p:cNvSpPr>
            <p:nvPr/>
          </p:nvSpPr>
          <p:spPr>
            <a:xfrm>
              <a:off x="2015394" y="1620877"/>
              <a:ext cx="2414204" cy="2414202"/>
            </a:xfrm>
            <a:prstGeom prst="blockArc">
              <a:avLst>
                <a:gd name="adj1" fmla="val 13476405"/>
                <a:gd name="adj2" fmla="val 70113"/>
                <a:gd name="adj3" fmla="val 4338"/>
              </a:avLst>
            </a:prstGeom>
            <a:solidFill>
              <a:srgbClr val="7BA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1" name="空心弧 30"/>
            <p:cNvSpPr>
              <a:spLocks noChangeAspect="1"/>
            </p:cNvSpPr>
            <p:nvPr/>
          </p:nvSpPr>
          <p:spPr>
            <a:xfrm>
              <a:off x="2266873" y="1872357"/>
              <a:ext cx="1911244" cy="1911244"/>
            </a:xfrm>
            <a:prstGeom prst="blockArc">
              <a:avLst>
                <a:gd name="adj1" fmla="val 15531894"/>
                <a:gd name="adj2" fmla="val 27943"/>
                <a:gd name="adj3" fmla="val 5923"/>
              </a:avLst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3" name="TextBox 34"/>
            <p:cNvSpPr txBox="1"/>
            <p:nvPr/>
          </p:nvSpPr>
          <p:spPr>
            <a:xfrm>
              <a:off x="2642746" y="4396219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73</a:t>
              </a:r>
              <a:r>
                <a:rPr kumimoji="0" lang="en-US" altLang="zh-CN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%</a:t>
              </a:r>
              <a:endPara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8" name="TextBox 35"/>
            <p:cNvSpPr txBox="1"/>
            <p:nvPr/>
          </p:nvSpPr>
          <p:spPr>
            <a:xfrm>
              <a:off x="1768931" y="3608020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61</a:t>
              </a:r>
              <a:r>
                <a:rPr kumimoji="0" lang="en-US" altLang="zh-CN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%</a:t>
              </a:r>
              <a:endPara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9" name="TextBox 36"/>
            <p:cNvSpPr txBox="1"/>
            <p:nvPr/>
          </p:nvSpPr>
          <p:spPr>
            <a:xfrm>
              <a:off x="1697345" y="2888728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51</a:t>
              </a:r>
              <a:r>
                <a:rPr kumimoji="0" lang="en-US" altLang="zh-CN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%</a:t>
              </a:r>
              <a:endPara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0" name="TextBox 37"/>
            <p:cNvSpPr txBox="1"/>
            <p:nvPr/>
          </p:nvSpPr>
          <p:spPr>
            <a:xfrm>
              <a:off x="2126809" y="2067694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33</a:t>
              </a:r>
              <a:r>
                <a:rPr kumimoji="0" lang="en-US" altLang="zh-CN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%</a:t>
              </a:r>
              <a:endPara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2" name="TextBox 38"/>
            <p:cNvSpPr txBox="1"/>
            <p:nvPr/>
          </p:nvSpPr>
          <p:spPr>
            <a:xfrm>
              <a:off x="2650924" y="1910256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27</a:t>
              </a:r>
              <a:r>
                <a:rPr kumimoji="0" lang="en-US" altLang="zh-CN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%</a:t>
              </a:r>
              <a:endPara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803237" y="4190096"/>
            <a:ext cx="1787435" cy="1240423"/>
            <a:chOff x="4124595" y="3355758"/>
            <a:chExt cx="1787435" cy="1240423"/>
          </a:xfrm>
        </p:grpSpPr>
        <p:sp>
          <p:nvSpPr>
            <p:cNvPr id="44" name="矩形 43"/>
            <p:cNvSpPr/>
            <p:nvPr/>
          </p:nvSpPr>
          <p:spPr>
            <a:xfrm>
              <a:off x="4124595" y="3673003"/>
              <a:ext cx="129722" cy="129722"/>
            </a:xfrm>
            <a:prstGeom prst="rect">
              <a:avLst/>
            </a:prstGeom>
            <a:solidFill>
              <a:srgbClr val="7BA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45" name="矩形 1"/>
            <p:cNvSpPr>
              <a:spLocks noChangeArrowheads="1"/>
            </p:cNvSpPr>
            <p:nvPr/>
          </p:nvSpPr>
          <p:spPr bwMode="auto">
            <a:xfrm>
              <a:off x="4302736" y="3593864"/>
              <a:ext cx="1609294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在此输入文字说明</a:t>
              </a:r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124595" y="3911109"/>
              <a:ext cx="129722" cy="129722"/>
            </a:xfrm>
            <a:prstGeom prst="rect">
              <a:avLst/>
            </a:prstGeom>
            <a:solidFill>
              <a:srgbClr val="B6B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47" name="矩形 1"/>
            <p:cNvSpPr>
              <a:spLocks noChangeArrowheads="1"/>
            </p:cNvSpPr>
            <p:nvPr/>
          </p:nvSpPr>
          <p:spPr bwMode="auto">
            <a:xfrm>
              <a:off x="4302736" y="3831970"/>
              <a:ext cx="1609294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在此输入文字说明</a:t>
              </a:r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124595" y="4149215"/>
              <a:ext cx="129722" cy="129722"/>
            </a:xfrm>
            <a:prstGeom prst="rect">
              <a:avLst/>
            </a:prstGeom>
            <a:solidFill>
              <a:srgbClr val="D94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49" name="矩形 1"/>
            <p:cNvSpPr>
              <a:spLocks noChangeArrowheads="1"/>
            </p:cNvSpPr>
            <p:nvPr/>
          </p:nvSpPr>
          <p:spPr bwMode="auto">
            <a:xfrm>
              <a:off x="4302736" y="4070076"/>
              <a:ext cx="1609294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在此输入文字说明</a:t>
              </a:r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124595" y="4387320"/>
              <a:ext cx="129722" cy="129722"/>
            </a:xfrm>
            <a:prstGeom prst="rect">
              <a:avLst/>
            </a:prstGeom>
            <a:solidFill>
              <a:srgbClr val="0060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55" name="矩形 1"/>
            <p:cNvSpPr>
              <a:spLocks noChangeArrowheads="1"/>
            </p:cNvSpPr>
            <p:nvPr/>
          </p:nvSpPr>
          <p:spPr bwMode="auto">
            <a:xfrm>
              <a:off x="4302736" y="4308181"/>
              <a:ext cx="1609294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在此输入文字说明</a:t>
              </a:r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124595" y="3434897"/>
              <a:ext cx="129722" cy="129722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60" name="矩形 1"/>
            <p:cNvSpPr>
              <a:spLocks noChangeArrowheads="1"/>
            </p:cNvSpPr>
            <p:nvPr/>
          </p:nvSpPr>
          <p:spPr bwMode="auto">
            <a:xfrm>
              <a:off x="4302736" y="3355758"/>
              <a:ext cx="1609294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在此输入文字说明</a:t>
              </a:r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9656" y="3306993"/>
            <a:ext cx="1526302" cy="1526302"/>
          </a:xfrm>
          <a:prstGeom prst="rect">
            <a:avLst/>
          </a:prstGeom>
        </p:spPr>
      </p:pic>
      <p:sp>
        <p:nvSpPr>
          <p:cNvPr id="62" name="Text Box 4"/>
          <p:cNvSpPr txBox="1">
            <a:spLocks noChangeArrowheads="1"/>
          </p:cNvSpPr>
          <p:nvPr/>
        </p:nvSpPr>
        <p:spPr bwMode="auto">
          <a:xfrm>
            <a:off x="7536160" y="2370601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7536160" y="3241007"/>
            <a:ext cx="2217302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655523" y="2278093"/>
            <a:ext cx="266429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7620048" y="2304131"/>
            <a:ext cx="266429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8431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2796" y="3788473"/>
            <a:ext cx="1588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口令：RP2006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847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742" y="2148454"/>
            <a:ext cx="3609285" cy="360928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192344" y="4427580"/>
            <a:ext cx="4310612" cy="3843533"/>
            <a:chOff x="6551495" y="3863936"/>
            <a:chExt cx="4310612" cy="384353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6676" b="9521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253477">
              <a:off x="7249988" y="3863936"/>
              <a:ext cx="3612119" cy="243042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6676" b="9521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8721"/>
            <a:stretch/>
          </p:blipFill>
          <p:spPr>
            <a:xfrm rot="19253477">
              <a:off x="6551495" y="5277049"/>
              <a:ext cx="1491064" cy="2430420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4717309" y="2323473"/>
            <a:ext cx="4922097" cy="551423"/>
            <a:chOff x="460128" y="312440"/>
            <a:chExt cx="5580684" cy="625205"/>
          </a:xfrm>
        </p:grpSpPr>
        <p:sp>
          <p:nvSpPr>
            <p:cNvPr id="27" name="矩形 26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</p:sp>
        <p:sp>
          <p:nvSpPr>
            <p:cNvPr id="28" name="矩形 27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496257" tIns="60960" rIns="60960" bIns="60960" numCol="1" spcCol="1270" anchor="ctr" anchorCtr="0">
              <a:noAutofit/>
            </a:bodyPr>
            <a:lstStyle/>
            <a:p>
              <a:pPr marL="0" marR="0" lvl="0" indent="0" algn="l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rPr>
                <a:t>单击此处添加文字内容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03540" y="341314"/>
              <a:ext cx="5505450" cy="56079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</p:grpSp>
      <p:grpSp>
        <p:nvGrpSpPr>
          <p:cNvPr id="30" name="组合 29"/>
          <p:cNvGrpSpPr/>
          <p:nvPr/>
        </p:nvGrpSpPr>
        <p:grpSpPr>
          <a:xfrm>
            <a:off x="5075753" y="3026952"/>
            <a:ext cx="4922097" cy="551423"/>
            <a:chOff x="460128" y="312440"/>
            <a:chExt cx="5580684" cy="625205"/>
          </a:xfrm>
        </p:grpSpPr>
        <p:sp>
          <p:nvSpPr>
            <p:cNvPr id="31" name="矩形 30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  <p:sp>
          <p:nvSpPr>
            <p:cNvPr id="32" name="矩形 31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496257" tIns="60960" rIns="60960" bIns="60960" numCol="1" spcCol="1270" anchor="ctr" anchorCtr="0">
              <a:noAutofit/>
            </a:bodyPr>
            <a:lstStyle/>
            <a:p>
              <a:pPr marL="0" marR="0" lvl="0" indent="0" algn="l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rPr>
                <a:t>单击此处添加文字内容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03540" y="341314"/>
              <a:ext cx="5505450" cy="56079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</p:grpSp>
      <p:grpSp>
        <p:nvGrpSpPr>
          <p:cNvPr id="34" name="组合 33"/>
          <p:cNvGrpSpPr/>
          <p:nvPr/>
        </p:nvGrpSpPr>
        <p:grpSpPr>
          <a:xfrm>
            <a:off x="5075753" y="4433908"/>
            <a:ext cx="4922097" cy="551423"/>
            <a:chOff x="460128" y="312440"/>
            <a:chExt cx="5580684" cy="625205"/>
          </a:xfrm>
        </p:grpSpPr>
        <p:sp>
          <p:nvSpPr>
            <p:cNvPr id="35" name="矩形 34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  <p:sp>
          <p:nvSpPr>
            <p:cNvPr id="36" name="矩形 35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spcFirstLastPara="0" vert="horz" wrap="square" lIns="496257" tIns="60960" rIns="60960" bIns="60960" numCol="1" spcCol="1270" anchor="ctr" anchorCtr="0">
              <a:noAutofit/>
            </a:bodyPr>
            <a:lstStyle/>
            <a:p>
              <a:pPr marL="0" marR="0" lvl="0" indent="0" algn="l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rPr>
                <a:t>单击此处添加文字内容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03540" y="341314"/>
              <a:ext cx="5505450" cy="56079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</p:grpSp>
      <p:grpSp>
        <p:nvGrpSpPr>
          <p:cNvPr id="38" name="组合 37"/>
          <p:cNvGrpSpPr/>
          <p:nvPr/>
        </p:nvGrpSpPr>
        <p:grpSpPr>
          <a:xfrm>
            <a:off x="4717309" y="5137387"/>
            <a:ext cx="4922097" cy="551423"/>
            <a:chOff x="460128" y="312440"/>
            <a:chExt cx="5580684" cy="625205"/>
          </a:xfrm>
        </p:grpSpPr>
        <p:sp>
          <p:nvSpPr>
            <p:cNvPr id="39" name="矩形 38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  <p:sp>
          <p:nvSpPr>
            <p:cNvPr id="40" name="矩形 39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spcFirstLastPara="0" vert="horz" wrap="square" lIns="496257" tIns="60960" rIns="60960" bIns="60960" numCol="1" spcCol="1270" anchor="ctr" anchorCtr="0">
              <a:noAutofit/>
            </a:bodyPr>
            <a:lstStyle/>
            <a:p>
              <a:pPr marL="0" marR="0" lvl="0" indent="0" algn="l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rPr>
                <a:t>单击此处添加文字内容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03540" y="341314"/>
              <a:ext cx="5505450" cy="56079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</p:grpSp>
      <p:grpSp>
        <p:nvGrpSpPr>
          <p:cNvPr id="42" name="组合 41"/>
          <p:cNvGrpSpPr/>
          <p:nvPr/>
        </p:nvGrpSpPr>
        <p:grpSpPr>
          <a:xfrm>
            <a:off x="5253184" y="3730430"/>
            <a:ext cx="4922097" cy="551423"/>
            <a:chOff x="460128" y="312440"/>
            <a:chExt cx="5580684" cy="625205"/>
          </a:xfrm>
        </p:grpSpPr>
        <p:sp>
          <p:nvSpPr>
            <p:cNvPr id="43" name="矩形 42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  <p:sp>
          <p:nvSpPr>
            <p:cNvPr id="44" name="矩形 43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spcFirstLastPara="0" vert="horz" wrap="square" lIns="496257" tIns="60960" rIns="60960" bIns="60960" numCol="1" spcCol="1270" anchor="ctr" anchorCtr="0">
              <a:noAutofit/>
            </a:bodyPr>
            <a:lstStyle/>
            <a:p>
              <a:pPr marL="0" marR="0" lvl="0" indent="0" algn="l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rPr>
                <a:t>单击此处添加文字内容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03540" y="341314"/>
              <a:ext cx="5505450" cy="56079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</p:grpSp>
      <p:grpSp>
        <p:nvGrpSpPr>
          <p:cNvPr id="46" name="组合 45"/>
          <p:cNvGrpSpPr/>
          <p:nvPr/>
        </p:nvGrpSpPr>
        <p:grpSpPr>
          <a:xfrm>
            <a:off x="4372669" y="2254545"/>
            <a:ext cx="689280" cy="689280"/>
            <a:chOff x="1537511" y="1631288"/>
            <a:chExt cx="781507" cy="781507"/>
          </a:xfrm>
        </p:grpSpPr>
        <p:sp>
          <p:nvSpPr>
            <p:cNvPr id="47" name="椭圆 46"/>
            <p:cNvSpPr/>
            <p:nvPr/>
          </p:nvSpPr>
          <p:spPr>
            <a:xfrm>
              <a:off x="1537511" y="1631288"/>
              <a:ext cx="781507" cy="781507"/>
            </a:xfrm>
            <a:prstGeom prst="ellipse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1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1616373" y="1646528"/>
              <a:ext cx="615192" cy="300182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31113" y="2958024"/>
            <a:ext cx="689280" cy="689280"/>
            <a:chOff x="1537511" y="1631288"/>
            <a:chExt cx="781507" cy="781507"/>
          </a:xfrm>
        </p:grpSpPr>
        <p:sp>
          <p:nvSpPr>
            <p:cNvPr id="50" name="椭圆 49"/>
            <p:cNvSpPr/>
            <p:nvPr/>
          </p:nvSpPr>
          <p:spPr>
            <a:xfrm>
              <a:off x="1537511" y="1631288"/>
              <a:ext cx="781507" cy="781507"/>
            </a:xfrm>
            <a:prstGeom prst="ellipse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1616373" y="1646528"/>
              <a:ext cx="615192" cy="300182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731113" y="4364980"/>
            <a:ext cx="689280" cy="689280"/>
            <a:chOff x="1537511" y="1631288"/>
            <a:chExt cx="781507" cy="781507"/>
          </a:xfrm>
        </p:grpSpPr>
        <p:sp>
          <p:nvSpPr>
            <p:cNvPr id="53" name="椭圆 52"/>
            <p:cNvSpPr/>
            <p:nvPr/>
          </p:nvSpPr>
          <p:spPr>
            <a:xfrm>
              <a:off x="1537511" y="1631288"/>
              <a:ext cx="781507" cy="781507"/>
            </a:xfrm>
            <a:prstGeom prst="ellipse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4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1616373" y="1646528"/>
              <a:ext cx="615192" cy="300182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372669" y="5068459"/>
            <a:ext cx="689280" cy="689280"/>
            <a:chOff x="1537511" y="1631288"/>
            <a:chExt cx="781507" cy="781507"/>
          </a:xfrm>
        </p:grpSpPr>
        <p:sp>
          <p:nvSpPr>
            <p:cNvPr id="56" name="椭圆 55"/>
            <p:cNvSpPr/>
            <p:nvPr/>
          </p:nvSpPr>
          <p:spPr>
            <a:xfrm>
              <a:off x="1537511" y="1631288"/>
              <a:ext cx="781507" cy="781507"/>
            </a:xfrm>
            <a:prstGeom prst="ellipse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5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  <p:sp>
          <p:nvSpPr>
            <p:cNvPr id="57" name="未知"/>
            <p:cNvSpPr>
              <a:spLocks/>
            </p:cNvSpPr>
            <p:nvPr/>
          </p:nvSpPr>
          <p:spPr bwMode="auto">
            <a:xfrm>
              <a:off x="1616373" y="1646528"/>
              <a:ext cx="615192" cy="300182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908544" y="3661502"/>
            <a:ext cx="689280" cy="689280"/>
            <a:chOff x="1537511" y="1631288"/>
            <a:chExt cx="781507" cy="781507"/>
          </a:xfrm>
        </p:grpSpPr>
        <p:sp>
          <p:nvSpPr>
            <p:cNvPr id="59" name="椭圆 58"/>
            <p:cNvSpPr/>
            <p:nvPr/>
          </p:nvSpPr>
          <p:spPr>
            <a:xfrm>
              <a:off x="1537511" y="1631288"/>
              <a:ext cx="781507" cy="781507"/>
            </a:xfrm>
            <a:prstGeom prst="ellipse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3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  <p:sp>
          <p:nvSpPr>
            <p:cNvPr id="60" name="未知"/>
            <p:cNvSpPr>
              <a:spLocks/>
            </p:cNvSpPr>
            <p:nvPr/>
          </p:nvSpPr>
          <p:spPr bwMode="auto">
            <a:xfrm>
              <a:off x="1616373" y="1646528"/>
              <a:ext cx="615192" cy="300182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147032" y="2393834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</a:p>
        </p:txBody>
      </p:sp>
      <p:sp>
        <p:nvSpPr>
          <p:cNvPr id="62" name="矩形 61"/>
          <p:cNvSpPr/>
          <p:nvPr/>
        </p:nvSpPr>
        <p:spPr>
          <a:xfrm>
            <a:off x="5489948" y="3088265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</a:p>
        </p:txBody>
      </p:sp>
      <p:sp>
        <p:nvSpPr>
          <p:cNvPr id="63" name="矩形 62"/>
          <p:cNvSpPr/>
          <p:nvPr/>
        </p:nvSpPr>
        <p:spPr>
          <a:xfrm>
            <a:off x="5653413" y="3788473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</a:p>
        </p:txBody>
      </p:sp>
      <p:sp>
        <p:nvSpPr>
          <p:cNvPr id="64" name="矩形 63"/>
          <p:cNvSpPr/>
          <p:nvPr/>
        </p:nvSpPr>
        <p:spPr>
          <a:xfrm>
            <a:off x="5509397" y="4510800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</a:p>
        </p:txBody>
      </p:sp>
      <p:sp>
        <p:nvSpPr>
          <p:cNvPr id="65" name="矩形 64"/>
          <p:cNvSpPr/>
          <p:nvPr/>
        </p:nvSpPr>
        <p:spPr>
          <a:xfrm>
            <a:off x="5077349" y="5215415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</a:p>
        </p:txBody>
      </p:sp>
      <p:sp>
        <p:nvSpPr>
          <p:cNvPr id="17" name="文本框 16"/>
          <p:cNvSpPr txBox="1"/>
          <p:nvPr/>
        </p:nvSpPr>
        <p:spPr>
          <a:xfrm rot="19128751">
            <a:off x="11041174" y="4132925"/>
            <a:ext cx="1415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44746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52474" y="6506997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0226" y="6506997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sp>
        <p:nvSpPr>
          <p:cNvPr id="41" name="AutoShape 3"/>
          <p:cNvSpPr>
            <a:spLocks noChangeAspect="1" noChangeArrowheads="1" noTextEdit="1"/>
          </p:cNvSpPr>
          <p:nvPr/>
        </p:nvSpPr>
        <p:spPr bwMode="auto">
          <a:xfrm>
            <a:off x="915541" y="1372741"/>
            <a:ext cx="454025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5"/>
          <p:cNvSpPr>
            <a:spLocks noChangeArrowheads="1"/>
          </p:cNvSpPr>
          <p:nvPr/>
        </p:nvSpPr>
        <p:spPr bwMode="auto">
          <a:xfrm>
            <a:off x="2453829" y="1367979"/>
            <a:ext cx="817563" cy="81438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6"/>
          <p:cNvSpPr>
            <a:spLocks/>
          </p:cNvSpPr>
          <p:nvPr/>
        </p:nvSpPr>
        <p:spPr bwMode="auto">
          <a:xfrm>
            <a:off x="1610866" y="2125216"/>
            <a:ext cx="1301750" cy="3538538"/>
          </a:xfrm>
          <a:custGeom>
            <a:avLst/>
            <a:gdLst>
              <a:gd name="T0" fmla="*/ 305 w 320"/>
              <a:gd name="T1" fmla="*/ 76 h 870"/>
              <a:gd name="T2" fmla="*/ 216 w 320"/>
              <a:gd name="T3" fmla="*/ 266 h 870"/>
              <a:gd name="T4" fmla="*/ 207 w 320"/>
              <a:gd name="T5" fmla="*/ 345 h 870"/>
              <a:gd name="T6" fmla="*/ 260 w 320"/>
              <a:gd name="T7" fmla="*/ 581 h 870"/>
              <a:gd name="T8" fmla="*/ 260 w 320"/>
              <a:gd name="T9" fmla="*/ 870 h 870"/>
              <a:gd name="T10" fmla="*/ 207 w 320"/>
              <a:gd name="T11" fmla="*/ 870 h 870"/>
              <a:gd name="T12" fmla="*/ 185 w 320"/>
              <a:gd name="T13" fmla="*/ 555 h 870"/>
              <a:gd name="T14" fmla="*/ 131 w 320"/>
              <a:gd name="T15" fmla="*/ 423 h 870"/>
              <a:gd name="T16" fmla="*/ 168 w 320"/>
              <a:gd name="T17" fmla="*/ 394 h 870"/>
              <a:gd name="T18" fmla="*/ 97 w 320"/>
              <a:gd name="T19" fmla="*/ 237 h 870"/>
              <a:gd name="T20" fmla="*/ 138 w 320"/>
              <a:gd name="T21" fmla="*/ 159 h 870"/>
              <a:gd name="T22" fmla="*/ 128 w 320"/>
              <a:gd name="T23" fmla="*/ 147 h 870"/>
              <a:gd name="T24" fmla="*/ 82 w 320"/>
              <a:gd name="T25" fmla="*/ 237 h 870"/>
              <a:gd name="T26" fmla="*/ 148 w 320"/>
              <a:gd name="T27" fmla="*/ 387 h 870"/>
              <a:gd name="T28" fmla="*/ 110 w 320"/>
              <a:gd name="T29" fmla="*/ 416 h 870"/>
              <a:gd name="T30" fmla="*/ 24 w 320"/>
              <a:gd name="T31" fmla="*/ 291 h 870"/>
              <a:gd name="T32" fmla="*/ 24 w 320"/>
              <a:gd name="T33" fmla="*/ 195 h 870"/>
              <a:gd name="T34" fmla="*/ 80 w 320"/>
              <a:gd name="T35" fmla="*/ 65 h 870"/>
              <a:gd name="T36" fmla="*/ 204 w 320"/>
              <a:gd name="T37" fmla="*/ 1 h 870"/>
              <a:gd name="T38" fmla="*/ 232 w 320"/>
              <a:gd name="T39" fmla="*/ 2 h 870"/>
              <a:gd name="T40" fmla="*/ 245 w 320"/>
              <a:gd name="T41" fmla="*/ 56 h 870"/>
              <a:gd name="T42" fmla="*/ 160 w 320"/>
              <a:gd name="T43" fmla="*/ 169 h 870"/>
              <a:gd name="T44" fmla="*/ 183 w 320"/>
              <a:gd name="T45" fmla="*/ 237 h 870"/>
              <a:gd name="T46" fmla="*/ 232 w 320"/>
              <a:gd name="T47" fmla="*/ 211 h 870"/>
              <a:gd name="T48" fmla="*/ 245 w 320"/>
              <a:gd name="T49" fmla="*/ 56 h 870"/>
              <a:gd name="T50" fmla="*/ 279 w 320"/>
              <a:gd name="T51" fmla="*/ 29 h 870"/>
              <a:gd name="T52" fmla="*/ 279 w 320"/>
              <a:gd name="T53" fmla="*/ 29 h 870"/>
              <a:gd name="T54" fmla="*/ 305 w 320"/>
              <a:gd name="T55" fmla="*/ 76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0" h="870">
                <a:moveTo>
                  <a:pt x="305" y="76"/>
                </a:moveTo>
                <a:cubicBezTo>
                  <a:pt x="320" y="129"/>
                  <a:pt x="216" y="266"/>
                  <a:pt x="216" y="266"/>
                </a:cubicBezTo>
                <a:cubicBezTo>
                  <a:pt x="216" y="266"/>
                  <a:pt x="194" y="301"/>
                  <a:pt x="207" y="345"/>
                </a:cubicBezTo>
                <a:cubicBezTo>
                  <a:pt x="221" y="389"/>
                  <a:pt x="260" y="519"/>
                  <a:pt x="260" y="581"/>
                </a:cubicBezTo>
                <a:cubicBezTo>
                  <a:pt x="260" y="643"/>
                  <a:pt x="260" y="870"/>
                  <a:pt x="260" y="870"/>
                </a:cubicBezTo>
                <a:cubicBezTo>
                  <a:pt x="207" y="870"/>
                  <a:pt x="207" y="870"/>
                  <a:pt x="207" y="870"/>
                </a:cubicBezTo>
                <a:cubicBezTo>
                  <a:pt x="185" y="555"/>
                  <a:pt x="185" y="555"/>
                  <a:pt x="185" y="555"/>
                </a:cubicBezTo>
                <a:cubicBezTo>
                  <a:pt x="131" y="423"/>
                  <a:pt x="131" y="423"/>
                  <a:pt x="131" y="423"/>
                </a:cubicBezTo>
                <a:cubicBezTo>
                  <a:pt x="168" y="394"/>
                  <a:pt x="168" y="394"/>
                  <a:pt x="168" y="394"/>
                </a:cubicBezTo>
                <a:cubicBezTo>
                  <a:pt x="97" y="237"/>
                  <a:pt x="97" y="237"/>
                  <a:pt x="97" y="237"/>
                </a:cubicBezTo>
                <a:cubicBezTo>
                  <a:pt x="138" y="159"/>
                  <a:pt x="138" y="159"/>
                  <a:pt x="138" y="159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82" y="237"/>
                  <a:pt x="82" y="237"/>
                  <a:pt x="82" y="237"/>
                </a:cubicBezTo>
                <a:cubicBezTo>
                  <a:pt x="148" y="387"/>
                  <a:pt x="148" y="387"/>
                  <a:pt x="148" y="387"/>
                </a:cubicBezTo>
                <a:cubicBezTo>
                  <a:pt x="110" y="416"/>
                  <a:pt x="110" y="416"/>
                  <a:pt x="110" y="416"/>
                </a:cubicBezTo>
                <a:cubicBezTo>
                  <a:pt x="110" y="416"/>
                  <a:pt x="49" y="332"/>
                  <a:pt x="24" y="291"/>
                </a:cubicBezTo>
                <a:cubicBezTo>
                  <a:pt x="0" y="249"/>
                  <a:pt x="24" y="195"/>
                  <a:pt x="24" y="195"/>
                </a:cubicBezTo>
                <a:cubicBezTo>
                  <a:pt x="80" y="65"/>
                  <a:pt x="80" y="65"/>
                  <a:pt x="80" y="65"/>
                </a:cubicBezTo>
                <a:cubicBezTo>
                  <a:pt x="102" y="20"/>
                  <a:pt x="157" y="4"/>
                  <a:pt x="204" y="1"/>
                </a:cubicBezTo>
                <a:cubicBezTo>
                  <a:pt x="214" y="0"/>
                  <a:pt x="223" y="1"/>
                  <a:pt x="232" y="2"/>
                </a:cubicBezTo>
                <a:cubicBezTo>
                  <a:pt x="232" y="4"/>
                  <a:pt x="232" y="35"/>
                  <a:pt x="245" y="56"/>
                </a:cubicBezTo>
                <a:cubicBezTo>
                  <a:pt x="160" y="169"/>
                  <a:pt x="160" y="169"/>
                  <a:pt x="160" y="169"/>
                </a:cubicBezTo>
                <a:cubicBezTo>
                  <a:pt x="183" y="237"/>
                  <a:pt x="183" y="237"/>
                  <a:pt x="183" y="237"/>
                </a:cubicBezTo>
                <a:cubicBezTo>
                  <a:pt x="232" y="211"/>
                  <a:pt x="232" y="211"/>
                  <a:pt x="232" y="211"/>
                </a:cubicBezTo>
                <a:cubicBezTo>
                  <a:pt x="245" y="56"/>
                  <a:pt x="245" y="56"/>
                  <a:pt x="245" y="56"/>
                </a:cubicBezTo>
                <a:cubicBezTo>
                  <a:pt x="258" y="77"/>
                  <a:pt x="279" y="29"/>
                  <a:pt x="279" y="29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91" y="41"/>
                  <a:pt x="299" y="57"/>
                  <a:pt x="305" y="7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7"/>
          <p:cNvSpPr>
            <a:spLocks/>
          </p:cNvSpPr>
          <p:nvPr/>
        </p:nvSpPr>
        <p:spPr bwMode="auto">
          <a:xfrm>
            <a:off x="2261741" y="2353816"/>
            <a:ext cx="346075" cy="735013"/>
          </a:xfrm>
          <a:custGeom>
            <a:avLst/>
            <a:gdLst>
              <a:gd name="T0" fmla="*/ 218 w 218"/>
              <a:gd name="T1" fmla="*/ 0 h 463"/>
              <a:gd name="T2" fmla="*/ 185 w 218"/>
              <a:gd name="T3" fmla="*/ 397 h 463"/>
              <a:gd name="T4" fmla="*/ 59 w 218"/>
              <a:gd name="T5" fmla="*/ 463 h 463"/>
              <a:gd name="T6" fmla="*/ 0 w 218"/>
              <a:gd name="T7" fmla="*/ 289 h 463"/>
              <a:gd name="T8" fmla="*/ 218 w 218"/>
              <a:gd name="T9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463">
                <a:moveTo>
                  <a:pt x="218" y="0"/>
                </a:moveTo>
                <a:lnTo>
                  <a:pt x="185" y="397"/>
                </a:lnTo>
                <a:lnTo>
                  <a:pt x="59" y="463"/>
                </a:lnTo>
                <a:lnTo>
                  <a:pt x="0" y="289"/>
                </a:lnTo>
                <a:lnTo>
                  <a:pt x="21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8"/>
          <p:cNvSpPr>
            <a:spLocks/>
          </p:cNvSpPr>
          <p:nvPr/>
        </p:nvSpPr>
        <p:spPr bwMode="auto">
          <a:xfrm>
            <a:off x="1631504" y="3573016"/>
            <a:ext cx="447675" cy="2090738"/>
          </a:xfrm>
          <a:custGeom>
            <a:avLst/>
            <a:gdLst>
              <a:gd name="T0" fmla="*/ 44 w 110"/>
              <a:gd name="T1" fmla="*/ 0 h 514"/>
              <a:gd name="T2" fmla="*/ 110 w 110"/>
              <a:gd name="T3" fmla="*/ 85 h 514"/>
              <a:gd name="T4" fmla="*/ 75 w 110"/>
              <a:gd name="T5" fmla="*/ 232 h 514"/>
              <a:gd name="T6" fmla="*/ 48 w 110"/>
              <a:gd name="T7" fmla="*/ 514 h 514"/>
              <a:gd name="T8" fmla="*/ 0 w 110"/>
              <a:gd name="T9" fmla="*/ 514 h 514"/>
              <a:gd name="T10" fmla="*/ 0 w 110"/>
              <a:gd name="T11" fmla="*/ 234 h 514"/>
              <a:gd name="T12" fmla="*/ 44 w 110"/>
              <a:gd name="T13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514">
                <a:moveTo>
                  <a:pt x="44" y="0"/>
                </a:moveTo>
                <a:cubicBezTo>
                  <a:pt x="110" y="85"/>
                  <a:pt x="110" y="85"/>
                  <a:pt x="110" y="8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48" y="514"/>
                  <a:pt x="48" y="514"/>
                  <a:pt x="48" y="514"/>
                </a:cubicBezTo>
                <a:cubicBezTo>
                  <a:pt x="0" y="514"/>
                  <a:pt x="0" y="514"/>
                  <a:pt x="0" y="514"/>
                </a:cubicBezTo>
                <a:cubicBezTo>
                  <a:pt x="0" y="514"/>
                  <a:pt x="0" y="324"/>
                  <a:pt x="0" y="234"/>
                </a:cubicBezTo>
                <a:cubicBezTo>
                  <a:pt x="0" y="144"/>
                  <a:pt x="44" y="0"/>
                  <a:pt x="44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9"/>
          <p:cNvSpPr>
            <a:spLocks noEditPoints="1"/>
          </p:cNvSpPr>
          <p:nvPr/>
        </p:nvSpPr>
        <p:spPr bwMode="auto">
          <a:xfrm>
            <a:off x="2933254" y="1917254"/>
            <a:ext cx="2522538" cy="1912938"/>
          </a:xfrm>
          <a:custGeom>
            <a:avLst/>
            <a:gdLst>
              <a:gd name="T0" fmla="*/ 310 w 620"/>
              <a:gd name="T1" fmla="*/ 0 h 470"/>
              <a:gd name="T2" fmla="*/ 620 w 620"/>
              <a:gd name="T3" fmla="*/ 235 h 470"/>
              <a:gd name="T4" fmla="*/ 310 w 620"/>
              <a:gd name="T5" fmla="*/ 470 h 470"/>
              <a:gd name="T6" fmla="*/ 36 w 620"/>
              <a:gd name="T7" fmla="*/ 345 h 470"/>
              <a:gd name="T8" fmla="*/ 44 w 620"/>
              <a:gd name="T9" fmla="*/ 319 h 470"/>
              <a:gd name="T10" fmla="*/ 38 w 620"/>
              <a:gd name="T11" fmla="*/ 294 h 470"/>
              <a:gd name="T12" fmla="*/ 4 w 620"/>
              <a:gd name="T13" fmla="*/ 274 h 470"/>
              <a:gd name="T14" fmla="*/ 0 w 620"/>
              <a:gd name="T15" fmla="*/ 235 h 470"/>
              <a:gd name="T16" fmla="*/ 310 w 620"/>
              <a:gd name="T17" fmla="*/ 0 h 470"/>
              <a:gd name="T18" fmla="*/ 547 w 620"/>
              <a:gd name="T19" fmla="*/ 235 h 470"/>
              <a:gd name="T20" fmla="*/ 310 w 620"/>
              <a:gd name="T21" fmla="*/ 56 h 470"/>
              <a:gd name="T22" fmla="*/ 73 w 620"/>
              <a:gd name="T23" fmla="*/ 235 h 470"/>
              <a:gd name="T24" fmla="*/ 310 w 620"/>
              <a:gd name="T25" fmla="*/ 415 h 470"/>
              <a:gd name="T26" fmla="*/ 547 w 620"/>
              <a:gd name="T27" fmla="*/ 235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0" h="470">
                <a:moveTo>
                  <a:pt x="310" y="0"/>
                </a:moveTo>
                <a:cubicBezTo>
                  <a:pt x="481" y="0"/>
                  <a:pt x="620" y="106"/>
                  <a:pt x="620" y="235"/>
                </a:cubicBezTo>
                <a:cubicBezTo>
                  <a:pt x="620" y="365"/>
                  <a:pt x="481" y="470"/>
                  <a:pt x="310" y="470"/>
                </a:cubicBezTo>
                <a:cubicBezTo>
                  <a:pt x="191" y="470"/>
                  <a:pt x="88" y="420"/>
                  <a:pt x="36" y="345"/>
                </a:cubicBezTo>
                <a:cubicBezTo>
                  <a:pt x="43" y="339"/>
                  <a:pt x="46" y="329"/>
                  <a:pt x="44" y="319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4" y="279"/>
                  <a:pt x="19" y="271"/>
                  <a:pt x="4" y="274"/>
                </a:cubicBezTo>
                <a:cubicBezTo>
                  <a:pt x="2" y="262"/>
                  <a:pt x="0" y="249"/>
                  <a:pt x="0" y="235"/>
                </a:cubicBezTo>
                <a:cubicBezTo>
                  <a:pt x="0" y="106"/>
                  <a:pt x="139" y="0"/>
                  <a:pt x="310" y="0"/>
                </a:cubicBezTo>
                <a:close/>
                <a:moveTo>
                  <a:pt x="547" y="235"/>
                </a:moveTo>
                <a:cubicBezTo>
                  <a:pt x="547" y="136"/>
                  <a:pt x="441" y="56"/>
                  <a:pt x="310" y="56"/>
                </a:cubicBezTo>
                <a:cubicBezTo>
                  <a:pt x="179" y="56"/>
                  <a:pt x="73" y="136"/>
                  <a:pt x="73" y="235"/>
                </a:cubicBezTo>
                <a:cubicBezTo>
                  <a:pt x="73" y="335"/>
                  <a:pt x="179" y="415"/>
                  <a:pt x="310" y="415"/>
                </a:cubicBezTo>
                <a:cubicBezTo>
                  <a:pt x="441" y="415"/>
                  <a:pt x="547" y="335"/>
                  <a:pt x="547" y="23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0"/>
          <p:cNvSpPr>
            <a:spLocks/>
          </p:cNvSpPr>
          <p:nvPr/>
        </p:nvSpPr>
        <p:spPr bwMode="auto">
          <a:xfrm>
            <a:off x="2949129" y="3020566"/>
            <a:ext cx="171450" cy="300038"/>
          </a:xfrm>
          <a:custGeom>
            <a:avLst/>
            <a:gdLst>
              <a:gd name="T0" fmla="*/ 40 w 42"/>
              <a:gd name="T1" fmla="*/ 48 h 74"/>
              <a:gd name="T2" fmla="*/ 32 w 42"/>
              <a:gd name="T3" fmla="*/ 74 h 74"/>
              <a:gd name="T4" fmla="*/ 0 w 42"/>
              <a:gd name="T5" fmla="*/ 3 h 74"/>
              <a:gd name="T6" fmla="*/ 34 w 42"/>
              <a:gd name="T7" fmla="*/ 23 h 74"/>
              <a:gd name="T8" fmla="*/ 40 w 42"/>
              <a:gd name="T9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74">
                <a:moveTo>
                  <a:pt x="40" y="48"/>
                </a:moveTo>
                <a:cubicBezTo>
                  <a:pt x="42" y="58"/>
                  <a:pt x="39" y="68"/>
                  <a:pt x="32" y="74"/>
                </a:cubicBezTo>
                <a:cubicBezTo>
                  <a:pt x="17" y="52"/>
                  <a:pt x="6" y="29"/>
                  <a:pt x="0" y="3"/>
                </a:cubicBezTo>
                <a:cubicBezTo>
                  <a:pt x="15" y="0"/>
                  <a:pt x="30" y="8"/>
                  <a:pt x="34" y="23"/>
                </a:cubicBezTo>
                <a:lnTo>
                  <a:pt x="4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1"/>
          <p:cNvSpPr>
            <a:spLocks/>
          </p:cNvSpPr>
          <p:nvPr/>
        </p:nvSpPr>
        <p:spPr bwMode="auto">
          <a:xfrm>
            <a:off x="1256854" y="3031679"/>
            <a:ext cx="1822450" cy="749300"/>
          </a:xfrm>
          <a:custGeom>
            <a:avLst/>
            <a:gdLst>
              <a:gd name="T0" fmla="*/ 448 w 448"/>
              <a:gd name="T1" fmla="*/ 71 h 184"/>
              <a:gd name="T2" fmla="*/ 436 w 448"/>
              <a:gd name="T3" fmla="*/ 78 h 184"/>
              <a:gd name="T4" fmla="*/ 19 w 448"/>
              <a:gd name="T5" fmla="*/ 184 h 184"/>
              <a:gd name="T6" fmla="*/ 0 w 448"/>
              <a:gd name="T7" fmla="*/ 107 h 184"/>
              <a:gd name="T8" fmla="*/ 416 w 448"/>
              <a:gd name="T9" fmla="*/ 0 h 184"/>
              <a:gd name="T10" fmla="*/ 416 w 448"/>
              <a:gd name="T11" fmla="*/ 0 h 184"/>
              <a:gd name="T12" fmla="*/ 448 w 448"/>
              <a:gd name="T13" fmla="*/ 7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8" h="184">
                <a:moveTo>
                  <a:pt x="448" y="71"/>
                </a:moveTo>
                <a:cubicBezTo>
                  <a:pt x="445" y="74"/>
                  <a:pt x="441" y="77"/>
                  <a:pt x="436" y="78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0" y="107"/>
                  <a:pt x="0" y="107"/>
                  <a:pt x="0" y="107"/>
                </a:cubicBezTo>
                <a:cubicBezTo>
                  <a:pt x="416" y="0"/>
                  <a:pt x="416" y="0"/>
                  <a:pt x="416" y="0"/>
                </a:cubicBezTo>
                <a:cubicBezTo>
                  <a:pt x="416" y="0"/>
                  <a:pt x="416" y="0"/>
                  <a:pt x="416" y="0"/>
                </a:cubicBezTo>
                <a:cubicBezTo>
                  <a:pt x="422" y="26"/>
                  <a:pt x="433" y="49"/>
                  <a:pt x="448" y="7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2"/>
          <p:cNvSpPr>
            <a:spLocks/>
          </p:cNvSpPr>
          <p:nvPr/>
        </p:nvSpPr>
        <p:spPr bwMode="auto">
          <a:xfrm>
            <a:off x="902841" y="3487291"/>
            <a:ext cx="350838" cy="374650"/>
          </a:xfrm>
          <a:custGeom>
            <a:avLst/>
            <a:gdLst>
              <a:gd name="T0" fmla="*/ 66 w 86"/>
              <a:gd name="T1" fmla="*/ 0 h 92"/>
              <a:gd name="T2" fmla="*/ 86 w 86"/>
              <a:gd name="T3" fmla="*/ 78 h 92"/>
              <a:gd name="T4" fmla="*/ 44 w 86"/>
              <a:gd name="T5" fmla="*/ 88 h 92"/>
              <a:gd name="T6" fmla="*/ 10 w 86"/>
              <a:gd name="T7" fmla="*/ 69 h 92"/>
              <a:gd name="T8" fmla="*/ 4 w 86"/>
              <a:gd name="T9" fmla="*/ 44 h 92"/>
              <a:gd name="T10" fmla="*/ 24 w 86"/>
              <a:gd name="T11" fmla="*/ 11 h 92"/>
              <a:gd name="T12" fmla="*/ 66 w 86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92">
                <a:moveTo>
                  <a:pt x="66" y="0"/>
                </a:moveTo>
                <a:cubicBezTo>
                  <a:pt x="86" y="78"/>
                  <a:pt x="86" y="78"/>
                  <a:pt x="86" y="78"/>
                </a:cubicBezTo>
                <a:cubicBezTo>
                  <a:pt x="44" y="88"/>
                  <a:pt x="44" y="88"/>
                  <a:pt x="44" y="88"/>
                </a:cubicBezTo>
                <a:cubicBezTo>
                  <a:pt x="29" y="92"/>
                  <a:pt x="14" y="83"/>
                  <a:pt x="10" y="69"/>
                </a:cubicBezTo>
                <a:cubicBezTo>
                  <a:pt x="4" y="44"/>
                  <a:pt x="4" y="44"/>
                  <a:pt x="4" y="44"/>
                </a:cubicBezTo>
                <a:cubicBezTo>
                  <a:pt x="0" y="29"/>
                  <a:pt x="9" y="15"/>
                  <a:pt x="24" y="11"/>
                </a:cubicBezTo>
                <a:lnTo>
                  <a:pt x="66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3"/>
          <p:cNvSpPr>
            <a:spLocks noEditPoints="1"/>
          </p:cNvSpPr>
          <p:nvPr/>
        </p:nvSpPr>
        <p:spPr bwMode="auto">
          <a:xfrm>
            <a:off x="4805462" y="5385246"/>
            <a:ext cx="290700" cy="288032"/>
          </a:xfrm>
          <a:custGeom>
            <a:avLst/>
            <a:gdLst>
              <a:gd name="T0" fmla="*/ 140 w 368"/>
              <a:gd name="T1" fmla="*/ 85 h 328"/>
              <a:gd name="T2" fmla="*/ 121 w 368"/>
              <a:gd name="T3" fmla="*/ 145 h 328"/>
              <a:gd name="T4" fmla="*/ 70 w 368"/>
              <a:gd name="T5" fmla="*/ 165 h 328"/>
              <a:gd name="T6" fmla="*/ 34 w 368"/>
              <a:gd name="T7" fmla="*/ 156 h 328"/>
              <a:gd name="T8" fmla="*/ 9 w 368"/>
              <a:gd name="T9" fmla="*/ 130 h 328"/>
              <a:gd name="T10" fmla="*/ 0 w 368"/>
              <a:gd name="T11" fmla="*/ 86 h 328"/>
              <a:gd name="T12" fmla="*/ 7 w 368"/>
              <a:gd name="T13" fmla="*/ 40 h 328"/>
              <a:gd name="T14" fmla="*/ 30 w 368"/>
              <a:gd name="T15" fmla="*/ 12 h 328"/>
              <a:gd name="T16" fmla="*/ 69 w 368"/>
              <a:gd name="T17" fmla="*/ 3 h 328"/>
              <a:gd name="T18" fmla="*/ 100 w 368"/>
              <a:gd name="T19" fmla="*/ 8 h 328"/>
              <a:gd name="T20" fmla="*/ 122 w 368"/>
              <a:gd name="T21" fmla="*/ 23 h 328"/>
              <a:gd name="T22" fmla="*/ 135 w 368"/>
              <a:gd name="T23" fmla="*/ 49 h 328"/>
              <a:gd name="T24" fmla="*/ 140 w 368"/>
              <a:gd name="T25" fmla="*/ 85 h 328"/>
              <a:gd name="T26" fmla="*/ 98 w 368"/>
              <a:gd name="T27" fmla="*/ 82 h 328"/>
              <a:gd name="T28" fmla="*/ 92 w 368"/>
              <a:gd name="T29" fmla="*/ 42 h 328"/>
              <a:gd name="T30" fmla="*/ 70 w 368"/>
              <a:gd name="T31" fmla="*/ 29 h 328"/>
              <a:gd name="T32" fmla="*/ 53 w 368"/>
              <a:gd name="T33" fmla="*/ 35 h 328"/>
              <a:gd name="T34" fmla="*/ 44 w 368"/>
              <a:gd name="T35" fmla="*/ 53 h 328"/>
              <a:gd name="T36" fmla="*/ 42 w 368"/>
              <a:gd name="T37" fmla="*/ 83 h 328"/>
              <a:gd name="T38" fmla="*/ 44 w 368"/>
              <a:gd name="T39" fmla="*/ 114 h 328"/>
              <a:gd name="T40" fmla="*/ 53 w 368"/>
              <a:gd name="T41" fmla="*/ 132 h 328"/>
              <a:gd name="T42" fmla="*/ 70 w 368"/>
              <a:gd name="T43" fmla="*/ 138 h 328"/>
              <a:gd name="T44" fmla="*/ 92 w 368"/>
              <a:gd name="T45" fmla="*/ 125 h 328"/>
              <a:gd name="T46" fmla="*/ 98 w 368"/>
              <a:gd name="T47" fmla="*/ 82 h 328"/>
              <a:gd name="T48" fmla="*/ 288 w 368"/>
              <a:gd name="T49" fmla="*/ 31 h 328"/>
              <a:gd name="T50" fmla="*/ 103 w 368"/>
              <a:gd name="T51" fmla="*/ 316 h 328"/>
              <a:gd name="T52" fmla="*/ 87 w 368"/>
              <a:gd name="T53" fmla="*/ 328 h 328"/>
              <a:gd name="T54" fmla="*/ 77 w 368"/>
              <a:gd name="T55" fmla="*/ 324 h 328"/>
              <a:gd name="T56" fmla="*/ 72 w 368"/>
              <a:gd name="T57" fmla="*/ 315 h 328"/>
              <a:gd name="T58" fmla="*/ 76 w 368"/>
              <a:gd name="T59" fmla="*/ 304 h 328"/>
              <a:gd name="T60" fmla="*/ 263 w 368"/>
              <a:gd name="T61" fmla="*/ 16 h 328"/>
              <a:gd name="T62" fmla="*/ 271 w 368"/>
              <a:gd name="T63" fmla="*/ 4 h 328"/>
              <a:gd name="T64" fmla="*/ 282 w 368"/>
              <a:gd name="T65" fmla="*/ 0 h 328"/>
              <a:gd name="T66" fmla="*/ 292 w 368"/>
              <a:gd name="T67" fmla="*/ 4 h 328"/>
              <a:gd name="T68" fmla="*/ 297 w 368"/>
              <a:gd name="T69" fmla="*/ 14 h 328"/>
              <a:gd name="T70" fmla="*/ 288 w 368"/>
              <a:gd name="T71" fmla="*/ 31 h 328"/>
              <a:gd name="T72" fmla="*/ 368 w 368"/>
              <a:gd name="T73" fmla="*/ 238 h 328"/>
              <a:gd name="T74" fmla="*/ 349 w 368"/>
              <a:gd name="T75" fmla="*/ 299 h 328"/>
              <a:gd name="T76" fmla="*/ 298 w 368"/>
              <a:gd name="T77" fmla="*/ 319 h 328"/>
              <a:gd name="T78" fmla="*/ 262 w 368"/>
              <a:gd name="T79" fmla="*/ 310 h 328"/>
              <a:gd name="T80" fmla="*/ 237 w 368"/>
              <a:gd name="T81" fmla="*/ 284 h 328"/>
              <a:gd name="T82" fmla="*/ 228 w 368"/>
              <a:gd name="T83" fmla="*/ 240 h 328"/>
              <a:gd name="T84" fmla="*/ 244 w 368"/>
              <a:gd name="T85" fmla="*/ 178 h 328"/>
              <a:gd name="T86" fmla="*/ 297 w 368"/>
              <a:gd name="T87" fmla="*/ 157 h 328"/>
              <a:gd name="T88" fmla="*/ 327 w 368"/>
              <a:gd name="T89" fmla="*/ 162 h 328"/>
              <a:gd name="T90" fmla="*/ 350 w 368"/>
              <a:gd name="T91" fmla="*/ 177 h 328"/>
              <a:gd name="T92" fmla="*/ 363 w 368"/>
              <a:gd name="T93" fmla="*/ 203 h 328"/>
              <a:gd name="T94" fmla="*/ 368 w 368"/>
              <a:gd name="T95" fmla="*/ 238 h 328"/>
              <a:gd name="T96" fmla="*/ 326 w 368"/>
              <a:gd name="T97" fmla="*/ 236 h 328"/>
              <a:gd name="T98" fmla="*/ 320 w 368"/>
              <a:gd name="T99" fmla="*/ 196 h 328"/>
              <a:gd name="T100" fmla="*/ 298 w 368"/>
              <a:gd name="T101" fmla="*/ 183 h 328"/>
              <a:gd name="T102" fmla="*/ 281 w 368"/>
              <a:gd name="T103" fmla="*/ 189 h 328"/>
              <a:gd name="T104" fmla="*/ 272 w 368"/>
              <a:gd name="T105" fmla="*/ 207 h 328"/>
              <a:gd name="T106" fmla="*/ 269 w 368"/>
              <a:gd name="T107" fmla="*/ 237 h 328"/>
              <a:gd name="T108" fmla="*/ 276 w 368"/>
              <a:gd name="T109" fmla="*/ 279 h 328"/>
              <a:gd name="T110" fmla="*/ 298 w 368"/>
              <a:gd name="T111" fmla="*/ 292 h 328"/>
              <a:gd name="T112" fmla="*/ 320 w 368"/>
              <a:gd name="T113" fmla="*/ 278 h 328"/>
              <a:gd name="T114" fmla="*/ 326 w 368"/>
              <a:gd name="T115" fmla="*/ 23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8" h="328">
                <a:moveTo>
                  <a:pt x="140" y="85"/>
                </a:moveTo>
                <a:cubicBezTo>
                  <a:pt x="140" y="112"/>
                  <a:pt x="134" y="132"/>
                  <a:pt x="121" y="145"/>
                </a:cubicBezTo>
                <a:cubicBezTo>
                  <a:pt x="109" y="158"/>
                  <a:pt x="92" y="165"/>
                  <a:pt x="70" y="165"/>
                </a:cubicBezTo>
                <a:cubicBezTo>
                  <a:pt x="57" y="165"/>
                  <a:pt x="45" y="162"/>
                  <a:pt x="34" y="156"/>
                </a:cubicBezTo>
                <a:cubicBezTo>
                  <a:pt x="23" y="151"/>
                  <a:pt x="15" y="142"/>
                  <a:pt x="9" y="130"/>
                </a:cubicBezTo>
                <a:cubicBezTo>
                  <a:pt x="3" y="118"/>
                  <a:pt x="0" y="104"/>
                  <a:pt x="0" y="86"/>
                </a:cubicBezTo>
                <a:cubicBezTo>
                  <a:pt x="0" y="68"/>
                  <a:pt x="3" y="53"/>
                  <a:pt x="7" y="40"/>
                </a:cubicBezTo>
                <a:cubicBezTo>
                  <a:pt x="12" y="28"/>
                  <a:pt x="19" y="19"/>
                  <a:pt x="30" y="12"/>
                </a:cubicBezTo>
                <a:cubicBezTo>
                  <a:pt x="40" y="6"/>
                  <a:pt x="53" y="3"/>
                  <a:pt x="69" y="3"/>
                </a:cubicBezTo>
                <a:cubicBezTo>
                  <a:pt x="81" y="3"/>
                  <a:pt x="91" y="4"/>
                  <a:pt x="100" y="8"/>
                </a:cubicBezTo>
                <a:cubicBezTo>
                  <a:pt x="108" y="11"/>
                  <a:pt x="116" y="16"/>
                  <a:pt x="122" y="23"/>
                </a:cubicBezTo>
                <a:cubicBezTo>
                  <a:pt x="128" y="30"/>
                  <a:pt x="132" y="39"/>
                  <a:pt x="135" y="49"/>
                </a:cubicBezTo>
                <a:cubicBezTo>
                  <a:pt x="138" y="59"/>
                  <a:pt x="140" y="71"/>
                  <a:pt x="140" y="85"/>
                </a:cubicBezTo>
                <a:close/>
                <a:moveTo>
                  <a:pt x="98" y="82"/>
                </a:moveTo>
                <a:cubicBezTo>
                  <a:pt x="98" y="64"/>
                  <a:pt x="96" y="50"/>
                  <a:pt x="92" y="42"/>
                </a:cubicBezTo>
                <a:cubicBezTo>
                  <a:pt x="88" y="33"/>
                  <a:pt x="81" y="29"/>
                  <a:pt x="70" y="29"/>
                </a:cubicBezTo>
                <a:cubicBezTo>
                  <a:pt x="63" y="29"/>
                  <a:pt x="57" y="31"/>
                  <a:pt x="53" y="35"/>
                </a:cubicBezTo>
                <a:cubicBezTo>
                  <a:pt x="49" y="39"/>
                  <a:pt x="46" y="45"/>
                  <a:pt x="44" y="53"/>
                </a:cubicBezTo>
                <a:cubicBezTo>
                  <a:pt x="43" y="61"/>
                  <a:pt x="42" y="71"/>
                  <a:pt x="42" y="83"/>
                </a:cubicBezTo>
                <a:cubicBezTo>
                  <a:pt x="42" y="96"/>
                  <a:pt x="43" y="106"/>
                  <a:pt x="44" y="114"/>
                </a:cubicBezTo>
                <a:cubicBezTo>
                  <a:pt x="46" y="122"/>
                  <a:pt x="49" y="128"/>
                  <a:pt x="53" y="132"/>
                </a:cubicBezTo>
                <a:cubicBezTo>
                  <a:pt x="57" y="136"/>
                  <a:pt x="63" y="138"/>
                  <a:pt x="70" y="138"/>
                </a:cubicBezTo>
                <a:cubicBezTo>
                  <a:pt x="81" y="138"/>
                  <a:pt x="88" y="134"/>
                  <a:pt x="92" y="125"/>
                </a:cubicBezTo>
                <a:cubicBezTo>
                  <a:pt x="96" y="116"/>
                  <a:pt x="98" y="102"/>
                  <a:pt x="98" y="82"/>
                </a:cubicBezTo>
                <a:close/>
                <a:moveTo>
                  <a:pt x="288" y="31"/>
                </a:moveTo>
                <a:cubicBezTo>
                  <a:pt x="103" y="316"/>
                  <a:pt x="103" y="316"/>
                  <a:pt x="103" y="316"/>
                </a:cubicBezTo>
                <a:cubicBezTo>
                  <a:pt x="98" y="324"/>
                  <a:pt x="93" y="328"/>
                  <a:pt x="87" y="328"/>
                </a:cubicBezTo>
                <a:cubicBezTo>
                  <a:pt x="84" y="328"/>
                  <a:pt x="80" y="327"/>
                  <a:pt x="77" y="324"/>
                </a:cubicBezTo>
                <a:cubicBezTo>
                  <a:pt x="73" y="322"/>
                  <a:pt x="72" y="319"/>
                  <a:pt x="72" y="315"/>
                </a:cubicBezTo>
                <a:cubicBezTo>
                  <a:pt x="72" y="312"/>
                  <a:pt x="73" y="308"/>
                  <a:pt x="76" y="304"/>
                </a:cubicBezTo>
                <a:cubicBezTo>
                  <a:pt x="263" y="16"/>
                  <a:pt x="263" y="16"/>
                  <a:pt x="263" y="16"/>
                </a:cubicBezTo>
                <a:cubicBezTo>
                  <a:pt x="266" y="11"/>
                  <a:pt x="269" y="7"/>
                  <a:pt x="271" y="4"/>
                </a:cubicBezTo>
                <a:cubicBezTo>
                  <a:pt x="274" y="1"/>
                  <a:pt x="277" y="0"/>
                  <a:pt x="282" y="0"/>
                </a:cubicBezTo>
                <a:cubicBezTo>
                  <a:pt x="286" y="0"/>
                  <a:pt x="290" y="1"/>
                  <a:pt x="292" y="4"/>
                </a:cubicBezTo>
                <a:cubicBezTo>
                  <a:pt x="295" y="6"/>
                  <a:pt x="297" y="10"/>
                  <a:pt x="297" y="14"/>
                </a:cubicBezTo>
                <a:cubicBezTo>
                  <a:pt x="297" y="17"/>
                  <a:pt x="294" y="22"/>
                  <a:pt x="288" y="31"/>
                </a:cubicBezTo>
                <a:close/>
                <a:moveTo>
                  <a:pt x="368" y="238"/>
                </a:moveTo>
                <a:cubicBezTo>
                  <a:pt x="368" y="265"/>
                  <a:pt x="362" y="286"/>
                  <a:pt x="349" y="299"/>
                </a:cubicBezTo>
                <a:cubicBezTo>
                  <a:pt x="337" y="312"/>
                  <a:pt x="320" y="319"/>
                  <a:pt x="298" y="319"/>
                </a:cubicBezTo>
                <a:cubicBezTo>
                  <a:pt x="284" y="319"/>
                  <a:pt x="272" y="316"/>
                  <a:pt x="262" y="310"/>
                </a:cubicBezTo>
                <a:cubicBezTo>
                  <a:pt x="251" y="304"/>
                  <a:pt x="243" y="296"/>
                  <a:pt x="237" y="284"/>
                </a:cubicBezTo>
                <a:cubicBezTo>
                  <a:pt x="231" y="272"/>
                  <a:pt x="228" y="258"/>
                  <a:pt x="228" y="240"/>
                </a:cubicBezTo>
                <a:cubicBezTo>
                  <a:pt x="228" y="213"/>
                  <a:pt x="233" y="192"/>
                  <a:pt x="244" y="178"/>
                </a:cubicBezTo>
                <a:cubicBezTo>
                  <a:pt x="255" y="164"/>
                  <a:pt x="273" y="157"/>
                  <a:pt x="297" y="157"/>
                </a:cubicBezTo>
                <a:cubicBezTo>
                  <a:pt x="309" y="157"/>
                  <a:pt x="319" y="159"/>
                  <a:pt x="327" y="162"/>
                </a:cubicBezTo>
                <a:cubicBezTo>
                  <a:pt x="336" y="165"/>
                  <a:pt x="344" y="170"/>
                  <a:pt x="350" y="177"/>
                </a:cubicBezTo>
                <a:cubicBezTo>
                  <a:pt x="356" y="184"/>
                  <a:pt x="360" y="193"/>
                  <a:pt x="363" y="203"/>
                </a:cubicBezTo>
                <a:cubicBezTo>
                  <a:pt x="366" y="213"/>
                  <a:pt x="368" y="225"/>
                  <a:pt x="368" y="238"/>
                </a:cubicBezTo>
                <a:close/>
                <a:moveTo>
                  <a:pt x="326" y="236"/>
                </a:moveTo>
                <a:cubicBezTo>
                  <a:pt x="326" y="218"/>
                  <a:pt x="324" y="205"/>
                  <a:pt x="320" y="196"/>
                </a:cubicBezTo>
                <a:cubicBezTo>
                  <a:pt x="316" y="188"/>
                  <a:pt x="308" y="183"/>
                  <a:pt x="298" y="183"/>
                </a:cubicBezTo>
                <a:cubicBezTo>
                  <a:pt x="290" y="183"/>
                  <a:pt x="285" y="185"/>
                  <a:pt x="281" y="189"/>
                </a:cubicBezTo>
                <a:cubicBezTo>
                  <a:pt x="276" y="193"/>
                  <a:pt x="273" y="199"/>
                  <a:pt x="272" y="207"/>
                </a:cubicBezTo>
                <a:cubicBezTo>
                  <a:pt x="270" y="215"/>
                  <a:pt x="269" y="225"/>
                  <a:pt x="269" y="237"/>
                </a:cubicBezTo>
                <a:cubicBezTo>
                  <a:pt x="269" y="256"/>
                  <a:pt x="271" y="270"/>
                  <a:pt x="276" y="279"/>
                </a:cubicBezTo>
                <a:cubicBezTo>
                  <a:pt x="280" y="288"/>
                  <a:pt x="287" y="292"/>
                  <a:pt x="298" y="292"/>
                </a:cubicBezTo>
                <a:cubicBezTo>
                  <a:pt x="309" y="292"/>
                  <a:pt x="316" y="287"/>
                  <a:pt x="320" y="278"/>
                </a:cubicBezTo>
                <a:cubicBezTo>
                  <a:pt x="324" y="269"/>
                  <a:pt x="326" y="255"/>
                  <a:pt x="326" y="2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373177" y="3761745"/>
            <a:ext cx="64807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76120" y="1607099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大大的广告位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7176120" y="2125216"/>
            <a:ext cx="4125883" cy="384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如果大家能看到这个模板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我已经很开心了。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想大家也明白，模板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不能完全满足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大家的需求。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只有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多练习，多接触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才能掌握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的更多诀窍。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愿意和大家一起分享点滴：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  我的微信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新浪微博：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注龙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也给大家推荐一下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的好去处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锐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普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论坛：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http://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www.rapidbbs.cn</a:t>
            </a:r>
          </a:p>
          <a:p>
            <a:pPr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新浪微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博：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我爱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PPT   @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秋叶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254276" y="2068764"/>
            <a:ext cx="266429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9334" y="3379839"/>
            <a:ext cx="1005763" cy="9982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1430" y="3368636"/>
            <a:ext cx="1005763" cy="10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885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52474" y="6506997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0226" y="6506997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3432" y="1988840"/>
            <a:ext cx="5040560" cy="28310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38329" y="2463794"/>
            <a:ext cx="5082889" cy="10933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138329" y="3684264"/>
            <a:ext cx="5082889" cy="1093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023992" y="1945336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值：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2024" y="2721627"/>
            <a:ext cx="610050" cy="61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2024" y="3942097"/>
            <a:ext cx="590681" cy="59068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7104112" y="3885516"/>
            <a:ext cx="3744416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无论做什么</a:t>
            </a:r>
            <a:r>
              <a:rPr lang="en-US" altLang="zh-CN" sz="10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都一定记得：</a:t>
            </a:r>
            <a:endParaRPr lang="en-US" altLang="zh-CN" sz="105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重要的角色不是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，是你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20136" y="2014716"/>
            <a:ext cx="1512168" cy="32194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981169" y="2010556"/>
            <a:ext cx="1512168" cy="32194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349814" y="2056379"/>
            <a:ext cx="1482490" cy="276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 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 B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24000" y="2046631"/>
            <a:ext cx="1780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 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 B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07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00744" y="6447562"/>
            <a:ext cx="1805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口令：RAPID708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394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0462" y="116632"/>
            <a:ext cx="4791075" cy="5295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368" y="990603"/>
            <a:ext cx="11153775" cy="41148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621686" y="5213078"/>
            <a:ext cx="6984776" cy="1253308"/>
            <a:chOff x="3035732" y="4451833"/>
            <a:chExt cx="7056784" cy="1266228"/>
          </a:xfrm>
        </p:grpSpPr>
        <p:sp>
          <p:nvSpPr>
            <p:cNvPr id="8" name="文本框 7"/>
            <p:cNvSpPr txBox="1"/>
            <p:nvPr/>
          </p:nvSpPr>
          <p:spPr>
            <a:xfrm>
              <a:off x="3035732" y="4451833"/>
              <a:ext cx="7056784" cy="93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dirty="0" smtClean="0">
                  <a:ln w="19050">
                    <a:noFill/>
                  </a:ln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圣诞节快乐</a:t>
              </a:r>
              <a:endParaRPr lang="zh-CN" altLang="en-US" sz="5400" b="1" dirty="0">
                <a:ln w="19050">
                  <a:noFill/>
                </a:ln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11796" y="5313826"/>
              <a:ext cx="5904656" cy="40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亲</a:t>
              </a:r>
              <a:r>
                <a:rPr lang="zh-CN" altLang="en-US" sz="2000" dirty="0" smtClean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们这一页也可以做封面哦！</a:t>
              </a:r>
              <a:endParaRPr lang="zh-CN" altLang="en-US" sz="20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4096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60430" y="1271218"/>
            <a:ext cx="3528393" cy="252445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0970" y="1251695"/>
            <a:ext cx="3535034" cy="254397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75" y="1271688"/>
            <a:ext cx="3520009" cy="2511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28" y="6518495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276" y="4011699"/>
            <a:ext cx="437332" cy="43204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35995" y="4011699"/>
            <a:ext cx="437332" cy="43204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60431" y="4011699"/>
            <a:ext cx="437332" cy="43204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843286" y="4060008"/>
            <a:ext cx="40011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此处单击此处添加标题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781761" y="4034544"/>
            <a:ext cx="40011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此处单击此处添加标题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8697763" y="4182787"/>
            <a:ext cx="40011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此处单击此处添加标题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282490" y="4736530"/>
            <a:ext cx="451494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06275" y="4659771"/>
            <a:ext cx="352000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4232958" y="4744368"/>
            <a:ext cx="451494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356743" y="4667609"/>
            <a:ext cx="352000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8181194" y="4725144"/>
            <a:ext cx="451494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304979" y="4658516"/>
            <a:ext cx="352000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8879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28" y="6518495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639616" y="476672"/>
            <a:ext cx="0" cy="19442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639616" y="3933056"/>
            <a:ext cx="3549" cy="258543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9787" y="2132856"/>
            <a:ext cx="2319658" cy="2403227"/>
          </a:xfrm>
          <a:prstGeom prst="diamond">
            <a:avLst/>
          </a:prstGeom>
        </p:spPr>
      </p:pic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970006" y="2085338"/>
            <a:ext cx="591854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4992810" y="3330600"/>
            <a:ext cx="591854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4947962" y="4766915"/>
            <a:ext cx="591854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740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直接连接符 43"/>
          <p:cNvCxnSpPr/>
          <p:nvPr/>
        </p:nvCxnSpPr>
        <p:spPr>
          <a:xfrm flipV="1">
            <a:off x="4340865" y="1830294"/>
            <a:ext cx="1723680" cy="21602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28" y="651849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9365330" y="1808602"/>
            <a:ext cx="1688232" cy="280715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959557" y="2524566"/>
            <a:ext cx="1800200" cy="266429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759757" y="2524566"/>
            <a:ext cx="1591714" cy="144016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050161" y="1804486"/>
            <a:ext cx="742044" cy="30243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792205" y="3510310"/>
            <a:ext cx="826210" cy="130452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618415" y="3507510"/>
            <a:ext cx="1744114" cy="110825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635408" y="1664796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215680" y="4029549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63235" y="1144806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715568" y="4884473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31347" y="2668707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284711" y="4908372"/>
            <a:ext cx="2265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输入您要的内容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4314" y="2052600"/>
            <a:ext cx="942028" cy="94202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24226" y="2065826"/>
            <a:ext cx="942028" cy="94202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9147" y="1481748"/>
            <a:ext cx="942028" cy="94202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10655" y="2996276"/>
            <a:ext cx="942028" cy="9420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9492" y="3277687"/>
            <a:ext cx="891002" cy="89100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17" y="4126389"/>
            <a:ext cx="891002" cy="8910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515" y="5395182"/>
            <a:ext cx="1006084" cy="1006084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437733" y="5335891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大蛀虫免费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1437733" y="5797556"/>
            <a:ext cx="591854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内容此处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754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8027525" y="3212976"/>
            <a:ext cx="3158067" cy="2387600"/>
            <a:chOff x="6163662" y="3061907"/>
            <a:chExt cx="2368778" cy="1791614"/>
          </a:xfrm>
        </p:grpSpPr>
        <p:sp>
          <p:nvSpPr>
            <p:cNvPr id="5" name="椭圆 10"/>
            <p:cNvSpPr>
              <a:spLocks noChangeArrowheads="1"/>
            </p:cNvSpPr>
            <p:nvPr/>
          </p:nvSpPr>
          <p:spPr bwMode="auto">
            <a:xfrm flipH="1" flipV="1">
              <a:off x="6163662" y="3991573"/>
              <a:ext cx="2368778" cy="86194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122767" tIns="61384" rIns="122767" bIns="61384" anchor="ctr"/>
            <a:lstStyle/>
            <a:p>
              <a:pPr algn="ctr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6" name="组合 77"/>
            <p:cNvGrpSpPr>
              <a:grpSpLocks/>
            </p:cNvGrpSpPr>
            <p:nvPr/>
          </p:nvGrpSpPr>
          <p:grpSpPr bwMode="auto">
            <a:xfrm>
              <a:off x="6720762" y="3061907"/>
              <a:ext cx="1261273" cy="1268083"/>
              <a:chOff x="6720762" y="3061907"/>
              <a:chExt cx="1261273" cy="1268083"/>
            </a:xfrm>
          </p:grpSpPr>
          <p:grpSp>
            <p:nvGrpSpPr>
              <p:cNvPr id="7" name="组合 12"/>
              <p:cNvGrpSpPr/>
              <p:nvPr/>
            </p:nvGrpSpPr>
            <p:grpSpPr>
              <a:xfrm>
                <a:off x="6720762" y="3061907"/>
                <a:ext cx="1261273" cy="1268083"/>
                <a:chOff x="3212441" y="1928276"/>
                <a:chExt cx="2547790" cy="2561547"/>
              </a:xfrm>
              <a:effectLst>
                <a:reflection blurRad="6350" stA="22000" endPos="16000" dir="5400000" sy="-100000" algn="bl" rotWithShape="0"/>
              </a:effectLst>
            </p:grpSpPr>
            <p:sp>
              <p:nvSpPr>
                <p:cNvPr id="9" name="椭圆 8"/>
                <p:cNvSpPr/>
                <p:nvPr/>
              </p:nvSpPr>
              <p:spPr>
                <a:xfrm>
                  <a:off x="3212441" y="1928276"/>
                  <a:ext cx="2542753" cy="2542756"/>
                </a:xfrm>
                <a:prstGeom prst="ellipse">
                  <a:avLst/>
                </a:prstGeom>
                <a:gradFill flip="none" rotWithShape="1">
                  <a:gsLst>
                    <a:gs pos="10000">
                      <a:schemeClr val="bg1"/>
                    </a:gs>
                    <a:gs pos="34000">
                      <a:schemeClr val="bg1">
                        <a:lumMod val="85000"/>
                      </a:schemeClr>
                    </a:gs>
                    <a:gs pos="66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3212879" y="1940997"/>
                  <a:ext cx="2542753" cy="2542756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chemeClr val="bg1">
                        <a:lumMod val="75000"/>
                      </a:scheme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3954077" y="2021041"/>
                  <a:ext cx="1059481" cy="525241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" name="椭圆 29"/>
                <p:cNvSpPr/>
                <p:nvPr/>
              </p:nvSpPr>
              <p:spPr>
                <a:xfrm>
                  <a:off x="3217477" y="3195306"/>
                  <a:ext cx="2542754" cy="12945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2754" h="1294517">
                      <a:moveTo>
                        <a:pt x="2541586" y="0"/>
                      </a:moveTo>
                      <a:cubicBezTo>
                        <a:pt x="2542685" y="7685"/>
                        <a:pt x="2542754" y="15404"/>
                        <a:pt x="2542754" y="23139"/>
                      </a:cubicBezTo>
                      <a:cubicBezTo>
                        <a:pt x="2542754" y="725302"/>
                        <a:pt x="1973539" y="1294517"/>
                        <a:pt x="1271377" y="1294517"/>
                      </a:cubicBezTo>
                      <a:cubicBezTo>
                        <a:pt x="569215" y="1294517"/>
                        <a:pt x="0" y="725302"/>
                        <a:pt x="0" y="23139"/>
                      </a:cubicBezTo>
                      <a:lnTo>
                        <a:pt x="1169" y="1"/>
                      </a:lnTo>
                      <a:cubicBezTo>
                        <a:pt x="380089" y="94499"/>
                        <a:pt x="812439" y="147691"/>
                        <a:pt x="1271376" y="147691"/>
                      </a:cubicBezTo>
                      <a:cubicBezTo>
                        <a:pt x="1730315" y="147691"/>
                        <a:pt x="2162665" y="94499"/>
                        <a:pt x="254158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5000">
                      <a:srgbClr val="6C0000"/>
                    </a:gs>
                    <a:gs pos="60000">
                      <a:srgbClr val="C00000"/>
                    </a:gs>
                    <a:gs pos="87000">
                      <a:srgbClr val="FF0000"/>
                    </a:gs>
                  </a:gsLst>
                  <a:lin ang="108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3215941" y="2956449"/>
                  <a:ext cx="2544290" cy="433327"/>
                </a:xfrm>
                <a:prstGeom prst="ellipse">
                  <a:avLst/>
                </a:prstGeom>
                <a:gradFill flip="none" rotWithShape="1">
                  <a:gsLst>
                    <a:gs pos="35000">
                      <a:srgbClr val="6C0000"/>
                    </a:gs>
                    <a:gs pos="60000">
                      <a:srgbClr val="C00000"/>
                    </a:gs>
                    <a:gs pos="87000">
                      <a:srgbClr val="FF0000"/>
                    </a:gs>
                  </a:gsLst>
                  <a:lin ang="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8" name="TextBox 12"/>
              <p:cNvSpPr txBox="1">
                <a:spLocks noChangeArrowheads="1"/>
              </p:cNvSpPr>
              <p:nvPr/>
            </p:nvSpPr>
            <p:spPr bwMode="auto">
              <a:xfrm>
                <a:off x="7043472" y="3883109"/>
                <a:ext cx="615853" cy="346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50%</a:t>
                </a:r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6192375" y="3212976"/>
            <a:ext cx="3158067" cy="2387600"/>
            <a:chOff x="4787683" y="3061907"/>
            <a:chExt cx="2368778" cy="1791614"/>
          </a:xfrm>
        </p:grpSpPr>
        <p:sp>
          <p:nvSpPr>
            <p:cNvPr id="15" name="椭圆 10"/>
            <p:cNvSpPr>
              <a:spLocks noChangeArrowheads="1"/>
            </p:cNvSpPr>
            <p:nvPr/>
          </p:nvSpPr>
          <p:spPr bwMode="auto">
            <a:xfrm flipH="1" flipV="1">
              <a:off x="4787683" y="3991573"/>
              <a:ext cx="2368778" cy="86194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122767" tIns="61384" rIns="122767" bIns="61384" anchor="ctr"/>
            <a:lstStyle/>
            <a:p>
              <a:pPr algn="ctr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16" name="组合 76"/>
            <p:cNvGrpSpPr>
              <a:grpSpLocks/>
            </p:cNvGrpSpPr>
            <p:nvPr/>
          </p:nvGrpSpPr>
          <p:grpSpPr bwMode="auto">
            <a:xfrm>
              <a:off x="5345043" y="3061907"/>
              <a:ext cx="1258997" cy="1266717"/>
              <a:chOff x="5345043" y="3061907"/>
              <a:chExt cx="1258997" cy="1266717"/>
            </a:xfrm>
          </p:grpSpPr>
          <p:grpSp>
            <p:nvGrpSpPr>
              <p:cNvPr id="17" name="组合 68"/>
              <p:cNvGrpSpPr/>
              <p:nvPr/>
            </p:nvGrpSpPr>
            <p:grpSpPr>
              <a:xfrm>
                <a:off x="5345043" y="3061907"/>
                <a:ext cx="1258997" cy="1266717"/>
                <a:chOff x="5531378" y="2852936"/>
                <a:chExt cx="1560265" cy="1569832"/>
              </a:xfrm>
              <a:effectLst>
                <a:reflection blurRad="6350" stA="20000" endPos="18000" dir="5400000" sy="-100000" algn="bl" rotWithShape="0"/>
              </a:effectLst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5531378" y="2852936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10000">
                      <a:schemeClr val="bg1"/>
                    </a:gs>
                    <a:gs pos="34000">
                      <a:schemeClr val="bg1">
                        <a:lumMod val="85000"/>
                      </a:schemeClr>
                    </a:gs>
                    <a:gs pos="66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5531647" y="2860740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chemeClr val="bg1">
                        <a:lumMod val="75000"/>
                      </a:scheme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5986377" y="2909848"/>
                  <a:ext cx="649999" cy="322239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椭圆 65"/>
                <p:cNvSpPr/>
                <p:nvPr/>
              </p:nvSpPr>
              <p:spPr>
                <a:xfrm>
                  <a:off x="5532867" y="3725059"/>
                  <a:ext cx="1551167" cy="697709"/>
                </a:xfrm>
                <a:custGeom>
                  <a:avLst/>
                  <a:gdLst>
                    <a:gd name="connsiteX0" fmla="*/ 0 w 1551167"/>
                    <a:gd name="connsiteY0" fmla="*/ 0 h 697709"/>
                    <a:gd name="connsiteX1" fmla="*/ 775583 w 1551167"/>
                    <a:gd name="connsiteY1" fmla="*/ 108850 h 697709"/>
                    <a:gd name="connsiteX2" fmla="*/ 1551167 w 1551167"/>
                    <a:gd name="connsiteY2" fmla="*/ 0 h 697709"/>
                    <a:gd name="connsiteX3" fmla="*/ 775583 w 1551167"/>
                    <a:gd name="connsiteY3" fmla="*/ 697709 h 697709"/>
                    <a:gd name="connsiteX4" fmla="*/ 0 w 1551167"/>
                    <a:gd name="connsiteY4" fmla="*/ 0 h 697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1167" h="697709">
                      <a:moveTo>
                        <a:pt x="0" y="0"/>
                      </a:moveTo>
                      <a:cubicBezTo>
                        <a:pt x="218912" y="88301"/>
                        <a:pt x="486598" y="108850"/>
                        <a:pt x="775583" y="108850"/>
                      </a:cubicBezTo>
                      <a:cubicBezTo>
                        <a:pt x="1064569" y="108850"/>
                        <a:pt x="1332255" y="88301"/>
                        <a:pt x="1551167" y="0"/>
                      </a:cubicBezTo>
                      <a:cubicBezTo>
                        <a:pt x="1510172" y="392107"/>
                        <a:pt x="1178566" y="697709"/>
                        <a:pt x="775583" y="697709"/>
                      </a:cubicBezTo>
                      <a:cubicBezTo>
                        <a:pt x="372600" y="697709"/>
                        <a:pt x="40994" y="392107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5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67000">
                      <a:schemeClr val="tx1">
                        <a:lumMod val="50000"/>
                        <a:lumOff val="50000"/>
                      </a:schemeClr>
                    </a:gs>
                  </a:gsLst>
                  <a:lin ang="108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533760" y="3600258"/>
                  <a:ext cx="1552656" cy="250223"/>
                </a:xfrm>
                <a:prstGeom prst="ellipse">
                  <a:avLst/>
                </a:prstGeom>
                <a:gradFill flip="none" rotWithShape="1">
                  <a:gsLst>
                    <a:gs pos="15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67000">
                      <a:schemeClr val="tx1">
                        <a:lumMod val="50000"/>
                        <a:lumOff val="50000"/>
                      </a:schemeClr>
                    </a:gs>
                  </a:gsLst>
                  <a:lin ang="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8" name="TextBox 38"/>
              <p:cNvSpPr txBox="1">
                <a:spLocks noChangeArrowheads="1"/>
              </p:cNvSpPr>
              <p:nvPr/>
            </p:nvSpPr>
            <p:spPr bwMode="auto">
              <a:xfrm>
                <a:off x="5666614" y="3933468"/>
                <a:ext cx="615854" cy="346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40%</a:t>
                </a:r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4367808" y="3212976"/>
            <a:ext cx="3158067" cy="2387600"/>
            <a:chOff x="3419572" y="3061907"/>
            <a:chExt cx="2368778" cy="1791614"/>
          </a:xfrm>
        </p:grpSpPr>
        <p:sp>
          <p:nvSpPr>
            <p:cNvPr id="25" name="椭圆 10"/>
            <p:cNvSpPr>
              <a:spLocks noChangeArrowheads="1"/>
            </p:cNvSpPr>
            <p:nvPr/>
          </p:nvSpPr>
          <p:spPr bwMode="auto">
            <a:xfrm flipH="1" flipV="1">
              <a:off x="3419572" y="3991573"/>
              <a:ext cx="2368778" cy="86194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122767" tIns="61384" rIns="122767" bIns="61384" anchor="ctr"/>
            <a:lstStyle/>
            <a:p>
              <a:pPr algn="ctr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26" name="组合 75"/>
            <p:cNvGrpSpPr>
              <a:grpSpLocks/>
            </p:cNvGrpSpPr>
            <p:nvPr/>
          </p:nvGrpSpPr>
          <p:grpSpPr bwMode="auto">
            <a:xfrm>
              <a:off x="3969325" y="3061907"/>
              <a:ext cx="1258997" cy="1266467"/>
              <a:chOff x="3969325" y="3061907"/>
              <a:chExt cx="1258997" cy="1266467"/>
            </a:xfrm>
          </p:grpSpPr>
          <p:grpSp>
            <p:nvGrpSpPr>
              <p:cNvPr id="27" name="组合 69"/>
              <p:cNvGrpSpPr/>
              <p:nvPr/>
            </p:nvGrpSpPr>
            <p:grpSpPr>
              <a:xfrm>
                <a:off x="3969325" y="3061907"/>
                <a:ext cx="1258997" cy="1266467"/>
                <a:chOff x="3826461" y="2852936"/>
                <a:chExt cx="1560265" cy="1569523"/>
              </a:xfrm>
              <a:effectLst>
                <a:reflection blurRad="6350" stA="20000" endPos="14000" dir="5400000" sy="-100000" algn="bl" rotWithShape="0"/>
              </a:effectLst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3826461" y="2852936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10000">
                      <a:schemeClr val="bg1"/>
                    </a:gs>
                    <a:gs pos="34000">
                      <a:schemeClr val="bg1">
                        <a:lumMod val="85000"/>
                      </a:schemeClr>
                    </a:gs>
                    <a:gs pos="66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3826730" y="2860740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chemeClr val="bg1">
                        <a:lumMod val="75000"/>
                      </a:scheme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4281460" y="2909848"/>
                  <a:ext cx="649999" cy="322239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" name="椭圆 61"/>
                <p:cNvSpPr/>
                <p:nvPr/>
              </p:nvSpPr>
              <p:spPr>
                <a:xfrm>
                  <a:off x="3857769" y="3851963"/>
                  <a:ext cx="1497380" cy="570496"/>
                </a:xfrm>
                <a:custGeom>
                  <a:avLst/>
                  <a:gdLst>
                    <a:gd name="connsiteX0" fmla="*/ 0 w 1497380"/>
                    <a:gd name="connsiteY0" fmla="*/ 1877 h 570496"/>
                    <a:gd name="connsiteX1" fmla="*/ 807345 w 1497380"/>
                    <a:gd name="connsiteY1" fmla="*/ 74830 h 570496"/>
                    <a:gd name="connsiteX2" fmla="*/ 1497380 w 1497380"/>
                    <a:gd name="connsiteY2" fmla="*/ 0 h 570496"/>
                    <a:gd name="connsiteX3" fmla="*/ 747332 w 1497380"/>
                    <a:gd name="connsiteY3" fmla="*/ 570496 h 570496"/>
                    <a:gd name="connsiteX4" fmla="*/ 0 w 1497380"/>
                    <a:gd name="connsiteY4" fmla="*/ 1877 h 570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80" h="570496">
                      <a:moveTo>
                        <a:pt x="0" y="1877"/>
                      </a:moveTo>
                      <a:cubicBezTo>
                        <a:pt x="240300" y="48459"/>
                        <a:pt x="557782" y="75143"/>
                        <a:pt x="807345" y="74830"/>
                      </a:cubicBezTo>
                      <a:cubicBezTo>
                        <a:pt x="1056908" y="74517"/>
                        <a:pt x="1288961" y="32928"/>
                        <a:pt x="1497380" y="0"/>
                      </a:cubicBezTo>
                      <a:cubicBezTo>
                        <a:pt x="1401471" y="317359"/>
                        <a:pt x="1096420" y="570496"/>
                        <a:pt x="747332" y="570496"/>
                      </a:cubicBezTo>
                      <a:cubicBezTo>
                        <a:pt x="390159" y="570496"/>
                        <a:pt x="89057" y="330424"/>
                        <a:pt x="0" y="187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5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67000">
                      <a:schemeClr val="tx1">
                        <a:lumMod val="50000"/>
                        <a:lumOff val="50000"/>
                      </a:schemeClr>
                    </a:gs>
                  </a:gsLst>
                  <a:lin ang="108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3857768" y="3777705"/>
                  <a:ext cx="1495282" cy="156121"/>
                </a:xfrm>
                <a:prstGeom prst="ellipse">
                  <a:avLst/>
                </a:prstGeom>
                <a:gradFill flip="none" rotWithShape="1">
                  <a:gsLst>
                    <a:gs pos="15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67000">
                      <a:schemeClr val="tx1">
                        <a:lumMod val="50000"/>
                        <a:lumOff val="50000"/>
                      </a:schemeClr>
                    </a:gs>
                  </a:gsLst>
                  <a:lin ang="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8" name="TextBox 39"/>
              <p:cNvSpPr txBox="1">
                <a:spLocks noChangeArrowheads="1"/>
              </p:cNvSpPr>
              <p:nvPr/>
            </p:nvSpPr>
            <p:spPr bwMode="auto">
              <a:xfrm>
                <a:off x="4303597" y="3980263"/>
                <a:ext cx="615854" cy="346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30%</a:t>
                </a:r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2458575" y="3212976"/>
            <a:ext cx="3160184" cy="2438400"/>
            <a:chOff x="1988150" y="3061907"/>
            <a:chExt cx="2368778" cy="1829175"/>
          </a:xfrm>
        </p:grpSpPr>
        <p:sp>
          <p:nvSpPr>
            <p:cNvPr id="35" name="椭圆 10"/>
            <p:cNvSpPr>
              <a:spLocks noChangeArrowheads="1"/>
            </p:cNvSpPr>
            <p:nvPr/>
          </p:nvSpPr>
          <p:spPr bwMode="auto">
            <a:xfrm flipH="1" flipV="1">
              <a:off x="1988150" y="4029134"/>
              <a:ext cx="2368778" cy="86194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122767" tIns="61384" rIns="122767" bIns="61384" anchor="ctr"/>
            <a:lstStyle/>
            <a:p>
              <a:pPr algn="ctr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36" name="组合 74"/>
            <p:cNvGrpSpPr>
              <a:grpSpLocks/>
            </p:cNvGrpSpPr>
            <p:nvPr/>
          </p:nvGrpSpPr>
          <p:grpSpPr bwMode="auto">
            <a:xfrm>
              <a:off x="2593607" y="3061907"/>
              <a:ext cx="1258997" cy="1298897"/>
              <a:chOff x="2593607" y="3061907"/>
              <a:chExt cx="1258997" cy="1298897"/>
            </a:xfrm>
          </p:grpSpPr>
          <p:grpSp>
            <p:nvGrpSpPr>
              <p:cNvPr id="37" name="组合 70"/>
              <p:cNvGrpSpPr/>
              <p:nvPr/>
            </p:nvGrpSpPr>
            <p:grpSpPr>
              <a:xfrm>
                <a:off x="2593607" y="3061907"/>
                <a:ext cx="1258997" cy="1265079"/>
                <a:chOff x="2121544" y="2852936"/>
                <a:chExt cx="1560265" cy="1567802"/>
              </a:xfrm>
              <a:effectLst>
                <a:reflection blurRad="6350" stA="19000" endPos="17000" dir="5400000" sy="-100000" algn="bl" rotWithShape="0"/>
              </a:effectLst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2121544" y="2852936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10000">
                      <a:schemeClr val="bg1"/>
                    </a:gs>
                    <a:gs pos="34000">
                      <a:schemeClr val="bg1">
                        <a:lumMod val="85000"/>
                      </a:schemeClr>
                    </a:gs>
                    <a:gs pos="66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2121813" y="2860740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chemeClr val="bg1">
                        <a:lumMod val="75000"/>
                      </a:scheme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2576543" y="2909848"/>
                  <a:ext cx="649999" cy="322239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42" name="组合 57"/>
                <p:cNvGrpSpPr/>
                <p:nvPr/>
              </p:nvGrpSpPr>
              <p:grpSpPr>
                <a:xfrm>
                  <a:off x="2230589" y="3971925"/>
                  <a:ext cx="1340333" cy="446212"/>
                  <a:chOff x="4095396" y="1578694"/>
                  <a:chExt cx="2128640" cy="691105"/>
                </a:xfrm>
              </p:grpSpPr>
              <p:sp>
                <p:nvSpPr>
                  <p:cNvPr id="43" name="椭圆 20"/>
                  <p:cNvSpPr/>
                  <p:nvPr/>
                </p:nvSpPr>
                <p:spPr>
                  <a:xfrm>
                    <a:off x="4097777" y="1700808"/>
                    <a:ext cx="2118762" cy="5689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18762" h="568991">
                        <a:moveTo>
                          <a:pt x="2118762" y="0"/>
                        </a:moveTo>
                        <a:cubicBezTo>
                          <a:pt x="1891393" y="343038"/>
                          <a:pt x="1501774" y="568991"/>
                          <a:pt x="1059381" y="568991"/>
                        </a:cubicBezTo>
                        <a:cubicBezTo>
                          <a:pt x="616988" y="568991"/>
                          <a:pt x="227370" y="343038"/>
                          <a:pt x="0" y="0"/>
                        </a:cubicBezTo>
                        <a:cubicBezTo>
                          <a:pt x="325651" y="60548"/>
                          <a:pt x="683632" y="94012"/>
                          <a:pt x="1059380" y="94012"/>
                        </a:cubicBezTo>
                        <a:cubicBezTo>
                          <a:pt x="1435129" y="94012"/>
                          <a:pt x="1793111" y="60548"/>
                          <a:pt x="2118762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5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  <a:gs pos="67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10800000" scaled="1"/>
                    <a:tileRect/>
                  </a:gradFill>
                  <a:ln w="3175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4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4" name="椭圆 43"/>
                  <p:cNvSpPr/>
                  <p:nvPr/>
                </p:nvSpPr>
                <p:spPr>
                  <a:xfrm>
                    <a:off x="4095396" y="1578694"/>
                    <a:ext cx="2128640" cy="222126"/>
                  </a:xfrm>
                  <a:prstGeom prst="ellipse">
                    <a:avLst/>
                  </a:prstGeom>
                  <a:gradFill flip="none" rotWithShape="1">
                    <a:gsLst>
                      <a:gs pos="15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  <a:gs pos="67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0" scaled="1"/>
                    <a:tileRect/>
                  </a:gradFill>
                  <a:ln w="3175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240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38" name="TextBox 40"/>
              <p:cNvSpPr txBox="1">
                <a:spLocks noChangeArrowheads="1"/>
              </p:cNvSpPr>
              <p:nvPr/>
            </p:nvSpPr>
            <p:spPr bwMode="auto">
              <a:xfrm>
                <a:off x="2928085" y="4014484"/>
                <a:ext cx="615441" cy="34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20%</a:t>
                </a:r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08608" y="3212976"/>
            <a:ext cx="3158067" cy="2438400"/>
            <a:chOff x="600266" y="3061907"/>
            <a:chExt cx="2368778" cy="1829175"/>
          </a:xfrm>
        </p:grpSpPr>
        <p:sp>
          <p:nvSpPr>
            <p:cNvPr id="46" name="椭圆 10"/>
            <p:cNvSpPr>
              <a:spLocks noChangeArrowheads="1"/>
            </p:cNvSpPr>
            <p:nvPr/>
          </p:nvSpPr>
          <p:spPr bwMode="auto">
            <a:xfrm flipH="1" flipV="1">
              <a:off x="600266" y="4029134"/>
              <a:ext cx="2368778" cy="86194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122767" tIns="61384" rIns="122767" bIns="61384" anchor="ctr"/>
            <a:lstStyle/>
            <a:p>
              <a:pPr algn="ctr"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47" name="组合 73"/>
            <p:cNvGrpSpPr>
              <a:grpSpLocks/>
            </p:cNvGrpSpPr>
            <p:nvPr/>
          </p:nvGrpSpPr>
          <p:grpSpPr bwMode="auto">
            <a:xfrm>
              <a:off x="1217889" y="3061907"/>
              <a:ext cx="1258997" cy="1275102"/>
              <a:chOff x="1217889" y="3061907"/>
              <a:chExt cx="1258997" cy="1275102"/>
            </a:xfrm>
          </p:grpSpPr>
          <p:grpSp>
            <p:nvGrpSpPr>
              <p:cNvPr id="48" name="组合 71"/>
              <p:cNvGrpSpPr/>
              <p:nvPr/>
            </p:nvGrpSpPr>
            <p:grpSpPr>
              <a:xfrm>
                <a:off x="1217889" y="3061907"/>
                <a:ext cx="1258997" cy="1265078"/>
                <a:chOff x="416626" y="2852936"/>
                <a:chExt cx="1560265" cy="1567801"/>
              </a:xfrm>
              <a:effectLst>
                <a:reflection blurRad="6350" stA="14000" endPos="15000" dir="5400000" sy="-100000" algn="bl" rotWithShape="0"/>
              </a:effectLst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416626" y="2852936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10000">
                      <a:schemeClr val="bg1"/>
                    </a:gs>
                    <a:gs pos="34000">
                      <a:schemeClr val="bg1">
                        <a:lumMod val="85000"/>
                      </a:schemeClr>
                    </a:gs>
                    <a:gs pos="66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416895" y="2860739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chemeClr val="bg1">
                        <a:lumMod val="75000"/>
                      </a:scheme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871625" y="2909848"/>
                  <a:ext cx="649999" cy="322239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椭圆 58"/>
                <p:cNvSpPr/>
                <p:nvPr/>
              </p:nvSpPr>
              <p:spPr>
                <a:xfrm>
                  <a:off x="622612" y="4164857"/>
                  <a:ext cx="1144060" cy="253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4060" h="253364">
                      <a:moveTo>
                        <a:pt x="0" y="0"/>
                      </a:moveTo>
                      <a:cubicBezTo>
                        <a:pt x="175507" y="36042"/>
                        <a:pt x="369036" y="55884"/>
                        <a:pt x="572361" y="55884"/>
                      </a:cubicBezTo>
                      <a:cubicBezTo>
                        <a:pt x="775429" y="55884"/>
                        <a:pt x="968726" y="36092"/>
                        <a:pt x="1144060" y="151"/>
                      </a:cubicBezTo>
                      <a:cubicBezTo>
                        <a:pt x="1003299" y="156464"/>
                        <a:pt x="799012" y="253364"/>
                        <a:pt x="572092" y="253364"/>
                      </a:cubicBezTo>
                      <a:cubicBezTo>
                        <a:pt x="345102" y="253364"/>
                        <a:pt x="140758" y="156403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5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67000">
                      <a:schemeClr val="tx1">
                        <a:lumMod val="50000"/>
                        <a:lumOff val="50000"/>
                      </a:schemeClr>
                    </a:gs>
                  </a:gsLst>
                  <a:lin ang="108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617849" y="4100512"/>
                  <a:ext cx="1151419" cy="119860"/>
                </a:xfrm>
                <a:prstGeom prst="ellipse">
                  <a:avLst/>
                </a:prstGeom>
                <a:gradFill flip="none" rotWithShape="1">
                  <a:gsLst>
                    <a:gs pos="15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67000">
                      <a:schemeClr val="tx1">
                        <a:lumMod val="50000"/>
                        <a:lumOff val="50000"/>
                      </a:schemeClr>
                    </a:gs>
                  </a:gsLst>
                  <a:lin ang="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49" name="TextBox 41"/>
              <p:cNvSpPr txBox="1">
                <a:spLocks noChangeArrowheads="1"/>
              </p:cNvSpPr>
              <p:nvPr/>
            </p:nvSpPr>
            <p:spPr bwMode="auto">
              <a:xfrm>
                <a:off x="1552160" y="3990689"/>
                <a:ext cx="615854" cy="34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10%</a:t>
                </a:r>
                <a:endParaRPr lang="zh-CN" altLang="en-US" sz="24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55" name="直接连接符 54"/>
          <p:cNvCxnSpPr/>
          <p:nvPr/>
        </p:nvCxnSpPr>
        <p:spPr>
          <a:xfrm>
            <a:off x="2272308" y="2529292"/>
            <a:ext cx="0" cy="745067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1391775" y="1962026"/>
            <a:ext cx="1951567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105341" y="2529292"/>
            <a:ext cx="0" cy="745067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11"/>
          <p:cNvSpPr txBox="1">
            <a:spLocks noChangeArrowheads="1"/>
          </p:cNvSpPr>
          <p:nvPr/>
        </p:nvSpPr>
        <p:spPr bwMode="auto">
          <a:xfrm flipH="1">
            <a:off x="3226926" y="1962026"/>
            <a:ext cx="1951567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940492" y="2529292"/>
            <a:ext cx="0" cy="745067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5059959" y="1962026"/>
            <a:ext cx="1953683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7773525" y="2529292"/>
            <a:ext cx="0" cy="745067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6895109" y="1962026"/>
            <a:ext cx="1951567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9610792" y="2529292"/>
            <a:ext cx="0" cy="745067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11"/>
          <p:cNvSpPr txBox="1">
            <a:spLocks noChangeArrowheads="1"/>
          </p:cNvSpPr>
          <p:nvPr/>
        </p:nvSpPr>
        <p:spPr bwMode="auto">
          <a:xfrm flipH="1">
            <a:off x="8730259" y="1962026"/>
            <a:ext cx="1953683" cy="5847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平行四边形 65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47328" y="651849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503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8" grpId="0"/>
      <p:bldP spid="60" grpId="0"/>
      <p:bldP spid="62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28" y="651849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21"/>
          <p:cNvSpPr>
            <a:spLocks/>
          </p:cNvSpPr>
          <p:nvPr/>
        </p:nvSpPr>
        <p:spPr bwMode="auto">
          <a:xfrm>
            <a:off x="1866900" y="1885951"/>
            <a:ext cx="288925" cy="306388"/>
          </a:xfrm>
          <a:custGeom>
            <a:avLst/>
            <a:gdLst>
              <a:gd name="T0" fmla="*/ 45 w 63"/>
              <a:gd name="T1" fmla="*/ 39 h 67"/>
              <a:gd name="T2" fmla="*/ 63 w 63"/>
              <a:gd name="T3" fmla="*/ 45 h 67"/>
              <a:gd name="T4" fmla="*/ 57 w 63"/>
              <a:gd name="T5" fmla="*/ 57 h 67"/>
              <a:gd name="T6" fmla="*/ 48 w 63"/>
              <a:gd name="T7" fmla="*/ 64 h 67"/>
              <a:gd name="T8" fmla="*/ 33 w 63"/>
              <a:gd name="T9" fmla="*/ 67 h 67"/>
              <a:gd name="T10" fmla="*/ 16 w 63"/>
              <a:gd name="T11" fmla="*/ 64 h 67"/>
              <a:gd name="T12" fmla="*/ 4 w 63"/>
              <a:gd name="T13" fmla="*/ 53 h 67"/>
              <a:gd name="T14" fmla="*/ 0 w 63"/>
              <a:gd name="T15" fmla="*/ 33 h 67"/>
              <a:gd name="T16" fmla="*/ 8 w 63"/>
              <a:gd name="T17" fmla="*/ 8 h 67"/>
              <a:gd name="T18" fmla="*/ 32 w 63"/>
              <a:gd name="T19" fmla="*/ 0 h 67"/>
              <a:gd name="T20" fmla="*/ 52 w 63"/>
              <a:gd name="T21" fmla="*/ 5 h 67"/>
              <a:gd name="T22" fmla="*/ 62 w 63"/>
              <a:gd name="T23" fmla="*/ 20 h 67"/>
              <a:gd name="T24" fmla="*/ 44 w 63"/>
              <a:gd name="T25" fmla="*/ 24 h 67"/>
              <a:gd name="T26" fmla="*/ 42 w 63"/>
              <a:gd name="T27" fmla="*/ 20 h 67"/>
              <a:gd name="T28" fmla="*/ 38 w 63"/>
              <a:gd name="T29" fmla="*/ 16 h 67"/>
              <a:gd name="T30" fmla="*/ 33 w 63"/>
              <a:gd name="T31" fmla="*/ 15 h 67"/>
              <a:gd name="T32" fmla="*/ 22 w 63"/>
              <a:gd name="T33" fmla="*/ 20 h 67"/>
              <a:gd name="T34" fmla="*/ 20 w 63"/>
              <a:gd name="T35" fmla="*/ 33 h 67"/>
              <a:gd name="T36" fmla="*/ 23 w 63"/>
              <a:gd name="T37" fmla="*/ 48 h 67"/>
              <a:gd name="T38" fmla="*/ 32 w 63"/>
              <a:gd name="T39" fmla="*/ 52 h 67"/>
              <a:gd name="T40" fmla="*/ 41 w 63"/>
              <a:gd name="T41" fmla="*/ 49 h 67"/>
              <a:gd name="T42" fmla="*/ 45 w 63"/>
              <a:gd name="T43" fmla="*/ 3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" h="67">
                <a:moveTo>
                  <a:pt x="45" y="39"/>
                </a:moveTo>
                <a:cubicBezTo>
                  <a:pt x="63" y="45"/>
                  <a:pt x="63" y="45"/>
                  <a:pt x="63" y="45"/>
                </a:cubicBezTo>
                <a:cubicBezTo>
                  <a:pt x="62" y="50"/>
                  <a:pt x="60" y="54"/>
                  <a:pt x="57" y="57"/>
                </a:cubicBezTo>
                <a:cubicBezTo>
                  <a:pt x="55" y="60"/>
                  <a:pt x="51" y="63"/>
                  <a:pt x="48" y="64"/>
                </a:cubicBezTo>
                <a:cubicBezTo>
                  <a:pt x="44" y="66"/>
                  <a:pt x="39" y="67"/>
                  <a:pt x="33" y="67"/>
                </a:cubicBezTo>
                <a:cubicBezTo>
                  <a:pt x="26" y="67"/>
                  <a:pt x="20" y="66"/>
                  <a:pt x="16" y="64"/>
                </a:cubicBezTo>
                <a:cubicBezTo>
                  <a:pt x="12" y="62"/>
                  <a:pt x="8" y="58"/>
                  <a:pt x="4" y="53"/>
                </a:cubicBezTo>
                <a:cubicBezTo>
                  <a:pt x="1" y="48"/>
                  <a:pt x="0" y="41"/>
                  <a:pt x="0" y="33"/>
                </a:cubicBezTo>
                <a:cubicBezTo>
                  <a:pt x="0" y="22"/>
                  <a:pt x="2" y="14"/>
                  <a:pt x="8" y="8"/>
                </a:cubicBezTo>
                <a:cubicBezTo>
                  <a:pt x="14" y="3"/>
                  <a:pt x="22" y="0"/>
                  <a:pt x="32" y="0"/>
                </a:cubicBezTo>
                <a:cubicBezTo>
                  <a:pt x="41" y="0"/>
                  <a:pt x="47" y="1"/>
                  <a:pt x="52" y="5"/>
                </a:cubicBezTo>
                <a:cubicBezTo>
                  <a:pt x="56" y="8"/>
                  <a:pt x="60" y="13"/>
                  <a:pt x="62" y="20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2"/>
                  <a:pt x="43" y="21"/>
                  <a:pt x="42" y="20"/>
                </a:cubicBezTo>
                <a:cubicBezTo>
                  <a:pt x="41" y="18"/>
                  <a:pt x="40" y="17"/>
                  <a:pt x="38" y="16"/>
                </a:cubicBezTo>
                <a:cubicBezTo>
                  <a:pt x="37" y="15"/>
                  <a:pt x="35" y="15"/>
                  <a:pt x="33" y="15"/>
                </a:cubicBezTo>
                <a:cubicBezTo>
                  <a:pt x="28" y="15"/>
                  <a:pt x="25" y="17"/>
                  <a:pt x="22" y="20"/>
                </a:cubicBezTo>
                <a:cubicBezTo>
                  <a:pt x="21" y="23"/>
                  <a:pt x="20" y="27"/>
                  <a:pt x="20" y="33"/>
                </a:cubicBezTo>
                <a:cubicBezTo>
                  <a:pt x="20" y="40"/>
                  <a:pt x="21" y="45"/>
                  <a:pt x="23" y="48"/>
                </a:cubicBezTo>
                <a:cubicBezTo>
                  <a:pt x="25" y="51"/>
                  <a:pt x="28" y="52"/>
                  <a:pt x="32" y="52"/>
                </a:cubicBezTo>
                <a:cubicBezTo>
                  <a:pt x="36" y="52"/>
                  <a:pt x="39" y="51"/>
                  <a:pt x="41" y="49"/>
                </a:cubicBezTo>
                <a:cubicBezTo>
                  <a:pt x="43" y="47"/>
                  <a:pt x="44" y="43"/>
                  <a:pt x="45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2"/>
          <p:cNvSpPr>
            <a:spLocks/>
          </p:cNvSpPr>
          <p:nvPr/>
        </p:nvSpPr>
        <p:spPr bwMode="auto">
          <a:xfrm>
            <a:off x="1276350" y="1428751"/>
            <a:ext cx="334963" cy="4579938"/>
          </a:xfrm>
          <a:custGeom>
            <a:avLst/>
            <a:gdLst>
              <a:gd name="T0" fmla="*/ 73 w 73"/>
              <a:gd name="T1" fmla="*/ 17 h 1001"/>
              <a:gd name="T2" fmla="*/ 73 w 73"/>
              <a:gd name="T3" fmla="*/ 984 h 1001"/>
              <a:gd name="T4" fmla="*/ 56 w 73"/>
              <a:gd name="T5" fmla="*/ 1001 h 1001"/>
              <a:gd name="T6" fmla="*/ 17 w 73"/>
              <a:gd name="T7" fmla="*/ 1001 h 1001"/>
              <a:gd name="T8" fmla="*/ 0 w 73"/>
              <a:gd name="T9" fmla="*/ 984 h 1001"/>
              <a:gd name="T10" fmla="*/ 0 w 73"/>
              <a:gd name="T11" fmla="*/ 17 h 1001"/>
              <a:gd name="T12" fmla="*/ 17 w 73"/>
              <a:gd name="T13" fmla="*/ 0 h 1001"/>
              <a:gd name="T14" fmla="*/ 56 w 73"/>
              <a:gd name="T15" fmla="*/ 0 h 1001"/>
              <a:gd name="T16" fmla="*/ 73 w 73"/>
              <a:gd name="T17" fmla="*/ 17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1001">
                <a:moveTo>
                  <a:pt x="73" y="17"/>
                </a:moveTo>
                <a:cubicBezTo>
                  <a:pt x="73" y="984"/>
                  <a:pt x="73" y="984"/>
                  <a:pt x="73" y="984"/>
                </a:cubicBezTo>
                <a:cubicBezTo>
                  <a:pt x="73" y="994"/>
                  <a:pt x="65" y="1001"/>
                  <a:pt x="56" y="1001"/>
                </a:cubicBezTo>
                <a:cubicBezTo>
                  <a:pt x="17" y="1001"/>
                  <a:pt x="17" y="1001"/>
                  <a:pt x="17" y="1001"/>
                </a:cubicBezTo>
                <a:cubicBezTo>
                  <a:pt x="8" y="1001"/>
                  <a:pt x="0" y="994"/>
                  <a:pt x="0" y="98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"/>
                  <a:pt x="8" y="0"/>
                  <a:pt x="17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5" y="0"/>
                  <a:pt x="73" y="7"/>
                  <a:pt x="73" y="1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AutoShape 24"/>
          <p:cNvSpPr>
            <a:spLocks noChangeAspect="1" noChangeArrowheads="1" noTextEdit="1"/>
          </p:cNvSpPr>
          <p:nvPr/>
        </p:nvSpPr>
        <p:spPr bwMode="auto">
          <a:xfrm>
            <a:off x="4303574" y="1095656"/>
            <a:ext cx="15113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6"/>
          <p:cNvSpPr>
            <a:spLocks/>
          </p:cNvSpPr>
          <p:nvPr/>
        </p:nvSpPr>
        <p:spPr bwMode="auto">
          <a:xfrm>
            <a:off x="4073387" y="2617983"/>
            <a:ext cx="1566863" cy="3527425"/>
          </a:xfrm>
          <a:custGeom>
            <a:avLst/>
            <a:gdLst>
              <a:gd name="T0" fmla="*/ 349 w 395"/>
              <a:gd name="T1" fmla="*/ 0 h 889"/>
              <a:gd name="T2" fmla="*/ 377 w 395"/>
              <a:gd name="T3" fmla="*/ 193 h 889"/>
              <a:gd name="T4" fmla="*/ 300 w 395"/>
              <a:gd name="T5" fmla="*/ 299 h 889"/>
              <a:gd name="T6" fmla="*/ 272 w 395"/>
              <a:gd name="T7" fmla="*/ 327 h 889"/>
              <a:gd name="T8" fmla="*/ 249 w 395"/>
              <a:gd name="T9" fmla="*/ 509 h 889"/>
              <a:gd name="T10" fmla="*/ 272 w 395"/>
              <a:gd name="T11" fmla="*/ 691 h 889"/>
              <a:gd name="T12" fmla="*/ 272 w 395"/>
              <a:gd name="T13" fmla="*/ 889 h 889"/>
              <a:gd name="T14" fmla="*/ 229 w 395"/>
              <a:gd name="T15" fmla="*/ 889 h 889"/>
              <a:gd name="T16" fmla="*/ 210 w 395"/>
              <a:gd name="T17" fmla="*/ 685 h 889"/>
              <a:gd name="T18" fmla="*/ 163 w 395"/>
              <a:gd name="T19" fmla="*/ 509 h 889"/>
              <a:gd name="T20" fmla="*/ 121 w 395"/>
              <a:gd name="T21" fmla="*/ 889 h 889"/>
              <a:gd name="T22" fmla="*/ 77 w 395"/>
              <a:gd name="T23" fmla="*/ 889 h 889"/>
              <a:gd name="T24" fmla="*/ 73 w 395"/>
              <a:gd name="T25" fmla="*/ 595 h 889"/>
              <a:gd name="T26" fmla="*/ 77 w 395"/>
              <a:gd name="T27" fmla="*/ 379 h 889"/>
              <a:gd name="T28" fmla="*/ 43 w 395"/>
              <a:gd name="T29" fmla="*/ 420 h 889"/>
              <a:gd name="T30" fmla="*/ 53 w 395"/>
              <a:gd name="T31" fmla="*/ 530 h 889"/>
              <a:gd name="T32" fmla="*/ 16 w 395"/>
              <a:gd name="T33" fmla="*/ 529 h 889"/>
              <a:gd name="T34" fmla="*/ 0 w 395"/>
              <a:gd name="T35" fmla="*/ 401 h 889"/>
              <a:gd name="T36" fmla="*/ 43 w 395"/>
              <a:gd name="T37" fmla="*/ 299 h 889"/>
              <a:gd name="T38" fmla="*/ 139 w 395"/>
              <a:gd name="T39" fmla="*/ 261 h 889"/>
              <a:gd name="T40" fmla="*/ 139 w 395"/>
              <a:gd name="T41" fmla="*/ 261 h 889"/>
              <a:gd name="T42" fmla="*/ 191 w 395"/>
              <a:gd name="T43" fmla="*/ 299 h 889"/>
              <a:gd name="T44" fmla="*/ 155 w 395"/>
              <a:gd name="T45" fmla="*/ 391 h 889"/>
              <a:gd name="T46" fmla="*/ 191 w 395"/>
              <a:gd name="T47" fmla="*/ 428 h 889"/>
              <a:gd name="T48" fmla="*/ 220 w 395"/>
              <a:gd name="T49" fmla="*/ 395 h 889"/>
              <a:gd name="T50" fmla="*/ 191 w 395"/>
              <a:gd name="T51" fmla="*/ 299 h 889"/>
              <a:gd name="T52" fmla="*/ 220 w 395"/>
              <a:gd name="T53" fmla="*/ 261 h 889"/>
              <a:gd name="T54" fmla="*/ 220 w 395"/>
              <a:gd name="T55" fmla="*/ 261 h 889"/>
              <a:gd name="T56" fmla="*/ 300 w 395"/>
              <a:gd name="T57" fmla="*/ 217 h 889"/>
              <a:gd name="T58" fmla="*/ 330 w 395"/>
              <a:gd name="T59" fmla="*/ 163 h 889"/>
              <a:gd name="T60" fmla="*/ 306 w 395"/>
              <a:gd name="T61" fmla="*/ 6 h 889"/>
              <a:gd name="T62" fmla="*/ 349 w 395"/>
              <a:gd name="T63" fmla="*/ 0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95" h="889">
                <a:moveTo>
                  <a:pt x="349" y="0"/>
                </a:moveTo>
                <a:cubicBezTo>
                  <a:pt x="349" y="0"/>
                  <a:pt x="395" y="152"/>
                  <a:pt x="377" y="193"/>
                </a:cubicBezTo>
                <a:cubicBezTo>
                  <a:pt x="358" y="234"/>
                  <a:pt x="300" y="299"/>
                  <a:pt x="300" y="299"/>
                </a:cubicBezTo>
                <a:cubicBezTo>
                  <a:pt x="272" y="327"/>
                  <a:pt x="272" y="327"/>
                  <a:pt x="272" y="327"/>
                </a:cubicBezTo>
                <a:cubicBezTo>
                  <a:pt x="249" y="509"/>
                  <a:pt x="249" y="509"/>
                  <a:pt x="249" y="509"/>
                </a:cubicBezTo>
                <a:cubicBezTo>
                  <a:pt x="272" y="691"/>
                  <a:pt x="272" y="691"/>
                  <a:pt x="272" y="691"/>
                </a:cubicBezTo>
                <a:cubicBezTo>
                  <a:pt x="272" y="889"/>
                  <a:pt x="272" y="889"/>
                  <a:pt x="272" y="889"/>
                </a:cubicBezTo>
                <a:cubicBezTo>
                  <a:pt x="229" y="889"/>
                  <a:pt x="229" y="889"/>
                  <a:pt x="229" y="889"/>
                </a:cubicBezTo>
                <a:cubicBezTo>
                  <a:pt x="210" y="685"/>
                  <a:pt x="210" y="685"/>
                  <a:pt x="210" y="685"/>
                </a:cubicBezTo>
                <a:cubicBezTo>
                  <a:pt x="163" y="509"/>
                  <a:pt x="163" y="509"/>
                  <a:pt x="163" y="509"/>
                </a:cubicBezTo>
                <a:cubicBezTo>
                  <a:pt x="121" y="889"/>
                  <a:pt x="121" y="889"/>
                  <a:pt x="121" y="889"/>
                </a:cubicBezTo>
                <a:cubicBezTo>
                  <a:pt x="77" y="889"/>
                  <a:pt x="77" y="889"/>
                  <a:pt x="77" y="889"/>
                </a:cubicBezTo>
                <a:cubicBezTo>
                  <a:pt x="73" y="595"/>
                  <a:pt x="73" y="595"/>
                  <a:pt x="73" y="595"/>
                </a:cubicBezTo>
                <a:cubicBezTo>
                  <a:pt x="77" y="379"/>
                  <a:pt x="77" y="379"/>
                  <a:pt x="77" y="379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3" y="530"/>
                  <a:pt x="53" y="530"/>
                  <a:pt x="53" y="530"/>
                </a:cubicBezTo>
                <a:cubicBezTo>
                  <a:pt x="16" y="529"/>
                  <a:pt x="16" y="529"/>
                  <a:pt x="16" y="529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01"/>
                  <a:pt x="16" y="354"/>
                  <a:pt x="43" y="299"/>
                </a:cubicBezTo>
                <a:cubicBezTo>
                  <a:pt x="62" y="262"/>
                  <a:pt x="110" y="259"/>
                  <a:pt x="139" y="261"/>
                </a:cubicBezTo>
                <a:cubicBezTo>
                  <a:pt x="139" y="261"/>
                  <a:pt x="139" y="261"/>
                  <a:pt x="139" y="261"/>
                </a:cubicBezTo>
                <a:cubicBezTo>
                  <a:pt x="191" y="299"/>
                  <a:pt x="191" y="299"/>
                  <a:pt x="191" y="299"/>
                </a:cubicBezTo>
                <a:cubicBezTo>
                  <a:pt x="155" y="391"/>
                  <a:pt x="155" y="391"/>
                  <a:pt x="155" y="391"/>
                </a:cubicBezTo>
                <a:cubicBezTo>
                  <a:pt x="191" y="428"/>
                  <a:pt x="191" y="428"/>
                  <a:pt x="191" y="428"/>
                </a:cubicBezTo>
                <a:cubicBezTo>
                  <a:pt x="220" y="395"/>
                  <a:pt x="220" y="395"/>
                  <a:pt x="220" y="395"/>
                </a:cubicBezTo>
                <a:cubicBezTo>
                  <a:pt x="191" y="299"/>
                  <a:pt x="191" y="299"/>
                  <a:pt x="191" y="299"/>
                </a:cubicBezTo>
                <a:cubicBezTo>
                  <a:pt x="220" y="261"/>
                  <a:pt x="220" y="261"/>
                  <a:pt x="220" y="261"/>
                </a:cubicBezTo>
                <a:cubicBezTo>
                  <a:pt x="220" y="261"/>
                  <a:pt x="220" y="261"/>
                  <a:pt x="220" y="261"/>
                </a:cubicBezTo>
                <a:cubicBezTo>
                  <a:pt x="250" y="256"/>
                  <a:pt x="284" y="244"/>
                  <a:pt x="300" y="217"/>
                </a:cubicBezTo>
                <a:cubicBezTo>
                  <a:pt x="330" y="163"/>
                  <a:pt x="330" y="163"/>
                  <a:pt x="330" y="163"/>
                </a:cubicBezTo>
                <a:cubicBezTo>
                  <a:pt x="306" y="6"/>
                  <a:pt x="306" y="6"/>
                  <a:pt x="306" y="6"/>
                </a:cubicBezTo>
                <a:lnTo>
                  <a:pt x="34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27"/>
          <p:cNvSpPr>
            <a:spLocks noChangeArrowheads="1"/>
          </p:cNvSpPr>
          <p:nvPr/>
        </p:nvSpPr>
        <p:spPr bwMode="auto">
          <a:xfrm>
            <a:off x="4406762" y="2935483"/>
            <a:ext cx="682625" cy="68262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8"/>
          <p:cNvSpPr>
            <a:spLocks/>
          </p:cNvSpPr>
          <p:nvPr/>
        </p:nvSpPr>
        <p:spPr bwMode="auto">
          <a:xfrm>
            <a:off x="4687750" y="3803846"/>
            <a:ext cx="258763" cy="512763"/>
          </a:xfrm>
          <a:custGeom>
            <a:avLst/>
            <a:gdLst>
              <a:gd name="T0" fmla="*/ 90 w 163"/>
              <a:gd name="T1" fmla="*/ 0 h 323"/>
              <a:gd name="T2" fmla="*/ 163 w 163"/>
              <a:gd name="T3" fmla="*/ 240 h 323"/>
              <a:gd name="T4" fmla="*/ 90 w 163"/>
              <a:gd name="T5" fmla="*/ 323 h 323"/>
              <a:gd name="T6" fmla="*/ 0 w 163"/>
              <a:gd name="T7" fmla="*/ 230 h 323"/>
              <a:gd name="T8" fmla="*/ 90 w 163"/>
              <a:gd name="T9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323">
                <a:moveTo>
                  <a:pt x="90" y="0"/>
                </a:moveTo>
                <a:lnTo>
                  <a:pt x="163" y="240"/>
                </a:lnTo>
                <a:lnTo>
                  <a:pt x="90" y="323"/>
                </a:lnTo>
                <a:lnTo>
                  <a:pt x="0" y="230"/>
                </a:lnTo>
                <a:lnTo>
                  <a:pt x="9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9"/>
          <p:cNvSpPr>
            <a:spLocks/>
          </p:cNvSpPr>
          <p:nvPr/>
        </p:nvSpPr>
        <p:spPr bwMode="auto">
          <a:xfrm>
            <a:off x="5240200" y="2173483"/>
            <a:ext cx="34925" cy="26988"/>
          </a:xfrm>
          <a:custGeom>
            <a:avLst/>
            <a:gdLst>
              <a:gd name="T0" fmla="*/ 9 w 9"/>
              <a:gd name="T1" fmla="*/ 3 h 7"/>
              <a:gd name="T2" fmla="*/ 6 w 9"/>
              <a:gd name="T3" fmla="*/ 7 h 7"/>
              <a:gd name="T4" fmla="*/ 0 w 9"/>
              <a:gd name="T5" fmla="*/ 7 h 7"/>
              <a:gd name="T6" fmla="*/ 0 w 9"/>
              <a:gd name="T7" fmla="*/ 1 h 7"/>
              <a:gd name="T8" fmla="*/ 5 w 9"/>
              <a:gd name="T9" fmla="*/ 0 h 7"/>
              <a:gd name="T10" fmla="*/ 9 w 9"/>
              <a:gd name="T11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7">
                <a:moveTo>
                  <a:pt x="9" y="3"/>
                </a:moveTo>
                <a:cubicBezTo>
                  <a:pt x="9" y="5"/>
                  <a:pt x="8" y="6"/>
                  <a:pt x="6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"/>
                  <a:pt x="0" y="1"/>
                  <a:pt x="0" y="1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9" y="1"/>
                  <a:pt x="9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0"/>
          <p:cNvSpPr>
            <a:spLocks/>
          </p:cNvSpPr>
          <p:nvPr/>
        </p:nvSpPr>
        <p:spPr bwMode="auto">
          <a:xfrm>
            <a:off x="5240200" y="2232221"/>
            <a:ext cx="34925" cy="31750"/>
          </a:xfrm>
          <a:custGeom>
            <a:avLst/>
            <a:gdLst>
              <a:gd name="T0" fmla="*/ 6 w 9"/>
              <a:gd name="T1" fmla="*/ 7 h 8"/>
              <a:gd name="T2" fmla="*/ 0 w 9"/>
              <a:gd name="T3" fmla="*/ 8 h 8"/>
              <a:gd name="T4" fmla="*/ 0 w 9"/>
              <a:gd name="T5" fmla="*/ 1 h 8"/>
              <a:gd name="T6" fmla="*/ 5 w 9"/>
              <a:gd name="T7" fmla="*/ 1 h 8"/>
              <a:gd name="T8" fmla="*/ 9 w 9"/>
              <a:gd name="T9" fmla="*/ 3 h 8"/>
              <a:gd name="T10" fmla="*/ 6 w 9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6" y="7"/>
                </a:moveTo>
                <a:cubicBezTo>
                  <a:pt x="0" y="8"/>
                  <a:pt x="0" y="8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5" y="1"/>
                  <a:pt x="5" y="1"/>
                  <a:pt x="5" y="1"/>
                </a:cubicBezTo>
                <a:cubicBezTo>
                  <a:pt x="7" y="0"/>
                  <a:pt x="9" y="2"/>
                  <a:pt x="9" y="3"/>
                </a:cubicBezTo>
                <a:cubicBezTo>
                  <a:pt x="9" y="5"/>
                  <a:pt x="8" y="7"/>
                  <a:pt x="6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1"/>
          <p:cNvSpPr>
            <a:spLocks/>
          </p:cNvSpPr>
          <p:nvPr/>
        </p:nvSpPr>
        <p:spPr bwMode="auto">
          <a:xfrm>
            <a:off x="4854437" y="2263971"/>
            <a:ext cx="385763" cy="107950"/>
          </a:xfrm>
          <a:custGeom>
            <a:avLst/>
            <a:gdLst>
              <a:gd name="T0" fmla="*/ 97 w 97"/>
              <a:gd name="T1" fmla="*/ 0 h 27"/>
              <a:gd name="T2" fmla="*/ 97 w 97"/>
              <a:gd name="T3" fmla="*/ 11 h 27"/>
              <a:gd name="T4" fmla="*/ 78 w 97"/>
              <a:gd name="T5" fmla="*/ 27 h 27"/>
              <a:gd name="T6" fmla="*/ 16 w 97"/>
              <a:gd name="T7" fmla="*/ 27 h 27"/>
              <a:gd name="T8" fmla="*/ 0 w 97"/>
              <a:gd name="T9" fmla="*/ 14 h 27"/>
              <a:gd name="T10" fmla="*/ 97 w 97"/>
              <a:gd name="T1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" h="27">
                <a:moveTo>
                  <a:pt x="97" y="0"/>
                </a:move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7" y="27"/>
                  <a:pt x="78" y="27"/>
                </a:cubicBezTo>
                <a:cubicBezTo>
                  <a:pt x="58" y="27"/>
                  <a:pt x="16" y="27"/>
                  <a:pt x="16" y="27"/>
                </a:cubicBezTo>
                <a:cubicBezTo>
                  <a:pt x="16" y="27"/>
                  <a:pt x="1" y="24"/>
                  <a:pt x="0" y="14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32"/>
          <p:cNvSpPr>
            <a:spLocks/>
          </p:cNvSpPr>
          <p:nvPr/>
        </p:nvSpPr>
        <p:spPr bwMode="auto">
          <a:xfrm>
            <a:off x="4854437" y="2200471"/>
            <a:ext cx="385763" cy="95250"/>
          </a:xfrm>
          <a:custGeom>
            <a:avLst/>
            <a:gdLst>
              <a:gd name="T0" fmla="*/ 97 w 97"/>
              <a:gd name="T1" fmla="*/ 0 h 24"/>
              <a:gd name="T2" fmla="*/ 97 w 97"/>
              <a:gd name="T3" fmla="*/ 9 h 24"/>
              <a:gd name="T4" fmla="*/ 0 w 97"/>
              <a:gd name="T5" fmla="*/ 24 h 24"/>
              <a:gd name="T6" fmla="*/ 0 w 97"/>
              <a:gd name="T7" fmla="*/ 15 h 24"/>
              <a:gd name="T8" fmla="*/ 97 w 97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24">
                <a:moveTo>
                  <a:pt x="97" y="0"/>
                </a:moveTo>
                <a:cubicBezTo>
                  <a:pt x="97" y="9"/>
                  <a:pt x="97" y="9"/>
                  <a:pt x="97" y="9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18"/>
                  <a:pt x="0" y="15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33"/>
          <p:cNvSpPr>
            <a:spLocks/>
          </p:cNvSpPr>
          <p:nvPr/>
        </p:nvSpPr>
        <p:spPr bwMode="auto">
          <a:xfrm>
            <a:off x="4854437" y="2157608"/>
            <a:ext cx="385763" cy="79375"/>
          </a:xfrm>
          <a:custGeom>
            <a:avLst/>
            <a:gdLst>
              <a:gd name="T0" fmla="*/ 97 w 97"/>
              <a:gd name="T1" fmla="*/ 0 h 20"/>
              <a:gd name="T2" fmla="*/ 97 w 97"/>
              <a:gd name="T3" fmla="*/ 5 h 20"/>
              <a:gd name="T4" fmla="*/ 0 w 97"/>
              <a:gd name="T5" fmla="*/ 20 h 20"/>
              <a:gd name="T6" fmla="*/ 0 w 97"/>
              <a:gd name="T7" fmla="*/ 0 h 20"/>
              <a:gd name="T8" fmla="*/ 97 w 97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20">
                <a:moveTo>
                  <a:pt x="97" y="0"/>
                </a:moveTo>
                <a:cubicBezTo>
                  <a:pt x="97" y="5"/>
                  <a:pt x="97" y="5"/>
                  <a:pt x="97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0"/>
                  <a:pt x="0" y="0"/>
                  <a:pt x="0" y="0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4"/>
          <p:cNvSpPr>
            <a:spLocks/>
          </p:cNvSpPr>
          <p:nvPr/>
        </p:nvSpPr>
        <p:spPr bwMode="auto">
          <a:xfrm>
            <a:off x="4819512" y="2236983"/>
            <a:ext cx="34925" cy="26988"/>
          </a:xfrm>
          <a:custGeom>
            <a:avLst/>
            <a:gdLst>
              <a:gd name="T0" fmla="*/ 9 w 9"/>
              <a:gd name="T1" fmla="*/ 0 h 7"/>
              <a:gd name="T2" fmla="*/ 9 w 9"/>
              <a:gd name="T3" fmla="*/ 6 h 7"/>
              <a:gd name="T4" fmla="*/ 4 w 9"/>
              <a:gd name="T5" fmla="*/ 7 h 7"/>
              <a:gd name="T6" fmla="*/ 0 w 9"/>
              <a:gd name="T7" fmla="*/ 4 h 7"/>
              <a:gd name="T8" fmla="*/ 0 w 9"/>
              <a:gd name="T9" fmla="*/ 4 h 7"/>
              <a:gd name="T10" fmla="*/ 3 w 9"/>
              <a:gd name="T11" fmla="*/ 1 h 7"/>
              <a:gd name="T12" fmla="*/ 9 w 9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9" y="0"/>
                </a:moveTo>
                <a:cubicBezTo>
                  <a:pt x="9" y="2"/>
                  <a:pt x="9" y="4"/>
                  <a:pt x="9" y="6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6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1"/>
                  <a:pt x="3" y="1"/>
                </a:cubicBez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35"/>
          <p:cNvSpPr>
            <a:spLocks/>
          </p:cNvSpPr>
          <p:nvPr/>
        </p:nvSpPr>
        <p:spPr bwMode="auto">
          <a:xfrm>
            <a:off x="4819512" y="2295721"/>
            <a:ext cx="34925" cy="28575"/>
          </a:xfrm>
          <a:custGeom>
            <a:avLst/>
            <a:gdLst>
              <a:gd name="T0" fmla="*/ 9 w 9"/>
              <a:gd name="T1" fmla="*/ 5 h 7"/>
              <a:gd name="T2" fmla="*/ 9 w 9"/>
              <a:gd name="T3" fmla="*/ 6 h 7"/>
              <a:gd name="T4" fmla="*/ 4 w 9"/>
              <a:gd name="T5" fmla="*/ 7 h 7"/>
              <a:gd name="T6" fmla="*/ 0 w 9"/>
              <a:gd name="T7" fmla="*/ 5 h 7"/>
              <a:gd name="T8" fmla="*/ 0 w 9"/>
              <a:gd name="T9" fmla="*/ 4 h 7"/>
              <a:gd name="T10" fmla="*/ 3 w 9"/>
              <a:gd name="T11" fmla="*/ 1 h 7"/>
              <a:gd name="T12" fmla="*/ 9 w 9"/>
              <a:gd name="T13" fmla="*/ 0 h 7"/>
              <a:gd name="T14" fmla="*/ 9 w 9"/>
              <a:gd name="T15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7">
                <a:moveTo>
                  <a:pt x="9" y="5"/>
                </a:moveTo>
                <a:cubicBezTo>
                  <a:pt x="9" y="6"/>
                  <a:pt x="9" y="6"/>
                  <a:pt x="9" y="6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6"/>
                  <a:pt x="0" y="5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1" y="1"/>
                  <a:pt x="3" y="1"/>
                </a:cubicBezTo>
                <a:cubicBezTo>
                  <a:pt x="9" y="0"/>
                  <a:pt x="9" y="0"/>
                  <a:pt x="9" y="0"/>
                </a:cubicBezTo>
                <a:cubicBezTo>
                  <a:pt x="9" y="2"/>
                  <a:pt x="9" y="4"/>
                  <a:pt x="9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6"/>
          <p:cNvSpPr>
            <a:spLocks noEditPoints="1"/>
          </p:cNvSpPr>
          <p:nvPr/>
        </p:nvSpPr>
        <p:spPr bwMode="auto">
          <a:xfrm>
            <a:off x="4687750" y="1260671"/>
            <a:ext cx="722313" cy="841375"/>
          </a:xfrm>
          <a:custGeom>
            <a:avLst/>
            <a:gdLst>
              <a:gd name="T0" fmla="*/ 43 w 182"/>
              <a:gd name="T1" fmla="*/ 197 h 212"/>
              <a:gd name="T2" fmla="*/ 0 w 182"/>
              <a:gd name="T3" fmla="*/ 112 h 212"/>
              <a:gd name="T4" fmla="*/ 160 w 182"/>
              <a:gd name="T5" fmla="*/ 54 h 212"/>
              <a:gd name="T6" fmla="*/ 182 w 182"/>
              <a:gd name="T7" fmla="*/ 112 h 212"/>
              <a:gd name="T8" fmla="*/ 139 w 182"/>
              <a:gd name="T9" fmla="*/ 197 h 212"/>
              <a:gd name="T10" fmla="*/ 139 w 182"/>
              <a:gd name="T11" fmla="*/ 212 h 212"/>
              <a:gd name="T12" fmla="*/ 43 w 182"/>
              <a:gd name="T13" fmla="*/ 212 h 212"/>
              <a:gd name="T14" fmla="*/ 43 w 182"/>
              <a:gd name="T15" fmla="*/ 197 h 212"/>
              <a:gd name="T16" fmla="*/ 63 w 182"/>
              <a:gd name="T17" fmla="*/ 84 h 212"/>
              <a:gd name="T18" fmla="*/ 75 w 182"/>
              <a:gd name="T19" fmla="*/ 56 h 212"/>
              <a:gd name="T20" fmla="*/ 45 w 182"/>
              <a:gd name="T21" fmla="*/ 52 h 212"/>
              <a:gd name="T22" fmla="*/ 33 w 182"/>
              <a:gd name="T23" fmla="*/ 80 h 212"/>
              <a:gd name="T24" fmla="*/ 63 w 182"/>
              <a:gd name="T25" fmla="*/ 84 h 212"/>
              <a:gd name="T26" fmla="*/ 34 w 182"/>
              <a:gd name="T27" fmla="*/ 119 h 212"/>
              <a:gd name="T28" fmla="*/ 36 w 182"/>
              <a:gd name="T29" fmla="*/ 101 h 212"/>
              <a:gd name="T30" fmla="*/ 18 w 182"/>
              <a:gd name="T31" fmla="*/ 104 h 212"/>
              <a:gd name="T32" fmla="*/ 16 w 182"/>
              <a:gd name="T33" fmla="*/ 123 h 212"/>
              <a:gd name="T34" fmla="*/ 34 w 182"/>
              <a:gd name="T35" fmla="*/ 119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2" h="212">
                <a:moveTo>
                  <a:pt x="43" y="197"/>
                </a:moveTo>
                <a:cubicBezTo>
                  <a:pt x="43" y="197"/>
                  <a:pt x="0" y="158"/>
                  <a:pt x="0" y="112"/>
                </a:cubicBezTo>
                <a:cubicBezTo>
                  <a:pt x="0" y="28"/>
                  <a:pt x="106" y="0"/>
                  <a:pt x="160" y="54"/>
                </a:cubicBezTo>
                <a:cubicBezTo>
                  <a:pt x="174" y="67"/>
                  <a:pt x="182" y="92"/>
                  <a:pt x="182" y="112"/>
                </a:cubicBezTo>
                <a:cubicBezTo>
                  <a:pt x="182" y="158"/>
                  <a:pt x="139" y="197"/>
                  <a:pt x="139" y="197"/>
                </a:cubicBezTo>
                <a:cubicBezTo>
                  <a:pt x="139" y="212"/>
                  <a:pt x="139" y="212"/>
                  <a:pt x="139" y="212"/>
                </a:cubicBezTo>
                <a:cubicBezTo>
                  <a:pt x="43" y="212"/>
                  <a:pt x="43" y="212"/>
                  <a:pt x="43" y="212"/>
                </a:cubicBezTo>
                <a:lnTo>
                  <a:pt x="43" y="197"/>
                </a:lnTo>
                <a:close/>
                <a:moveTo>
                  <a:pt x="63" y="84"/>
                </a:moveTo>
                <a:cubicBezTo>
                  <a:pt x="75" y="77"/>
                  <a:pt x="80" y="65"/>
                  <a:pt x="75" y="56"/>
                </a:cubicBezTo>
                <a:cubicBezTo>
                  <a:pt x="70" y="47"/>
                  <a:pt x="56" y="45"/>
                  <a:pt x="45" y="52"/>
                </a:cubicBezTo>
                <a:cubicBezTo>
                  <a:pt x="33" y="59"/>
                  <a:pt x="28" y="71"/>
                  <a:pt x="33" y="80"/>
                </a:cubicBezTo>
                <a:cubicBezTo>
                  <a:pt x="38" y="89"/>
                  <a:pt x="51" y="91"/>
                  <a:pt x="63" y="84"/>
                </a:cubicBezTo>
                <a:close/>
                <a:moveTo>
                  <a:pt x="34" y="119"/>
                </a:moveTo>
                <a:cubicBezTo>
                  <a:pt x="40" y="114"/>
                  <a:pt x="40" y="105"/>
                  <a:pt x="36" y="101"/>
                </a:cubicBezTo>
                <a:cubicBezTo>
                  <a:pt x="31" y="97"/>
                  <a:pt x="23" y="98"/>
                  <a:pt x="18" y="104"/>
                </a:cubicBezTo>
                <a:cubicBezTo>
                  <a:pt x="12" y="110"/>
                  <a:pt x="11" y="118"/>
                  <a:pt x="16" y="123"/>
                </a:cubicBezTo>
                <a:cubicBezTo>
                  <a:pt x="20" y="127"/>
                  <a:pt x="29" y="125"/>
                  <a:pt x="34" y="11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7"/>
          <p:cNvSpPr>
            <a:spLocks/>
          </p:cNvSpPr>
          <p:nvPr/>
        </p:nvSpPr>
        <p:spPr bwMode="auto">
          <a:xfrm>
            <a:off x="5187812" y="2359221"/>
            <a:ext cx="15875" cy="417513"/>
          </a:xfrm>
          <a:custGeom>
            <a:avLst/>
            <a:gdLst>
              <a:gd name="T0" fmla="*/ 4 w 4"/>
              <a:gd name="T1" fmla="*/ 104 h 105"/>
              <a:gd name="T2" fmla="*/ 2 w 4"/>
              <a:gd name="T3" fmla="*/ 105 h 105"/>
              <a:gd name="T4" fmla="*/ 2 w 4"/>
              <a:gd name="T5" fmla="*/ 105 h 105"/>
              <a:gd name="T6" fmla="*/ 0 w 4"/>
              <a:gd name="T7" fmla="*/ 104 h 105"/>
              <a:gd name="T8" fmla="*/ 0 w 4"/>
              <a:gd name="T9" fmla="*/ 1 h 105"/>
              <a:gd name="T10" fmla="*/ 2 w 4"/>
              <a:gd name="T11" fmla="*/ 0 h 105"/>
              <a:gd name="T12" fmla="*/ 2 w 4"/>
              <a:gd name="T13" fmla="*/ 0 h 105"/>
              <a:gd name="T14" fmla="*/ 4 w 4"/>
              <a:gd name="T15" fmla="*/ 1 h 105"/>
              <a:gd name="T16" fmla="*/ 4 w 4"/>
              <a:gd name="T17" fmla="*/ 10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105">
                <a:moveTo>
                  <a:pt x="4" y="104"/>
                </a:moveTo>
                <a:cubicBezTo>
                  <a:pt x="4" y="104"/>
                  <a:pt x="3" y="105"/>
                  <a:pt x="2" y="105"/>
                </a:cubicBezTo>
                <a:cubicBezTo>
                  <a:pt x="2" y="105"/>
                  <a:pt x="2" y="105"/>
                  <a:pt x="2" y="105"/>
                </a:cubicBezTo>
                <a:cubicBezTo>
                  <a:pt x="1" y="105"/>
                  <a:pt x="0" y="104"/>
                  <a:pt x="0" y="104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0"/>
                  <a:pt x="4" y="1"/>
                </a:cubicBezTo>
                <a:lnTo>
                  <a:pt x="4" y="1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8"/>
          <p:cNvSpPr>
            <a:spLocks/>
          </p:cNvSpPr>
          <p:nvPr/>
        </p:nvSpPr>
        <p:spPr bwMode="auto">
          <a:xfrm>
            <a:off x="5132250" y="2748158"/>
            <a:ext cx="107950" cy="84138"/>
          </a:xfrm>
          <a:custGeom>
            <a:avLst/>
            <a:gdLst>
              <a:gd name="T0" fmla="*/ 27 w 27"/>
              <a:gd name="T1" fmla="*/ 14 h 21"/>
              <a:gd name="T2" fmla="*/ 14 w 27"/>
              <a:gd name="T3" fmla="*/ 21 h 21"/>
              <a:gd name="T4" fmla="*/ 14 w 27"/>
              <a:gd name="T5" fmla="*/ 21 h 21"/>
              <a:gd name="T6" fmla="*/ 0 w 27"/>
              <a:gd name="T7" fmla="*/ 14 h 21"/>
              <a:gd name="T8" fmla="*/ 0 w 27"/>
              <a:gd name="T9" fmla="*/ 7 h 21"/>
              <a:gd name="T10" fmla="*/ 14 w 27"/>
              <a:gd name="T11" fmla="*/ 0 h 21"/>
              <a:gd name="T12" fmla="*/ 14 w 27"/>
              <a:gd name="T13" fmla="*/ 0 h 21"/>
              <a:gd name="T14" fmla="*/ 27 w 27"/>
              <a:gd name="T15" fmla="*/ 7 h 21"/>
              <a:gd name="T16" fmla="*/ 27 w 27"/>
              <a:gd name="T17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21">
                <a:moveTo>
                  <a:pt x="27" y="14"/>
                </a:moveTo>
                <a:cubicBezTo>
                  <a:pt x="27" y="18"/>
                  <a:pt x="21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6" y="21"/>
                  <a:pt x="0" y="18"/>
                  <a:pt x="0" y="1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21" y="0"/>
                  <a:pt x="27" y="3"/>
                  <a:pt x="27" y="7"/>
                </a:cubicBezTo>
                <a:lnTo>
                  <a:pt x="27" y="1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>
            <a:off x="1703512" y="1428751"/>
            <a:ext cx="2736304" cy="1002506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6238" y="1359467"/>
            <a:ext cx="2444708" cy="1444877"/>
          </a:xfrm>
          <a:prstGeom prst="rect">
            <a:avLst/>
          </a:prstGeom>
        </p:spPr>
      </p:pic>
      <p:grpSp>
        <p:nvGrpSpPr>
          <p:cNvPr id="106" name="Group 482"/>
          <p:cNvGrpSpPr>
            <a:grpSpLocks/>
          </p:cNvGrpSpPr>
          <p:nvPr/>
        </p:nvGrpSpPr>
        <p:grpSpPr bwMode="auto">
          <a:xfrm>
            <a:off x="6392401" y="2713476"/>
            <a:ext cx="5037948" cy="2674004"/>
            <a:chOff x="393" y="577"/>
            <a:chExt cx="4972" cy="2639"/>
          </a:xfrm>
        </p:grpSpPr>
        <p:sp>
          <p:nvSpPr>
            <p:cNvPr id="155" name="Freeform 284"/>
            <p:cNvSpPr>
              <a:spLocks/>
            </p:cNvSpPr>
            <p:nvPr/>
          </p:nvSpPr>
          <p:spPr bwMode="auto">
            <a:xfrm>
              <a:off x="1629" y="2958"/>
              <a:ext cx="14" cy="17"/>
            </a:xfrm>
            <a:custGeom>
              <a:avLst/>
              <a:gdLst>
                <a:gd name="T0" fmla="*/ 3 w 6"/>
                <a:gd name="T1" fmla="*/ 0 h 7"/>
                <a:gd name="T2" fmla="*/ 0 w 6"/>
                <a:gd name="T3" fmla="*/ 3 h 7"/>
                <a:gd name="T4" fmla="*/ 3 w 6"/>
                <a:gd name="T5" fmla="*/ 7 h 7"/>
                <a:gd name="T6" fmla="*/ 6 w 6"/>
                <a:gd name="T7" fmla="*/ 7 h 7"/>
                <a:gd name="T8" fmla="*/ 6 w 6"/>
                <a:gd name="T9" fmla="*/ 2 h 7"/>
                <a:gd name="T10" fmla="*/ 3 w 6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4" y="7"/>
                    <a:pt x="5" y="7"/>
                    <a:pt x="6" y="7"/>
                  </a:cubicBezTo>
                  <a:cubicBezTo>
                    <a:pt x="6" y="5"/>
                    <a:pt x="6" y="3"/>
                    <a:pt x="6" y="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85"/>
            <p:cNvSpPr>
              <a:spLocks/>
            </p:cNvSpPr>
            <p:nvPr/>
          </p:nvSpPr>
          <p:spPr bwMode="auto">
            <a:xfrm>
              <a:off x="1513" y="894"/>
              <a:ext cx="28" cy="21"/>
            </a:xfrm>
            <a:custGeom>
              <a:avLst/>
              <a:gdLst>
                <a:gd name="T0" fmla="*/ 12 w 12"/>
                <a:gd name="T1" fmla="*/ 3 h 9"/>
                <a:gd name="T2" fmla="*/ 0 w 12"/>
                <a:gd name="T3" fmla="*/ 7 h 9"/>
                <a:gd name="T4" fmla="*/ 4 w 12"/>
                <a:gd name="T5" fmla="*/ 9 h 9"/>
                <a:gd name="T6" fmla="*/ 12 w 12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3"/>
                  </a:moveTo>
                  <a:cubicBezTo>
                    <a:pt x="8" y="0"/>
                    <a:pt x="1" y="5"/>
                    <a:pt x="0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8" y="9"/>
                    <a:pt x="12" y="5"/>
                    <a:pt x="12" y="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86"/>
            <p:cNvSpPr>
              <a:spLocks/>
            </p:cNvSpPr>
            <p:nvPr/>
          </p:nvSpPr>
          <p:spPr bwMode="auto">
            <a:xfrm>
              <a:off x="1407" y="776"/>
              <a:ext cx="37" cy="30"/>
            </a:xfrm>
            <a:custGeom>
              <a:avLst/>
              <a:gdLst>
                <a:gd name="T0" fmla="*/ 16 w 16"/>
                <a:gd name="T1" fmla="*/ 10 h 13"/>
                <a:gd name="T2" fmla="*/ 0 w 16"/>
                <a:gd name="T3" fmla="*/ 10 h 13"/>
                <a:gd name="T4" fmla="*/ 16 w 16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16" y="10"/>
                  </a:moveTo>
                  <a:cubicBezTo>
                    <a:pt x="15" y="0"/>
                    <a:pt x="3" y="7"/>
                    <a:pt x="0" y="10"/>
                  </a:cubicBezTo>
                  <a:cubicBezTo>
                    <a:pt x="7" y="13"/>
                    <a:pt x="13" y="10"/>
                    <a:pt x="16" y="1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87"/>
            <p:cNvSpPr>
              <a:spLocks/>
            </p:cNvSpPr>
            <p:nvPr/>
          </p:nvSpPr>
          <p:spPr bwMode="auto">
            <a:xfrm>
              <a:off x="1388" y="724"/>
              <a:ext cx="19" cy="9"/>
            </a:xfrm>
            <a:custGeom>
              <a:avLst/>
              <a:gdLst>
                <a:gd name="T0" fmla="*/ 8 w 8"/>
                <a:gd name="T1" fmla="*/ 2 h 4"/>
                <a:gd name="T2" fmla="*/ 8 w 8"/>
                <a:gd name="T3" fmla="*/ 0 h 4"/>
                <a:gd name="T4" fmla="*/ 3 w 8"/>
                <a:gd name="T5" fmla="*/ 0 h 4"/>
                <a:gd name="T6" fmla="*/ 0 w 8"/>
                <a:gd name="T7" fmla="*/ 2 h 4"/>
                <a:gd name="T8" fmla="*/ 3 w 8"/>
                <a:gd name="T9" fmla="*/ 4 h 4"/>
                <a:gd name="T10" fmla="*/ 8 w 8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3" y="0"/>
                    <a:pt x="3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3" y="4"/>
                    <a:pt x="3" y="4"/>
                  </a:cubicBezTo>
                  <a:cubicBezTo>
                    <a:pt x="6" y="4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88"/>
            <p:cNvSpPr>
              <a:spLocks/>
            </p:cNvSpPr>
            <p:nvPr/>
          </p:nvSpPr>
          <p:spPr bwMode="auto">
            <a:xfrm>
              <a:off x="1806" y="1184"/>
              <a:ext cx="23" cy="22"/>
            </a:xfrm>
            <a:custGeom>
              <a:avLst/>
              <a:gdLst>
                <a:gd name="T0" fmla="*/ 5 w 10"/>
                <a:gd name="T1" fmla="*/ 9 h 9"/>
                <a:gd name="T2" fmla="*/ 10 w 10"/>
                <a:gd name="T3" fmla="*/ 0 h 9"/>
                <a:gd name="T4" fmla="*/ 0 w 10"/>
                <a:gd name="T5" fmla="*/ 6 h 9"/>
                <a:gd name="T6" fmla="*/ 5 w 10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cubicBezTo>
                    <a:pt x="8" y="9"/>
                    <a:pt x="10" y="2"/>
                    <a:pt x="10" y="0"/>
                  </a:cubicBezTo>
                  <a:cubicBezTo>
                    <a:pt x="7" y="0"/>
                    <a:pt x="0" y="3"/>
                    <a:pt x="0" y="6"/>
                  </a:cubicBezTo>
                  <a:cubicBezTo>
                    <a:pt x="0" y="9"/>
                    <a:pt x="3" y="9"/>
                    <a:pt x="5" y="9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89"/>
            <p:cNvSpPr>
              <a:spLocks/>
            </p:cNvSpPr>
            <p:nvPr/>
          </p:nvSpPr>
          <p:spPr bwMode="auto">
            <a:xfrm>
              <a:off x="1676" y="1147"/>
              <a:ext cx="28" cy="14"/>
            </a:xfrm>
            <a:custGeom>
              <a:avLst/>
              <a:gdLst>
                <a:gd name="T0" fmla="*/ 12 w 12"/>
                <a:gd name="T1" fmla="*/ 4 h 6"/>
                <a:gd name="T2" fmla="*/ 9 w 12"/>
                <a:gd name="T3" fmla="*/ 2 h 6"/>
                <a:gd name="T4" fmla="*/ 4 w 12"/>
                <a:gd name="T5" fmla="*/ 0 h 6"/>
                <a:gd name="T6" fmla="*/ 0 w 12"/>
                <a:gd name="T7" fmla="*/ 0 h 6"/>
                <a:gd name="T8" fmla="*/ 8 w 12"/>
                <a:gd name="T9" fmla="*/ 6 h 6"/>
                <a:gd name="T10" fmla="*/ 12 w 12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12" y="4"/>
                  </a:moveTo>
                  <a:cubicBezTo>
                    <a:pt x="11" y="3"/>
                    <a:pt x="10" y="2"/>
                    <a:pt x="9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4" y="6"/>
                    <a:pt x="8" y="6"/>
                  </a:cubicBezTo>
                  <a:cubicBezTo>
                    <a:pt x="9" y="6"/>
                    <a:pt x="11" y="5"/>
                    <a:pt x="12" y="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90"/>
            <p:cNvSpPr>
              <a:spLocks/>
            </p:cNvSpPr>
            <p:nvPr/>
          </p:nvSpPr>
          <p:spPr bwMode="auto">
            <a:xfrm>
              <a:off x="1558" y="910"/>
              <a:ext cx="12" cy="12"/>
            </a:xfrm>
            <a:custGeom>
              <a:avLst/>
              <a:gdLst>
                <a:gd name="T0" fmla="*/ 5 w 5"/>
                <a:gd name="T1" fmla="*/ 1 h 5"/>
                <a:gd name="T2" fmla="*/ 3 w 5"/>
                <a:gd name="T3" fmla="*/ 1 h 5"/>
                <a:gd name="T4" fmla="*/ 0 w 5"/>
                <a:gd name="T5" fmla="*/ 3 h 5"/>
                <a:gd name="T6" fmla="*/ 0 w 5"/>
                <a:gd name="T7" fmla="*/ 5 h 5"/>
                <a:gd name="T8" fmla="*/ 3 w 5"/>
                <a:gd name="T9" fmla="*/ 5 h 5"/>
                <a:gd name="T10" fmla="*/ 5 w 5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5" y="3"/>
                    <a:pt x="5" y="1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91"/>
            <p:cNvSpPr>
              <a:spLocks/>
            </p:cNvSpPr>
            <p:nvPr/>
          </p:nvSpPr>
          <p:spPr bwMode="auto">
            <a:xfrm>
              <a:off x="1454" y="679"/>
              <a:ext cx="33" cy="19"/>
            </a:xfrm>
            <a:custGeom>
              <a:avLst/>
              <a:gdLst>
                <a:gd name="T0" fmla="*/ 5 w 14"/>
                <a:gd name="T1" fmla="*/ 8 h 8"/>
                <a:gd name="T2" fmla="*/ 14 w 14"/>
                <a:gd name="T3" fmla="*/ 2 h 8"/>
                <a:gd name="T4" fmla="*/ 4 w 14"/>
                <a:gd name="T5" fmla="*/ 1 h 8"/>
                <a:gd name="T6" fmla="*/ 0 w 14"/>
                <a:gd name="T7" fmla="*/ 5 h 8"/>
                <a:gd name="T8" fmla="*/ 5 w 1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11" y="8"/>
                    <a:pt x="13" y="5"/>
                    <a:pt x="14" y="2"/>
                  </a:cubicBezTo>
                  <a:cubicBezTo>
                    <a:pt x="8" y="0"/>
                    <a:pt x="7" y="1"/>
                    <a:pt x="4" y="1"/>
                  </a:cubicBezTo>
                  <a:cubicBezTo>
                    <a:pt x="3" y="1"/>
                    <a:pt x="0" y="2"/>
                    <a:pt x="0" y="5"/>
                  </a:cubicBezTo>
                  <a:cubicBezTo>
                    <a:pt x="2" y="7"/>
                    <a:pt x="4" y="8"/>
                    <a:pt x="5" y="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92"/>
            <p:cNvSpPr>
              <a:spLocks/>
            </p:cNvSpPr>
            <p:nvPr/>
          </p:nvSpPr>
          <p:spPr bwMode="auto">
            <a:xfrm>
              <a:off x="1482" y="672"/>
              <a:ext cx="45" cy="31"/>
            </a:xfrm>
            <a:custGeom>
              <a:avLst/>
              <a:gdLst>
                <a:gd name="T0" fmla="*/ 0 w 19"/>
                <a:gd name="T1" fmla="*/ 12 h 13"/>
                <a:gd name="T2" fmla="*/ 4 w 19"/>
                <a:gd name="T3" fmla="*/ 13 h 13"/>
                <a:gd name="T4" fmla="*/ 19 w 19"/>
                <a:gd name="T5" fmla="*/ 2 h 13"/>
                <a:gd name="T6" fmla="*/ 4 w 19"/>
                <a:gd name="T7" fmla="*/ 3 h 13"/>
                <a:gd name="T8" fmla="*/ 6 w 19"/>
                <a:gd name="T9" fmla="*/ 7 h 13"/>
                <a:gd name="T10" fmla="*/ 0 w 19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0" y="12"/>
                  </a:moveTo>
                  <a:cubicBezTo>
                    <a:pt x="1" y="13"/>
                    <a:pt x="3" y="13"/>
                    <a:pt x="4" y="13"/>
                  </a:cubicBezTo>
                  <a:cubicBezTo>
                    <a:pt x="8" y="13"/>
                    <a:pt x="17" y="8"/>
                    <a:pt x="19" y="2"/>
                  </a:cubicBezTo>
                  <a:cubicBezTo>
                    <a:pt x="13" y="2"/>
                    <a:pt x="5" y="0"/>
                    <a:pt x="4" y="3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4" y="8"/>
                    <a:pt x="3" y="11"/>
                    <a:pt x="0" y="1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93"/>
            <p:cNvSpPr>
              <a:spLocks/>
            </p:cNvSpPr>
            <p:nvPr/>
          </p:nvSpPr>
          <p:spPr bwMode="auto">
            <a:xfrm>
              <a:off x="1527" y="691"/>
              <a:ext cx="24" cy="16"/>
            </a:xfrm>
            <a:custGeom>
              <a:avLst/>
              <a:gdLst>
                <a:gd name="T0" fmla="*/ 6 w 10"/>
                <a:gd name="T1" fmla="*/ 6 h 7"/>
                <a:gd name="T2" fmla="*/ 10 w 10"/>
                <a:gd name="T3" fmla="*/ 3 h 7"/>
                <a:gd name="T4" fmla="*/ 9 w 10"/>
                <a:gd name="T5" fmla="*/ 0 h 7"/>
                <a:gd name="T6" fmla="*/ 0 w 10"/>
                <a:gd name="T7" fmla="*/ 5 h 7"/>
                <a:gd name="T8" fmla="*/ 6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6" y="6"/>
                  </a:moveTo>
                  <a:cubicBezTo>
                    <a:pt x="10" y="6"/>
                    <a:pt x="10" y="6"/>
                    <a:pt x="10" y="3"/>
                  </a:cubicBezTo>
                  <a:cubicBezTo>
                    <a:pt x="10" y="2"/>
                    <a:pt x="10" y="0"/>
                    <a:pt x="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7"/>
                    <a:pt x="4" y="6"/>
                    <a:pt x="6" y="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94"/>
            <p:cNvSpPr>
              <a:spLocks/>
            </p:cNvSpPr>
            <p:nvPr/>
          </p:nvSpPr>
          <p:spPr bwMode="auto">
            <a:xfrm>
              <a:off x="1494" y="636"/>
              <a:ext cx="50" cy="26"/>
            </a:xfrm>
            <a:custGeom>
              <a:avLst/>
              <a:gdLst>
                <a:gd name="T0" fmla="*/ 5 w 21"/>
                <a:gd name="T1" fmla="*/ 6 h 11"/>
                <a:gd name="T2" fmla="*/ 4 w 21"/>
                <a:gd name="T3" fmla="*/ 11 h 11"/>
                <a:gd name="T4" fmla="*/ 8 w 21"/>
                <a:gd name="T5" fmla="*/ 11 h 11"/>
                <a:gd name="T6" fmla="*/ 10 w 21"/>
                <a:gd name="T7" fmla="*/ 9 h 11"/>
                <a:gd name="T8" fmla="*/ 15 w 21"/>
                <a:gd name="T9" fmla="*/ 9 h 11"/>
                <a:gd name="T10" fmla="*/ 14 w 21"/>
                <a:gd name="T11" fmla="*/ 8 h 11"/>
                <a:gd name="T12" fmla="*/ 21 w 21"/>
                <a:gd name="T13" fmla="*/ 6 h 11"/>
                <a:gd name="T14" fmla="*/ 21 w 21"/>
                <a:gd name="T15" fmla="*/ 3 h 11"/>
                <a:gd name="T16" fmla="*/ 10 w 21"/>
                <a:gd name="T17" fmla="*/ 0 h 11"/>
                <a:gd name="T18" fmla="*/ 0 w 21"/>
                <a:gd name="T19" fmla="*/ 4 h 11"/>
                <a:gd name="T20" fmla="*/ 5 w 21"/>
                <a:gd name="T2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1">
                  <a:moveTo>
                    <a:pt x="5" y="6"/>
                  </a:moveTo>
                  <a:cubicBezTo>
                    <a:pt x="5" y="8"/>
                    <a:pt x="4" y="9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9"/>
                    <a:pt x="13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9"/>
                    <a:pt x="19" y="10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5" y="0"/>
                    <a:pt x="10" y="0"/>
                  </a:cubicBezTo>
                  <a:cubicBezTo>
                    <a:pt x="7" y="0"/>
                    <a:pt x="0" y="0"/>
                    <a:pt x="0" y="4"/>
                  </a:cubicBezTo>
                  <a:cubicBezTo>
                    <a:pt x="0" y="6"/>
                    <a:pt x="2" y="6"/>
                    <a:pt x="5" y="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95"/>
            <p:cNvSpPr>
              <a:spLocks/>
            </p:cNvSpPr>
            <p:nvPr/>
          </p:nvSpPr>
          <p:spPr bwMode="auto">
            <a:xfrm>
              <a:off x="1558" y="644"/>
              <a:ext cx="33" cy="16"/>
            </a:xfrm>
            <a:custGeom>
              <a:avLst/>
              <a:gdLst>
                <a:gd name="T0" fmla="*/ 3 w 14"/>
                <a:gd name="T1" fmla="*/ 7 h 7"/>
                <a:gd name="T2" fmla="*/ 14 w 14"/>
                <a:gd name="T3" fmla="*/ 2 h 7"/>
                <a:gd name="T4" fmla="*/ 0 w 14"/>
                <a:gd name="T5" fmla="*/ 2 h 7"/>
                <a:gd name="T6" fmla="*/ 0 w 14"/>
                <a:gd name="T7" fmla="*/ 5 h 7"/>
                <a:gd name="T8" fmla="*/ 3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3" y="7"/>
                  </a:moveTo>
                  <a:cubicBezTo>
                    <a:pt x="10" y="7"/>
                    <a:pt x="13" y="6"/>
                    <a:pt x="14" y="2"/>
                  </a:cubicBezTo>
                  <a:cubicBezTo>
                    <a:pt x="9" y="0"/>
                    <a:pt x="2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96"/>
            <p:cNvSpPr>
              <a:spLocks/>
            </p:cNvSpPr>
            <p:nvPr/>
          </p:nvSpPr>
          <p:spPr bwMode="auto">
            <a:xfrm>
              <a:off x="1551" y="667"/>
              <a:ext cx="23" cy="19"/>
            </a:xfrm>
            <a:custGeom>
              <a:avLst/>
              <a:gdLst>
                <a:gd name="T0" fmla="*/ 6 w 10"/>
                <a:gd name="T1" fmla="*/ 8 h 8"/>
                <a:gd name="T2" fmla="*/ 10 w 10"/>
                <a:gd name="T3" fmla="*/ 3 h 8"/>
                <a:gd name="T4" fmla="*/ 4 w 10"/>
                <a:gd name="T5" fmla="*/ 0 h 8"/>
                <a:gd name="T6" fmla="*/ 0 w 10"/>
                <a:gd name="T7" fmla="*/ 4 h 8"/>
                <a:gd name="T8" fmla="*/ 6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6" y="8"/>
                  </a:moveTo>
                  <a:cubicBezTo>
                    <a:pt x="8" y="8"/>
                    <a:pt x="10" y="5"/>
                    <a:pt x="10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4" y="8"/>
                    <a:pt x="6" y="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97"/>
            <p:cNvSpPr>
              <a:spLocks/>
            </p:cNvSpPr>
            <p:nvPr/>
          </p:nvSpPr>
          <p:spPr bwMode="auto">
            <a:xfrm>
              <a:off x="1385" y="660"/>
              <a:ext cx="29" cy="7"/>
            </a:xfrm>
            <a:custGeom>
              <a:avLst/>
              <a:gdLst>
                <a:gd name="T0" fmla="*/ 3 w 12"/>
                <a:gd name="T1" fmla="*/ 3 h 3"/>
                <a:gd name="T2" fmla="*/ 12 w 12"/>
                <a:gd name="T3" fmla="*/ 1 h 3"/>
                <a:gd name="T4" fmla="*/ 0 w 12"/>
                <a:gd name="T5" fmla="*/ 1 h 3"/>
                <a:gd name="T6" fmla="*/ 3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98"/>
            <p:cNvSpPr>
              <a:spLocks/>
            </p:cNvSpPr>
            <p:nvPr/>
          </p:nvSpPr>
          <p:spPr bwMode="auto">
            <a:xfrm>
              <a:off x="1397" y="632"/>
              <a:ext cx="47" cy="26"/>
            </a:xfrm>
            <a:custGeom>
              <a:avLst/>
              <a:gdLst>
                <a:gd name="T0" fmla="*/ 12 w 20"/>
                <a:gd name="T1" fmla="*/ 11 h 11"/>
                <a:gd name="T2" fmla="*/ 20 w 20"/>
                <a:gd name="T3" fmla="*/ 8 h 11"/>
                <a:gd name="T4" fmla="*/ 0 w 20"/>
                <a:gd name="T5" fmla="*/ 8 h 11"/>
                <a:gd name="T6" fmla="*/ 12 w 2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1">
                  <a:moveTo>
                    <a:pt x="12" y="11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0" y="0"/>
                    <a:pt x="0" y="8"/>
                  </a:cubicBezTo>
                  <a:cubicBezTo>
                    <a:pt x="0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99"/>
            <p:cNvSpPr>
              <a:spLocks/>
            </p:cNvSpPr>
            <p:nvPr/>
          </p:nvSpPr>
          <p:spPr bwMode="auto">
            <a:xfrm>
              <a:off x="766" y="991"/>
              <a:ext cx="17" cy="14"/>
            </a:xfrm>
            <a:custGeom>
              <a:avLst/>
              <a:gdLst>
                <a:gd name="T0" fmla="*/ 0 w 7"/>
                <a:gd name="T1" fmla="*/ 6 h 6"/>
                <a:gd name="T2" fmla="*/ 2 w 7"/>
                <a:gd name="T3" fmla="*/ 6 h 6"/>
                <a:gd name="T4" fmla="*/ 7 w 7"/>
                <a:gd name="T5" fmla="*/ 2 h 6"/>
                <a:gd name="T6" fmla="*/ 5 w 7"/>
                <a:gd name="T7" fmla="*/ 0 h 6"/>
                <a:gd name="T8" fmla="*/ 0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5" y="4"/>
                    <a:pt x="5" y="3"/>
                    <a:pt x="7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4"/>
                    <a:pt x="0" y="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00"/>
            <p:cNvSpPr>
              <a:spLocks/>
            </p:cNvSpPr>
            <p:nvPr/>
          </p:nvSpPr>
          <p:spPr bwMode="auto">
            <a:xfrm>
              <a:off x="776" y="1021"/>
              <a:ext cx="12" cy="24"/>
            </a:xfrm>
            <a:custGeom>
              <a:avLst/>
              <a:gdLst>
                <a:gd name="T0" fmla="*/ 0 w 5"/>
                <a:gd name="T1" fmla="*/ 4 h 10"/>
                <a:gd name="T2" fmla="*/ 2 w 5"/>
                <a:gd name="T3" fmla="*/ 10 h 10"/>
                <a:gd name="T4" fmla="*/ 5 w 5"/>
                <a:gd name="T5" fmla="*/ 10 h 10"/>
                <a:gd name="T6" fmla="*/ 5 w 5"/>
                <a:gd name="T7" fmla="*/ 0 h 10"/>
                <a:gd name="T8" fmla="*/ 0 w 5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4"/>
                  </a:moveTo>
                  <a:cubicBezTo>
                    <a:pt x="0" y="7"/>
                    <a:pt x="1" y="8"/>
                    <a:pt x="2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01"/>
            <p:cNvSpPr>
              <a:spLocks/>
            </p:cNvSpPr>
            <p:nvPr/>
          </p:nvSpPr>
          <p:spPr bwMode="auto">
            <a:xfrm>
              <a:off x="514" y="988"/>
              <a:ext cx="45" cy="31"/>
            </a:xfrm>
            <a:custGeom>
              <a:avLst/>
              <a:gdLst>
                <a:gd name="T0" fmla="*/ 10 w 19"/>
                <a:gd name="T1" fmla="*/ 0 h 13"/>
                <a:gd name="T2" fmla="*/ 7 w 19"/>
                <a:gd name="T3" fmla="*/ 5 h 13"/>
                <a:gd name="T4" fmla="*/ 4 w 19"/>
                <a:gd name="T5" fmla="*/ 5 h 13"/>
                <a:gd name="T6" fmla="*/ 0 w 19"/>
                <a:gd name="T7" fmla="*/ 7 h 13"/>
                <a:gd name="T8" fmla="*/ 4 w 19"/>
                <a:gd name="T9" fmla="*/ 13 h 13"/>
                <a:gd name="T10" fmla="*/ 19 w 19"/>
                <a:gd name="T11" fmla="*/ 2 h 13"/>
                <a:gd name="T12" fmla="*/ 19 w 19"/>
                <a:gd name="T13" fmla="*/ 0 h 13"/>
                <a:gd name="T14" fmla="*/ 10 w 19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0" y="0"/>
                  </a:moveTo>
                  <a:cubicBezTo>
                    <a:pt x="10" y="2"/>
                    <a:pt x="9" y="5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2" y="5"/>
                    <a:pt x="0" y="5"/>
                    <a:pt x="0" y="7"/>
                  </a:cubicBezTo>
                  <a:cubicBezTo>
                    <a:pt x="0" y="10"/>
                    <a:pt x="2" y="13"/>
                    <a:pt x="4" y="13"/>
                  </a:cubicBezTo>
                  <a:cubicBezTo>
                    <a:pt x="6" y="8"/>
                    <a:pt x="15" y="3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5" y="1"/>
                    <a:pt x="11" y="3"/>
                    <a:pt x="10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02"/>
            <p:cNvSpPr>
              <a:spLocks/>
            </p:cNvSpPr>
            <p:nvPr/>
          </p:nvSpPr>
          <p:spPr bwMode="auto">
            <a:xfrm>
              <a:off x="1629" y="3204"/>
              <a:ext cx="14" cy="9"/>
            </a:xfrm>
            <a:custGeom>
              <a:avLst/>
              <a:gdLst>
                <a:gd name="T0" fmla="*/ 0 w 6"/>
                <a:gd name="T1" fmla="*/ 1 h 4"/>
                <a:gd name="T2" fmla="*/ 6 w 6"/>
                <a:gd name="T3" fmla="*/ 1 h 4"/>
                <a:gd name="T4" fmla="*/ 0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1"/>
                  </a:moveTo>
                  <a:cubicBezTo>
                    <a:pt x="2" y="4"/>
                    <a:pt x="4" y="3"/>
                    <a:pt x="6" y="1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03"/>
            <p:cNvSpPr>
              <a:spLocks/>
            </p:cNvSpPr>
            <p:nvPr/>
          </p:nvSpPr>
          <p:spPr bwMode="auto">
            <a:xfrm>
              <a:off x="1588" y="3187"/>
              <a:ext cx="38" cy="12"/>
            </a:xfrm>
            <a:custGeom>
              <a:avLst/>
              <a:gdLst>
                <a:gd name="T0" fmla="*/ 16 w 16"/>
                <a:gd name="T1" fmla="*/ 2 h 5"/>
                <a:gd name="T2" fmla="*/ 8 w 16"/>
                <a:gd name="T3" fmla="*/ 2 h 5"/>
                <a:gd name="T4" fmla="*/ 5 w 16"/>
                <a:gd name="T5" fmla="*/ 0 h 5"/>
                <a:gd name="T6" fmla="*/ 0 w 16"/>
                <a:gd name="T7" fmla="*/ 2 h 5"/>
                <a:gd name="T8" fmla="*/ 7 w 16"/>
                <a:gd name="T9" fmla="*/ 3 h 5"/>
                <a:gd name="T10" fmla="*/ 9 w 16"/>
                <a:gd name="T11" fmla="*/ 5 h 5"/>
                <a:gd name="T12" fmla="*/ 16 w 1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">
                  <a:moveTo>
                    <a:pt x="16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0"/>
                    <a:pt x="1" y="2"/>
                    <a:pt x="0" y="2"/>
                  </a:cubicBezTo>
                  <a:cubicBezTo>
                    <a:pt x="3" y="2"/>
                    <a:pt x="5" y="3"/>
                    <a:pt x="7" y="3"/>
                  </a:cubicBezTo>
                  <a:cubicBezTo>
                    <a:pt x="7" y="4"/>
                    <a:pt x="8" y="4"/>
                    <a:pt x="9" y="5"/>
                  </a:cubicBezTo>
                  <a:cubicBezTo>
                    <a:pt x="10" y="2"/>
                    <a:pt x="15" y="4"/>
                    <a:pt x="16" y="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04"/>
            <p:cNvSpPr>
              <a:spLocks/>
            </p:cNvSpPr>
            <p:nvPr/>
          </p:nvSpPr>
          <p:spPr bwMode="auto">
            <a:xfrm>
              <a:off x="1584" y="3176"/>
              <a:ext cx="14" cy="16"/>
            </a:xfrm>
            <a:custGeom>
              <a:avLst/>
              <a:gdLst>
                <a:gd name="T0" fmla="*/ 6 w 6"/>
                <a:gd name="T1" fmla="*/ 2 h 7"/>
                <a:gd name="T2" fmla="*/ 4 w 6"/>
                <a:gd name="T3" fmla="*/ 0 h 7"/>
                <a:gd name="T4" fmla="*/ 0 w 6"/>
                <a:gd name="T5" fmla="*/ 3 h 7"/>
                <a:gd name="T6" fmla="*/ 6 w 6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2"/>
                  </a:moveTo>
                  <a:cubicBezTo>
                    <a:pt x="6" y="2"/>
                    <a:pt x="4" y="1"/>
                    <a:pt x="4" y="0"/>
                  </a:cubicBezTo>
                  <a:cubicBezTo>
                    <a:pt x="2" y="1"/>
                    <a:pt x="0" y="1"/>
                    <a:pt x="0" y="3"/>
                  </a:cubicBezTo>
                  <a:cubicBezTo>
                    <a:pt x="0" y="7"/>
                    <a:pt x="5" y="5"/>
                    <a:pt x="6" y="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05"/>
            <p:cNvSpPr>
              <a:spLocks/>
            </p:cNvSpPr>
            <p:nvPr/>
          </p:nvSpPr>
          <p:spPr bwMode="auto">
            <a:xfrm>
              <a:off x="1551" y="3159"/>
              <a:ext cx="21" cy="9"/>
            </a:xfrm>
            <a:custGeom>
              <a:avLst/>
              <a:gdLst>
                <a:gd name="T0" fmla="*/ 5 w 9"/>
                <a:gd name="T1" fmla="*/ 0 h 4"/>
                <a:gd name="T2" fmla="*/ 0 w 9"/>
                <a:gd name="T3" fmla="*/ 2 h 4"/>
                <a:gd name="T4" fmla="*/ 3 w 9"/>
                <a:gd name="T5" fmla="*/ 4 h 4"/>
                <a:gd name="T6" fmla="*/ 9 w 9"/>
                <a:gd name="T7" fmla="*/ 2 h 4"/>
                <a:gd name="T8" fmla="*/ 5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5" y="0"/>
                  </a:moveTo>
                  <a:cubicBezTo>
                    <a:pt x="4" y="0"/>
                    <a:pt x="2" y="2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5" y="4"/>
                    <a:pt x="7" y="3"/>
                    <a:pt x="9" y="2"/>
                  </a:cubicBezTo>
                  <a:cubicBezTo>
                    <a:pt x="8" y="1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06"/>
            <p:cNvSpPr>
              <a:spLocks/>
            </p:cNvSpPr>
            <p:nvPr/>
          </p:nvSpPr>
          <p:spPr bwMode="auto">
            <a:xfrm>
              <a:off x="1546" y="3147"/>
              <a:ext cx="21" cy="7"/>
            </a:xfrm>
            <a:custGeom>
              <a:avLst/>
              <a:gdLst>
                <a:gd name="T0" fmla="*/ 5 w 9"/>
                <a:gd name="T1" fmla="*/ 0 h 3"/>
                <a:gd name="T2" fmla="*/ 0 w 9"/>
                <a:gd name="T3" fmla="*/ 3 h 3"/>
                <a:gd name="T4" fmla="*/ 9 w 9"/>
                <a:gd name="T5" fmla="*/ 2 h 3"/>
                <a:gd name="T6" fmla="*/ 5 w 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5" y="0"/>
                  </a:moveTo>
                  <a:cubicBezTo>
                    <a:pt x="2" y="0"/>
                    <a:pt x="1" y="2"/>
                    <a:pt x="0" y="3"/>
                  </a:cubicBezTo>
                  <a:cubicBezTo>
                    <a:pt x="4" y="3"/>
                    <a:pt x="7" y="3"/>
                    <a:pt x="9" y="2"/>
                  </a:cubicBezTo>
                  <a:cubicBezTo>
                    <a:pt x="7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07"/>
            <p:cNvSpPr>
              <a:spLocks/>
            </p:cNvSpPr>
            <p:nvPr/>
          </p:nvSpPr>
          <p:spPr bwMode="auto">
            <a:xfrm>
              <a:off x="1482" y="2956"/>
              <a:ext cx="14" cy="26"/>
            </a:xfrm>
            <a:custGeom>
              <a:avLst/>
              <a:gdLst>
                <a:gd name="T0" fmla="*/ 6 w 6"/>
                <a:gd name="T1" fmla="*/ 9 h 11"/>
                <a:gd name="T2" fmla="*/ 4 w 6"/>
                <a:gd name="T3" fmla="*/ 2 h 11"/>
                <a:gd name="T4" fmla="*/ 2 w 6"/>
                <a:gd name="T5" fmla="*/ 0 h 11"/>
                <a:gd name="T6" fmla="*/ 0 w 6"/>
                <a:gd name="T7" fmla="*/ 4 h 11"/>
                <a:gd name="T8" fmla="*/ 4 w 6"/>
                <a:gd name="T9" fmla="*/ 11 h 11"/>
                <a:gd name="T10" fmla="*/ 6 w 6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6" y="9"/>
                  </a:moveTo>
                  <a:cubicBezTo>
                    <a:pt x="6" y="6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2" y="11"/>
                    <a:pt x="4" y="11"/>
                  </a:cubicBezTo>
                  <a:cubicBezTo>
                    <a:pt x="5" y="11"/>
                    <a:pt x="6" y="10"/>
                    <a:pt x="6" y="9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08"/>
            <p:cNvSpPr>
              <a:spLocks/>
            </p:cNvSpPr>
            <p:nvPr/>
          </p:nvSpPr>
          <p:spPr bwMode="auto">
            <a:xfrm>
              <a:off x="1501" y="3013"/>
              <a:ext cx="12" cy="14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6 h 6"/>
                <a:gd name="T4" fmla="*/ 3 w 5"/>
                <a:gd name="T5" fmla="*/ 6 h 6"/>
                <a:gd name="T6" fmla="*/ 5 w 5"/>
                <a:gd name="T7" fmla="*/ 4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09"/>
            <p:cNvSpPr>
              <a:spLocks/>
            </p:cNvSpPr>
            <p:nvPr/>
          </p:nvSpPr>
          <p:spPr bwMode="auto">
            <a:xfrm>
              <a:off x="1501" y="3076"/>
              <a:ext cx="21" cy="19"/>
            </a:xfrm>
            <a:custGeom>
              <a:avLst/>
              <a:gdLst>
                <a:gd name="T0" fmla="*/ 5 w 9"/>
                <a:gd name="T1" fmla="*/ 3 h 8"/>
                <a:gd name="T2" fmla="*/ 3 w 9"/>
                <a:gd name="T3" fmla="*/ 0 h 8"/>
                <a:gd name="T4" fmla="*/ 9 w 9"/>
                <a:gd name="T5" fmla="*/ 8 h 8"/>
                <a:gd name="T6" fmla="*/ 5 w 9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5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5" y="8"/>
                    <a:pt x="9" y="8"/>
                  </a:cubicBezTo>
                  <a:cubicBezTo>
                    <a:pt x="9" y="4"/>
                    <a:pt x="7" y="3"/>
                    <a:pt x="5" y="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10"/>
            <p:cNvSpPr>
              <a:spLocks/>
            </p:cNvSpPr>
            <p:nvPr/>
          </p:nvSpPr>
          <p:spPr bwMode="auto">
            <a:xfrm>
              <a:off x="1522" y="3095"/>
              <a:ext cx="12" cy="14"/>
            </a:xfrm>
            <a:custGeom>
              <a:avLst/>
              <a:gdLst>
                <a:gd name="T0" fmla="*/ 4 w 5"/>
                <a:gd name="T1" fmla="*/ 2 h 6"/>
                <a:gd name="T2" fmla="*/ 1 w 5"/>
                <a:gd name="T3" fmla="*/ 0 h 6"/>
                <a:gd name="T4" fmla="*/ 0 w 5"/>
                <a:gd name="T5" fmla="*/ 3 h 6"/>
                <a:gd name="T6" fmla="*/ 2 w 5"/>
                <a:gd name="T7" fmla="*/ 6 h 6"/>
                <a:gd name="T8" fmla="*/ 4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4"/>
                    <a:pt x="0" y="6"/>
                    <a:pt x="2" y="6"/>
                  </a:cubicBezTo>
                  <a:cubicBezTo>
                    <a:pt x="5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11"/>
            <p:cNvSpPr>
              <a:spLocks/>
            </p:cNvSpPr>
            <p:nvPr/>
          </p:nvSpPr>
          <p:spPr bwMode="auto">
            <a:xfrm>
              <a:off x="1522" y="3114"/>
              <a:ext cx="14" cy="10"/>
            </a:xfrm>
            <a:custGeom>
              <a:avLst/>
              <a:gdLst>
                <a:gd name="T0" fmla="*/ 6 w 6"/>
                <a:gd name="T1" fmla="*/ 3 h 4"/>
                <a:gd name="T2" fmla="*/ 6 w 6"/>
                <a:gd name="T3" fmla="*/ 0 h 4"/>
                <a:gd name="T4" fmla="*/ 0 w 6"/>
                <a:gd name="T5" fmla="*/ 3 h 4"/>
                <a:gd name="T6" fmla="*/ 6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3" y="2"/>
                    <a:pt x="0" y="3"/>
                  </a:cubicBezTo>
                  <a:cubicBezTo>
                    <a:pt x="1" y="4"/>
                    <a:pt x="4" y="3"/>
                    <a:pt x="6" y="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12"/>
            <p:cNvSpPr>
              <a:spLocks/>
            </p:cNvSpPr>
            <p:nvPr/>
          </p:nvSpPr>
          <p:spPr bwMode="auto">
            <a:xfrm>
              <a:off x="1614" y="3199"/>
              <a:ext cx="24" cy="7"/>
            </a:xfrm>
            <a:custGeom>
              <a:avLst/>
              <a:gdLst>
                <a:gd name="T0" fmla="*/ 10 w 10"/>
                <a:gd name="T1" fmla="*/ 0 h 3"/>
                <a:gd name="T2" fmla="*/ 0 w 10"/>
                <a:gd name="T3" fmla="*/ 0 h 3"/>
                <a:gd name="T4" fmla="*/ 2 w 10"/>
                <a:gd name="T5" fmla="*/ 3 h 3"/>
                <a:gd name="T6" fmla="*/ 10 w 1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4" y="1"/>
                    <a:pt x="9" y="2"/>
                    <a:pt x="10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13"/>
            <p:cNvSpPr>
              <a:spLocks/>
            </p:cNvSpPr>
            <p:nvPr/>
          </p:nvSpPr>
          <p:spPr bwMode="auto">
            <a:xfrm>
              <a:off x="1581" y="1914"/>
              <a:ext cx="14" cy="17"/>
            </a:xfrm>
            <a:custGeom>
              <a:avLst/>
              <a:gdLst>
                <a:gd name="T0" fmla="*/ 0 w 6"/>
                <a:gd name="T1" fmla="*/ 5 h 7"/>
                <a:gd name="T2" fmla="*/ 2 w 6"/>
                <a:gd name="T3" fmla="*/ 7 h 7"/>
                <a:gd name="T4" fmla="*/ 6 w 6"/>
                <a:gd name="T5" fmla="*/ 3 h 7"/>
                <a:gd name="T6" fmla="*/ 6 w 6"/>
                <a:gd name="T7" fmla="*/ 0 h 7"/>
                <a:gd name="T8" fmla="*/ 3 w 6"/>
                <a:gd name="T9" fmla="*/ 0 h 7"/>
                <a:gd name="T10" fmla="*/ 0 w 6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0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6" y="4"/>
                    <a:pt x="6" y="3"/>
                  </a:cubicBezTo>
                  <a:cubicBezTo>
                    <a:pt x="6" y="3"/>
                    <a:pt x="6" y="1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14"/>
            <p:cNvSpPr>
              <a:spLocks/>
            </p:cNvSpPr>
            <p:nvPr/>
          </p:nvSpPr>
          <p:spPr bwMode="auto">
            <a:xfrm>
              <a:off x="1695" y="1201"/>
              <a:ext cx="14" cy="21"/>
            </a:xfrm>
            <a:custGeom>
              <a:avLst/>
              <a:gdLst>
                <a:gd name="T0" fmla="*/ 6 w 6"/>
                <a:gd name="T1" fmla="*/ 0 h 9"/>
                <a:gd name="T2" fmla="*/ 0 w 6"/>
                <a:gd name="T3" fmla="*/ 5 h 9"/>
                <a:gd name="T4" fmla="*/ 0 w 6"/>
                <a:gd name="T5" fmla="*/ 9 h 9"/>
                <a:gd name="T6" fmla="*/ 6 w 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4" y="1"/>
                    <a:pt x="0" y="3"/>
                    <a:pt x="0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4" y="6"/>
                    <a:pt x="6" y="4"/>
                    <a:pt x="6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15"/>
            <p:cNvSpPr>
              <a:spLocks/>
            </p:cNvSpPr>
            <p:nvPr/>
          </p:nvSpPr>
          <p:spPr bwMode="auto">
            <a:xfrm>
              <a:off x="1650" y="1201"/>
              <a:ext cx="35" cy="19"/>
            </a:xfrm>
            <a:custGeom>
              <a:avLst/>
              <a:gdLst>
                <a:gd name="T0" fmla="*/ 6 w 15"/>
                <a:gd name="T1" fmla="*/ 0 h 8"/>
                <a:gd name="T2" fmla="*/ 0 w 15"/>
                <a:gd name="T3" fmla="*/ 4 h 8"/>
                <a:gd name="T4" fmla="*/ 11 w 15"/>
                <a:gd name="T5" fmla="*/ 8 h 8"/>
                <a:gd name="T6" fmla="*/ 15 w 15"/>
                <a:gd name="T7" fmla="*/ 6 h 8"/>
                <a:gd name="T8" fmla="*/ 6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6" y="0"/>
                  </a:moveTo>
                  <a:cubicBezTo>
                    <a:pt x="4" y="1"/>
                    <a:pt x="1" y="3"/>
                    <a:pt x="0" y="4"/>
                  </a:cubicBezTo>
                  <a:cubicBezTo>
                    <a:pt x="4" y="7"/>
                    <a:pt x="6" y="8"/>
                    <a:pt x="11" y="8"/>
                  </a:cubicBezTo>
                  <a:cubicBezTo>
                    <a:pt x="12" y="8"/>
                    <a:pt x="14" y="8"/>
                    <a:pt x="15" y="6"/>
                  </a:cubicBezTo>
                  <a:cubicBezTo>
                    <a:pt x="11" y="4"/>
                    <a:pt x="6" y="4"/>
                    <a:pt x="6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16"/>
            <p:cNvSpPr>
              <a:spLocks/>
            </p:cNvSpPr>
            <p:nvPr/>
          </p:nvSpPr>
          <p:spPr bwMode="auto">
            <a:xfrm>
              <a:off x="1473" y="1314"/>
              <a:ext cx="33" cy="12"/>
            </a:xfrm>
            <a:custGeom>
              <a:avLst/>
              <a:gdLst>
                <a:gd name="T0" fmla="*/ 8 w 14"/>
                <a:gd name="T1" fmla="*/ 5 h 5"/>
                <a:gd name="T2" fmla="*/ 14 w 14"/>
                <a:gd name="T3" fmla="*/ 0 h 5"/>
                <a:gd name="T4" fmla="*/ 0 w 14"/>
                <a:gd name="T5" fmla="*/ 5 h 5"/>
                <a:gd name="T6" fmla="*/ 8 w 14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">
                  <a:moveTo>
                    <a:pt x="8" y="5"/>
                  </a:moveTo>
                  <a:cubicBezTo>
                    <a:pt x="10" y="2"/>
                    <a:pt x="13" y="3"/>
                    <a:pt x="14" y="0"/>
                  </a:cubicBezTo>
                  <a:cubicBezTo>
                    <a:pt x="11" y="0"/>
                    <a:pt x="1" y="1"/>
                    <a:pt x="0" y="5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17"/>
            <p:cNvSpPr>
              <a:spLocks/>
            </p:cNvSpPr>
            <p:nvPr/>
          </p:nvSpPr>
          <p:spPr bwMode="auto">
            <a:xfrm>
              <a:off x="1345" y="1593"/>
              <a:ext cx="19" cy="26"/>
            </a:xfrm>
            <a:custGeom>
              <a:avLst/>
              <a:gdLst>
                <a:gd name="T0" fmla="*/ 8 w 8"/>
                <a:gd name="T1" fmla="*/ 8 h 11"/>
                <a:gd name="T2" fmla="*/ 6 w 8"/>
                <a:gd name="T3" fmla="*/ 2 h 11"/>
                <a:gd name="T4" fmla="*/ 3 w 8"/>
                <a:gd name="T5" fmla="*/ 0 h 11"/>
                <a:gd name="T6" fmla="*/ 0 w 8"/>
                <a:gd name="T7" fmla="*/ 0 h 11"/>
                <a:gd name="T8" fmla="*/ 3 w 8"/>
                <a:gd name="T9" fmla="*/ 2 h 11"/>
                <a:gd name="T10" fmla="*/ 6 w 8"/>
                <a:gd name="T11" fmla="*/ 4 h 11"/>
                <a:gd name="T12" fmla="*/ 7 w 8"/>
                <a:gd name="T13" fmla="*/ 11 h 11"/>
                <a:gd name="T14" fmla="*/ 8 w 8"/>
                <a:gd name="T1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8" y="8"/>
                  </a:moveTo>
                  <a:cubicBezTo>
                    <a:pt x="8" y="5"/>
                    <a:pt x="7" y="4"/>
                    <a:pt x="6" y="2"/>
                  </a:cubicBezTo>
                  <a:cubicBezTo>
                    <a:pt x="5" y="2"/>
                    <a:pt x="4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5" y="4"/>
                    <a:pt x="6" y="4"/>
                  </a:cubicBezTo>
                  <a:cubicBezTo>
                    <a:pt x="5" y="5"/>
                    <a:pt x="6" y="8"/>
                    <a:pt x="7" y="11"/>
                  </a:cubicBezTo>
                  <a:cubicBezTo>
                    <a:pt x="7" y="11"/>
                    <a:pt x="8" y="9"/>
                    <a:pt x="8" y="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18"/>
            <p:cNvSpPr>
              <a:spLocks/>
            </p:cNvSpPr>
            <p:nvPr/>
          </p:nvSpPr>
          <p:spPr bwMode="auto">
            <a:xfrm>
              <a:off x="1338" y="1628"/>
              <a:ext cx="19" cy="31"/>
            </a:xfrm>
            <a:custGeom>
              <a:avLst/>
              <a:gdLst>
                <a:gd name="T0" fmla="*/ 3 w 8"/>
                <a:gd name="T1" fmla="*/ 2 h 13"/>
                <a:gd name="T2" fmla="*/ 1 w 8"/>
                <a:gd name="T3" fmla="*/ 0 h 13"/>
                <a:gd name="T4" fmla="*/ 0 w 8"/>
                <a:gd name="T5" fmla="*/ 5 h 13"/>
                <a:gd name="T6" fmla="*/ 3 w 8"/>
                <a:gd name="T7" fmla="*/ 13 h 13"/>
                <a:gd name="T8" fmla="*/ 3 w 8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3" y="2"/>
                  </a:moveTo>
                  <a:cubicBezTo>
                    <a:pt x="2" y="2"/>
                    <a:pt x="1" y="1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7"/>
                    <a:pt x="1" y="11"/>
                    <a:pt x="3" y="13"/>
                  </a:cubicBezTo>
                  <a:cubicBezTo>
                    <a:pt x="4" y="11"/>
                    <a:pt x="8" y="2"/>
                    <a:pt x="3" y="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19"/>
            <p:cNvSpPr>
              <a:spLocks/>
            </p:cNvSpPr>
            <p:nvPr/>
          </p:nvSpPr>
          <p:spPr bwMode="auto">
            <a:xfrm>
              <a:off x="1364" y="1624"/>
              <a:ext cx="12" cy="16"/>
            </a:xfrm>
            <a:custGeom>
              <a:avLst/>
              <a:gdLst>
                <a:gd name="T0" fmla="*/ 5 w 5"/>
                <a:gd name="T1" fmla="*/ 4 h 7"/>
                <a:gd name="T2" fmla="*/ 0 w 5"/>
                <a:gd name="T3" fmla="*/ 0 h 7"/>
                <a:gd name="T4" fmla="*/ 3 w 5"/>
                <a:gd name="T5" fmla="*/ 7 h 7"/>
                <a:gd name="T6" fmla="*/ 5 w 5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cubicBezTo>
                    <a:pt x="3" y="4"/>
                    <a:pt x="1" y="2"/>
                    <a:pt x="0" y="0"/>
                  </a:cubicBezTo>
                  <a:cubicBezTo>
                    <a:pt x="0" y="3"/>
                    <a:pt x="1" y="4"/>
                    <a:pt x="3" y="7"/>
                  </a:cubicBezTo>
                  <a:cubicBezTo>
                    <a:pt x="4" y="6"/>
                    <a:pt x="5" y="5"/>
                    <a:pt x="5" y="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20"/>
            <p:cNvSpPr>
              <a:spLocks/>
            </p:cNvSpPr>
            <p:nvPr/>
          </p:nvSpPr>
          <p:spPr bwMode="auto">
            <a:xfrm>
              <a:off x="1945" y="776"/>
              <a:ext cx="26" cy="21"/>
            </a:xfrm>
            <a:custGeom>
              <a:avLst/>
              <a:gdLst>
                <a:gd name="T0" fmla="*/ 11 w 11"/>
                <a:gd name="T1" fmla="*/ 5 h 9"/>
                <a:gd name="T2" fmla="*/ 0 w 11"/>
                <a:gd name="T3" fmla="*/ 0 h 9"/>
                <a:gd name="T4" fmla="*/ 0 w 11"/>
                <a:gd name="T5" fmla="*/ 5 h 9"/>
                <a:gd name="T6" fmla="*/ 11 w 11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11" y="5"/>
                  </a:moveTo>
                  <a:cubicBezTo>
                    <a:pt x="9" y="1"/>
                    <a:pt x="5" y="0"/>
                    <a:pt x="0" y="0"/>
                  </a:cubicBezTo>
                  <a:cubicBezTo>
                    <a:pt x="0" y="3"/>
                    <a:pt x="0" y="2"/>
                    <a:pt x="0" y="5"/>
                  </a:cubicBezTo>
                  <a:cubicBezTo>
                    <a:pt x="0" y="9"/>
                    <a:pt x="9" y="7"/>
                    <a:pt x="11" y="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21"/>
            <p:cNvSpPr>
              <a:spLocks/>
            </p:cNvSpPr>
            <p:nvPr/>
          </p:nvSpPr>
          <p:spPr bwMode="auto">
            <a:xfrm>
              <a:off x="1950" y="736"/>
              <a:ext cx="16" cy="14"/>
            </a:xfrm>
            <a:custGeom>
              <a:avLst/>
              <a:gdLst>
                <a:gd name="T0" fmla="*/ 3 w 7"/>
                <a:gd name="T1" fmla="*/ 0 h 6"/>
                <a:gd name="T2" fmla="*/ 3 w 7"/>
                <a:gd name="T3" fmla="*/ 2 h 6"/>
                <a:gd name="T4" fmla="*/ 0 w 7"/>
                <a:gd name="T5" fmla="*/ 5 h 6"/>
                <a:gd name="T6" fmla="*/ 7 w 7"/>
                <a:gd name="T7" fmla="*/ 6 h 6"/>
                <a:gd name="T8" fmla="*/ 3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4"/>
                    <a:pt x="7" y="2"/>
                    <a:pt x="3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22"/>
            <p:cNvSpPr>
              <a:spLocks/>
            </p:cNvSpPr>
            <p:nvPr/>
          </p:nvSpPr>
          <p:spPr bwMode="auto">
            <a:xfrm>
              <a:off x="1820" y="660"/>
              <a:ext cx="28" cy="17"/>
            </a:xfrm>
            <a:custGeom>
              <a:avLst/>
              <a:gdLst>
                <a:gd name="T0" fmla="*/ 4 w 12"/>
                <a:gd name="T1" fmla="*/ 7 h 7"/>
                <a:gd name="T2" fmla="*/ 12 w 12"/>
                <a:gd name="T3" fmla="*/ 5 h 7"/>
                <a:gd name="T4" fmla="*/ 0 w 12"/>
                <a:gd name="T5" fmla="*/ 0 h 7"/>
                <a:gd name="T6" fmla="*/ 0 w 12"/>
                <a:gd name="T7" fmla="*/ 2 h 7"/>
                <a:gd name="T8" fmla="*/ 4 w 12"/>
                <a:gd name="T9" fmla="*/ 2 h 7"/>
                <a:gd name="T10" fmla="*/ 4 w 12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7">
                  <a:moveTo>
                    <a:pt x="4" y="7"/>
                  </a:moveTo>
                  <a:cubicBezTo>
                    <a:pt x="6" y="7"/>
                    <a:pt x="7" y="5"/>
                    <a:pt x="12" y="5"/>
                  </a:cubicBezTo>
                  <a:cubicBezTo>
                    <a:pt x="11" y="1"/>
                    <a:pt x="5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4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23"/>
            <p:cNvSpPr>
              <a:spLocks/>
            </p:cNvSpPr>
            <p:nvPr/>
          </p:nvSpPr>
          <p:spPr bwMode="auto">
            <a:xfrm>
              <a:off x="2221" y="580"/>
              <a:ext cx="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24"/>
            <p:cNvSpPr>
              <a:spLocks/>
            </p:cNvSpPr>
            <p:nvPr/>
          </p:nvSpPr>
          <p:spPr bwMode="auto">
            <a:xfrm>
              <a:off x="1626" y="577"/>
              <a:ext cx="841" cy="381"/>
            </a:xfrm>
            <a:custGeom>
              <a:avLst/>
              <a:gdLst>
                <a:gd name="T0" fmla="*/ 283 w 356"/>
                <a:gd name="T1" fmla="*/ 84 h 161"/>
                <a:gd name="T2" fmla="*/ 281 w 356"/>
                <a:gd name="T3" fmla="*/ 82 h 161"/>
                <a:gd name="T4" fmla="*/ 279 w 356"/>
                <a:gd name="T5" fmla="*/ 74 h 161"/>
                <a:gd name="T6" fmla="*/ 289 w 356"/>
                <a:gd name="T7" fmla="*/ 76 h 161"/>
                <a:gd name="T8" fmla="*/ 299 w 356"/>
                <a:gd name="T9" fmla="*/ 78 h 161"/>
                <a:gd name="T10" fmla="*/ 302 w 356"/>
                <a:gd name="T11" fmla="*/ 74 h 161"/>
                <a:gd name="T12" fmla="*/ 298 w 356"/>
                <a:gd name="T13" fmla="*/ 69 h 161"/>
                <a:gd name="T14" fmla="*/ 304 w 356"/>
                <a:gd name="T15" fmla="*/ 62 h 161"/>
                <a:gd name="T16" fmla="*/ 317 w 356"/>
                <a:gd name="T17" fmla="*/ 54 h 161"/>
                <a:gd name="T18" fmla="*/ 316 w 356"/>
                <a:gd name="T19" fmla="*/ 45 h 161"/>
                <a:gd name="T20" fmla="*/ 311 w 356"/>
                <a:gd name="T21" fmla="*/ 37 h 161"/>
                <a:gd name="T22" fmla="*/ 329 w 356"/>
                <a:gd name="T23" fmla="*/ 30 h 161"/>
                <a:gd name="T24" fmla="*/ 316 w 356"/>
                <a:gd name="T25" fmla="*/ 30 h 161"/>
                <a:gd name="T26" fmla="*/ 323 w 356"/>
                <a:gd name="T27" fmla="*/ 22 h 161"/>
                <a:gd name="T28" fmla="*/ 356 w 356"/>
                <a:gd name="T29" fmla="*/ 12 h 161"/>
                <a:gd name="T30" fmla="*/ 309 w 356"/>
                <a:gd name="T31" fmla="*/ 15 h 161"/>
                <a:gd name="T32" fmla="*/ 294 w 356"/>
                <a:gd name="T33" fmla="*/ 3 h 161"/>
                <a:gd name="T34" fmla="*/ 253 w 356"/>
                <a:gd name="T35" fmla="*/ 1 h 161"/>
                <a:gd name="T36" fmla="*/ 236 w 356"/>
                <a:gd name="T37" fmla="*/ 2 h 161"/>
                <a:gd name="T38" fmla="*/ 219 w 356"/>
                <a:gd name="T39" fmla="*/ 13 h 161"/>
                <a:gd name="T40" fmla="*/ 209 w 356"/>
                <a:gd name="T41" fmla="*/ 7 h 161"/>
                <a:gd name="T42" fmla="*/ 192 w 356"/>
                <a:gd name="T43" fmla="*/ 11 h 161"/>
                <a:gd name="T44" fmla="*/ 161 w 356"/>
                <a:gd name="T45" fmla="*/ 6 h 161"/>
                <a:gd name="T46" fmla="*/ 154 w 356"/>
                <a:gd name="T47" fmla="*/ 7 h 161"/>
                <a:gd name="T48" fmla="*/ 123 w 356"/>
                <a:gd name="T49" fmla="*/ 3 h 161"/>
                <a:gd name="T50" fmla="*/ 97 w 356"/>
                <a:gd name="T51" fmla="*/ 8 h 161"/>
                <a:gd name="T52" fmla="*/ 84 w 356"/>
                <a:gd name="T53" fmla="*/ 5 h 161"/>
                <a:gd name="T54" fmla="*/ 57 w 356"/>
                <a:gd name="T55" fmla="*/ 9 h 161"/>
                <a:gd name="T56" fmla="*/ 74 w 356"/>
                <a:gd name="T57" fmla="*/ 18 h 161"/>
                <a:gd name="T58" fmla="*/ 58 w 356"/>
                <a:gd name="T59" fmla="*/ 19 h 161"/>
                <a:gd name="T60" fmla="*/ 52 w 356"/>
                <a:gd name="T61" fmla="*/ 22 h 161"/>
                <a:gd name="T62" fmla="*/ 41 w 356"/>
                <a:gd name="T63" fmla="*/ 28 h 161"/>
                <a:gd name="T64" fmla="*/ 31 w 356"/>
                <a:gd name="T65" fmla="*/ 31 h 161"/>
                <a:gd name="T66" fmla="*/ 20 w 356"/>
                <a:gd name="T67" fmla="*/ 35 h 161"/>
                <a:gd name="T68" fmla="*/ 31 w 356"/>
                <a:gd name="T69" fmla="*/ 42 h 161"/>
                <a:gd name="T70" fmla="*/ 51 w 356"/>
                <a:gd name="T71" fmla="*/ 37 h 161"/>
                <a:gd name="T72" fmla="*/ 65 w 356"/>
                <a:gd name="T73" fmla="*/ 36 h 161"/>
                <a:gd name="T74" fmla="*/ 74 w 356"/>
                <a:gd name="T75" fmla="*/ 26 h 161"/>
                <a:gd name="T76" fmla="*/ 113 w 356"/>
                <a:gd name="T77" fmla="*/ 19 h 161"/>
                <a:gd name="T78" fmla="*/ 121 w 356"/>
                <a:gd name="T79" fmla="*/ 18 h 161"/>
                <a:gd name="T80" fmla="*/ 105 w 356"/>
                <a:gd name="T81" fmla="*/ 26 h 161"/>
                <a:gd name="T82" fmla="*/ 93 w 356"/>
                <a:gd name="T83" fmla="*/ 33 h 161"/>
                <a:gd name="T84" fmla="*/ 91 w 356"/>
                <a:gd name="T85" fmla="*/ 42 h 161"/>
                <a:gd name="T86" fmla="*/ 115 w 356"/>
                <a:gd name="T87" fmla="*/ 42 h 161"/>
                <a:gd name="T88" fmla="*/ 141 w 356"/>
                <a:gd name="T89" fmla="*/ 59 h 161"/>
                <a:gd name="T90" fmla="*/ 154 w 356"/>
                <a:gd name="T91" fmla="*/ 77 h 161"/>
                <a:gd name="T92" fmla="*/ 137 w 356"/>
                <a:gd name="T93" fmla="*/ 79 h 161"/>
                <a:gd name="T94" fmla="*/ 140 w 356"/>
                <a:gd name="T95" fmla="*/ 95 h 161"/>
                <a:gd name="T96" fmla="*/ 131 w 356"/>
                <a:gd name="T97" fmla="*/ 109 h 161"/>
                <a:gd name="T98" fmla="*/ 134 w 356"/>
                <a:gd name="T99" fmla="*/ 120 h 161"/>
                <a:gd name="T100" fmla="*/ 140 w 356"/>
                <a:gd name="T101" fmla="*/ 140 h 161"/>
                <a:gd name="T102" fmla="*/ 164 w 356"/>
                <a:gd name="T103" fmla="*/ 161 h 161"/>
                <a:gd name="T104" fmla="*/ 187 w 356"/>
                <a:gd name="T105" fmla="*/ 133 h 161"/>
                <a:gd name="T106" fmla="*/ 197 w 356"/>
                <a:gd name="T107" fmla="*/ 118 h 161"/>
                <a:gd name="T108" fmla="*/ 240 w 356"/>
                <a:gd name="T109" fmla="*/ 100 h 161"/>
                <a:gd name="T110" fmla="*/ 271 w 356"/>
                <a:gd name="T111" fmla="*/ 9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6" h="161">
                  <a:moveTo>
                    <a:pt x="297" y="84"/>
                  </a:moveTo>
                  <a:cubicBezTo>
                    <a:pt x="295" y="84"/>
                    <a:pt x="291" y="85"/>
                    <a:pt x="290" y="82"/>
                  </a:cubicBezTo>
                  <a:cubicBezTo>
                    <a:pt x="286" y="83"/>
                    <a:pt x="287" y="84"/>
                    <a:pt x="283" y="84"/>
                  </a:cubicBezTo>
                  <a:cubicBezTo>
                    <a:pt x="278" y="84"/>
                    <a:pt x="274" y="83"/>
                    <a:pt x="269" y="84"/>
                  </a:cubicBezTo>
                  <a:cubicBezTo>
                    <a:pt x="270" y="84"/>
                    <a:pt x="266" y="78"/>
                    <a:pt x="268" y="78"/>
                  </a:cubicBezTo>
                  <a:cubicBezTo>
                    <a:pt x="268" y="78"/>
                    <a:pt x="281" y="86"/>
                    <a:pt x="281" y="82"/>
                  </a:cubicBezTo>
                  <a:cubicBezTo>
                    <a:pt x="281" y="81"/>
                    <a:pt x="281" y="81"/>
                    <a:pt x="281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77"/>
                    <a:pt x="281" y="74"/>
                    <a:pt x="279" y="74"/>
                  </a:cubicBezTo>
                  <a:cubicBezTo>
                    <a:pt x="275" y="73"/>
                    <a:pt x="270" y="75"/>
                    <a:pt x="270" y="71"/>
                  </a:cubicBezTo>
                  <a:cubicBezTo>
                    <a:pt x="273" y="72"/>
                    <a:pt x="273" y="72"/>
                    <a:pt x="276" y="72"/>
                  </a:cubicBezTo>
                  <a:cubicBezTo>
                    <a:pt x="281" y="72"/>
                    <a:pt x="283" y="74"/>
                    <a:pt x="289" y="76"/>
                  </a:cubicBezTo>
                  <a:cubicBezTo>
                    <a:pt x="289" y="77"/>
                    <a:pt x="289" y="81"/>
                    <a:pt x="291" y="83"/>
                  </a:cubicBezTo>
                  <a:cubicBezTo>
                    <a:pt x="291" y="80"/>
                    <a:pt x="294" y="80"/>
                    <a:pt x="295" y="78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8" y="80"/>
                    <a:pt x="298" y="83"/>
                    <a:pt x="299" y="83"/>
                  </a:cubicBezTo>
                  <a:cubicBezTo>
                    <a:pt x="299" y="82"/>
                    <a:pt x="300" y="78"/>
                    <a:pt x="302" y="77"/>
                  </a:cubicBezTo>
                  <a:cubicBezTo>
                    <a:pt x="302" y="74"/>
                    <a:pt x="302" y="74"/>
                    <a:pt x="302" y="74"/>
                  </a:cubicBezTo>
                  <a:cubicBezTo>
                    <a:pt x="295" y="74"/>
                    <a:pt x="294" y="69"/>
                    <a:pt x="291" y="65"/>
                  </a:cubicBezTo>
                  <a:cubicBezTo>
                    <a:pt x="292" y="65"/>
                    <a:pt x="293" y="65"/>
                    <a:pt x="295" y="65"/>
                  </a:cubicBezTo>
                  <a:cubicBezTo>
                    <a:pt x="295" y="65"/>
                    <a:pt x="295" y="69"/>
                    <a:pt x="298" y="69"/>
                  </a:cubicBezTo>
                  <a:cubicBezTo>
                    <a:pt x="300" y="69"/>
                    <a:pt x="302" y="65"/>
                    <a:pt x="302" y="64"/>
                  </a:cubicBezTo>
                  <a:cubicBezTo>
                    <a:pt x="302" y="62"/>
                    <a:pt x="300" y="60"/>
                    <a:pt x="300" y="59"/>
                  </a:cubicBezTo>
                  <a:cubicBezTo>
                    <a:pt x="301" y="60"/>
                    <a:pt x="303" y="62"/>
                    <a:pt x="304" y="62"/>
                  </a:cubicBezTo>
                  <a:cubicBezTo>
                    <a:pt x="307" y="62"/>
                    <a:pt x="310" y="60"/>
                    <a:pt x="310" y="59"/>
                  </a:cubicBezTo>
                  <a:cubicBezTo>
                    <a:pt x="310" y="57"/>
                    <a:pt x="309" y="56"/>
                    <a:pt x="310" y="55"/>
                  </a:cubicBezTo>
                  <a:cubicBezTo>
                    <a:pt x="312" y="55"/>
                    <a:pt x="315" y="55"/>
                    <a:pt x="317" y="54"/>
                  </a:cubicBezTo>
                  <a:cubicBezTo>
                    <a:pt x="315" y="54"/>
                    <a:pt x="311" y="53"/>
                    <a:pt x="311" y="48"/>
                  </a:cubicBezTo>
                  <a:cubicBezTo>
                    <a:pt x="316" y="48"/>
                    <a:pt x="316" y="48"/>
                    <a:pt x="316" y="48"/>
                  </a:cubicBezTo>
                  <a:cubicBezTo>
                    <a:pt x="316" y="48"/>
                    <a:pt x="316" y="46"/>
                    <a:pt x="316" y="45"/>
                  </a:cubicBezTo>
                  <a:cubicBezTo>
                    <a:pt x="316" y="42"/>
                    <a:pt x="312" y="42"/>
                    <a:pt x="310" y="40"/>
                  </a:cubicBezTo>
                  <a:cubicBezTo>
                    <a:pt x="311" y="40"/>
                    <a:pt x="311" y="40"/>
                    <a:pt x="312" y="40"/>
                  </a:cubicBezTo>
                  <a:cubicBezTo>
                    <a:pt x="312" y="39"/>
                    <a:pt x="311" y="38"/>
                    <a:pt x="311" y="37"/>
                  </a:cubicBezTo>
                  <a:cubicBezTo>
                    <a:pt x="319" y="37"/>
                    <a:pt x="319" y="37"/>
                    <a:pt x="319" y="37"/>
                  </a:cubicBezTo>
                  <a:cubicBezTo>
                    <a:pt x="319" y="41"/>
                    <a:pt x="319" y="43"/>
                    <a:pt x="321" y="46"/>
                  </a:cubicBezTo>
                  <a:cubicBezTo>
                    <a:pt x="323" y="40"/>
                    <a:pt x="328" y="37"/>
                    <a:pt x="329" y="30"/>
                  </a:cubicBezTo>
                  <a:cubicBezTo>
                    <a:pt x="328" y="31"/>
                    <a:pt x="323" y="36"/>
                    <a:pt x="321" y="36"/>
                  </a:cubicBezTo>
                  <a:cubicBezTo>
                    <a:pt x="320" y="34"/>
                    <a:pt x="321" y="32"/>
                    <a:pt x="321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3" y="31"/>
                    <a:pt x="312" y="32"/>
                  </a:cubicBezTo>
                  <a:cubicBezTo>
                    <a:pt x="311" y="30"/>
                    <a:pt x="311" y="30"/>
                    <a:pt x="311" y="30"/>
                  </a:cubicBezTo>
                  <a:cubicBezTo>
                    <a:pt x="314" y="27"/>
                    <a:pt x="323" y="29"/>
                    <a:pt x="323" y="22"/>
                  </a:cubicBezTo>
                  <a:cubicBezTo>
                    <a:pt x="323" y="22"/>
                    <a:pt x="324" y="22"/>
                    <a:pt x="325" y="21"/>
                  </a:cubicBezTo>
                  <a:cubicBezTo>
                    <a:pt x="323" y="20"/>
                    <a:pt x="328" y="18"/>
                    <a:pt x="336" y="18"/>
                  </a:cubicBezTo>
                  <a:cubicBezTo>
                    <a:pt x="329" y="18"/>
                    <a:pt x="346" y="17"/>
                    <a:pt x="356" y="12"/>
                  </a:cubicBezTo>
                  <a:cubicBezTo>
                    <a:pt x="354" y="11"/>
                    <a:pt x="352" y="10"/>
                    <a:pt x="348" y="9"/>
                  </a:cubicBezTo>
                  <a:cubicBezTo>
                    <a:pt x="348" y="9"/>
                    <a:pt x="339" y="9"/>
                    <a:pt x="333" y="9"/>
                  </a:cubicBezTo>
                  <a:cubicBezTo>
                    <a:pt x="326" y="13"/>
                    <a:pt x="317" y="12"/>
                    <a:pt x="309" y="15"/>
                  </a:cubicBezTo>
                  <a:cubicBezTo>
                    <a:pt x="311" y="14"/>
                    <a:pt x="314" y="4"/>
                    <a:pt x="314" y="4"/>
                  </a:cubicBezTo>
                  <a:cubicBezTo>
                    <a:pt x="311" y="6"/>
                    <a:pt x="306" y="4"/>
                    <a:pt x="300" y="4"/>
                  </a:cubicBezTo>
                  <a:cubicBezTo>
                    <a:pt x="299" y="4"/>
                    <a:pt x="297" y="3"/>
                    <a:pt x="294" y="3"/>
                  </a:cubicBezTo>
                  <a:cubicBezTo>
                    <a:pt x="295" y="3"/>
                    <a:pt x="296" y="3"/>
                    <a:pt x="297" y="2"/>
                  </a:cubicBezTo>
                  <a:cubicBezTo>
                    <a:pt x="292" y="0"/>
                    <a:pt x="293" y="2"/>
                    <a:pt x="286" y="2"/>
                  </a:cubicBezTo>
                  <a:cubicBezTo>
                    <a:pt x="280" y="2"/>
                    <a:pt x="263" y="1"/>
                    <a:pt x="253" y="1"/>
                  </a:cubicBezTo>
                  <a:cubicBezTo>
                    <a:pt x="253" y="2"/>
                    <a:pt x="254" y="3"/>
                    <a:pt x="254" y="3"/>
                  </a:cubicBezTo>
                  <a:cubicBezTo>
                    <a:pt x="248" y="3"/>
                    <a:pt x="242" y="5"/>
                    <a:pt x="234" y="5"/>
                  </a:cubicBezTo>
                  <a:cubicBezTo>
                    <a:pt x="234" y="5"/>
                    <a:pt x="236" y="3"/>
                    <a:pt x="236" y="2"/>
                  </a:cubicBezTo>
                  <a:cubicBezTo>
                    <a:pt x="221" y="2"/>
                    <a:pt x="221" y="2"/>
                    <a:pt x="221" y="2"/>
                  </a:cubicBezTo>
                  <a:cubicBezTo>
                    <a:pt x="222" y="2"/>
                    <a:pt x="225" y="7"/>
                    <a:pt x="226" y="7"/>
                  </a:cubicBezTo>
                  <a:cubicBezTo>
                    <a:pt x="225" y="11"/>
                    <a:pt x="222" y="11"/>
                    <a:pt x="219" y="13"/>
                  </a:cubicBezTo>
                  <a:cubicBezTo>
                    <a:pt x="217" y="9"/>
                    <a:pt x="217" y="9"/>
                    <a:pt x="217" y="9"/>
                  </a:cubicBezTo>
                  <a:cubicBezTo>
                    <a:pt x="213" y="10"/>
                    <a:pt x="211" y="9"/>
                    <a:pt x="208" y="9"/>
                  </a:cubicBezTo>
                  <a:cubicBezTo>
                    <a:pt x="208" y="8"/>
                    <a:pt x="209" y="7"/>
                    <a:pt x="209" y="7"/>
                  </a:cubicBezTo>
                  <a:cubicBezTo>
                    <a:pt x="206" y="7"/>
                    <a:pt x="205" y="7"/>
                    <a:pt x="202" y="7"/>
                  </a:cubicBezTo>
                  <a:cubicBezTo>
                    <a:pt x="199" y="7"/>
                    <a:pt x="197" y="7"/>
                    <a:pt x="197" y="11"/>
                  </a:cubicBezTo>
                  <a:cubicBezTo>
                    <a:pt x="196" y="11"/>
                    <a:pt x="194" y="11"/>
                    <a:pt x="192" y="11"/>
                  </a:cubicBezTo>
                  <a:cubicBezTo>
                    <a:pt x="190" y="11"/>
                    <a:pt x="189" y="9"/>
                    <a:pt x="189" y="8"/>
                  </a:cubicBezTo>
                  <a:cubicBezTo>
                    <a:pt x="188" y="9"/>
                    <a:pt x="183" y="11"/>
                    <a:pt x="183" y="9"/>
                  </a:cubicBezTo>
                  <a:cubicBezTo>
                    <a:pt x="183" y="7"/>
                    <a:pt x="163" y="9"/>
                    <a:pt x="161" y="6"/>
                  </a:cubicBezTo>
                  <a:cubicBezTo>
                    <a:pt x="164" y="11"/>
                    <a:pt x="164" y="11"/>
                    <a:pt x="164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48" y="12"/>
                    <a:pt x="151" y="13"/>
                    <a:pt x="154" y="7"/>
                  </a:cubicBezTo>
                  <a:cubicBezTo>
                    <a:pt x="148" y="6"/>
                    <a:pt x="145" y="5"/>
                    <a:pt x="140" y="5"/>
                  </a:cubicBezTo>
                  <a:cubicBezTo>
                    <a:pt x="136" y="5"/>
                    <a:pt x="136" y="5"/>
                    <a:pt x="134" y="5"/>
                  </a:cubicBezTo>
                  <a:cubicBezTo>
                    <a:pt x="131" y="5"/>
                    <a:pt x="126" y="3"/>
                    <a:pt x="123" y="3"/>
                  </a:cubicBezTo>
                  <a:cubicBezTo>
                    <a:pt x="115" y="3"/>
                    <a:pt x="112" y="7"/>
                    <a:pt x="106" y="7"/>
                  </a:cubicBezTo>
                  <a:cubicBezTo>
                    <a:pt x="104" y="7"/>
                    <a:pt x="103" y="4"/>
                    <a:pt x="102" y="4"/>
                  </a:cubicBezTo>
                  <a:cubicBezTo>
                    <a:pt x="99" y="4"/>
                    <a:pt x="97" y="7"/>
                    <a:pt x="97" y="8"/>
                  </a:cubicBezTo>
                  <a:cubicBezTo>
                    <a:pt x="95" y="7"/>
                    <a:pt x="94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88" y="7"/>
                    <a:pt x="88" y="5"/>
                    <a:pt x="84" y="5"/>
                  </a:cubicBezTo>
                  <a:cubicBezTo>
                    <a:pt x="80" y="5"/>
                    <a:pt x="77" y="7"/>
                    <a:pt x="72" y="7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5" y="9"/>
                    <a:pt x="26" y="13"/>
                    <a:pt x="27" y="13"/>
                  </a:cubicBezTo>
                  <a:cubicBezTo>
                    <a:pt x="36" y="23"/>
                    <a:pt x="57" y="18"/>
                    <a:pt x="60" y="18"/>
                  </a:cubicBezTo>
                  <a:cubicBezTo>
                    <a:pt x="63" y="18"/>
                    <a:pt x="72" y="18"/>
                    <a:pt x="74" y="18"/>
                  </a:cubicBezTo>
                  <a:cubicBezTo>
                    <a:pt x="75" y="18"/>
                    <a:pt x="80" y="14"/>
                    <a:pt x="81" y="14"/>
                  </a:cubicBezTo>
                  <a:cubicBezTo>
                    <a:pt x="79" y="16"/>
                    <a:pt x="79" y="16"/>
                    <a:pt x="7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21"/>
                    <a:pt x="59" y="23"/>
                    <a:pt x="59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2" y="23"/>
                    <a:pt x="52" y="22"/>
                  </a:cubicBezTo>
                  <a:cubicBezTo>
                    <a:pt x="43" y="22"/>
                    <a:pt x="40" y="22"/>
                    <a:pt x="36" y="23"/>
                  </a:cubicBezTo>
                  <a:cubicBezTo>
                    <a:pt x="39" y="28"/>
                    <a:pt x="45" y="25"/>
                    <a:pt x="51" y="26"/>
                  </a:cubicBezTo>
                  <a:cubicBezTo>
                    <a:pt x="49" y="28"/>
                    <a:pt x="46" y="28"/>
                    <a:pt x="41" y="28"/>
                  </a:cubicBezTo>
                  <a:cubicBezTo>
                    <a:pt x="38" y="28"/>
                    <a:pt x="33" y="26"/>
                    <a:pt x="30" y="26"/>
                  </a:cubicBezTo>
                  <a:cubicBezTo>
                    <a:pt x="29" y="26"/>
                    <a:pt x="24" y="26"/>
                    <a:pt x="24" y="30"/>
                  </a:cubicBezTo>
                  <a:cubicBezTo>
                    <a:pt x="24" y="32"/>
                    <a:pt x="28" y="31"/>
                    <a:pt x="31" y="31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8" y="37"/>
                    <a:pt x="26" y="33"/>
                    <a:pt x="23" y="33"/>
                  </a:cubicBezTo>
                  <a:cubicBezTo>
                    <a:pt x="21" y="33"/>
                    <a:pt x="21" y="35"/>
                    <a:pt x="20" y="35"/>
                  </a:cubicBezTo>
                  <a:cubicBezTo>
                    <a:pt x="18" y="35"/>
                    <a:pt x="17" y="35"/>
                    <a:pt x="17" y="35"/>
                  </a:cubicBezTo>
                  <a:cubicBezTo>
                    <a:pt x="13" y="35"/>
                    <a:pt x="0" y="37"/>
                    <a:pt x="0" y="42"/>
                  </a:cubicBezTo>
                  <a:cubicBezTo>
                    <a:pt x="13" y="39"/>
                    <a:pt x="18" y="42"/>
                    <a:pt x="31" y="42"/>
                  </a:cubicBezTo>
                  <a:cubicBezTo>
                    <a:pt x="36" y="42"/>
                    <a:pt x="38" y="47"/>
                    <a:pt x="42" y="47"/>
                  </a:cubicBezTo>
                  <a:cubicBezTo>
                    <a:pt x="42" y="47"/>
                    <a:pt x="50" y="42"/>
                    <a:pt x="51" y="40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9" y="38"/>
                    <a:pt x="48" y="38"/>
                    <a:pt x="45" y="37"/>
                  </a:cubicBezTo>
                  <a:cubicBezTo>
                    <a:pt x="48" y="36"/>
                    <a:pt x="50" y="36"/>
                    <a:pt x="56" y="36"/>
                  </a:cubicBezTo>
                  <a:cubicBezTo>
                    <a:pt x="61" y="36"/>
                    <a:pt x="62" y="36"/>
                    <a:pt x="65" y="36"/>
                  </a:cubicBezTo>
                  <a:cubicBezTo>
                    <a:pt x="66" y="36"/>
                    <a:pt x="70" y="31"/>
                    <a:pt x="73" y="31"/>
                  </a:cubicBezTo>
                  <a:cubicBezTo>
                    <a:pt x="70" y="28"/>
                    <a:pt x="69" y="27"/>
                    <a:pt x="66" y="25"/>
                  </a:cubicBezTo>
                  <a:cubicBezTo>
                    <a:pt x="70" y="25"/>
                    <a:pt x="71" y="26"/>
                    <a:pt x="74" y="26"/>
                  </a:cubicBezTo>
                  <a:cubicBezTo>
                    <a:pt x="74" y="27"/>
                    <a:pt x="74" y="28"/>
                    <a:pt x="74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81" y="19"/>
                    <a:pt x="106" y="19"/>
                    <a:pt x="113" y="19"/>
                  </a:cubicBezTo>
                  <a:cubicBezTo>
                    <a:pt x="114" y="19"/>
                    <a:pt x="115" y="17"/>
                    <a:pt x="115" y="16"/>
                  </a:cubicBezTo>
                  <a:cubicBezTo>
                    <a:pt x="115" y="16"/>
                    <a:pt x="121" y="17"/>
                    <a:pt x="122" y="18"/>
                  </a:cubicBezTo>
                  <a:cubicBezTo>
                    <a:pt x="122" y="18"/>
                    <a:pt x="121" y="18"/>
                    <a:pt x="121" y="18"/>
                  </a:cubicBezTo>
                  <a:cubicBezTo>
                    <a:pt x="123" y="20"/>
                    <a:pt x="128" y="19"/>
                    <a:pt x="132" y="20"/>
                  </a:cubicBezTo>
                  <a:cubicBezTo>
                    <a:pt x="127" y="20"/>
                    <a:pt x="119" y="24"/>
                    <a:pt x="117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8"/>
                    <a:pt x="96" y="26"/>
                    <a:pt x="90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32"/>
                    <a:pt x="90" y="33"/>
                    <a:pt x="93" y="33"/>
                  </a:cubicBezTo>
                  <a:cubicBezTo>
                    <a:pt x="95" y="37"/>
                    <a:pt x="104" y="34"/>
                    <a:pt x="111" y="36"/>
                  </a:cubicBezTo>
                  <a:cubicBezTo>
                    <a:pt x="105" y="39"/>
                    <a:pt x="101" y="38"/>
                    <a:pt x="95" y="40"/>
                  </a:cubicBezTo>
                  <a:cubicBezTo>
                    <a:pt x="97" y="40"/>
                    <a:pt x="94" y="42"/>
                    <a:pt x="91" y="42"/>
                  </a:cubicBezTo>
                  <a:cubicBezTo>
                    <a:pt x="91" y="44"/>
                    <a:pt x="94" y="47"/>
                    <a:pt x="96" y="47"/>
                  </a:cubicBezTo>
                  <a:cubicBezTo>
                    <a:pt x="100" y="47"/>
                    <a:pt x="103" y="46"/>
                    <a:pt x="106" y="43"/>
                  </a:cubicBezTo>
                  <a:cubicBezTo>
                    <a:pt x="107" y="47"/>
                    <a:pt x="111" y="43"/>
                    <a:pt x="115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7" y="48"/>
                    <a:pt x="140" y="54"/>
                    <a:pt x="140" y="55"/>
                  </a:cubicBezTo>
                  <a:cubicBezTo>
                    <a:pt x="140" y="56"/>
                    <a:pt x="141" y="59"/>
                    <a:pt x="141" y="59"/>
                  </a:cubicBezTo>
                  <a:cubicBezTo>
                    <a:pt x="143" y="60"/>
                    <a:pt x="144" y="61"/>
                    <a:pt x="144" y="62"/>
                  </a:cubicBezTo>
                  <a:cubicBezTo>
                    <a:pt x="144" y="65"/>
                    <a:pt x="144" y="65"/>
                    <a:pt x="144" y="65"/>
                  </a:cubicBezTo>
                  <a:cubicBezTo>
                    <a:pt x="147" y="71"/>
                    <a:pt x="147" y="77"/>
                    <a:pt x="154" y="77"/>
                  </a:cubicBezTo>
                  <a:cubicBezTo>
                    <a:pt x="154" y="80"/>
                    <a:pt x="156" y="82"/>
                    <a:pt x="154" y="84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79"/>
                    <a:pt x="153" y="88"/>
                    <a:pt x="154" y="89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49" y="93"/>
                    <a:pt x="147" y="95"/>
                    <a:pt x="140" y="95"/>
                  </a:cubicBezTo>
                  <a:cubicBezTo>
                    <a:pt x="140" y="99"/>
                    <a:pt x="138" y="103"/>
                    <a:pt x="133" y="103"/>
                  </a:cubicBezTo>
                  <a:cubicBezTo>
                    <a:pt x="133" y="105"/>
                    <a:pt x="132" y="106"/>
                    <a:pt x="129" y="106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2"/>
                    <a:pt x="129" y="115"/>
                    <a:pt x="129" y="115"/>
                  </a:cubicBezTo>
                  <a:cubicBezTo>
                    <a:pt x="129" y="117"/>
                    <a:pt x="130" y="120"/>
                    <a:pt x="134" y="120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30"/>
                    <a:pt x="136" y="140"/>
                    <a:pt x="140" y="140"/>
                  </a:cubicBezTo>
                  <a:cubicBezTo>
                    <a:pt x="140" y="143"/>
                    <a:pt x="144" y="153"/>
                    <a:pt x="149" y="153"/>
                  </a:cubicBezTo>
                  <a:cubicBezTo>
                    <a:pt x="152" y="153"/>
                    <a:pt x="156" y="151"/>
                    <a:pt x="159" y="153"/>
                  </a:cubicBezTo>
                  <a:cubicBezTo>
                    <a:pt x="161" y="155"/>
                    <a:pt x="158" y="161"/>
                    <a:pt x="164" y="161"/>
                  </a:cubicBezTo>
                  <a:cubicBezTo>
                    <a:pt x="170" y="161"/>
                    <a:pt x="169" y="143"/>
                    <a:pt x="179" y="143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8"/>
                    <a:pt x="184" y="134"/>
                    <a:pt x="187" y="133"/>
                  </a:cubicBezTo>
                  <a:cubicBezTo>
                    <a:pt x="187" y="131"/>
                    <a:pt x="191" y="130"/>
                    <a:pt x="191" y="129"/>
                  </a:cubicBezTo>
                  <a:cubicBezTo>
                    <a:pt x="191" y="125"/>
                    <a:pt x="194" y="129"/>
                    <a:pt x="195" y="123"/>
                  </a:cubicBezTo>
                  <a:cubicBezTo>
                    <a:pt x="194" y="122"/>
                    <a:pt x="197" y="118"/>
                    <a:pt x="197" y="118"/>
                  </a:cubicBezTo>
                  <a:cubicBezTo>
                    <a:pt x="198" y="117"/>
                    <a:pt x="207" y="118"/>
                    <a:pt x="211" y="117"/>
                  </a:cubicBezTo>
                  <a:cubicBezTo>
                    <a:pt x="217" y="115"/>
                    <a:pt x="224" y="114"/>
                    <a:pt x="231" y="111"/>
                  </a:cubicBezTo>
                  <a:cubicBezTo>
                    <a:pt x="233" y="110"/>
                    <a:pt x="238" y="103"/>
                    <a:pt x="240" y="100"/>
                  </a:cubicBezTo>
                  <a:cubicBezTo>
                    <a:pt x="242" y="101"/>
                    <a:pt x="248" y="98"/>
                    <a:pt x="250" y="98"/>
                  </a:cubicBezTo>
                  <a:cubicBezTo>
                    <a:pt x="254" y="98"/>
                    <a:pt x="257" y="99"/>
                    <a:pt x="260" y="97"/>
                  </a:cubicBezTo>
                  <a:cubicBezTo>
                    <a:pt x="271" y="95"/>
                    <a:pt x="271" y="95"/>
                    <a:pt x="271" y="95"/>
                  </a:cubicBezTo>
                  <a:cubicBezTo>
                    <a:pt x="277" y="93"/>
                    <a:pt x="279" y="92"/>
                    <a:pt x="286" y="90"/>
                  </a:cubicBezTo>
                  <a:cubicBezTo>
                    <a:pt x="289" y="90"/>
                    <a:pt x="295" y="87"/>
                    <a:pt x="297" y="8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25"/>
            <p:cNvSpPr>
              <a:spLocks/>
            </p:cNvSpPr>
            <p:nvPr/>
          </p:nvSpPr>
          <p:spPr bwMode="auto">
            <a:xfrm>
              <a:off x="2127" y="584"/>
              <a:ext cx="24" cy="12"/>
            </a:xfrm>
            <a:custGeom>
              <a:avLst/>
              <a:gdLst>
                <a:gd name="T0" fmla="*/ 9 w 10"/>
                <a:gd name="T1" fmla="*/ 5 h 5"/>
                <a:gd name="T2" fmla="*/ 9 w 10"/>
                <a:gd name="T3" fmla="*/ 2 h 5"/>
                <a:gd name="T4" fmla="*/ 5 w 10"/>
                <a:gd name="T5" fmla="*/ 0 h 5"/>
                <a:gd name="T6" fmla="*/ 2 w 10"/>
                <a:gd name="T7" fmla="*/ 2 h 5"/>
                <a:gd name="T8" fmla="*/ 0 w 10"/>
                <a:gd name="T9" fmla="*/ 2 h 5"/>
                <a:gd name="T10" fmla="*/ 9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9" y="5"/>
                  </a:moveTo>
                  <a:cubicBezTo>
                    <a:pt x="10" y="5"/>
                    <a:pt x="9" y="3"/>
                    <a:pt x="9" y="2"/>
                  </a:cubicBezTo>
                  <a:cubicBezTo>
                    <a:pt x="8" y="1"/>
                    <a:pt x="6" y="0"/>
                    <a:pt x="5" y="0"/>
                  </a:cubicBezTo>
                  <a:cubicBezTo>
                    <a:pt x="5" y="1"/>
                    <a:pt x="3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7" y="5"/>
                    <a:pt x="9" y="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26"/>
            <p:cNvSpPr>
              <a:spLocks/>
            </p:cNvSpPr>
            <p:nvPr/>
          </p:nvSpPr>
          <p:spPr bwMode="auto">
            <a:xfrm>
              <a:off x="4770" y="2920"/>
              <a:ext cx="64" cy="55"/>
            </a:xfrm>
            <a:custGeom>
              <a:avLst/>
              <a:gdLst>
                <a:gd name="T0" fmla="*/ 14 w 27"/>
                <a:gd name="T1" fmla="*/ 4 h 23"/>
                <a:gd name="T2" fmla="*/ 7 w 27"/>
                <a:gd name="T3" fmla="*/ 0 h 23"/>
                <a:gd name="T4" fmla="*/ 0 w 27"/>
                <a:gd name="T5" fmla="*/ 18 h 23"/>
                <a:gd name="T6" fmla="*/ 3 w 27"/>
                <a:gd name="T7" fmla="*/ 23 h 23"/>
                <a:gd name="T8" fmla="*/ 14 w 27"/>
                <a:gd name="T9" fmla="*/ 17 h 23"/>
                <a:gd name="T10" fmla="*/ 15 w 27"/>
                <a:gd name="T11" fmla="*/ 19 h 23"/>
                <a:gd name="T12" fmla="*/ 27 w 27"/>
                <a:gd name="T13" fmla="*/ 0 h 23"/>
                <a:gd name="T14" fmla="*/ 22 w 27"/>
                <a:gd name="T15" fmla="*/ 0 h 23"/>
                <a:gd name="T16" fmla="*/ 14 w 27"/>
                <a:gd name="T1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3">
                  <a:moveTo>
                    <a:pt x="14" y="4"/>
                  </a:moveTo>
                  <a:cubicBezTo>
                    <a:pt x="12" y="4"/>
                    <a:pt x="11" y="0"/>
                    <a:pt x="7" y="0"/>
                  </a:cubicBezTo>
                  <a:cubicBezTo>
                    <a:pt x="3" y="0"/>
                    <a:pt x="0" y="13"/>
                    <a:pt x="0" y="18"/>
                  </a:cubicBezTo>
                  <a:cubicBezTo>
                    <a:pt x="0" y="21"/>
                    <a:pt x="2" y="22"/>
                    <a:pt x="3" y="23"/>
                  </a:cubicBezTo>
                  <a:cubicBezTo>
                    <a:pt x="10" y="23"/>
                    <a:pt x="10" y="18"/>
                    <a:pt x="14" y="17"/>
                  </a:cubicBezTo>
                  <a:cubicBezTo>
                    <a:pt x="14" y="18"/>
                    <a:pt x="14" y="19"/>
                    <a:pt x="15" y="19"/>
                  </a:cubicBezTo>
                  <a:cubicBezTo>
                    <a:pt x="15" y="12"/>
                    <a:pt x="24" y="9"/>
                    <a:pt x="2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2"/>
                    <a:pt x="18" y="4"/>
                    <a:pt x="14" y="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27"/>
            <p:cNvSpPr>
              <a:spLocks/>
            </p:cNvSpPr>
            <p:nvPr/>
          </p:nvSpPr>
          <p:spPr bwMode="auto">
            <a:xfrm>
              <a:off x="4723" y="2332"/>
              <a:ext cx="24" cy="17"/>
            </a:xfrm>
            <a:custGeom>
              <a:avLst/>
              <a:gdLst>
                <a:gd name="T0" fmla="*/ 0 w 10"/>
                <a:gd name="T1" fmla="*/ 4 h 7"/>
                <a:gd name="T2" fmla="*/ 6 w 10"/>
                <a:gd name="T3" fmla="*/ 7 h 7"/>
                <a:gd name="T4" fmla="*/ 10 w 10"/>
                <a:gd name="T5" fmla="*/ 1 h 7"/>
                <a:gd name="T6" fmla="*/ 6 w 10"/>
                <a:gd name="T7" fmla="*/ 0 h 7"/>
                <a:gd name="T8" fmla="*/ 0 w 10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0" y="4"/>
                  </a:moveTo>
                  <a:cubicBezTo>
                    <a:pt x="1" y="4"/>
                    <a:pt x="6" y="7"/>
                    <a:pt x="6" y="7"/>
                  </a:cubicBezTo>
                  <a:cubicBezTo>
                    <a:pt x="10" y="7"/>
                    <a:pt x="9" y="3"/>
                    <a:pt x="10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3" y="0"/>
                    <a:pt x="1" y="2"/>
                    <a:pt x="0" y="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328"/>
            <p:cNvSpPr>
              <a:spLocks/>
            </p:cNvSpPr>
            <p:nvPr/>
          </p:nvSpPr>
          <p:spPr bwMode="auto">
            <a:xfrm>
              <a:off x="5040" y="2916"/>
              <a:ext cx="179" cy="116"/>
            </a:xfrm>
            <a:custGeom>
              <a:avLst/>
              <a:gdLst>
                <a:gd name="T0" fmla="*/ 72 w 76"/>
                <a:gd name="T1" fmla="*/ 0 h 49"/>
                <a:gd name="T2" fmla="*/ 58 w 76"/>
                <a:gd name="T3" fmla="*/ 8 h 49"/>
                <a:gd name="T4" fmla="*/ 47 w 76"/>
                <a:gd name="T5" fmla="*/ 17 h 49"/>
                <a:gd name="T6" fmla="*/ 45 w 76"/>
                <a:gd name="T7" fmla="*/ 17 h 49"/>
                <a:gd name="T8" fmla="*/ 22 w 76"/>
                <a:gd name="T9" fmla="*/ 27 h 49"/>
                <a:gd name="T10" fmla="*/ 15 w 76"/>
                <a:gd name="T11" fmla="*/ 35 h 49"/>
                <a:gd name="T12" fmla="*/ 10 w 76"/>
                <a:gd name="T13" fmla="*/ 35 h 49"/>
                <a:gd name="T14" fmla="*/ 1 w 76"/>
                <a:gd name="T15" fmla="*/ 41 h 49"/>
                <a:gd name="T16" fmla="*/ 0 w 76"/>
                <a:gd name="T17" fmla="*/ 45 h 49"/>
                <a:gd name="T18" fmla="*/ 4 w 76"/>
                <a:gd name="T19" fmla="*/ 47 h 49"/>
                <a:gd name="T20" fmla="*/ 11 w 76"/>
                <a:gd name="T21" fmla="*/ 49 h 49"/>
                <a:gd name="T22" fmla="*/ 41 w 76"/>
                <a:gd name="T23" fmla="*/ 28 h 49"/>
                <a:gd name="T24" fmla="*/ 49 w 76"/>
                <a:gd name="T25" fmla="*/ 27 h 49"/>
                <a:gd name="T26" fmla="*/ 54 w 76"/>
                <a:gd name="T27" fmla="*/ 24 h 49"/>
                <a:gd name="T28" fmla="*/ 76 w 76"/>
                <a:gd name="T29" fmla="*/ 3 h 49"/>
                <a:gd name="T30" fmla="*/ 72 w 76"/>
                <a:gd name="T3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49">
                  <a:moveTo>
                    <a:pt x="72" y="0"/>
                  </a:moveTo>
                  <a:cubicBezTo>
                    <a:pt x="65" y="1"/>
                    <a:pt x="64" y="8"/>
                    <a:pt x="58" y="8"/>
                  </a:cubicBezTo>
                  <a:cubicBezTo>
                    <a:pt x="57" y="12"/>
                    <a:pt x="50" y="17"/>
                    <a:pt x="47" y="17"/>
                  </a:cubicBezTo>
                  <a:cubicBezTo>
                    <a:pt x="47" y="17"/>
                    <a:pt x="45" y="17"/>
                    <a:pt x="45" y="17"/>
                  </a:cubicBezTo>
                  <a:cubicBezTo>
                    <a:pt x="39" y="23"/>
                    <a:pt x="31" y="23"/>
                    <a:pt x="22" y="27"/>
                  </a:cubicBezTo>
                  <a:cubicBezTo>
                    <a:pt x="20" y="28"/>
                    <a:pt x="19" y="34"/>
                    <a:pt x="15" y="35"/>
                  </a:cubicBezTo>
                  <a:cubicBezTo>
                    <a:pt x="13" y="35"/>
                    <a:pt x="12" y="36"/>
                    <a:pt x="10" y="35"/>
                  </a:cubicBezTo>
                  <a:cubicBezTo>
                    <a:pt x="8" y="38"/>
                    <a:pt x="7" y="41"/>
                    <a:pt x="1" y="4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8" y="47"/>
                    <a:pt x="6" y="49"/>
                    <a:pt x="11" y="49"/>
                  </a:cubicBezTo>
                  <a:cubicBezTo>
                    <a:pt x="22" y="49"/>
                    <a:pt x="38" y="36"/>
                    <a:pt x="41" y="28"/>
                  </a:cubicBezTo>
                  <a:cubicBezTo>
                    <a:pt x="43" y="31"/>
                    <a:pt x="46" y="27"/>
                    <a:pt x="49" y="27"/>
                  </a:cubicBezTo>
                  <a:cubicBezTo>
                    <a:pt x="52" y="27"/>
                    <a:pt x="53" y="28"/>
                    <a:pt x="54" y="24"/>
                  </a:cubicBezTo>
                  <a:cubicBezTo>
                    <a:pt x="63" y="24"/>
                    <a:pt x="73" y="14"/>
                    <a:pt x="76" y="3"/>
                  </a:cubicBezTo>
                  <a:cubicBezTo>
                    <a:pt x="74" y="3"/>
                    <a:pt x="72" y="3"/>
                    <a:pt x="72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29"/>
            <p:cNvSpPr>
              <a:spLocks/>
            </p:cNvSpPr>
            <p:nvPr/>
          </p:nvSpPr>
          <p:spPr bwMode="auto">
            <a:xfrm>
              <a:off x="5283" y="2793"/>
              <a:ext cx="16" cy="42"/>
            </a:xfrm>
            <a:custGeom>
              <a:avLst/>
              <a:gdLst>
                <a:gd name="T0" fmla="*/ 2 w 7"/>
                <a:gd name="T1" fmla="*/ 0 h 18"/>
                <a:gd name="T2" fmla="*/ 0 w 7"/>
                <a:gd name="T3" fmla="*/ 0 h 18"/>
                <a:gd name="T4" fmla="*/ 3 w 7"/>
                <a:gd name="T5" fmla="*/ 18 h 18"/>
                <a:gd name="T6" fmla="*/ 7 w 7"/>
                <a:gd name="T7" fmla="*/ 10 h 18"/>
                <a:gd name="T8" fmla="*/ 2 w 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5"/>
                    <a:pt x="0" y="16"/>
                    <a:pt x="3" y="18"/>
                  </a:cubicBezTo>
                  <a:cubicBezTo>
                    <a:pt x="3" y="15"/>
                    <a:pt x="7" y="14"/>
                    <a:pt x="7" y="10"/>
                  </a:cubicBezTo>
                  <a:cubicBezTo>
                    <a:pt x="7" y="5"/>
                    <a:pt x="2" y="3"/>
                    <a:pt x="2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30"/>
            <p:cNvSpPr>
              <a:spLocks/>
            </p:cNvSpPr>
            <p:nvPr/>
          </p:nvSpPr>
          <p:spPr bwMode="auto">
            <a:xfrm>
              <a:off x="5233" y="2835"/>
              <a:ext cx="102" cy="97"/>
            </a:xfrm>
            <a:custGeom>
              <a:avLst/>
              <a:gdLst>
                <a:gd name="T0" fmla="*/ 35 w 43"/>
                <a:gd name="T1" fmla="*/ 12 h 41"/>
                <a:gd name="T2" fmla="*/ 27 w 43"/>
                <a:gd name="T3" fmla="*/ 0 h 41"/>
                <a:gd name="T4" fmla="*/ 27 w 43"/>
                <a:gd name="T5" fmla="*/ 4 h 41"/>
                <a:gd name="T6" fmla="*/ 24 w 43"/>
                <a:gd name="T7" fmla="*/ 0 h 41"/>
                <a:gd name="T8" fmla="*/ 20 w 43"/>
                <a:gd name="T9" fmla="*/ 11 h 41"/>
                <a:gd name="T10" fmla="*/ 5 w 43"/>
                <a:gd name="T11" fmla="*/ 23 h 41"/>
                <a:gd name="T12" fmla="*/ 2 w 43"/>
                <a:gd name="T13" fmla="*/ 25 h 41"/>
                <a:gd name="T14" fmla="*/ 9 w 43"/>
                <a:gd name="T15" fmla="*/ 30 h 41"/>
                <a:gd name="T16" fmla="*/ 9 w 43"/>
                <a:gd name="T17" fmla="*/ 33 h 41"/>
                <a:gd name="T18" fmla="*/ 0 w 43"/>
                <a:gd name="T19" fmla="*/ 38 h 41"/>
                <a:gd name="T20" fmla="*/ 2 w 43"/>
                <a:gd name="T21" fmla="*/ 41 h 41"/>
                <a:gd name="T22" fmla="*/ 22 w 43"/>
                <a:gd name="T23" fmla="*/ 29 h 41"/>
                <a:gd name="T24" fmla="*/ 26 w 43"/>
                <a:gd name="T25" fmla="*/ 23 h 41"/>
                <a:gd name="T26" fmla="*/ 43 w 43"/>
                <a:gd name="T27" fmla="*/ 8 h 41"/>
                <a:gd name="T28" fmla="*/ 35 w 43"/>
                <a:gd name="T29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35" y="12"/>
                  </a:moveTo>
                  <a:cubicBezTo>
                    <a:pt x="31" y="11"/>
                    <a:pt x="31" y="5"/>
                    <a:pt x="27" y="0"/>
                  </a:cubicBezTo>
                  <a:cubicBezTo>
                    <a:pt x="27" y="1"/>
                    <a:pt x="28" y="4"/>
                    <a:pt x="27" y="4"/>
                  </a:cubicBezTo>
                  <a:cubicBezTo>
                    <a:pt x="24" y="4"/>
                    <a:pt x="24" y="4"/>
                    <a:pt x="24" y="0"/>
                  </a:cubicBezTo>
                  <a:cubicBezTo>
                    <a:pt x="20" y="1"/>
                    <a:pt x="20" y="11"/>
                    <a:pt x="20" y="11"/>
                  </a:cubicBezTo>
                  <a:cubicBezTo>
                    <a:pt x="15" y="15"/>
                    <a:pt x="12" y="20"/>
                    <a:pt x="5" y="23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6" y="25"/>
                    <a:pt x="9" y="25"/>
                    <a:pt x="9" y="30"/>
                  </a:cubicBezTo>
                  <a:cubicBezTo>
                    <a:pt x="9" y="31"/>
                    <a:pt x="9" y="32"/>
                    <a:pt x="9" y="33"/>
                  </a:cubicBezTo>
                  <a:cubicBezTo>
                    <a:pt x="6" y="33"/>
                    <a:pt x="0" y="35"/>
                    <a:pt x="0" y="38"/>
                  </a:cubicBezTo>
                  <a:cubicBezTo>
                    <a:pt x="0" y="39"/>
                    <a:pt x="1" y="41"/>
                    <a:pt x="2" y="41"/>
                  </a:cubicBezTo>
                  <a:cubicBezTo>
                    <a:pt x="7" y="41"/>
                    <a:pt x="20" y="32"/>
                    <a:pt x="22" y="29"/>
                  </a:cubicBezTo>
                  <a:cubicBezTo>
                    <a:pt x="23" y="26"/>
                    <a:pt x="23" y="23"/>
                    <a:pt x="26" y="23"/>
                  </a:cubicBezTo>
                  <a:cubicBezTo>
                    <a:pt x="35" y="19"/>
                    <a:pt x="42" y="19"/>
                    <a:pt x="43" y="8"/>
                  </a:cubicBezTo>
                  <a:cubicBezTo>
                    <a:pt x="41" y="8"/>
                    <a:pt x="36" y="11"/>
                    <a:pt x="35" y="1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31"/>
            <p:cNvSpPr>
              <a:spLocks/>
            </p:cNvSpPr>
            <p:nvPr/>
          </p:nvSpPr>
          <p:spPr bwMode="auto">
            <a:xfrm>
              <a:off x="4794" y="2219"/>
              <a:ext cx="16" cy="28"/>
            </a:xfrm>
            <a:custGeom>
              <a:avLst/>
              <a:gdLst>
                <a:gd name="T0" fmla="*/ 4 w 7"/>
                <a:gd name="T1" fmla="*/ 12 h 12"/>
                <a:gd name="T2" fmla="*/ 4 w 7"/>
                <a:gd name="T3" fmla="*/ 8 h 12"/>
                <a:gd name="T4" fmla="*/ 7 w 7"/>
                <a:gd name="T5" fmla="*/ 1 h 12"/>
                <a:gd name="T6" fmla="*/ 5 w 7"/>
                <a:gd name="T7" fmla="*/ 0 h 12"/>
                <a:gd name="T8" fmla="*/ 0 w 7"/>
                <a:gd name="T9" fmla="*/ 7 h 12"/>
                <a:gd name="T10" fmla="*/ 4 w 7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4" y="11"/>
                    <a:pt x="4" y="10"/>
                    <a:pt x="4" y="8"/>
                  </a:cubicBezTo>
                  <a:cubicBezTo>
                    <a:pt x="4" y="7"/>
                    <a:pt x="7" y="5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0" y="5"/>
                    <a:pt x="0" y="7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332"/>
            <p:cNvSpPr>
              <a:spLocks/>
            </p:cNvSpPr>
            <p:nvPr/>
          </p:nvSpPr>
          <p:spPr bwMode="auto">
            <a:xfrm>
              <a:off x="5054" y="2278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9 w 9"/>
                <a:gd name="T3" fmla="*/ 5 h 11"/>
                <a:gd name="T4" fmla="*/ 9 w 9"/>
                <a:gd name="T5" fmla="*/ 0 h 11"/>
                <a:gd name="T6" fmla="*/ 0 w 9"/>
                <a:gd name="T7" fmla="*/ 0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6" y="9"/>
                    <a:pt x="9" y="8"/>
                    <a:pt x="9" y="5"/>
                  </a:cubicBezTo>
                  <a:cubicBezTo>
                    <a:pt x="9" y="4"/>
                    <a:pt x="9" y="2"/>
                    <a:pt x="9" y="0"/>
                  </a:cubicBezTo>
                  <a:cubicBezTo>
                    <a:pt x="5" y="0"/>
                    <a:pt x="4" y="0"/>
                    <a:pt x="0" y="0"/>
                  </a:cubicBezTo>
                  <a:cubicBezTo>
                    <a:pt x="0" y="8"/>
                    <a:pt x="2" y="9"/>
                    <a:pt x="5" y="11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333"/>
            <p:cNvSpPr>
              <a:spLocks/>
            </p:cNvSpPr>
            <p:nvPr/>
          </p:nvSpPr>
          <p:spPr bwMode="auto">
            <a:xfrm>
              <a:off x="4598" y="1893"/>
              <a:ext cx="19" cy="40"/>
            </a:xfrm>
            <a:custGeom>
              <a:avLst/>
              <a:gdLst>
                <a:gd name="T0" fmla="*/ 0 w 8"/>
                <a:gd name="T1" fmla="*/ 11 h 17"/>
                <a:gd name="T2" fmla="*/ 5 w 8"/>
                <a:gd name="T3" fmla="*/ 17 h 17"/>
                <a:gd name="T4" fmla="*/ 8 w 8"/>
                <a:gd name="T5" fmla="*/ 11 h 17"/>
                <a:gd name="T6" fmla="*/ 5 w 8"/>
                <a:gd name="T7" fmla="*/ 0 h 17"/>
                <a:gd name="T8" fmla="*/ 0 w 8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0" y="11"/>
                  </a:moveTo>
                  <a:cubicBezTo>
                    <a:pt x="1" y="12"/>
                    <a:pt x="3" y="17"/>
                    <a:pt x="5" y="17"/>
                  </a:cubicBezTo>
                  <a:cubicBezTo>
                    <a:pt x="6" y="17"/>
                    <a:pt x="8" y="12"/>
                    <a:pt x="8" y="11"/>
                  </a:cubicBezTo>
                  <a:cubicBezTo>
                    <a:pt x="8" y="6"/>
                    <a:pt x="6" y="3"/>
                    <a:pt x="5" y="0"/>
                  </a:cubicBezTo>
                  <a:cubicBezTo>
                    <a:pt x="2" y="3"/>
                    <a:pt x="2" y="10"/>
                    <a:pt x="0" y="11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334"/>
            <p:cNvSpPr>
              <a:spLocks/>
            </p:cNvSpPr>
            <p:nvPr/>
          </p:nvSpPr>
          <p:spPr bwMode="auto">
            <a:xfrm>
              <a:off x="4629" y="1865"/>
              <a:ext cx="21" cy="28"/>
            </a:xfrm>
            <a:custGeom>
              <a:avLst/>
              <a:gdLst>
                <a:gd name="T0" fmla="*/ 0 w 9"/>
                <a:gd name="T1" fmla="*/ 2 h 12"/>
                <a:gd name="T2" fmla="*/ 6 w 9"/>
                <a:gd name="T3" fmla="*/ 12 h 12"/>
                <a:gd name="T4" fmla="*/ 9 w 9"/>
                <a:gd name="T5" fmla="*/ 12 h 12"/>
                <a:gd name="T6" fmla="*/ 9 w 9"/>
                <a:gd name="T7" fmla="*/ 1 h 12"/>
                <a:gd name="T8" fmla="*/ 0 w 9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0" y="2"/>
                  </a:moveTo>
                  <a:cubicBezTo>
                    <a:pt x="2" y="6"/>
                    <a:pt x="6" y="8"/>
                    <a:pt x="6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6"/>
                    <a:pt x="7" y="6"/>
                    <a:pt x="9" y="1"/>
                  </a:cubicBezTo>
                  <a:cubicBezTo>
                    <a:pt x="6" y="1"/>
                    <a:pt x="2" y="0"/>
                    <a:pt x="0" y="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335"/>
            <p:cNvSpPr>
              <a:spLocks/>
            </p:cNvSpPr>
            <p:nvPr/>
          </p:nvSpPr>
          <p:spPr bwMode="auto">
            <a:xfrm>
              <a:off x="4621" y="1860"/>
              <a:ext cx="3" cy="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336"/>
            <p:cNvSpPr>
              <a:spLocks/>
            </p:cNvSpPr>
            <p:nvPr/>
          </p:nvSpPr>
          <p:spPr bwMode="auto">
            <a:xfrm>
              <a:off x="4671" y="2172"/>
              <a:ext cx="21" cy="19"/>
            </a:xfrm>
            <a:custGeom>
              <a:avLst/>
              <a:gdLst>
                <a:gd name="T0" fmla="*/ 9 w 9"/>
                <a:gd name="T1" fmla="*/ 4 h 8"/>
                <a:gd name="T2" fmla="*/ 0 w 9"/>
                <a:gd name="T3" fmla="*/ 0 h 8"/>
                <a:gd name="T4" fmla="*/ 0 w 9"/>
                <a:gd name="T5" fmla="*/ 2 h 8"/>
                <a:gd name="T6" fmla="*/ 3 w 9"/>
                <a:gd name="T7" fmla="*/ 8 h 8"/>
                <a:gd name="T8" fmla="*/ 9 w 9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6" y="0"/>
                    <a:pt x="3" y="3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5"/>
                    <a:pt x="2" y="8"/>
                    <a:pt x="3" y="8"/>
                  </a:cubicBezTo>
                  <a:cubicBezTo>
                    <a:pt x="6" y="8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337"/>
            <p:cNvSpPr>
              <a:spLocks/>
            </p:cNvSpPr>
            <p:nvPr/>
          </p:nvSpPr>
          <p:spPr bwMode="auto">
            <a:xfrm>
              <a:off x="4543" y="2302"/>
              <a:ext cx="31" cy="9"/>
            </a:xfrm>
            <a:custGeom>
              <a:avLst/>
              <a:gdLst>
                <a:gd name="T0" fmla="*/ 13 w 13"/>
                <a:gd name="T1" fmla="*/ 3 h 4"/>
                <a:gd name="T2" fmla="*/ 5 w 13"/>
                <a:gd name="T3" fmla="*/ 0 h 4"/>
                <a:gd name="T4" fmla="*/ 0 w 13"/>
                <a:gd name="T5" fmla="*/ 1 h 4"/>
                <a:gd name="T6" fmla="*/ 9 w 13"/>
                <a:gd name="T7" fmla="*/ 4 h 4"/>
                <a:gd name="T8" fmla="*/ 13 w 1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3" y="3"/>
                  </a:moveTo>
                  <a:cubicBezTo>
                    <a:pt x="11" y="1"/>
                    <a:pt x="8" y="0"/>
                    <a:pt x="5" y="0"/>
                  </a:cubicBezTo>
                  <a:cubicBezTo>
                    <a:pt x="4" y="0"/>
                    <a:pt x="1" y="0"/>
                    <a:pt x="0" y="1"/>
                  </a:cubicBezTo>
                  <a:cubicBezTo>
                    <a:pt x="1" y="1"/>
                    <a:pt x="8" y="4"/>
                    <a:pt x="9" y="4"/>
                  </a:cubicBezTo>
                  <a:cubicBezTo>
                    <a:pt x="10" y="4"/>
                    <a:pt x="12" y="3"/>
                    <a:pt x="13" y="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338"/>
            <p:cNvSpPr>
              <a:spLocks/>
            </p:cNvSpPr>
            <p:nvPr/>
          </p:nvSpPr>
          <p:spPr bwMode="auto">
            <a:xfrm>
              <a:off x="4496" y="2276"/>
              <a:ext cx="24" cy="14"/>
            </a:xfrm>
            <a:custGeom>
              <a:avLst/>
              <a:gdLst>
                <a:gd name="T0" fmla="*/ 0 w 10"/>
                <a:gd name="T1" fmla="*/ 4 h 6"/>
                <a:gd name="T2" fmla="*/ 0 w 10"/>
                <a:gd name="T3" fmla="*/ 6 h 6"/>
                <a:gd name="T4" fmla="*/ 4 w 10"/>
                <a:gd name="T5" fmla="*/ 6 h 6"/>
                <a:gd name="T6" fmla="*/ 10 w 10"/>
                <a:gd name="T7" fmla="*/ 1 h 6"/>
                <a:gd name="T8" fmla="*/ 4 w 10"/>
                <a:gd name="T9" fmla="*/ 1 h 6"/>
                <a:gd name="T10" fmla="*/ 0 w 10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4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9" y="6"/>
                    <a:pt x="6" y="4"/>
                    <a:pt x="10" y="1"/>
                  </a:cubicBezTo>
                  <a:cubicBezTo>
                    <a:pt x="8" y="1"/>
                    <a:pt x="8" y="1"/>
                    <a:pt x="4" y="1"/>
                  </a:cubicBezTo>
                  <a:cubicBezTo>
                    <a:pt x="3" y="1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339"/>
            <p:cNvSpPr>
              <a:spLocks/>
            </p:cNvSpPr>
            <p:nvPr/>
          </p:nvSpPr>
          <p:spPr bwMode="auto">
            <a:xfrm>
              <a:off x="4525" y="2271"/>
              <a:ext cx="26" cy="16"/>
            </a:xfrm>
            <a:custGeom>
              <a:avLst/>
              <a:gdLst>
                <a:gd name="T0" fmla="*/ 11 w 11"/>
                <a:gd name="T1" fmla="*/ 7 h 7"/>
                <a:gd name="T2" fmla="*/ 1 w 11"/>
                <a:gd name="T3" fmla="*/ 0 h 7"/>
                <a:gd name="T4" fmla="*/ 1 w 11"/>
                <a:gd name="T5" fmla="*/ 7 h 7"/>
                <a:gd name="T6" fmla="*/ 11 w 1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8" y="3"/>
                    <a:pt x="4" y="3"/>
                    <a:pt x="1" y="0"/>
                  </a:cubicBezTo>
                  <a:cubicBezTo>
                    <a:pt x="1" y="2"/>
                    <a:pt x="0" y="5"/>
                    <a:pt x="1" y="7"/>
                  </a:cubicBezTo>
                  <a:lnTo>
                    <a:pt x="11" y="7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340"/>
            <p:cNvSpPr>
              <a:spLocks/>
            </p:cNvSpPr>
            <p:nvPr/>
          </p:nvSpPr>
          <p:spPr bwMode="auto">
            <a:xfrm>
              <a:off x="4560" y="2273"/>
              <a:ext cx="26" cy="22"/>
            </a:xfrm>
            <a:custGeom>
              <a:avLst/>
              <a:gdLst>
                <a:gd name="T0" fmla="*/ 11 w 11"/>
                <a:gd name="T1" fmla="*/ 8 h 9"/>
                <a:gd name="T2" fmla="*/ 0 w 11"/>
                <a:gd name="T3" fmla="*/ 6 h 9"/>
                <a:gd name="T4" fmla="*/ 6 w 11"/>
                <a:gd name="T5" fmla="*/ 6 h 9"/>
                <a:gd name="T6" fmla="*/ 6 w 11"/>
                <a:gd name="T7" fmla="*/ 9 h 9"/>
                <a:gd name="T8" fmla="*/ 11 w 11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8"/>
                  </a:moveTo>
                  <a:cubicBezTo>
                    <a:pt x="9" y="1"/>
                    <a:pt x="3" y="0"/>
                    <a:pt x="0" y="6"/>
                  </a:cubicBezTo>
                  <a:cubicBezTo>
                    <a:pt x="3" y="7"/>
                    <a:pt x="5" y="7"/>
                    <a:pt x="6" y="6"/>
                  </a:cubicBezTo>
                  <a:cubicBezTo>
                    <a:pt x="6" y="7"/>
                    <a:pt x="6" y="8"/>
                    <a:pt x="6" y="9"/>
                  </a:cubicBezTo>
                  <a:cubicBezTo>
                    <a:pt x="8" y="8"/>
                    <a:pt x="9" y="8"/>
                    <a:pt x="11" y="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342"/>
            <p:cNvSpPr>
              <a:spLocks/>
            </p:cNvSpPr>
            <p:nvPr/>
          </p:nvSpPr>
          <p:spPr bwMode="auto">
            <a:xfrm>
              <a:off x="3433" y="714"/>
              <a:ext cx="29" cy="15"/>
            </a:xfrm>
            <a:custGeom>
              <a:avLst/>
              <a:gdLst>
                <a:gd name="T0" fmla="*/ 12 w 12"/>
                <a:gd name="T1" fmla="*/ 3 h 6"/>
                <a:gd name="T2" fmla="*/ 12 w 12"/>
                <a:gd name="T3" fmla="*/ 0 h 6"/>
                <a:gd name="T4" fmla="*/ 0 w 12"/>
                <a:gd name="T5" fmla="*/ 5 h 6"/>
                <a:gd name="T6" fmla="*/ 5 w 12"/>
                <a:gd name="T7" fmla="*/ 6 h 6"/>
                <a:gd name="T8" fmla="*/ 12 w 12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2" y="3"/>
                  </a:moveTo>
                  <a:cubicBezTo>
                    <a:pt x="12" y="2"/>
                    <a:pt x="12" y="0"/>
                    <a:pt x="12" y="0"/>
                  </a:cubicBezTo>
                  <a:cubicBezTo>
                    <a:pt x="7" y="0"/>
                    <a:pt x="4" y="5"/>
                    <a:pt x="0" y="5"/>
                  </a:cubicBezTo>
                  <a:cubicBezTo>
                    <a:pt x="0" y="5"/>
                    <a:pt x="4" y="6"/>
                    <a:pt x="5" y="6"/>
                  </a:cubicBezTo>
                  <a:cubicBezTo>
                    <a:pt x="8" y="6"/>
                    <a:pt x="10" y="6"/>
                    <a:pt x="12" y="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343"/>
            <p:cNvSpPr>
              <a:spLocks/>
            </p:cNvSpPr>
            <p:nvPr/>
          </p:nvSpPr>
          <p:spPr bwMode="auto">
            <a:xfrm>
              <a:off x="3521" y="603"/>
              <a:ext cx="106" cy="33"/>
            </a:xfrm>
            <a:custGeom>
              <a:avLst/>
              <a:gdLst>
                <a:gd name="T0" fmla="*/ 11 w 45"/>
                <a:gd name="T1" fmla="*/ 8 h 14"/>
                <a:gd name="T2" fmla="*/ 16 w 45"/>
                <a:gd name="T3" fmla="*/ 8 h 14"/>
                <a:gd name="T4" fmla="*/ 24 w 45"/>
                <a:gd name="T5" fmla="*/ 12 h 14"/>
                <a:gd name="T6" fmla="*/ 41 w 45"/>
                <a:gd name="T7" fmla="*/ 14 h 14"/>
                <a:gd name="T8" fmla="*/ 45 w 45"/>
                <a:gd name="T9" fmla="*/ 12 h 14"/>
                <a:gd name="T10" fmla="*/ 33 w 45"/>
                <a:gd name="T11" fmla="*/ 7 h 14"/>
                <a:gd name="T12" fmla="*/ 31 w 45"/>
                <a:gd name="T13" fmla="*/ 8 h 14"/>
                <a:gd name="T14" fmla="*/ 26 w 45"/>
                <a:gd name="T15" fmla="*/ 3 h 14"/>
                <a:gd name="T16" fmla="*/ 8 w 45"/>
                <a:gd name="T17" fmla="*/ 0 h 14"/>
                <a:gd name="T18" fmla="*/ 0 w 45"/>
                <a:gd name="T19" fmla="*/ 8 h 14"/>
                <a:gd name="T20" fmla="*/ 11 w 45"/>
                <a:gd name="T2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14">
                  <a:moveTo>
                    <a:pt x="11" y="8"/>
                  </a:moveTo>
                  <a:cubicBezTo>
                    <a:pt x="12" y="8"/>
                    <a:pt x="18" y="8"/>
                    <a:pt x="16" y="8"/>
                  </a:cubicBezTo>
                  <a:cubicBezTo>
                    <a:pt x="17" y="13"/>
                    <a:pt x="21" y="12"/>
                    <a:pt x="24" y="12"/>
                  </a:cubicBezTo>
                  <a:cubicBezTo>
                    <a:pt x="24" y="12"/>
                    <a:pt x="39" y="14"/>
                    <a:pt x="41" y="14"/>
                  </a:cubicBezTo>
                  <a:cubicBezTo>
                    <a:pt x="42" y="14"/>
                    <a:pt x="45" y="13"/>
                    <a:pt x="45" y="12"/>
                  </a:cubicBezTo>
                  <a:cubicBezTo>
                    <a:pt x="41" y="11"/>
                    <a:pt x="38" y="7"/>
                    <a:pt x="33" y="7"/>
                  </a:cubicBezTo>
                  <a:cubicBezTo>
                    <a:pt x="32" y="7"/>
                    <a:pt x="31" y="8"/>
                    <a:pt x="31" y="8"/>
                  </a:cubicBezTo>
                  <a:cubicBezTo>
                    <a:pt x="28" y="8"/>
                    <a:pt x="26" y="5"/>
                    <a:pt x="26" y="3"/>
                  </a:cubicBezTo>
                  <a:cubicBezTo>
                    <a:pt x="22" y="1"/>
                    <a:pt x="15" y="0"/>
                    <a:pt x="8" y="0"/>
                  </a:cubicBezTo>
                  <a:cubicBezTo>
                    <a:pt x="4" y="0"/>
                    <a:pt x="2" y="4"/>
                    <a:pt x="0" y="8"/>
                  </a:cubicBezTo>
                  <a:cubicBezTo>
                    <a:pt x="4" y="7"/>
                    <a:pt x="7" y="8"/>
                    <a:pt x="11" y="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344"/>
            <p:cNvSpPr>
              <a:spLocks/>
            </p:cNvSpPr>
            <p:nvPr/>
          </p:nvSpPr>
          <p:spPr bwMode="auto">
            <a:xfrm>
              <a:off x="3636" y="622"/>
              <a:ext cx="55" cy="26"/>
            </a:xfrm>
            <a:custGeom>
              <a:avLst/>
              <a:gdLst>
                <a:gd name="T0" fmla="*/ 4 w 23"/>
                <a:gd name="T1" fmla="*/ 11 h 11"/>
                <a:gd name="T2" fmla="*/ 8 w 23"/>
                <a:gd name="T3" fmla="*/ 10 h 11"/>
                <a:gd name="T4" fmla="*/ 23 w 23"/>
                <a:gd name="T5" fmla="*/ 10 h 11"/>
                <a:gd name="T6" fmla="*/ 23 w 23"/>
                <a:gd name="T7" fmla="*/ 7 h 11"/>
                <a:gd name="T8" fmla="*/ 5 w 23"/>
                <a:gd name="T9" fmla="*/ 0 h 11"/>
                <a:gd name="T10" fmla="*/ 2 w 23"/>
                <a:gd name="T11" fmla="*/ 3 h 11"/>
                <a:gd name="T12" fmla="*/ 0 w 23"/>
                <a:gd name="T13" fmla="*/ 8 h 11"/>
                <a:gd name="T14" fmla="*/ 4 w 2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1">
                  <a:moveTo>
                    <a:pt x="4" y="11"/>
                  </a:moveTo>
                  <a:cubicBezTo>
                    <a:pt x="5" y="11"/>
                    <a:pt x="6" y="10"/>
                    <a:pt x="8" y="10"/>
                  </a:cubicBezTo>
                  <a:cubicBezTo>
                    <a:pt x="11" y="10"/>
                    <a:pt x="17" y="11"/>
                    <a:pt x="23" y="10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1" y="6"/>
                    <a:pt x="7" y="3"/>
                    <a:pt x="5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5"/>
                    <a:pt x="0" y="6"/>
                    <a:pt x="0" y="8"/>
                  </a:cubicBezTo>
                  <a:cubicBezTo>
                    <a:pt x="0" y="9"/>
                    <a:pt x="2" y="11"/>
                    <a:pt x="4" y="11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345"/>
            <p:cNvSpPr>
              <a:spLocks/>
            </p:cNvSpPr>
            <p:nvPr/>
          </p:nvSpPr>
          <p:spPr bwMode="auto">
            <a:xfrm>
              <a:off x="3896" y="707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346"/>
            <p:cNvSpPr>
              <a:spLocks/>
            </p:cNvSpPr>
            <p:nvPr/>
          </p:nvSpPr>
          <p:spPr bwMode="auto">
            <a:xfrm>
              <a:off x="4092" y="662"/>
              <a:ext cx="95" cy="33"/>
            </a:xfrm>
            <a:custGeom>
              <a:avLst/>
              <a:gdLst>
                <a:gd name="T0" fmla="*/ 8 w 40"/>
                <a:gd name="T1" fmla="*/ 11 h 14"/>
                <a:gd name="T2" fmla="*/ 19 w 40"/>
                <a:gd name="T3" fmla="*/ 12 h 14"/>
                <a:gd name="T4" fmla="*/ 40 w 40"/>
                <a:gd name="T5" fmla="*/ 11 h 14"/>
                <a:gd name="T6" fmla="*/ 18 w 40"/>
                <a:gd name="T7" fmla="*/ 4 h 14"/>
                <a:gd name="T8" fmla="*/ 16 w 40"/>
                <a:gd name="T9" fmla="*/ 8 h 14"/>
                <a:gd name="T10" fmla="*/ 0 w 40"/>
                <a:gd name="T11" fmla="*/ 4 h 14"/>
                <a:gd name="T12" fmla="*/ 0 w 40"/>
                <a:gd name="T13" fmla="*/ 7 h 14"/>
                <a:gd name="T14" fmla="*/ 8 w 40"/>
                <a:gd name="T1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4">
                  <a:moveTo>
                    <a:pt x="8" y="11"/>
                  </a:moveTo>
                  <a:cubicBezTo>
                    <a:pt x="8" y="13"/>
                    <a:pt x="17" y="12"/>
                    <a:pt x="19" y="12"/>
                  </a:cubicBezTo>
                  <a:cubicBezTo>
                    <a:pt x="23" y="12"/>
                    <a:pt x="34" y="14"/>
                    <a:pt x="40" y="11"/>
                  </a:cubicBezTo>
                  <a:cubicBezTo>
                    <a:pt x="38" y="6"/>
                    <a:pt x="23" y="4"/>
                    <a:pt x="18" y="4"/>
                  </a:cubicBezTo>
                  <a:cubicBezTo>
                    <a:pt x="18" y="5"/>
                    <a:pt x="18" y="7"/>
                    <a:pt x="16" y="8"/>
                  </a:cubicBezTo>
                  <a:cubicBezTo>
                    <a:pt x="15" y="5"/>
                    <a:pt x="7" y="0"/>
                    <a:pt x="0" y="4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5" y="7"/>
                    <a:pt x="3" y="11"/>
                    <a:pt x="8" y="11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347"/>
            <p:cNvSpPr>
              <a:spLocks/>
            </p:cNvSpPr>
            <p:nvPr/>
          </p:nvSpPr>
          <p:spPr bwMode="auto">
            <a:xfrm>
              <a:off x="4199" y="674"/>
              <a:ext cx="63" cy="29"/>
            </a:xfrm>
            <a:custGeom>
              <a:avLst/>
              <a:gdLst>
                <a:gd name="T0" fmla="*/ 9 w 27"/>
                <a:gd name="T1" fmla="*/ 7 h 12"/>
                <a:gd name="T2" fmla="*/ 27 w 27"/>
                <a:gd name="T3" fmla="*/ 7 h 12"/>
                <a:gd name="T4" fmla="*/ 15 w 27"/>
                <a:gd name="T5" fmla="*/ 0 h 12"/>
                <a:gd name="T6" fmla="*/ 14 w 27"/>
                <a:gd name="T7" fmla="*/ 2 h 12"/>
                <a:gd name="T8" fmla="*/ 11 w 27"/>
                <a:gd name="T9" fmla="*/ 2 h 12"/>
                <a:gd name="T10" fmla="*/ 0 w 27"/>
                <a:gd name="T11" fmla="*/ 1 h 12"/>
                <a:gd name="T12" fmla="*/ 9 w 27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2">
                  <a:moveTo>
                    <a:pt x="9" y="7"/>
                  </a:moveTo>
                  <a:cubicBezTo>
                    <a:pt x="14" y="12"/>
                    <a:pt x="18" y="7"/>
                    <a:pt x="27" y="7"/>
                  </a:cubicBezTo>
                  <a:cubicBezTo>
                    <a:pt x="23" y="3"/>
                    <a:pt x="19" y="4"/>
                    <a:pt x="15" y="0"/>
                  </a:cubicBezTo>
                  <a:cubicBezTo>
                    <a:pt x="15" y="1"/>
                    <a:pt x="15" y="4"/>
                    <a:pt x="14" y="2"/>
                  </a:cubicBezTo>
                  <a:cubicBezTo>
                    <a:pt x="13" y="3"/>
                    <a:pt x="11" y="2"/>
                    <a:pt x="11" y="2"/>
                  </a:cubicBezTo>
                  <a:cubicBezTo>
                    <a:pt x="7" y="2"/>
                    <a:pt x="4" y="2"/>
                    <a:pt x="0" y="1"/>
                  </a:cubicBezTo>
                  <a:cubicBezTo>
                    <a:pt x="0" y="6"/>
                    <a:pt x="5" y="7"/>
                    <a:pt x="9" y="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348"/>
            <p:cNvSpPr>
              <a:spLocks/>
            </p:cNvSpPr>
            <p:nvPr/>
          </p:nvSpPr>
          <p:spPr bwMode="auto">
            <a:xfrm>
              <a:off x="4173" y="700"/>
              <a:ext cx="42" cy="17"/>
            </a:xfrm>
            <a:custGeom>
              <a:avLst/>
              <a:gdLst>
                <a:gd name="T0" fmla="*/ 0 w 18"/>
                <a:gd name="T1" fmla="*/ 5 h 7"/>
                <a:gd name="T2" fmla="*/ 12 w 18"/>
                <a:gd name="T3" fmla="*/ 5 h 7"/>
                <a:gd name="T4" fmla="*/ 18 w 18"/>
                <a:gd name="T5" fmla="*/ 5 h 7"/>
                <a:gd name="T6" fmla="*/ 13 w 18"/>
                <a:gd name="T7" fmla="*/ 3 h 7"/>
                <a:gd name="T8" fmla="*/ 9 w 18"/>
                <a:gd name="T9" fmla="*/ 3 h 7"/>
                <a:gd name="T10" fmla="*/ 2 w 18"/>
                <a:gd name="T11" fmla="*/ 2 h 7"/>
                <a:gd name="T12" fmla="*/ 0 w 1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0" y="5"/>
                  </a:moveTo>
                  <a:cubicBezTo>
                    <a:pt x="7" y="5"/>
                    <a:pt x="9" y="5"/>
                    <a:pt x="12" y="5"/>
                  </a:cubicBezTo>
                  <a:cubicBezTo>
                    <a:pt x="14" y="5"/>
                    <a:pt x="17" y="7"/>
                    <a:pt x="18" y="5"/>
                  </a:cubicBezTo>
                  <a:cubicBezTo>
                    <a:pt x="16" y="2"/>
                    <a:pt x="15" y="0"/>
                    <a:pt x="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5" y="2"/>
                    <a:pt x="2" y="2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49"/>
            <p:cNvSpPr>
              <a:spLocks/>
            </p:cNvSpPr>
            <p:nvPr/>
          </p:nvSpPr>
          <p:spPr bwMode="auto">
            <a:xfrm>
              <a:off x="393" y="755"/>
              <a:ext cx="1630" cy="2432"/>
            </a:xfrm>
            <a:custGeom>
              <a:avLst/>
              <a:gdLst>
                <a:gd name="T0" fmla="*/ 602 w 690"/>
                <a:gd name="T1" fmla="*/ 585 h 1030"/>
                <a:gd name="T2" fmla="*/ 576 w 690"/>
                <a:gd name="T3" fmla="*/ 546 h 1030"/>
                <a:gd name="T4" fmla="*/ 509 w 690"/>
                <a:gd name="T5" fmla="*/ 500 h 1030"/>
                <a:gd name="T6" fmla="*/ 473 w 690"/>
                <a:gd name="T7" fmla="*/ 492 h 1030"/>
                <a:gd name="T8" fmla="*/ 433 w 690"/>
                <a:gd name="T9" fmla="*/ 499 h 1030"/>
                <a:gd name="T10" fmla="*/ 403 w 690"/>
                <a:gd name="T11" fmla="*/ 506 h 1030"/>
                <a:gd name="T12" fmla="*/ 357 w 690"/>
                <a:gd name="T13" fmla="*/ 450 h 1030"/>
                <a:gd name="T14" fmla="*/ 311 w 690"/>
                <a:gd name="T15" fmla="*/ 408 h 1030"/>
                <a:gd name="T16" fmla="*/ 272 w 690"/>
                <a:gd name="T17" fmla="*/ 364 h 1030"/>
                <a:gd name="T18" fmla="*/ 340 w 690"/>
                <a:gd name="T19" fmla="*/ 328 h 1030"/>
                <a:gd name="T20" fmla="*/ 388 w 690"/>
                <a:gd name="T21" fmla="*/ 337 h 1030"/>
                <a:gd name="T22" fmla="*/ 437 w 690"/>
                <a:gd name="T23" fmla="*/ 266 h 1030"/>
                <a:gd name="T24" fmla="*/ 449 w 690"/>
                <a:gd name="T25" fmla="*/ 252 h 1030"/>
                <a:gd name="T26" fmla="*/ 514 w 690"/>
                <a:gd name="T27" fmla="*/ 205 h 1030"/>
                <a:gd name="T28" fmla="*/ 540 w 690"/>
                <a:gd name="T29" fmla="*/ 204 h 1030"/>
                <a:gd name="T30" fmla="*/ 534 w 690"/>
                <a:gd name="T31" fmla="*/ 180 h 1030"/>
                <a:gd name="T32" fmla="*/ 553 w 690"/>
                <a:gd name="T33" fmla="*/ 160 h 1030"/>
                <a:gd name="T34" fmla="*/ 601 w 690"/>
                <a:gd name="T35" fmla="*/ 132 h 1030"/>
                <a:gd name="T36" fmla="*/ 574 w 690"/>
                <a:gd name="T37" fmla="*/ 99 h 1030"/>
                <a:gd name="T38" fmla="*/ 548 w 690"/>
                <a:gd name="T39" fmla="*/ 78 h 1030"/>
                <a:gd name="T40" fmla="*/ 494 w 690"/>
                <a:gd name="T41" fmla="*/ 106 h 1030"/>
                <a:gd name="T42" fmla="*/ 450 w 690"/>
                <a:gd name="T43" fmla="*/ 124 h 1030"/>
                <a:gd name="T44" fmla="*/ 404 w 690"/>
                <a:gd name="T45" fmla="*/ 95 h 1030"/>
                <a:gd name="T46" fmla="*/ 433 w 690"/>
                <a:gd name="T47" fmla="*/ 55 h 1030"/>
                <a:gd name="T48" fmla="*/ 482 w 690"/>
                <a:gd name="T49" fmla="*/ 36 h 1030"/>
                <a:gd name="T50" fmla="*/ 517 w 690"/>
                <a:gd name="T51" fmla="*/ 13 h 1030"/>
                <a:gd name="T52" fmla="*/ 472 w 690"/>
                <a:gd name="T53" fmla="*/ 20 h 1030"/>
                <a:gd name="T54" fmla="*/ 465 w 690"/>
                <a:gd name="T55" fmla="*/ 0 h 1030"/>
                <a:gd name="T56" fmla="*/ 436 w 690"/>
                <a:gd name="T57" fmla="*/ 28 h 1030"/>
                <a:gd name="T58" fmla="*/ 392 w 690"/>
                <a:gd name="T59" fmla="*/ 24 h 1030"/>
                <a:gd name="T60" fmla="*/ 320 w 690"/>
                <a:gd name="T61" fmla="*/ 15 h 1030"/>
                <a:gd name="T62" fmla="*/ 240 w 690"/>
                <a:gd name="T63" fmla="*/ 22 h 1030"/>
                <a:gd name="T64" fmla="*/ 148 w 690"/>
                <a:gd name="T65" fmla="*/ 8 h 1030"/>
                <a:gd name="T66" fmla="*/ 53 w 690"/>
                <a:gd name="T67" fmla="*/ 52 h 1030"/>
                <a:gd name="T68" fmla="*/ 14 w 690"/>
                <a:gd name="T69" fmla="*/ 86 h 1030"/>
                <a:gd name="T70" fmla="*/ 17 w 690"/>
                <a:gd name="T71" fmla="*/ 113 h 1030"/>
                <a:gd name="T72" fmla="*/ 66 w 690"/>
                <a:gd name="T73" fmla="*/ 97 h 1030"/>
                <a:gd name="T74" fmla="*/ 114 w 690"/>
                <a:gd name="T75" fmla="*/ 77 h 1030"/>
                <a:gd name="T76" fmla="*/ 171 w 690"/>
                <a:gd name="T77" fmla="*/ 113 h 1030"/>
                <a:gd name="T78" fmla="*/ 164 w 690"/>
                <a:gd name="T79" fmla="*/ 139 h 1030"/>
                <a:gd name="T80" fmla="*/ 175 w 690"/>
                <a:gd name="T81" fmla="*/ 181 h 1030"/>
                <a:gd name="T82" fmla="*/ 137 w 690"/>
                <a:gd name="T83" fmla="*/ 290 h 1030"/>
                <a:gd name="T84" fmla="*/ 168 w 690"/>
                <a:gd name="T85" fmla="*/ 375 h 1030"/>
                <a:gd name="T86" fmla="*/ 171 w 690"/>
                <a:gd name="T87" fmla="*/ 352 h 1030"/>
                <a:gd name="T88" fmla="*/ 196 w 690"/>
                <a:gd name="T89" fmla="*/ 374 h 1030"/>
                <a:gd name="T90" fmla="*/ 266 w 690"/>
                <a:gd name="T91" fmla="*/ 453 h 1030"/>
                <a:gd name="T92" fmla="*/ 347 w 690"/>
                <a:gd name="T93" fmla="*/ 506 h 1030"/>
                <a:gd name="T94" fmla="*/ 392 w 690"/>
                <a:gd name="T95" fmla="*/ 524 h 1030"/>
                <a:gd name="T96" fmla="*/ 375 w 690"/>
                <a:gd name="T97" fmla="*/ 601 h 1030"/>
                <a:gd name="T98" fmla="*/ 404 w 690"/>
                <a:gd name="T99" fmla="*/ 690 h 1030"/>
                <a:gd name="T100" fmla="*/ 455 w 690"/>
                <a:gd name="T101" fmla="*/ 800 h 1030"/>
                <a:gd name="T102" fmla="*/ 460 w 690"/>
                <a:gd name="T103" fmla="*/ 922 h 1030"/>
                <a:gd name="T104" fmla="*/ 475 w 690"/>
                <a:gd name="T105" fmla="*/ 980 h 1030"/>
                <a:gd name="T106" fmla="*/ 514 w 690"/>
                <a:gd name="T107" fmla="*/ 1026 h 1030"/>
                <a:gd name="T108" fmla="*/ 527 w 690"/>
                <a:gd name="T109" fmla="*/ 974 h 1030"/>
                <a:gd name="T110" fmla="*/ 531 w 690"/>
                <a:gd name="T111" fmla="*/ 911 h 1030"/>
                <a:gd name="T112" fmla="*/ 571 w 690"/>
                <a:gd name="T113" fmla="*/ 874 h 1030"/>
                <a:gd name="T114" fmla="*/ 626 w 690"/>
                <a:gd name="T115" fmla="*/ 778 h 1030"/>
                <a:gd name="T116" fmla="*/ 690 w 690"/>
                <a:gd name="T117" fmla="*/ 64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0" h="1030">
                  <a:moveTo>
                    <a:pt x="676" y="622"/>
                  </a:moveTo>
                  <a:cubicBezTo>
                    <a:pt x="668" y="617"/>
                    <a:pt x="663" y="604"/>
                    <a:pt x="653" y="604"/>
                  </a:cubicBezTo>
                  <a:cubicBezTo>
                    <a:pt x="649" y="604"/>
                    <a:pt x="637" y="601"/>
                    <a:pt x="633" y="601"/>
                  </a:cubicBezTo>
                  <a:cubicBezTo>
                    <a:pt x="626" y="601"/>
                    <a:pt x="625" y="603"/>
                    <a:pt x="624" y="605"/>
                  </a:cubicBezTo>
                  <a:cubicBezTo>
                    <a:pt x="623" y="603"/>
                    <a:pt x="622" y="596"/>
                    <a:pt x="622" y="594"/>
                  </a:cubicBezTo>
                  <a:cubicBezTo>
                    <a:pt x="618" y="594"/>
                    <a:pt x="613" y="588"/>
                    <a:pt x="613" y="588"/>
                  </a:cubicBezTo>
                  <a:cubicBezTo>
                    <a:pt x="608" y="590"/>
                    <a:pt x="604" y="588"/>
                    <a:pt x="602" y="585"/>
                  </a:cubicBezTo>
                  <a:cubicBezTo>
                    <a:pt x="602" y="585"/>
                    <a:pt x="591" y="600"/>
                    <a:pt x="588" y="596"/>
                  </a:cubicBezTo>
                  <a:cubicBezTo>
                    <a:pt x="584" y="596"/>
                    <a:pt x="578" y="595"/>
                    <a:pt x="578" y="591"/>
                  </a:cubicBezTo>
                  <a:cubicBezTo>
                    <a:pt x="578" y="591"/>
                    <a:pt x="571" y="592"/>
                    <a:pt x="569" y="592"/>
                  </a:cubicBezTo>
                  <a:cubicBezTo>
                    <a:pt x="576" y="585"/>
                    <a:pt x="576" y="585"/>
                    <a:pt x="576" y="585"/>
                  </a:cubicBezTo>
                  <a:cubicBezTo>
                    <a:pt x="577" y="575"/>
                    <a:pt x="584" y="574"/>
                    <a:pt x="587" y="569"/>
                  </a:cubicBezTo>
                  <a:cubicBezTo>
                    <a:pt x="584" y="568"/>
                    <a:pt x="584" y="567"/>
                    <a:pt x="584" y="564"/>
                  </a:cubicBezTo>
                  <a:cubicBezTo>
                    <a:pt x="577" y="564"/>
                    <a:pt x="580" y="548"/>
                    <a:pt x="576" y="546"/>
                  </a:cubicBezTo>
                  <a:cubicBezTo>
                    <a:pt x="568" y="543"/>
                    <a:pt x="563" y="540"/>
                    <a:pt x="563" y="534"/>
                  </a:cubicBezTo>
                  <a:cubicBezTo>
                    <a:pt x="559" y="534"/>
                    <a:pt x="561" y="531"/>
                    <a:pt x="559" y="534"/>
                  </a:cubicBezTo>
                  <a:cubicBezTo>
                    <a:pt x="557" y="532"/>
                    <a:pt x="551" y="530"/>
                    <a:pt x="548" y="530"/>
                  </a:cubicBezTo>
                  <a:cubicBezTo>
                    <a:pt x="535" y="531"/>
                    <a:pt x="535" y="531"/>
                    <a:pt x="535" y="531"/>
                  </a:cubicBezTo>
                  <a:cubicBezTo>
                    <a:pt x="530" y="529"/>
                    <a:pt x="530" y="524"/>
                    <a:pt x="527" y="524"/>
                  </a:cubicBezTo>
                  <a:cubicBezTo>
                    <a:pt x="527" y="524"/>
                    <a:pt x="523" y="514"/>
                    <a:pt x="517" y="511"/>
                  </a:cubicBezTo>
                  <a:cubicBezTo>
                    <a:pt x="511" y="510"/>
                    <a:pt x="509" y="505"/>
                    <a:pt x="509" y="500"/>
                  </a:cubicBezTo>
                  <a:cubicBezTo>
                    <a:pt x="508" y="500"/>
                    <a:pt x="507" y="501"/>
                    <a:pt x="506" y="502"/>
                  </a:cubicBezTo>
                  <a:cubicBezTo>
                    <a:pt x="502" y="502"/>
                    <a:pt x="498" y="492"/>
                    <a:pt x="498" y="490"/>
                  </a:cubicBezTo>
                  <a:cubicBezTo>
                    <a:pt x="493" y="490"/>
                    <a:pt x="493" y="490"/>
                    <a:pt x="493" y="490"/>
                  </a:cubicBezTo>
                  <a:cubicBezTo>
                    <a:pt x="490" y="493"/>
                    <a:pt x="489" y="493"/>
                    <a:pt x="486" y="493"/>
                  </a:cubicBezTo>
                  <a:cubicBezTo>
                    <a:pt x="486" y="493"/>
                    <a:pt x="484" y="494"/>
                    <a:pt x="484" y="495"/>
                  </a:cubicBezTo>
                  <a:cubicBezTo>
                    <a:pt x="483" y="495"/>
                    <a:pt x="482" y="497"/>
                    <a:pt x="481" y="497"/>
                  </a:cubicBezTo>
                  <a:cubicBezTo>
                    <a:pt x="479" y="497"/>
                    <a:pt x="474" y="494"/>
                    <a:pt x="473" y="492"/>
                  </a:cubicBezTo>
                  <a:cubicBezTo>
                    <a:pt x="469" y="492"/>
                    <a:pt x="458" y="494"/>
                    <a:pt x="457" y="494"/>
                  </a:cubicBezTo>
                  <a:cubicBezTo>
                    <a:pt x="457" y="484"/>
                    <a:pt x="449" y="486"/>
                    <a:pt x="445" y="481"/>
                  </a:cubicBezTo>
                  <a:cubicBezTo>
                    <a:pt x="445" y="482"/>
                    <a:pt x="444" y="484"/>
                    <a:pt x="445" y="487"/>
                  </a:cubicBezTo>
                  <a:cubicBezTo>
                    <a:pt x="443" y="487"/>
                    <a:pt x="441" y="488"/>
                    <a:pt x="441" y="491"/>
                  </a:cubicBezTo>
                  <a:cubicBezTo>
                    <a:pt x="441" y="496"/>
                    <a:pt x="441" y="495"/>
                    <a:pt x="441" y="500"/>
                  </a:cubicBezTo>
                  <a:cubicBezTo>
                    <a:pt x="441" y="501"/>
                    <a:pt x="437" y="507"/>
                    <a:pt x="437" y="506"/>
                  </a:cubicBezTo>
                  <a:cubicBezTo>
                    <a:pt x="433" y="506"/>
                    <a:pt x="433" y="503"/>
                    <a:pt x="433" y="499"/>
                  </a:cubicBezTo>
                  <a:cubicBezTo>
                    <a:pt x="433" y="490"/>
                    <a:pt x="438" y="488"/>
                    <a:pt x="439" y="482"/>
                  </a:cubicBezTo>
                  <a:cubicBezTo>
                    <a:pt x="439" y="480"/>
                    <a:pt x="439" y="480"/>
                    <a:pt x="439" y="480"/>
                  </a:cubicBezTo>
                  <a:cubicBezTo>
                    <a:pt x="437" y="478"/>
                    <a:pt x="437" y="478"/>
                    <a:pt x="435" y="477"/>
                  </a:cubicBezTo>
                  <a:cubicBezTo>
                    <a:pt x="431" y="481"/>
                    <a:pt x="427" y="485"/>
                    <a:pt x="424" y="487"/>
                  </a:cubicBezTo>
                  <a:cubicBezTo>
                    <a:pt x="422" y="487"/>
                    <a:pt x="420" y="487"/>
                    <a:pt x="420" y="487"/>
                  </a:cubicBezTo>
                  <a:cubicBezTo>
                    <a:pt x="417" y="492"/>
                    <a:pt x="412" y="487"/>
                    <a:pt x="410" y="489"/>
                  </a:cubicBezTo>
                  <a:cubicBezTo>
                    <a:pt x="405" y="494"/>
                    <a:pt x="408" y="499"/>
                    <a:pt x="403" y="506"/>
                  </a:cubicBezTo>
                  <a:cubicBezTo>
                    <a:pt x="402" y="508"/>
                    <a:pt x="400" y="510"/>
                    <a:pt x="399" y="511"/>
                  </a:cubicBezTo>
                  <a:cubicBezTo>
                    <a:pt x="392" y="511"/>
                    <a:pt x="390" y="502"/>
                    <a:pt x="382" y="502"/>
                  </a:cubicBezTo>
                  <a:cubicBezTo>
                    <a:pt x="375" y="502"/>
                    <a:pt x="373" y="508"/>
                    <a:pt x="366" y="508"/>
                  </a:cubicBezTo>
                  <a:cubicBezTo>
                    <a:pt x="363" y="508"/>
                    <a:pt x="361" y="507"/>
                    <a:pt x="359" y="505"/>
                  </a:cubicBezTo>
                  <a:cubicBezTo>
                    <a:pt x="355" y="501"/>
                    <a:pt x="351" y="494"/>
                    <a:pt x="351" y="488"/>
                  </a:cubicBezTo>
                  <a:cubicBezTo>
                    <a:pt x="351" y="476"/>
                    <a:pt x="356" y="464"/>
                    <a:pt x="356" y="459"/>
                  </a:cubicBezTo>
                  <a:cubicBezTo>
                    <a:pt x="356" y="456"/>
                    <a:pt x="357" y="455"/>
                    <a:pt x="357" y="450"/>
                  </a:cubicBezTo>
                  <a:cubicBezTo>
                    <a:pt x="353" y="450"/>
                    <a:pt x="344" y="449"/>
                    <a:pt x="335" y="451"/>
                  </a:cubicBezTo>
                  <a:cubicBezTo>
                    <a:pt x="328" y="451"/>
                    <a:pt x="322" y="454"/>
                    <a:pt x="321" y="453"/>
                  </a:cubicBezTo>
                  <a:cubicBezTo>
                    <a:pt x="323" y="451"/>
                    <a:pt x="328" y="442"/>
                    <a:pt x="326" y="437"/>
                  </a:cubicBezTo>
                  <a:cubicBezTo>
                    <a:pt x="326" y="436"/>
                    <a:pt x="329" y="429"/>
                    <a:pt x="330" y="425"/>
                  </a:cubicBezTo>
                  <a:cubicBezTo>
                    <a:pt x="330" y="411"/>
                    <a:pt x="337" y="409"/>
                    <a:pt x="339" y="407"/>
                  </a:cubicBezTo>
                  <a:cubicBezTo>
                    <a:pt x="339" y="407"/>
                    <a:pt x="338" y="404"/>
                    <a:pt x="338" y="402"/>
                  </a:cubicBezTo>
                  <a:cubicBezTo>
                    <a:pt x="336" y="402"/>
                    <a:pt x="314" y="403"/>
                    <a:pt x="311" y="408"/>
                  </a:cubicBezTo>
                  <a:cubicBezTo>
                    <a:pt x="308" y="415"/>
                    <a:pt x="310" y="421"/>
                    <a:pt x="304" y="427"/>
                  </a:cubicBezTo>
                  <a:cubicBezTo>
                    <a:pt x="303" y="428"/>
                    <a:pt x="296" y="426"/>
                    <a:pt x="294" y="427"/>
                  </a:cubicBezTo>
                  <a:cubicBezTo>
                    <a:pt x="292" y="427"/>
                    <a:pt x="285" y="431"/>
                    <a:pt x="283" y="431"/>
                  </a:cubicBezTo>
                  <a:cubicBezTo>
                    <a:pt x="277" y="431"/>
                    <a:pt x="267" y="418"/>
                    <a:pt x="265" y="412"/>
                  </a:cubicBezTo>
                  <a:cubicBezTo>
                    <a:pt x="265" y="409"/>
                    <a:pt x="265" y="399"/>
                    <a:pt x="265" y="397"/>
                  </a:cubicBezTo>
                  <a:cubicBezTo>
                    <a:pt x="265" y="392"/>
                    <a:pt x="262" y="373"/>
                    <a:pt x="272" y="372"/>
                  </a:cubicBezTo>
                  <a:cubicBezTo>
                    <a:pt x="271" y="369"/>
                    <a:pt x="272" y="367"/>
                    <a:pt x="272" y="364"/>
                  </a:cubicBezTo>
                  <a:cubicBezTo>
                    <a:pt x="274" y="360"/>
                    <a:pt x="271" y="355"/>
                    <a:pt x="273" y="353"/>
                  </a:cubicBezTo>
                  <a:cubicBezTo>
                    <a:pt x="280" y="346"/>
                    <a:pt x="295" y="334"/>
                    <a:pt x="305" y="334"/>
                  </a:cubicBezTo>
                  <a:cubicBezTo>
                    <a:pt x="307" y="334"/>
                    <a:pt x="309" y="337"/>
                    <a:pt x="311" y="337"/>
                  </a:cubicBezTo>
                  <a:cubicBezTo>
                    <a:pt x="311" y="337"/>
                    <a:pt x="319" y="341"/>
                    <a:pt x="320" y="341"/>
                  </a:cubicBezTo>
                  <a:cubicBezTo>
                    <a:pt x="322" y="341"/>
                    <a:pt x="327" y="338"/>
                    <a:pt x="331" y="338"/>
                  </a:cubicBezTo>
                  <a:cubicBezTo>
                    <a:pt x="330" y="335"/>
                    <a:pt x="326" y="334"/>
                    <a:pt x="326" y="331"/>
                  </a:cubicBezTo>
                  <a:cubicBezTo>
                    <a:pt x="326" y="326"/>
                    <a:pt x="337" y="328"/>
                    <a:pt x="340" y="328"/>
                  </a:cubicBezTo>
                  <a:cubicBezTo>
                    <a:pt x="343" y="328"/>
                    <a:pt x="358" y="332"/>
                    <a:pt x="362" y="332"/>
                  </a:cubicBezTo>
                  <a:cubicBezTo>
                    <a:pt x="362" y="332"/>
                    <a:pt x="364" y="332"/>
                    <a:pt x="367" y="332"/>
                  </a:cubicBezTo>
                  <a:cubicBezTo>
                    <a:pt x="371" y="332"/>
                    <a:pt x="374" y="338"/>
                    <a:pt x="374" y="342"/>
                  </a:cubicBezTo>
                  <a:cubicBezTo>
                    <a:pt x="374" y="363"/>
                    <a:pt x="381" y="366"/>
                    <a:pt x="381" y="373"/>
                  </a:cubicBezTo>
                  <a:cubicBezTo>
                    <a:pt x="386" y="373"/>
                    <a:pt x="386" y="373"/>
                    <a:pt x="386" y="373"/>
                  </a:cubicBezTo>
                  <a:cubicBezTo>
                    <a:pt x="388" y="370"/>
                    <a:pt x="389" y="361"/>
                    <a:pt x="390" y="355"/>
                  </a:cubicBezTo>
                  <a:cubicBezTo>
                    <a:pt x="390" y="355"/>
                    <a:pt x="388" y="339"/>
                    <a:pt x="388" y="337"/>
                  </a:cubicBezTo>
                  <a:cubicBezTo>
                    <a:pt x="388" y="336"/>
                    <a:pt x="388" y="328"/>
                    <a:pt x="388" y="327"/>
                  </a:cubicBezTo>
                  <a:cubicBezTo>
                    <a:pt x="388" y="316"/>
                    <a:pt x="395" y="314"/>
                    <a:pt x="403" y="309"/>
                  </a:cubicBezTo>
                  <a:cubicBezTo>
                    <a:pt x="405" y="308"/>
                    <a:pt x="414" y="297"/>
                    <a:pt x="417" y="296"/>
                  </a:cubicBezTo>
                  <a:cubicBezTo>
                    <a:pt x="429" y="292"/>
                    <a:pt x="429" y="285"/>
                    <a:pt x="436" y="277"/>
                  </a:cubicBezTo>
                  <a:cubicBezTo>
                    <a:pt x="435" y="276"/>
                    <a:pt x="434" y="274"/>
                    <a:pt x="434" y="274"/>
                  </a:cubicBezTo>
                  <a:cubicBezTo>
                    <a:pt x="433" y="274"/>
                    <a:pt x="433" y="271"/>
                    <a:pt x="437" y="270"/>
                  </a:cubicBezTo>
                  <a:cubicBezTo>
                    <a:pt x="437" y="266"/>
                    <a:pt x="437" y="266"/>
                    <a:pt x="437" y="266"/>
                  </a:cubicBezTo>
                  <a:cubicBezTo>
                    <a:pt x="435" y="266"/>
                    <a:pt x="433" y="262"/>
                    <a:pt x="433" y="260"/>
                  </a:cubicBezTo>
                  <a:cubicBezTo>
                    <a:pt x="433" y="260"/>
                    <a:pt x="437" y="254"/>
                    <a:pt x="441" y="252"/>
                  </a:cubicBezTo>
                  <a:cubicBezTo>
                    <a:pt x="440" y="258"/>
                    <a:pt x="440" y="262"/>
                    <a:pt x="440" y="268"/>
                  </a:cubicBezTo>
                  <a:cubicBezTo>
                    <a:pt x="442" y="265"/>
                    <a:pt x="445" y="262"/>
                    <a:pt x="445" y="259"/>
                  </a:cubicBezTo>
                  <a:cubicBezTo>
                    <a:pt x="445" y="256"/>
                    <a:pt x="444" y="254"/>
                    <a:pt x="445" y="249"/>
                  </a:cubicBezTo>
                  <a:cubicBezTo>
                    <a:pt x="446" y="249"/>
                    <a:pt x="446" y="249"/>
                    <a:pt x="446" y="249"/>
                  </a:cubicBezTo>
                  <a:cubicBezTo>
                    <a:pt x="446" y="250"/>
                    <a:pt x="447" y="252"/>
                    <a:pt x="449" y="252"/>
                  </a:cubicBezTo>
                  <a:cubicBezTo>
                    <a:pt x="449" y="253"/>
                    <a:pt x="449" y="254"/>
                    <a:pt x="449" y="255"/>
                  </a:cubicBezTo>
                  <a:cubicBezTo>
                    <a:pt x="451" y="251"/>
                    <a:pt x="456" y="250"/>
                    <a:pt x="456" y="244"/>
                  </a:cubicBezTo>
                  <a:cubicBezTo>
                    <a:pt x="456" y="239"/>
                    <a:pt x="456" y="239"/>
                    <a:pt x="456" y="239"/>
                  </a:cubicBezTo>
                  <a:cubicBezTo>
                    <a:pt x="461" y="237"/>
                    <a:pt x="470" y="233"/>
                    <a:pt x="477" y="233"/>
                  </a:cubicBezTo>
                  <a:cubicBezTo>
                    <a:pt x="482" y="233"/>
                    <a:pt x="486" y="234"/>
                    <a:pt x="485" y="228"/>
                  </a:cubicBezTo>
                  <a:cubicBezTo>
                    <a:pt x="484" y="229"/>
                    <a:pt x="485" y="217"/>
                    <a:pt x="490" y="216"/>
                  </a:cubicBezTo>
                  <a:cubicBezTo>
                    <a:pt x="499" y="213"/>
                    <a:pt x="506" y="209"/>
                    <a:pt x="514" y="205"/>
                  </a:cubicBezTo>
                  <a:cubicBezTo>
                    <a:pt x="516" y="204"/>
                    <a:pt x="518" y="204"/>
                    <a:pt x="518" y="204"/>
                  </a:cubicBezTo>
                  <a:cubicBezTo>
                    <a:pt x="520" y="204"/>
                    <a:pt x="524" y="199"/>
                    <a:pt x="527" y="199"/>
                  </a:cubicBezTo>
                  <a:cubicBezTo>
                    <a:pt x="531" y="199"/>
                    <a:pt x="531" y="202"/>
                    <a:pt x="535" y="203"/>
                  </a:cubicBezTo>
                  <a:cubicBezTo>
                    <a:pt x="531" y="206"/>
                    <a:pt x="514" y="204"/>
                    <a:pt x="514" y="215"/>
                  </a:cubicBezTo>
                  <a:cubicBezTo>
                    <a:pt x="514" y="216"/>
                    <a:pt x="515" y="216"/>
                    <a:pt x="517" y="216"/>
                  </a:cubicBezTo>
                  <a:cubicBezTo>
                    <a:pt x="518" y="215"/>
                    <a:pt x="522" y="216"/>
                    <a:pt x="526" y="214"/>
                  </a:cubicBezTo>
                  <a:cubicBezTo>
                    <a:pt x="531" y="210"/>
                    <a:pt x="535" y="207"/>
                    <a:pt x="540" y="204"/>
                  </a:cubicBezTo>
                  <a:cubicBezTo>
                    <a:pt x="543" y="202"/>
                    <a:pt x="546" y="204"/>
                    <a:pt x="549" y="202"/>
                  </a:cubicBezTo>
                  <a:cubicBezTo>
                    <a:pt x="549" y="199"/>
                    <a:pt x="549" y="199"/>
                    <a:pt x="549" y="199"/>
                  </a:cubicBezTo>
                  <a:cubicBezTo>
                    <a:pt x="542" y="200"/>
                    <a:pt x="529" y="199"/>
                    <a:pt x="529" y="190"/>
                  </a:cubicBezTo>
                  <a:cubicBezTo>
                    <a:pt x="529" y="187"/>
                    <a:pt x="532" y="186"/>
                    <a:pt x="534" y="183"/>
                  </a:cubicBezTo>
                  <a:cubicBezTo>
                    <a:pt x="531" y="182"/>
                    <a:pt x="530" y="183"/>
                    <a:pt x="528" y="183"/>
                  </a:cubicBezTo>
                  <a:cubicBezTo>
                    <a:pt x="528" y="183"/>
                    <a:pt x="522" y="178"/>
                    <a:pt x="524" y="178"/>
                  </a:cubicBezTo>
                  <a:cubicBezTo>
                    <a:pt x="527" y="178"/>
                    <a:pt x="531" y="180"/>
                    <a:pt x="534" y="180"/>
                  </a:cubicBezTo>
                  <a:cubicBezTo>
                    <a:pt x="536" y="180"/>
                    <a:pt x="539" y="177"/>
                    <a:pt x="539" y="173"/>
                  </a:cubicBezTo>
                  <a:cubicBezTo>
                    <a:pt x="539" y="170"/>
                    <a:pt x="535" y="169"/>
                    <a:pt x="532" y="169"/>
                  </a:cubicBezTo>
                  <a:cubicBezTo>
                    <a:pt x="519" y="169"/>
                    <a:pt x="508" y="181"/>
                    <a:pt x="497" y="187"/>
                  </a:cubicBezTo>
                  <a:cubicBezTo>
                    <a:pt x="494" y="188"/>
                    <a:pt x="495" y="193"/>
                    <a:pt x="490" y="193"/>
                  </a:cubicBezTo>
                  <a:cubicBezTo>
                    <a:pt x="491" y="186"/>
                    <a:pt x="502" y="177"/>
                    <a:pt x="509" y="175"/>
                  </a:cubicBezTo>
                  <a:cubicBezTo>
                    <a:pt x="519" y="171"/>
                    <a:pt x="522" y="160"/>
                    <a:pt x="535" y="160"/>
                  </a:cubicBezTo>
                  <a:cubicBezTo>
                    <a:pt x="542" y="160"/>
                    <a:pt x="547" y="160"/>
                    <a:pt x="553" y="160"/>
                  </a:cubicBezTo>
                  <a:cubicBezTo>
                    <a:pt x="567" y="163"/>
                    <a:pt x="567" y="163"/>
                    <a:pt x="567" y="163"/>
                  </a:cubicBezTo>
                  <a:cubicBezTo>
                    <a:pt x="571" y="163"/>
                    <a:pt x="574" y="158"/>
                    <a:pt x="574" y="158"/>
                  </a:cubicBezTo>
                  <a:cubicBezTo>
                    <a:pt x="574" y="152"/>
                    <a:pt x="584" y="154"/>
                    <a:pt x="589" y="149"/>
                  </a:cubicBezTo>
                  <a:cubicBezTo>
                    <a:pt x="592" y="152"/>
                    <a:pt x="596" y="150"/>
                    <a:pt x="599" y="146"/>
                  </a:cubicBezTo>
                  <a:cubicBezTo>
                    <a:pt x="598" y="145"/>
                    <a:pt x="597" y="144"/>
                    <a:pt x="596" y="142"/>
                  </a:cubicBezTo>
                  <a:cubicBezTo>
                    <a:pt x="601" y="141"/>
                    <a:pt x="601" y="141"/>
                    <a:pt x="601" y="136"/>
                  </a:cubicBezTo>
                  <a:cubicBezTo>
                    <a:pt x="601" y="135"/>
                    <a:pt x="601" y="133"/>
                    <a:pt x="601" y="132"/>
                  </a:cubicBezTo>
                  <a:cubicBezTo>
                    <a:pt x="596" y="134"/>
                    <a:pt x="598" y="132"/>
                    <a:pt x="592" y="132"/>
                  </a:cubicBezTo>
                  <a:cubicBezTo>
                    <a:pt x="589" y="132"/>
                    <a:pt x="584" y="134"/>
                    <a:pt x="584" y="134"/>
                  </a:cubicBezTo>
                  <a:cubicBezTo>
                    <a:pt x="581" y="134"/>
                    <a:pt x="592" y="131"/>
                    <a:pt x="594" y="125"/>
                  </a:cubicBezTo>
                  <a:cubicBezTo>
                    <a:pt x="586" y="123"/>
                    <a:pt x="580" y="120"/>
                    <a:pt x="575" y="112"/>
                  </a:cubicBezTo>
                  <a:cubicBezTo>
                    <a:pt x="576" y="112"/>
                    <a:pt x="579" y="112"/>
                    <a:pt x="580" y="107"/>
                  </a:cubicBezTo>
                  <a:cubicBezTo>
                    <a:pt x="578" y="106"/>
                    <a:pt x="577" y="102"/>
                    <a:pt x="577" y="100"/>
                  </a:cubicBezTo>
                  <a:cubicBezTo>
                    <a:pt x="576" y="100"/>
                    <a:pt x="575" y="100"/>
                    <a:pt x="574" y="99"/>
                  </a:cubicBezTo>
                  <a:cubicBezTo>
                    <a:pt x="575" y="97"/>
                    <a:pt x="576" y="96"/>
                    <a:pt x="576" y="93"/>
                  </a:cubicBezTo>
                  <a:cubicBezTo>
                    <a:pt x="576" y="93"/>
                    <a:pt x="573" y="87"/>
                    <a:pt x="572" y="83"/>
                  </a:cubicBezTo>
                  <a:cubicBezTo>
                    <a:pt x="568" y="86"/>
                    <a:pt x="551" y="102"/>
                    <a:pt x="546" y="99"/>
                  </a:cubicBezTo>
                  <a:cubicBezTo>
                    <a:pt x="544" y="100"/>
                    <a:pt x="542" y="102"/>
                    <a:pt x="539" y="102"/>
                  </a:cubicBezTo>
                  <a:cubicBezTo>
                    <a:pt x="540" y="99"/>
                    <a:pt x="544" y="98"/>
                    <a:pt x="544" y="93"/>
                  </a:cubicBezTo>
                  <a:cubicBezTo>
                    <a:pt x="543" y="93"/>
                    <a:pt x="542" y="93"/>
                    <a:pt x="540" y="93"/>
                  </a:cubicBezTo>
                  <a:cubicBezTo>
                    <a:pt x="543" y="91"/>
                    <a:pt x="543" y="83"/>
                    <a:pt x="548" y="78"/>
                  </a:cubicBezTo>
                  <a:cubicBezTo>
                    <a:pt x="548" y="78"/>
                    <a:pt x="540" y="77"/>
                    <a:pt x="539" y="76"/>
                  </a:cubicBezTo>
                  <a:cubicBezTo>
                    <a:pt x="539" y="76"/>
                    <a:pt x="538" y="70"/>
                    <a:pt x="536" y="70"/>
                  </a:cubicBezTo>
                  <a:cubicBezTo>
                    <a:pt x="533" y="69"/>
                    <a:pt x="531" y="71"/>
                    <a:pt x="531" y="66"/>
                  </a:cubicBezTo>
                  <a:cubicBezTo>
                    <a:pt x="510" y="66"/>
                    <a:pt x="510" y="66"/>
                    <a:pt x="510" y="66"/>
                  </a:cubicBezTo>
                  <a:cubicBezTo>
                    <a:pt x="507" y="71"/>
                    <a:pt x="496" y="77"/>
                    <a:pt x="500" y="83"/>
                  </a:cubicBezTo>
                  <a:cubicBezTo>
                    <a:pt x="500" y="83"/>
                    <a:pt x="488" y="94"/>
                    <a:pt x="488" y="97"/>
                  </a:cubicBezTo>
                  <a:cubicBezTo>
                    <a:pt x="488" y="100"/>
                    <a:pt x="494" y="100"/>
                    <a:pt x="494" y="106"/>
                  </a:cubicBezTo>
                  <a:cubicBezTo>
                    <a:pt x="494" y="117"/>
                    <a:pt x="476" y="126"/>
                    <a:pt x="467" y="126"/>
                  </a:cubicBezTo>
                  <a:cubicBezTo>
                    <a:pt x="467" y="141"/>
                    <a:pt x="460" y="149"/>
                    <a:pt x="453" y="157"/>
                  </a:cubicBezTo>
                  <a:cubicBezTo>
                    <a:pt x="452" y="156"/>
                    <a:pt x="450" y="154"/>
                    <a:pt x="450" y="152"/>
                  </a:cubicBezTo>
                  <a:cubicBezTo>
                    <a:pt x="447" y="152"/>
                    <a:pt x="444" y="146"/>
                    <a:pt x="444" y="144"/>
                  </a:cubicBezTo>
                  <a:cubicBezTo>
                    <a:pt x="444" y="140"/>
                    <a:pt x="446" y="135"/>
                    <a:pt x="449" y="131"/>
                  </a:cubicBezTo>
                  <a:cubicBezTo>
                    <a:pt x="446" y="129"/>
                    <a:pt x="446" y="129"/>
                    <a:pt x="446" y="129"/>
                  </a:cubicBezTo>
                  <a:cubicBezTo>
                    <a:pt x="449" y="128"/>
                    <a:pt x="449" y="127"/>
                    <a:pt x="450" y="124"/>
                  </a:cubicBezTo>
                  <a:cubicBezTo>
                    <a:pt x="445" y="123"/>
                    <a:pt x="445" y="123"/>
                    <a:pt x="445" y="123"/>
                  </a:cubicBezTo>
                  <a:cubicBezTo>
                    <a:pt x="444" y="123"/>
                    <a:pt x="433" y="129"/>
                    <a:pt x="433" y="123"/>
                  </a:cubicBezTo>
                  <a:cubicBezTo>
                    <a:pt x="425" y="120"/>
                    <a:pt x="422" y="111"/>
                    <a:pt x="414" y="106"/>
                  </a:cubicBezTo>
                  <a:cubicBezTo>
                    <a:pt x="405" y="110"/>
                    <a:pt x="405" y="110"/>
                    <a:pt x="405" y="110"/>
                  </a:cubicBezTo>
                  <a:cubicBezTo>
                    <a:pt x="404" y="110"/>
                    <a:pt x="402" y="109"/>
                    <a:pt x="402" y="107"/>
                  </a:cubicBezTo>
                  <a:cubicBezTo>
                    <a:pt x="404" y="105"/>
                    <a:pt x="404" y="105"/>
                    <a:pt x="404" y="105"/>
                  </a:cubicBezTo>
                  <a:cubicBezTo>
                    <a:pt x="403" y="104"/>
                    <a:pt x="404" y="99"/>
                    <a:pt x="404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86"/>
                    <a:pt x="412" y="74"/>
                    <a:pt x="420" y="73"/>
                  </a:cubicBezTo>
                  <a:cubicBezTo>
                    <a:pt x="420" y="71"/>
                    <a:pt x="420" y="71"/>
                    <a:pt x="420" y="70"/>
                  </a:cubicBezTo>
                  <a:cubicBezTo>
                    <a:pt x="423" y="70"/>
                    <a:pt x="424" y="66"/>
                    <a:pt x="429" y="66"/>
                  </a:cubicBezTo>
                  <a:cubicBezTo>
                    <a:pt x="433" y="64"/>
                    <a:pt x="437" y="65"/>
                    <a:pt x="440" y="60"/>
                  </a:cubicBezTo>
                  <a:cubicBezTo>
                    <a:pt x="437" y="57"/>
                    <a:pt x="433" y="57"/>
                    <a:pt x="430" y="55"/>
                  </a:cubicBezTo>
                  <a:cubicBezTo>
                    <a:pt x="433" y="55"/>
                    <a:pt x="433" y="55"/>
                    <a:pt x="433" y="55"/>
                  </a:cubicBezTo>
                  <a:cubicBezTo>
                    <a:pt x="442" y="58"/>
                    <a:pt x="442" y="58"/>
                    <a:pt x="442" y="58"/>
                  </a:cubicBezTo>
                  <a:cubicBezTo>
                    <a:pt x="450" y="58"/>
                    <a:pt x="461" y="50"/>
                    <a:pt x="469" y="48"/>
                  </a:cubicBezTo>
                  <a:cubicBezTo>
                    <a:pt x="469" y="48"/>
                    <a:pt x="469" y="46"/>
                    <a:pt x="469" y="45"/>
                  </a:cubicBezTo>
                  <a:cubicBezTo>
                    <a:pt x="463" y="45"/>
                    <a:pt x="455" y="47"/>
                    <a:pt x="454" y="41"/>
                  </a:cubicBezTo>
                  <a:cubicBezTo>
                    <a:pt x="459" y="41"/>
                    <a:pt x="459" y="41"/>
                    <a:pt x="459" y="41"/>
                  </a:cubicBezTo>
                  <a:cubicBezTo>
                    <a:pt x="460" y="42"/>
                    <a:pt x="465" y="44"/>
                    <a:pt x="469" y="44"/>
                  </a:cubicBezTo>
                  <a:cubicBezTo>
                    <a:pt x="475" y="44"/>
                    <a:pt x="477" y="39"/>
                    <a:pt x="482" y="36"/>
                  </a:cubicBezTo>
                  <a:cubicBezTo>
                    <a:pt x="483" y="36"/>
                    <a:pt x="485" y="40"/>
                    <a:pt x="487" y="40"/>
                  </a:cubicBezTo>
                  <a:cubicBezTo>
                    <a:pt x="489" y="40"/>
                    <a:pt x="490" y="38"/>
                    <a:pt x="493" y="37"/>
                  </a:cubicBezTo>
                  <a:cubicBezTo>
                    <a:pt x="492" y="36"/>
                    <a:pt x="493" y="36"/>
                    <a:pt x="494" y="34"/>
                  </a:cubicBezTo>
                  <a:cubicBezTo>
                    <a:pt x="494" y="36"/>
                    <a:pt x="497" y="37"/>
                    <a:pt x="498" y="37"/>
                  </a:cubicBezTo>
                  <a:cubicBezTo>
                    <a:pt x="506" y="37"/>
                    <a:pt x="509" y="31"/>
                    <a:pt x="511" y="25"/>
                  </a:cubicBezTo>
                  <a:cubicBezTo>
                    <a:pt x="512" y="22"/>
                    <a:pt x="517" y="21"/>
                    <a:pt x="517" y="19"/>
                  </a:cubicBezTo>
                  <a:cubicBezTo>
                    <a:pt x="517" y="17"/>
                    <a:pt x="517" y="15"/>
                    <a:pt x="517" y="13"/>
                  </a:cubicBezTo>
                  <a:cubicBezTo>
                    <a:pt x="514" y="13"/>
                    <a:pt x="511" y="12"/>
                    <a:pt x="509" y="12"/>
                  </a:cubicBezTo>
                  <a:cubicBezTo>
                    <a:pt x="504" y="12"/>
                    <a:pt x="498" y="13"/>
                    <a:pt x="498" y="19"/>
                  </a:cubicBezTo>
                  <a:cubicBezTo>
                    <a:pt x="491" y="19"/>
                    <a:pt x="487" y="25"/>
                    <a:pt x="482" y="30"/>
                  </a:cubicBezTo>
                  <a:cubicBezTo>
                    <a:pt x="482" y="30"/>
                    <a:pt x="478" y="30"/>
                    <a:pt x="477" y="30"/>
                  </a:cubicBezTo>
                  <a:cubicBezTo>
                    <a:pt x="478" y="25"/>
                    <a:pt x="482" y="25"/>
                    <a:pt x="483" y="19"/>
                  </a:cubicBezTo>
                  <a:cubicBezTo>
                    <a:pt x="483" y="19"/>
                    <a:pt x="478" y="19"/>
                    <a:pt x="477" y="18"/>
                  </a:cubicBezTo>
                  <a:cubicBezTo>
                    <a:pt x="475" y="19"/>
                    <a:pt x="475" y="19"/>
                    <a:pt x="472" y="20"/>
                  </a:cubicBezTo>
                  <a:cubicBezTo>
                    <a:pt x="472" y="21"/>
                    <a:pt x="472" y="22"/>
                    <a:pt x="472" y="22"/>
                  </a:cubicBezTo>
                  <a:cubicBezTo>
                    <a:pt x="471" y="22"/>
                    <a:pt x="469" y="23"/>
                    <a:pt x="469" y="22"/>
                  </a:cubicBezTo>
                  <a:cubicBezTo>
                    <a:pt x="469" y="20"/>
                    <a:pt x="470" y="19"/>
                    <a:pt x="471" y="16"/>
                  </a:cubicBezTo>
                  <a:cubicBezTo>
                    <a:pt x="470" y="16"/>
                    <a:pt x="468" y="16"/>
                    <a:pt x="466" y="16"/>
                  </a:cubicBezTo>
                  <a:cubicBezTo>
                    <a:pt x="467" y="13"/>
                    <a:pt x="472" y="14"/>
                    <a:pt x="472" y="12"/>
                  </a:cubicBezTo>
                  <a:cubicBezTo>
                    <a:pt x="472" y="8"/>
                    <a:pt x="469" y="6"/>
                    <a:pt x="469" y="0"/>
                  </a:cubicBezTo>
                  <a:cubicBezTo>
                    <a:pt x="467" y="0"/>
                    <a:pt x="465" y="0"/>
                    <a:pt x="465" y="0"/>
                  </a:cubicBezTo>
                  <a:cubicBezTo>
                    <a:pt x="460" y="0"/>
                    <a:pt x="449" y="8"/>
                    <a:pt x="449" y="11"/>
                  </a:cubicBezTo>
                  <a:cubicBezTo>
                    <a:pt x="449" y="13"/>
                    <a:pt x="449" y="16"/>
                    <a:pt x="451" y="16"/>
                  </a:cubicBezTo>
                  <a:cubicBezTo>
                    <a:pt x="452" y="16"/>
                    <a:pt x="457" y="16"/>
                    <a:pt x="457" y="17"/>
                  </a:cubicBezTo>
                  <a:cubicBezTo>
                    <a:pt x="457" y="24"/>
                    <a:pt x="449" y="25"/>
                    <a:pt x="441" y="25"/>
                  </a:cubicBezTo>
                  <a:cubicBezTo>
                    <a:pt x="440" y="28"/>
                    <a:pt x="440" y="28"/>
                    <a:pt x="441" y="31"/>
                  </a:cubicBezTo>
                  <a:cubicBezTo>
                    <a:pt x="436" y="31"/>
                    <a:pt x="436" y="31"/>
                    <a:pt x="436" y="31"/>
                  </a:cubicBezTo>
                  <a:cubicBezTo>
                    <a:pt x="436" y="30"/>
                    <a:pt x="436" y="29"/>
                    <a:pt x="436" y="28"/>
                  </a:cubicBezTo>
                  <a:cubicBezTo>
                    <a:pt x="436" y="26"/>
                    <a:pt x="437" y="25"/>
                    <a:pt x="437" y="23"/>
                  </a:cubicBezTo>
                  <a:cubicBezTo>
                    <a:pt x="433" y="23"/>
                    <a:pt x="433" y="23"/>
                    <a:pt x="433" y="23"/>
                  </a:cubicBezTo>
                  <a:cubicBezTo>
                    <a:pt x="433" y="24"/>
                    <a:pt x="431" y="25"/>
                    <a:pt x="430" y="25"/>
                  </a:cubicBezTo>
                  <a:cubicBezTo>
                    <a:pt x="429" y="28"/>
                    <a:pt x="428" y="30"/>
                    <a:pt x="425" y="30"/>
                  </a:cubicBezTo>
                  <a:cubicBezTo>
                    <a:pt x="424" y="30"/>
                    <a:pt x="422" y="27"/>
                    <a:pt x="419" y="27"/>
                  </a:cubicBezTo>
                  <a:cubicBezTo>
                    <a:pt x="415" y="27"/>
                    <a:pt x="414" y="29"/>
                    <a:pt x="409" y="29"/>
                  </a:cubicBezTo>
                  <a:cubicBezTo>
                    <a:pt x="403" y="29"/>
                    <a:pt x="399" y="24"/>
                    <a:pt x="392" y="24"/>
                  </a:cubicBezTo>
                  <a:cubicBezTo>
                    <a:pt x="377" y="28"/>
                    <a:pt x="377" y="28"/>
                    <a:pt x="377" y="28"/>
                  </a:cubicBezTo>
                  <a:cubicBezTo>
                    <a:pt x="375" y="33"/>
                    <a:pt x="375" y="33"/>
                    <a:pt x="375" y="33"/>
                  </a:cubicBezTo>
                  <a:cubicBezTo>
                    <a:pt x="371" y="33"/>
                    <a:pt x="370" y="28"/>
                    <a:pt x="367" y="28"/>
                  </a:cubicBezTo>
                  <a:cubicBezTo>
                    <a:pt x="363" y="28"/>
                    <a:pt x="359" y="31"/>
                    <a:pt x="355" y="31"/>
                  </a:cubicBezTo>
                  <a:cubicBezTo>
                    <a:pt x="349" y="31"/>
                    <a:pt x="345" y="31"/>
                    <a:pt x="340" y="28"/>
                  </a:cubicBezTo>
                  <a:cubicBezTo>
                    <a:pt x="343" y="25"/>
                    <a:pt x="345" y="25"/>
                    <a:pt x="347" y="23"/>
                  </a:cubicBezTo>
                  <a:cubicBezTo>
                    <a:pt x="343" y="20"/>
                    <a:pt x="323" y="15"/>
                    <a:pt x="320" y="15"/>
                  </a:cubicBezTo>
                  <a:cubicBezTo>
                    <a:pt x="320" y="15"/>
                    <a:pt x="317" y="16"/>
                    <a:pt x="315" y="16"/>
                  </a:cubicBezTo>
                  <a:cubicBezTo>
                    <a:pt x="313" y="17"/>
                    <a:pt x="306" y="18"/>
                    <a:pt x="306" y="16"/>
                  </a:cubicBezTo>
                  <a:cubicBezTo>
                    <a:pt x="303" y="17"/>
                    <a:pt x="302" y="19"/>
                    <a:pt x="298" y="19"/>
                  </a:cubicBezTo>
                  <a:cubicBezTo>
                    <a:pt x="295" y="19"/>
                    <a:pt x="293" y="14"/>
                    <a:pt x="294" y="12"/>
                  </a:cubicBezTo>
                  <a:cubicBezTo>
                    <a:pt x="290" y="13"/>
                    <a:pt x="287" y="16"/>
                    <a:pt x="282" y="15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34" y="22"/>
                    <a:pt x="231" y="15"/>
                    <a:pt x="225" y="15"/>
                  </a:cubicBezTo>
                  <a:cubicBezTo>
                    <a:pt x="223" y="15"/>
                    <a:pt x="222" y="16"/>
                    <a:pt x="220" y="15"/>
                  </a:cubicBezTo>
                  <a:cubicBezTo>
                    <a:pt x="219" y="15"/>
                    <a:pt x="216" y="14"/>
                    <a:pt x="214" y="13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192" y="16"/>
                    <a:pt x="178" y="8"/>
                    <a:pt x="167" y="8"/>
                  </a:cubicBezTo>
                  <a:cubicBezTo>
                    <a:pt x="167" y="8"/>
                    <a:pt x="160" y="8"/>
                    <a:pt x="156" y="8"/>
                  </a:cubicBezTo>
                  <a:cubicBezTo>
                    <a:pt x="157" y="7"/>
                    <a:pt x="153" y="8"/>
                    <a:pt x="148" y="8"/>
                  </a:cubicBezTo>
                  <a:cubicBezTo>
                    <a:pt x="143" y="8"/>
                    <a:pt x="143" y="9"/>
                    <a:pt x="138" y="9"/>
                  </a:cubicBezTo>
                  <a:cubicBezTo>
                    <a:pt x="121" y="9"/>
                    <a:pt x="110" y="16"/>
                    <a:pt x="94" y="20"/>
                  </a:cubicBezTo>
                  <a:cubicBezTo>
                    <a:pt x="89" y="24"/>
                    <a:pt x="85" y="26"/>
                    <a:pt x="81" y="30"/>
                  </a:cubicBezTo>
                  <a:cubicBezTo>
                    <a:pt x="84" y="34"/>
                    <a:pt x="92" y="33"/>
                    <a:pt x="93" y="40"/>
                  </a:cubicBezTo>
                  <a:cubicBezTo>
                    <a:pt x="92" y="41"/>
                    <a:pt x="88" y="39"/>
                    <a:pt x="8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2" y="45"/>
                    <a:pt x="55" y="50"/>
                    <a:pt x="53" y="52"/>
                  </a:cubicBezTo>
                  <a:cubicBezTo>
                    <a:pt x="55" y="50"/>
                    <a:pt x="60" y="54"/>
                    <a:pt x="63" y="54"/>
                  </a:cubicBezTo>
                  <a:cubicBezTo>
                    <a:pt x="65" y="54"/>
                    <a:pt x="68" y="51"/>
                    <a:pt x="69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1" y="63"/>
                    <a:pt x="56" y="55"/>
                    <a:pt x="48" y="65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0" y="63"/>
                    <a:pt x="37" y="66"/>
                    <a:pt x="33" y="69"/>
                  </a:cubicBezTo>
                  <a:cubicBezTo>
                    <a:pt x="26" y="75"/>
                    <a:pt x="20" y="81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20" y="89"/>
                    <a:pt x="24" y="84"/>
                    <a:pt x="31" y="83"/>
                  </a:cubicBezTo>
                  <a:cubicBezTo>
                    <a:pt x="29" y="87"/>
                    <a:pt x="19" y="93"/>
                    <a:pt x="19" y="96"/>
                  </a:cubicBezTo>
                  <a:cubicBezTo>
                    <a:pt x="19" y="98"/>
                    <a:pt x="30" y="99"/>
                    <a:pt x="31" y="99"/>
                  </a:cubicBezTo>
                  <a:cubicBezTo>
                    <a:pt x="33" y="99"/>
                    <a:pt x="36" y="95"/>
                    <a:pt x="38" y="94"/>
                  </a:cubicBezTo>
                  <a:cubicBezTo>
                    <a:pt x="39" y="95"/>
                    <a:pt x="40" y="96"/>
                    <a:pt x="43" y="98"/>
                  </a:cubicBezTo>
                  <a:cubicBezTo>
                    <a:pt x="35" y="103"/>
                    <a:pt x="27" y="110"/>
                    <a:pt x="17" y="113"/>
                  </a:cubicBezTo>
                  <a:cubicBezTo>
                    <a:pt x="14" y="114"/>
                    <a:pt x="6" y="114"/>
                    <a:pt x="3" y="117"/>
                  </a:cubicBezTo>
                  <a:cubicBezTo>
                    <a:pt x="0" y="120"/>
                    <a:pt x="3" y="118"/>
                    <a:pt x="2" y="122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12" y="119"/>
                    <a:pt x="16" y="120"/>
                    <a:pt x="24" y="115"/>
                  </a:cubicBezTo>
                  <a:cubicBezTo>
                    <a:pt x="33" y="112"/>
                    <a:pt x="35" y="110"/>
                    <a:pt x="45" y="106"/>
                  </a:cubicBezTo>
                  <a:cubicBezTo>
                    <a:pt x="48" y="105"/>
                    <a:pt x="52" y="100"/>
                    <a:pt x="57" y="98"/>
                  </a:cubicBezTo>
                  <a:cubicBezTo>
                    <a:pt x="58" y="98"/>
                    <a:pt x="64" y="100"/>
                    <a:pt x="66" y="97"/>
                  </a:cubicBezTo>
                  <a:cubicBezTo>
                    <a:pt x="68" y="94"/>
                    <a:pt x="67" y="90"/>
                    <a:pt x="72" y="89"/>
                  </a:cubicBezTo>
                  <a:cubicBezTo>
                    <a:pt x="79" y="87"/>
                    <a:pt x="85" y="83"/>
                    <a:pt x="92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7" y="88"/>
                    <a:pt x="90" y="79"/>
                    <a:pt x="83" y="87"/>
                  </a:cubicBezTo>
                  <a:cubicBezTo>
                    <a:pt x="84" y="88"/>
                    <a:pt x="80" y="94"/>
                    <a:pt x="81" y="94"/>
                  </a:cubicBezTo>
                  <a:cubicBezTo>
                    <a:pt x="86" y="94"/>
                    <a:pt x="104" y="89"/>
                    <a:pt x="108" y="83"/>
                  </a:cubicBezTo>
                  <a:cubicBezTo>
                    <a:pt x="110" y="82"/>
                    <a:pt x="110" y="77"/>
                    <a:pt x="114" y="77"/>
                  </a:cubicBezTo>
                  <a:cubicBezTo>
                    <a:pt x="118" y="77"/>
                    <a:pt x="118" y="81"/>
                    <a:pt x="120" y="83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34" y="88"/>
                    <a:pt x="143" y="89"/>
                    <a:pt x="154" y="92"/>
                  </a:cubicBezTo>
                  <a:cubicBezTo>
                    <a:pt x="154" y="98"/>
                    <a:pt x="156" y="96"/>
                    <a:pt x="158" y="102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2" y="98"/>
                    <a:pt x="167" y="98"/>
                    <a:pt x="170" y="97"/>
                  </a:cubicBezTo>
                  <a:cubicBezTo>
                    <a:pt x="170" y="99"/>
                    <a:pt x="169" y="112"/>
                    <a:pt x="171" y="113"/>
                  </a:cubicBezTo>
                  <a:cubicBezTo>
                    <a:pt x="171" y="116"/>
                    <a:pt x="169" y="123"/>
                    <a:pt x="171" y="124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0" y="126"/>
                    <a:pt x="165" y="127"/>
                    <a:pt x="167" y="129"/>
                  </a:cubicBezTo>
                  <a:cubicBezTo>
                    <a:pt x="166" y="132"/>
                    <a:pt x="163" y="131"/>
                    <a:pt x="163" y="135"/>
                  </a:cubicBezTo>
                  <a:cubicBezTo>
                    <a:pt x="163" y="135"/>
                    <a:pt x="164" y="136"/>
                    <a:pt x="165" y="137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64" y="139"/>
                    <a:pt x="167" y="143"/>
                    <a:pt x="167" y="145"/>
                  </a:cubicBezTo>
                  <a:cubicBezTo>
                    <a:pt x="167" y="146"/>
                    <a:pt x="171" y="146"/>
                    <a:pt x="173" y="146"/>
                  </a:cubicBezTo>
                  <a:cubicBezTo>
                    <a:pt x="171" y="149"/>
                    <a:pt x="164" y="151"/>
                    <a:pt x="164" y="155"/>
                  </a:cubicBezTo>
                  <a:cubicBezTo>
                    <a:pt x="164" y="158"/>
                    <a:pt x="171" y="162"/>
                    <a:pt x="175" y="163"/>
                  </a:cubicBezTo>
                  <a:cubicBezTo>
                    <a:pt x="175" y="164"/>
                    <a:pt x="183" y="169"/>
                    <a:pt x="181" y="174"/>
                  </a:cubicBezTo>
                  <a:cubicBezTo>
                    <a:pt x="181" y="174"/>
                    <a:pt x="179" y="189"/>
                    <a:pt x="173" y="191"/>
                  </a:cubicBezTo>
                  <a:cubicBezTo>
                    <a:pt x="173" y="188"/>
                    <a:pt x="175" y="184"/>
                    <a:pt x="175" y="181"/>
                  </a:cubicBezTo>
                  <a:cubicBezTo>
                    <a:pt x="175" y="181"/>
                    <a:pt x="169" y="180"/>
                    <a:pt x="167" y="180"/>
                  </a:cubicBezTo>
                  <a:cubicBezTo>
                    <a:pt x="166" y="182"/>
                    <a:pt x="165" y="186"/>
                    <a:pt x="165" y="191"/>
                  </a:cubicBezTo>
                  <a:cubicBezTo>
                    <a:pt x="159" y="195"/>
                    <a:pt x="160" y="204"/>
                    <a:pt x="155" y="208"/>
                  </a:cubicBezTo>
                  <a:cubicBezTo>
                    <a:pt x="147" y="218"/>
                    <a:pt x="142" y="232"/>
                    <a:pt x="134" y="243"/>
                  </a:cubicBezTo>
                  <a:cubicBezTo>
                    <a:pt x="132" y="248"/>
                    <a:pt x="132" y="251"/>
                    <a:pt x="132" y="256"/>
                  </a:cubicBezTo>
                  <a:cubicBezTo>
                    <a:pt x="132" y="257"/>
                    <a:pt x="133" y="262"/>
                    <a:pt x="133" y="263"/>
                  </a:cubicBezTo>
                  <a:cubicBezTo>
                    <a:pt x="134" y="262"/>
                    <a:pt x="137" y="283"/>
                    <a:pt x="137" y="290"/>
                  </a:cubicBezTo>
                  <a:cubicBezTo>
                    <a:pt x="137" y="290"/>
                    <a:pt x="136" y="292"/>
                    <a:pt x="136" y="295"/>
                  </a:cubicBezTo>
                  <a:cubicBezTo>
                    <a:pt x="143" y="295"/>
                    <a:pt x="149" y="301"/>
                    <a:pt x="154" y="304"/>
                  </a:cubicBezTo>
                  <a:cubicBezTo>
                    <a:pt x="154" y="305"/>
                    <a:pt x="154" y="321"/>
                    <a:pt x="154" y="321"/>
                  </a:cubicBezTo>
                  <a:cubicBezTo>
                    <a:pt x="155" y="327"/>
                    <a:pt x="163" y="340"/>
                    <a:pt x="163" y="344"/>
                  </a:cubicBezTo>
                  <a:cubicBezTo>
                    <a:pt x="163" y="349"/>
                    <a:pt x="161" y="351"/>
                    <a:pt x="156" y="351"/>
                  </a:cubicBezTo>
                  <a:cubicBezTo>
                    <a:pt x="158" y="359"/>
                    <a:pt x="171" y="360"/>
                    <a:pt x="171" y="368"/>
                  </a:cubicBezTo>
                  <a:cubicBezTo>
                    <a:pt x="171" y="371"/>
                    <a:pt x="168" y="372"/>
                    <a:pt x="168" y="375"/>
                  </a:cubicBezTo>
                  <a:cubicBezTo>
                    <a:pt x="168" y="379"/>
                    <a:pt x="176" y="383"/>
                    <a:pt x="179" y="386"/>
                  </a:cubicBezTo>
                  <a:cubicBezTo>
                    <a:pt x="179" y="388"/>
                    <a:pt x="179" y="391"/>
                    <a:pt x="180" y="394"/>
                  </a:cubicBezTo>
                  <a:cubicBezTo>
                    <a:pt x="182" y="393"/>
                    <a:pt x="185" y="391"/>
                    <a:pt x="185" y="388"/>
                  </a:cubicBezTo>
                  <a:cubicBezTo>
                    <a:pt x="185" y="385"/>
                    <a:pt x="182" y="381"/>
                    <a:pt x="179" y="381"/>
                  </a:cubicBezTo>
                  <a:cubicBezTo>
                    <a:pt x="179" y="378"/>
                    <a:pt x="179" y="378"/>
                    <a:pt x="179" y="375"/>
                  </a:cubicBezTo>
                  <a:cubicBezTo>
                    <a:pt x="175" y="373"/>
                    <a:pt x="179" y="367"/>
                    <a:pt x="177" y="363"/>
                  </a:cubicBezTo>
                  <a:cubicBezTo>
                    <a:pt x="176" y="361"/>
                    <a:pt x="171" y="355"/>
                    <a:pt x="171" y="352"/>
                  </a:cubicBezTo>
                  <a:cubicBezTo>
                    <a:pt x="171" y="343"/>
                    <a:pt x="163" y="337"/>
                    <a:pt x="163" y="328"/>
                  </a:cubicBezTo>
                  <a:cubicBezTo>
                    <a:pt x="163" y="324"/>
                    <a:pt x="164" y="320"/>
                    <a:pt x="166" y="317"/>
                  </a:cubicBezTo>
                  <a:cubicBezTo>
                    <a:pt x="169" y="319"/>
                    <a:pt x="169" y="320"/>
                    <a:pt x="173" y="320"/>
                  </a:cubicBezTo>
                  <a:cubicBezTo>
                    <a:pt x="175" y="326"/>
                    <a:pt x="175" y="332"/>
                    <a:pt x="178" y="339"/>
                  </a:cubicBezTo>
                  <a:cubicBezTo>
                    <a:pt x="179" y="344"/>
                    <a:pt x="182" y="345"/>
                    <a:pt x="184" y="352"/>
                  </a:cubicBezTo>
                  <a:cubicBezTo>
                    <a:pt x="184" y="353"/>
                    <a:pt x="190" y="366"/>
                    <a:pt x="190" y="366"/>
                  </a:cubicBezTo>
                  <a:cubicBezTo>
                    <a:pt x="190" y="370"/>
                    <a:pt x="195" y="371"/>
                    <a:pt x="196" y="374"/>
                  </a:cubicBezTo>
                  <a:cubicBezTo>
                    <a:pt x="200" y="385"/>
                    <a:pt x="211" y="389"/>
                    <a:pt x="211" y="404"/>
                  </a:cubicBezTo>
                  <a:cubicBezTo>
                    <a:pt x="211" y="408"/>
                    <a:pt x="207" y="410"/>
                    <a:pt x="207" y="413"/>
                  </a:cubicBezTo>
                  <a:cubicBezTo>
                    <a:pt x="207" y="416"/>
                    <a:pt x="211" y="423"/>
                    <a:pt x="212" y="424"/>
                  </a:cubicBezTo>
                  <a:cubicBezTo>
                    <a:pt x="214" y="424"/>
                    <a:pt x="221" y="430"/>
                    <a:pt x="230" y="433"/>
                  </a:cubicBezTo>
                  <a:cubicBezTo>
                    <a:pt x="231" y="433"/>
                    <a:pt x="231" y="437"/>
                    <a:pt x="233" y="438"/>
                  </a:cubicBezTo>
                  <a:cubicBezTo>
                    <a:pt x="236" y="441"/>
                    <a:pt x="238" y="442"/>
                    <a:pt x="241" y="444"/>
                  </a:cubicBezTo>
                  <a:cubicBezTo>
                    <a:pt x="241" y="444"/>
                    <a:pt x="261" y="453"/>
                    <a:pt x="266" y="453"/>
                  </a:cubicBezTo>
                  <a:cubicBezTo>
                    <a:pt x="272" y="453"/>
                    <a:pt x="273" y="447"/>
                    <a:pt x="278" y="447"/>
                  </a:cubicBezTo>
                  <a:cubicBezTo>
                    <a:pt x="284" y="447"/>
                    <a:pt x="288" y="454"/>
                    <a:pt x="290" y="458"/>
                  </a:cubicBezTo>
                  <a:cubicBezTo>
                    <a:pt x="291" y="459"/>
                    <a:pt x="294" y="463"/>
                    <a:pt x="294" y="463"/>
                  </a:cubicBezTo>
                  <a:cubicBezTo>
                    <a:pt x="298" y="464"/>
                    <a:pt x="317" y="469"/>
                    <a:pt x="322" y="471"/>
                  </a:cubicBezTo>
                  <a:cubicBezTo>
                    <a:pt x="330" y="475"/>
                    <a:pt x="331" y="484"/>
                    <a:pt x="337" y="490"/>
                  </a:cubicBezTo>
                  <a:cubicBezTo>
                    <a:pt x="336" y="491"/>
                    <a:pt x="336" y="500"/>
                    <a:pt x="339" y="502"/>
                  </a:cubicBezTo>
                  <a:cubicBezTo>
                    <a:pt x="339" y="502"/>
                    <a:pt x="345" y="506"/>
                    <a:pt x="347" y="506"/>
                  </a:cubicBezTo>
                  <a:cubicBezTo>
                    <a:pt x="347" y="505"/>
                    <a:pt x="351" y="513"/>
                    <a:pt x="356" y="513"/>
                  </a:cubicBezTo>
                  <a:cubicBezTo>
                    <a:pt x="357" y="513"/>
                    <a:pt x="367" y="522"/>
                    <a:pt x="371" y="522"/>
                  </a:cubicBezTo>
                  <a:cubicBezTo>
                    <a:pt x="372" y="522"/>
                    <a:pt x="374" y="521"/>
                    <a:pt x="374" y="519"/>
                  </a:cubicBezTo>
                  <a:cubicBezTo>
                    <a:pt x="374" y="514"/>
                    <a:pt x="375" y="508"/>
                    <a:pt x="381" y="506"/>
                  </a:cubicBezTo>
                  <a:cubicBezTo>
                    <a:pt x="384" y="511"/>
                    <a:pt x="386" y="511"/>
                    <a:pt x="390" y="513"/>
                  </a:cubicBezTo>
                  <a:cubicBezTo>
                    <a:pt x="388" y="515"/>
                    <a:pt x="387" y="516"/>
                    <a:pt x="387" y="519"/>
                  </a:cubicBezTo>
                  <a:cubicBezTo>
                    <a:pt x="387" y="520"/>
                    <a:pt x="391" y="524"/>
                    <a:pt x="392" y="524"/>
                  </a:cubicBezTo>
                  <a:cubicBezTo>
                    <a:pt x="392" y="524"/>
                    <a:pt x="392" y="524"/>
                    <a:pt x="392" y="524"/>
                  </a:cubicBezTo>
                  <a:cubicBezTo>
                    <a:pt x="392" y="526"/>
                    <a:pt x="393" y="546"/>
                    <a:pt x="393" y="549"/>
                  </a:cubicBezTo>
                  <a:cubicBezTo>
                    <a:pt x="393" y="552"/>
                    <a:pt x="388" y="562"/>
                    <a:pt x="384" y="562"/>
                  </a:cubicBezTo>
                  <a:cubicBezTo>
                    <a:pt x="383" y="563"/>
                    <a:pt x="380" y="573"/>
                    <a:pt x="378" y="573"/>
                  </a:cubicBezTo>
                  <a:cubicBezTo>
                    <a:pt x="374" y="580"/>
                    <a:pt x="366" y="590"/>
                    <a:pt x="366" y="597"/>
                  </a:cubicBezTo>
                  <a:cubicBezTo>
                    <a:pt x="366" y="600"/>
                    <a:pt x="368" y="602"/>
                    <a:pt x="371" y="602"/>
                  </a:cubicBezTo>
                  <a:cubicBezTo>
                    <a:pt x="373" y="602"/>
                    <a:pt x="375" y="599"/>
                    <a:pt x="375" y="601"/>
                  </a:cubicBezTo>
                  <a:cubicBezTo>
                    <a:pt x="375" y="604"/>
                    <a:pt x="374" y="609"/>
                    <a:pt x="373" y="609"/>
                  </a:cubicBezTo>
                  <a:cubicBezTo>
                    <a:pt x="370" y="612"/>
                    <a:pt x="367" y="612"/>
                    <a:pt x="367" y="619"/>
                  </a:cubicBezTo>
                  <a:cubicBezTo>
                    <a:pt x="367" y="621"/>
                    <a:pt x="365" y="630"/>
                    <a:pt x="365" y="630"/>
                  </a:cubicBezTo>
                  <a:cubicBezTo>
                    <a:pt x="367" y="635"/>
                    <a:pt x="371" y="635"/>
                    <a:pt x="374" y="638"/>
                  </a:cubicBezTo>
                  <a:cubicBezTo>
                    <a:pt x="377" y="639"/>
                    <a:pt x="379" y="643"/>
                    <a:pt x="380" y="646"/>
                  </a:cubicBezTo>
                  <a:cubicBezTo>
                    <a:pt x="380" y="650"/>
                    <a:pt x="395" y="678"/>
                    <a:pt x="396" y="682"/>
                  </a:cubicBezTo>
                  <a:cubicBezTo>
                    <a:pt x="397" y="686"/>
                    <a:pt x="403" y="687"/>
                    <a:pt x="404" y="690"/>
                  </a:cubicBezTo>
                  <a:cubicBezTo>
                    <a:pt x="406" y="695"/>
                    <a:pt x="401" y="700"/>
                    <a:pt x="405" y="702"/>
                  </a:cubicBezTo>
                  <a:cubicBezTo>
                    <a:pt x="411" y="707"/>
                    <a:pt x="416" y="713"/>
                    <a:pt x="419" y="714"/>
                  </a:cubicBezTo>
                  <a:cubicBezTo>
                    <a:pt x="419" y="717"/>
                    <a:pt x="433" y="724"/>
                    <a:pt x="436" y="724"/>
                  </a:cubicBezTo>
                  <a:cubicBezTo>
                    <a:pt x="442" y="726"/>
                    <a:pt x="442" y="735"/>
                    <a:pt x="449" y="735"/>
                  </a:cubicBezTo>
                  <a:cubicBezTo>
                    <a:pt x="449" y="748"/>
                    <a:pt x="454" y="756"/>
                    <a:pt x="454" y="767"/>
                  </a:cubicBezTo>
                  <a:cubicBezTo>
                    <a:pt x="454" y="771"/>
                    <a:pt x="452" y="773"/>
                    <a:pt x="452" y="777"/>
                  </a:cubicBezTo>
                  <a:cubicBezTo>
                    <a:pt x="452" y="786"/>
                    <a:pt x="455" y="791"/>
                    <a:pt x="455" y="800"/>
                  </a:cubicBezTo>
                  <a:cubicBezTo>
                    <a:pt x="455" y="808"/>
                    <a:pt x="453" y="823"/>
                    <a:pt x="453" y="825"/>
                  </a:cubicBezTo>
                  <a:cubicBezTo>
                    <a:pt x="453" y="829"/>
                    <a:pt x="455" y="829"/>
                    <a:pt x="455" y="832"/>
                  </a:cubicBezTo>
                  <a:cubicBezTo>
                    <a:pt x="455" y="835"/>
                    <a:pt x="456" y="851"/>
                    <a:pt x="457" y="851"/>
                  </a:cubicBezTo>
                  <a:cubicBezTo>
                    <a:pt x="459" y="855"/>
                    <a:pt x="457" y="876"/>
                    <a:pt x="457" y="886"/>
                  </a:cubicBezTo>
                  <a:cubicBezTo>
                    <a:pt x="457" y="890"/>
                    <a:pt x="453" y="891"/>
                    <a:pt x="453" y="894"/>
                  </a:cubicBezTo>
                  <a:cubicBezTo>
                    <a:pt x="453" y="901"/>
                    <a:pt x="461" y="910"/>
                    <a:pt x="461" y="914"/>
                  </a:cubicBezTo>
                  <a:cubicBezTo>
                    <a:pt x="461" y="917"/>
                    <a:pt x="460" y="919"/>
                    <a:pt x="460" y="922"/>
                  </a:cubicBezTo>
                  <a:cubicBezTo>
                    <a:pt x="460" y="931"/>
                    <a:pt x="464" y="932"/>
                    <a:pt x="471" y="932"/>
                  </a:cubicBezTo>
                  <a:cubicBezTo>
                    <a:pt x="472" y="939"/>
                    <a:pt x="473" y="943"/>
                    <a:pt x="473" y="948"/>
                  </a:cubicBezTo>
                  <a:cubicBezTo>
                    <a:pt x="473" y="950"/>
                    <a:pt x="475" y="956"/>
                    <a:pt x="475" y="958"/>
                  </a:cubicBezTo>
                  <a:cubicBezTo>
                    <a:pt x="475" y="962"/>
                    <a:pt x="476" y="963"/>
                    <a:pt x="477" y="967"/>
                  </a:cubicBezTo>
                  <a:cubicBezTo>
                    <a:pt x="472" y="969"/>
                    <a:pt x="466" y="968"/>
                    <a:pt x="465" y="974"/>
                  </a:cubicBezTo>
                  <a:cubicBezTo>
                    <a:pt x="469" y="974"/>
                    <a:pt x="476" y="974"/>
                    <a:pt x="477" y="976"/>
                  </a:cubicBezTo>
                  <a:cubicBezTo>
                    <a:pt x="477" y="978"/>
                    <a:pt x="477" y="980"/>
                    <a:pt x="475" y="980"/>
                  </a:cubicBezTo>
                  <a:cubicBezTo>
                    <a:pt x="474" y="981"/>
                    <a:pt x="474" y="981"/>
                    <a:pt x="474" y="981"/>
                  </a:cubicBezTo>
                  <a:cubicBezTo>
                    <a:pt x="475" y="983"/>
                    <a:pt x="478" y="985"/>
                    <a:pt x="479" y="985"/>
                  </a:cubicBezTo>
                  <a:cubicBezTo>
                    <a:pt x="479" y="984"/>
                    <a:pt x="486" y="1004"/>
                    <a:pt x="492" y="1005"/>
                  </a:cubicBezTo>
                  <a:cubicBezTo>
                    <a:pt x="492" y="1013"/>
                    <a:pt x="500" y="1011"/>
                    <a:pt x="501" y="1015"/>
                  </a:cubicBezTo>
                  <a:cubicBezTo>
                    <a:pt x="500" y="1015"/>
                    <a:pt x="499" y="1016"/>
                    <a:pt x="498" y="1016"/>
                  </a:cubicBezTo>
                  <a:cubicBezTo>
                    <a:pt x="499" y="1019"/>
                    <a:pt x="503" y="1021"/>
                    <a:pt x="509" y="1021"/>
                  </a:cubicBezTo>
                  <a:cubicBezTo>
                    <a:pt x="512" y="1024"/>
                    <a:pt x="512" y="1030"/>
                    <a:pt x="514" y="1026"/>
                  </a:cubicBezTo>
                  <a:cubicBezTo>
                    <a:pt x="515" y="1020"/>
                    <a:pt x="517" y="1020"/>
                    <a:pt x="521" y="1019"/>
                  </a:cubicBezTo>
                  <a:cubicBezTo>
                    <a:pt x="520" y="1017"/>
                    <a:pt x="519" y="1016"/>
                    <a:pt x="520" y="1015"/>
                  </a:cubicBezTo>
                  <a:cubicBezTo>
                    <a:pt x="520" y="1015"/>
                    <a:pt x="518" y="1005"/>
                    <a:pt x="518" y="1004"/>
                  </a:cubicBezTo>
                  <a:cubicBezTo>
                    <a:pt x="518" y="1002"/>
                    <a:pt x="521" y="999"/>
                    <a:pt x="523" y="999"/>
                  </a:cubicBezTo>
                  <a:cubicBezTo>
                    <a:pt x="520" y="991"/>
                    <a:pt x="520" y="991"/>
                    <a:pt x="520" y="991"/>
                  </a:cubicBezTo>
                  <a:cubicBezTo>
                    <a:pt x="520" y="991"/>
                    <a:pt x="525" y="986"/>
                    <a:pt x="527" y="985"/>
                  </a:cubicBezTo>
                  <a:cubicBezTo>
                    <a:pt x="527" y="974"/>
                    <a:pt x="527" y="974"/>
                    <a:pt x="527" y="974"/>
                  </a:cubicBezTo>
                  <a:cubicBezTo>
                    <a:pt x="519" y="974"/>
                    <a:pt x="512" y="971"/>
                    <a:pt x="512" y="964"/>
                  </a:cubicBezTo>
                  <a:cubicBezTo>
                    <a:pt x="512" y="960"/>
                    <a:pt x="519" y="958"/>
                    <a:pt x="522" y="958"/>
                  </a:cubicBezTo>
                  <a:cubicBezTo>
                    <a:pt x="522" y="954"/>
                    <a:pt x="520" y="951"/>
                    <a:pt x="520" y="947"/>
                  </a:cubicBezTo>
                  <a:cubicBezTo>
                    <a:pt x="520" y="939"/>
                    <a:pt x="516" y="923"/>
                    <a:pt x="516" y="923"/>
                  </a:cubicBezTo>
                  <a:cubicBezTo>
                    <a:pt x="521" y="923"/>
                    <a:pt x="527" y="927"/>
                    <a:pt x="531" y="927"/>
                  </a:cubicBezTo>
                  <a:cubicBezTo>
                    <a:pt x="534" y="927"/>
                    <a:pt x="534" y="922"/>
                    <a:pt x="534" y="920"/>
                  </a:cubicBezTo>
                  <a:cubicBezTo>
                    <a:pt x="534" y="920"/>
                    <a:pt x="531" y="912"/>
                    <a:pt x="531" y="911"/>
                  </a:cubicBezTo>
                  <a:cubicBezTo>
                    <a:pt x="531" y="906"/>
                    <a:pt x="538" y="906"/>
                    <a:pt x="540" y="906"/>
                  </a:cubicBezTo>
                  <a:cubicBezTo>
                    <a:pt x="558" y="908"/>
                    <a:pt x="563" y="900"/>
                    <a:pt x="563" y="888"/>
                  </a:cubicBezTo>
                  <a:cubicBezTo>
                    <a:pt x="563" y="886"/>
                    <a:pt x="559" y="880"/>
                    <a:pt x="559" y="878"/>
                  </a:cubicBezTo>
                  <a:cubicBezTo>
                    <a:pt x="556" y="878"/>
                    <a:pt x="547" y="872"/>
                    <a:pt x="548" y="868"/>
                  </a:cubicBezTo>
                  <a:cubicBezTo>
                    <a:pt x="549" y="867"/>
                    <a:pt x="549" y="867"/>
                    <a:pt x="549" y="867"/>
                  </a:cubicBezTo>
                  <a:cubicBezTo>
                    <a:pt x="557" y="870"/>
                    <a:pt x="557" y="870"/>
                    <a:pt x="557" y="870"/>
                  </a:cubicBezTo>
                  <a:cubicBezTo>
                    <a:pt x="559" y="875"/>
                    <a:pt x="566" y="875"/>
                    <a:pt x="571" y="874"/>
                  </a:cubicBezTo>
                  <a:cubicBezTo>
                    <a:pt x="578" y="872"/>
                    <a:pt x="579" y="870"/>
                    <a:pt x="580" y="864"/>
                  </a:cubicBezTo>
                  <a:cubicBezTo>
                    <a:pt x="581" y="861"/>
                    <a:pt x="585" y="856"/>
                    <a:pt x="586" y="856"/>
                  </a:cubicBezTo>
                  <a:cubicBezTo>
                    <a:pt x="586" y="856"/>
                    <a:pt x="591" y="846"/>
                    <a:pt x="594" y="842"/>
                  </a:cubicBezTo>
                  <a:cubicBezTo>
                    <a:pt x="596" y="836"/>
                    <a:pt x="597" y="835"/>
                    <a:pt x="599" y="828"/>
                  </a:cubicBezTo>
                  <a:cubicBezTo>
                    <a:pt x="600" y="823"/>
                    <a:pt x="607" y="822"/>
                    <a:pt x="607" y="816"/>
                  </a:cubicBezTo>
                  <a:cubicBezTo>
                    <a:pt x="607" y="810"/>
                    <a:pt x="603" y="803"/>
                    <a:pt x="603" y="800"/>
                  </a:cubicBezTo>
                  <a:cubicBezTo>
                    <a:pt x="603" y="791"/>
                    <a:pt x="619" y="778"/>
                    <a:pt x="626" y="778"/>
                  </a:cubicBezTo>
                  <a:cubicBezTo>
                    <a:pt x="629" y="778"/>
                    <a:pt x="641" y="771"/>
                    <a:pt x="643" y="771"/>
                  </a:cubicBezTo>
                  <a:cubicBezTo>
                    <a:pt x="650" y="771"/>
                    <a:pt x="654" y="756"/>
                    <a:pt x="654" y="756"/>
                  </a:cubicBezTo>
                  <a:cubicBezTo>
                    <a:pt x="658" y="750"/>
                    <a:pt x="661" y="745"/>
                    <a:pt x="661" y="735"/>
                  </a:cubicBezTo>
                  <a:cubicBezTo>
                    <a:pt x="661" y="730"/>
                    <a:pt x="665" y="729"/>
                    <a:pt x="665" y="724"/>
                  </a:cubicBezTo>
                  <a:cubicBezTo>
                    <a:pt x="665" y="719"/>
                    <a:pt x="662" y="698"/>
                    <a:pt x="662" y="693"/>
                  </a:cubicBezTo>
                  <a:cubicBezTo>
                    <a:pt x="662" y="689"/>
                    <a:pt x="669" y="686"/>
                    <a:pt x="671" y="685"/>
                  </a:cubicBezTo>
                  <a:cubicBezTo>
                    <a:pt x="671" y="665"/>
                    <a:pt x="690" y="668"/>
                    <a:pt x="690" y="645"/>
                  </a:cubicBezTo>
                  <a:cubicBezTo>
                    <a:pt x="690" y="639"/>
                    <a:pt x="687" y="629"/>
                    <a:pt x="686" y="626"/>
                  </a:cubicBezTo>
                  <a:cubicBezTo>
                    <a:pt x="683" y="618"/>
                    <a:pt x="678" y="625"/>
                    <a:pt x="676" y="62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50"/>
            <p:cNvSpPr>
              <a:spLocks/>
            </p:cNvSpPr>
            <p:nvPr/>
          </p:nvSpPr>
          <p:spPr bwMode="auto">
            <a:xfrm>
              <a:off x="1546" y="717"/>
              <a:ext cx="293" cy="198"/>
            </a:xfrm>
            <a:custGeom>
              <a:avLst/>
              <a:gdLst>
                <a:gd name="T0" fmla="*/ 77 w 124"/>
                <a:gd name="T1" fmla="*/ 12 h 84"/>
                <a:gd name="T2" fmla="*/ 52 w 124"/>
                <a:gd name="T3" fmla="*/ 12 h 84"/>
                <a:gd name="T4" fmla="*/ 51 w 124"/>
                <a:gd name="T5" fmla="*/ 3 h 84"/>
                <a:gd name="T6" fmla="*/ 30 w 124"/>
                <a:gd name="T7" fmla="*/ 14 h 84"/>
                <a:gd name="T8" fmla="*/ 22 w 124"/>
                <a:gd name="T9" fmla="*/ 12 h 84"/>
                <a:gd name="T10" fmla="*/ 26 w 124"/>
                <a:gd name="T11" fmla="*/ 0 h 84"/>
                <a:gd name="T12" fmla="*/ 4 w 124"/>
                <a:gd name="T13" fmla="*/ 19 h 84"/>
                <a:gd name="T14" fmla="*/ 10 w 124"/>
                <a:gd name="T15" fmla="*/ 18 h 84"/>
                <a:gd name="T16" fmla="*/ 0 w 124"/>
                <a:gd name="T17" fmla="*/ 24 h 84"/>
                <a:gd name="T18" fmla="*/ 11 w 124"/>
                <a:gd name="T19" fmla="*/ 28 h 84"/>
                <a:gd name="T20" fmla="*/ 41 w 124"/>
                <a:gd name="T21" fmla="*/ 29 h 84"/>
                <a:gd name="T22" fmla="*/ 51 w 124"/>
                <a:gd name="T23" fmla="*/ 24 h 84"/>
                <a:gd name="T24" fmla="*/ 70 w 124"/>
                <a:gd name="T25" fmla="*/ 38 h 84"/>
                <a:gd name="T26" fmla="*/ 64 w 124"/>
                <a:gd name="T27" fmla="*/ 51 h 84"/>
                <a:gd name="T28" fmla="*/ 73 w 124"/>
                <a:gd name="T29" fmla="*/ 49 h 84"/>
                <a:gd name="T30" fmla="*/ 84 w 124"/>
                <a:gd name="T31" fmla="*/ 53 h 84"/>
                <a:gd name="T32" fmla="*/ 69 w 124"/>
                <a:gd name="T33" fmla="*/ 52 h 84"/>
                <a:gd name="T34" fmla="*/ 56 w 124"/>
                <a:gd name="T35" fmla="*/ 54 h 84"/>
                <a:gd name="T36" fmla="*/ 43 w 124"/>
                <a:gd name="T37" fmla="*/ 63 h 84"/>
                <a:gd name="T38" fmla="*/ 58 w 124"/>
                <a:gd name="T39" fmla="*/ 76 h 84"/>
                <a:gd name="T40" fmla="*/ 84 w 124"/>
                <a:gd name="T41" fmla="*/ 83 h 84"/>
                <a:gd name="T42" fmla="*/ 78 w 124"/>
                <a:gd name="T43" fmla="*/ 72 h 84"/>
                <a:gd name="T44" fmla="*/ 96 w 124"/>
                <a:gd name="T45" fmla="*/ 76 h 84"/>
                <a:gd name="T46" fmla="*/ 86 w 124"/>
                <a:gd name="T47" fmla="*/ 58 h 84"/>
                <a:gd name="T48" fmla="*/ 90 w 124"/>
                <a:gd name="T49" fmla="*/ 56 h 84"/>
                <a:gd name="T50" fmla="*/ 97 w 124"/>
                <a:gd name="T51" fmla="*/ 53 h 84"/>
                <a:gd name="T52" fmla="*/ 103 w 124"/>
                <a:gd name="T53" fmla="*/ 57 h 84"/>
                <a:gd name="T54" fmla="*/ 105 w 124"/>
                <a:gd name="T55" fmla="*/ 63 h 84"/>
                <a:gd name="T56" fmla="*/ 124 w 124"/>
                <a:gd name="T57" fmla="*/ 49 h 84"/>
                <a:gd name="T58" fmla="*/ 109 w 124"/>
                <a:gd name="T59" fmla="*/ 46 h 84"/>
                <a:gd name="T60" fmla="*/ 95 w 124"/>
                <a:gd name="T61" fmla="*/ 35 h 84"/>
                <a:gd name="T62" fmla="*/ 105 w 124"/>
                <a:gd name="T63" fmla="*/ 28 h 84"/>
                <a:gd name="T64" fmla="*/ 94 w 124"/>
                <a:gd name="T65" fmla="*/ 24 h 84"/>
                <a:gd name="T66" fmla="*/ 91 w 124"/>
                <a:gd name="T67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84">
                  <a:moveTo>
                    <a:pt x="92" y="17"/>
                  </a:moveTo>
                  <a:cubicBezTo>
                    <a:pt x="86" y="17"/>
                    <a:pt x="84" y="12"/>
                    <a:pt x="77" y="12"/>
                  </a:cubicBezTo>
                  <a:cubicBezTo>
                    <a:pt x="75" y="12"/>
                    <a:pt x="71" y="12"/>
                    <a:pt x="68" y="12"/>
                  </a:cubicBezTo>
                  <a:cubicBezTo>
                    <a:pt x="64" y="12"/>
                    <a:pt x="59" y="12"/>
                    <a:pt x="52" y="12"/>
                  </a:cubicBezTo>
                  <a:cubicBezTo>
                    <a:pt x="52" y="10"/>
                    <a:pt x="53" y="10"/>
                    <a:pt x="55" y="7"/>
                  </a:cubicBezTo>
                  <a:cubicBezTo>
                    <a:pt x="55" y="7"/>
                    <a:pt x="53" y="3"/>
                    <a:pt x="51" y="3"/>
                  </a:cubicBezTo>
                  <a:cubicBezTo>
                    <a:pt x="43" y="3"/>
                    <a:pt x="38" y="8"/>
                    <a:pt x="30" y="11"/>
                  </a:cubicBezTo>
                  <a:cubicBezTo>
                    <a:pt x="30" y="12"/>
                    <a:pt x="30" y="12"/>
                    <a:pt x="30" y="14"/>
                  </a:cubicBezTo>
                  <a:cubicBezTo>
                    <a:pt x="27" y="15"/>
                    <a:pt x="25" y="16"/>
                    <a:pt x="22" y="16"/>
                  </a:cubicBezTo>
                  <a:cubicBezTo>
                    <a:pt x="22" y="14"/>
                    <a:pt x="22" y="13"/>
                    <a:pt x="22" y="12"/>
                  </a:cubicBezTo>
                  <a:cubicBezTo>
                    <a:pt x="22" y="6"/>
                    <a:pt x="31" y="6"/>
                    <a:pt x="3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4"/>
                    <a:pt x="2" y="9"/>
                    <a:pt x="2" y="17"/>
                  </a:cubicBezTo>
                  <a:cubicBezTo>
                    <a:pt x="2" y="18"/>
                    <a:pt x="3" y="18"/>
                    <a:pt x="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20"/>
                    <a:pt x="10" y="21"/>
                    <a:pt x="10" y="23"/>
                  </a:cubicBezTo>
                  <a:cubicBezTo>
                    <a:pt x="9" y="21"/>
                    <a:pt x="2" y="21"/>
                    <a:pt x="0" y="24"/>
                  </a:cubicBezTo>
                  <a:cubicBezTo>
                    <a:pt x="2" y="27"/>
                    <a:pt x="5" y="25"/>
                    <a:pt x="9" y="24"/>
                  </a:cubicBezTo>
                  <a:cubicBezTo>
                    <a:pt x="9" y="26"/>
                    <a:pt x="10" y="28"/>
                    <a:pt x="11" y="28"/>
                  </a:cubicBezTo>
                  <a:cubicBezTo>
                    <a:pt x="14" y="28"/>
                    <a:pt x="15" y="24"/>
                    <a:pt x="19" y="24"/>
                  </a:cubicBezTo>
                  <a:cubicBezTo>
                    <a:pt x="27" y="24"/>
                    <a:pt x="34" y="26"/>
                    <a:pt x="41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7"/>
                    <a:pt x="48" y="24"/>
                    <a:pt x="51" y="24"/>
                  </a:cubicBezTo>
                  <a:cubicBezTo>
                    <a:pt x="54" y="24"/>
                    <a:pt x="54" y="30"/>
                    <a:pt x="58" y="28"/>
                  </a:cubicBezTo>
                  <a:cubicBezTo>
                    <a:pt x="59" y="32"/>
                    <a:pt x="63" y="38"/>
                    <a:pt x="70" y="38"/>
                  </a:cubicBezTo>
                  <a:cubicBezTo>
                    <a:pt x="69" y="39"/>
                    <a:pt x="70" y="41"/>
                    <a:pt x="70" y="42"/>
                  </a:cubicBezTo>
                  <a:cubicBezTo>
                    <a:pt x="70" y="46"/>
                    <a:pt x="65" y="47"/>
                    <a:pt x="64" y="51"/>
                  </a:cubicBezTo>
                  <a:cubicBezTo>
                    <a:pt x="65" y="51"/>
                    <a:pt x="66" y="51"/>
                    <a:pt x="67" y="51"/>
                  </a:cubicBezTo>
                  <a:cubicBezTo>
                    <a:pt x="69" y="51"/>
                    <a:pt x="70" y="50"/>
                    <a:pt x="73" y="49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3" y="55"/>
                    <a:pt x="81" y="56"/>
                    <a:pt x="77" y="56"/>
                  </a:cubicBezTo>
                  <a:cubicBezTo>
                    <a:pt x="73" y="56"/>
                    <a:pt x="70" y="57"/>
                    <a:pt x="69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52"/>
                    <a:pt x="61" y="54"/>
                    <a:pt x="56" y="54"/>
                  </a:cubicBezTo>
                  <a:cubicBezTo>
                    <a:pt x="56" y="56"/>
                    <a:pt x="55" y="57"/>
                    <a:pt x="55" y="60"/>
                  </a:cubicBezTo>
                  <a:cubicBezTo>
                    <a:pt x="54" y="60"/>
                    <a:pt x="43" y="61"/>
                    <a:pt x="43" y="63"/>
                  </a:cubicBezTo>
                  <a:cubicBezTo>
                    <a:pt x="43" y="66"/>
                    <a:pt x="49" y="66"/>
                    <a:pt x="52" y="68"/>
                  </a:cubicBezTo>
                  <a:cubicBezTo>
                    <a:pt x="54" y="69"/>
                    <a:pt x="57" y="72"/>
                    <a:pt x="58" y="76"/>
                  </a:cubicBezTo>
                  <a:cubicBezTo>
                    <a:pt x="59" y="80"/>
                    <a:pt x="75" y="84"/>
                    <a:pt x="80" y="84"/>
                  </a:cubicBezTo>
                  <a:cubicBezTo>
                    <a:pt x="81" y="84"/>
                    <a:pt x="83" y="84"/>
                    <a:pt x="84" y="83"/>
                  </a:cubicBezTo>
                  <a:cubicBezTo>
                    <a:pt x="83" y="78"/>
                    <a:pt x="76" y="79"/>
                    <a:pt x="75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80" y="76"/>
                    <a:pt x="84" y="78"/>
                    <a:pt x="89" y="78"/>
                  </a:cubicBezTo>
                  <a:cubicBezTo>
                    <a:pt x="92" y="78"/>
                    <a:pt x="93" y="76"/>
                    <a:pt x="96" y="76"/>
                  </a:cubicBezTo>
                  <a:cubicBezTo>
                    <a:pt x="96" y="74"/>
                    <a:pt x="96" y="73"/>
                    <a:pt x="96" y="71"/>
                  </a:cubicBezTo>
                  <a:cubicBezTo>
                    <a:pt x="96" y="70"/>
                    <a:pt x="88" y="58"/>
                    <a:pt x="86" y="5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0" y="53"/>
                    <a:pt x="91" y="51"/>
                    <a:pt x="92" y="51"/>
                  </a:cubicBezTo>
                  <a:cubicBezTo>
                    <a:pt x="95" y="51"/>
                    <a:pt x="95" y="53"/>
                    <a:pt x="97" y="53"/>
                  </a:cubicBezTo>
                  <a:cubicBezTo>
                    <a:pt x="99" y="53"/>
                    <a:pt x="100" y="53"/>
                    <a:pt x="103" y="53"/>
                  </a:cubicBezTo>
                  <a:cubicBezTo>
                    <a:pt x="103" y="55"/>
                    <a:pt x="103" y="56"/>
                    <a:pt x="103" y="57"/>
                  </a:cubicBezTo>
                  <a:cubicBezTo>
                    <a:pt x="102" y="57"/>
                    <a:pt x="101" y="57"/>
                    <a:pt x="100" y="57"/>
                  </a:cubicBezTo>
                  <a:cubicBezTo>
                    <a:pt x="100" y="58"/>
                    <a:pt x="104" y="63"/>
                    <a:pt x="105" y="63"/>
                  </a:cubicBezTo>
                  <a:cubicBezTo>
                    <a:pt x="108" y="63"/>
                    <a:pt x="107" y="58"/>
                    <a:pt x="110" y="58"/>
                  </a:cubicBezTo>
                  <a:cubicBezTo>
                    <a:pt x="116" y="58"/>
                    <a:pt x="118" y="52"/>
                    <a:pt x="124" y="49"/>
                  </a:cubicBezTo>
                  <a:cubicBezTo>
                    <a:pt x="122" y="49"/>
                    <a:pt x="120" y="48"/>
                    <a:pt x="119" y="46"/>
                  </a:cubicBezTo>
                  <a:cubicBezTo>
                    <a:pt x="117" y="47"/>
                    <a:pt x="112" y="47"/>
                    <a:pt x="109" y="46"/>
                  </a:cubicBezTo>
                  <a:cubicBezTo>
                    <a:pt x="110" y="45"/>
                    <a:pt x="111" y="43"/>
                    <a:pt x="111" y="41"/>
                  </a:cubicBezTo>
                  <a:cubicBezTo>
                    <a:pt x="104" y="41"/>
                    <a:pt x="100" y="39"/>
                    <a:pt x="95" y="35"/>
                  </a:cubicBezTo>
                  <a:cubicBezTo>
                    <a:pt x="95" y="35"/>
                    <a:pt x="104" y="35"/>
                    <a:pt x="104" y="34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6" y="26"/>
                    <a:pt x="96" y="27"/>
                    <a:pt x="96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2" y="24"/>
                    <a:pt x="88" y="25"/>
                    <a:pt x="86" y="27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2" y="19"/>
                    <a:pt x="88" y="20"/>
                    <a:pt x="92" y="1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51"/>
            <p:cNvSpPr>
              <a:spLocks/>
            </p:cNvSpPr>
            <p:nvPr/>
          </p:nvSpPr>
          <p:spPr bwMode="auto">
            <a:xfrm>
              <a:off x="4737" y="2814"/>
              <a:ext cx="5" cy="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1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52"/>
            <p:cNvSpPr>
              <a:spLocks/>
            </p:cNvSpPr>
            <p:nvPr/>
          </p:nvSpPr>
          <p:spPr bwMode="auto">
            <a:xfrm>
              <a:off x="4383" y="2316"/>
              <a:ext cx="661" cy="567"/>
            </a:xfrm>
            <a:custGeom>
              <a:avLst/>
              <a:gdLst>
                <a:gd name="T0" fmla="*/ 268 w 280"/>
                <a:gd name="T1" fmla="*/ 107 h 240"/>
                <a:gd name="T2" fmla="*/ 264 w 280"/>
                <a:gd name="T3" fmla="*/ 102 h 240"/>
                <a:gd name="T4" fmla="*/ 248 w 280"/>
                <a:gd name="T5" fmla="*/ 73 h 240"/>
                <a:gd name="T6" fmla="*/ 240 w 280"/>
                <a:gd name="T7" fmla="*/ 34 h 240"/>
                <a:gd name="T8" fmla="*/ 234 w 280"/>
                <a:gd name="T9" fmla="*/ 11 h 240"/>
                <a:gd name="T10" fmla="*/ 221 w 280"/>
                <a:gd name="T11" fmla="*/ 33 h 240"/>
                <a:gd name="T12" fmla="*/ 196 w 280"/>
                <a:gd name="T13" fmla="*/ 53 h 240"/>
                <a:gd name="T14" fmla="*/ 182 w 280"/>
                <a:gd name="T15" fmla="*/ 47 h 240"/>
                <a:gd name="T16" fmla="*/ 188 w 280"/>
                <a:gd name="T17" fmla="*/ 18 h 240"/>
                <a:gd name="T18" fmla="*/ 182 w 280"/>
                <a:gd name="T19" fmla="*/ 15 h 240"/>
                <a:gd name="T20" fmla="*/ 162 w 280"/>
                <a:gd name="T21" fmla="*/ 5 h 240"/>
                <a:gd name="T22" fmla="*/ 160 w 280"/>
                <a:gd name="T23" fmla="*/ 14 h 240"/>
                <a:gd name="T24" fmla="*/ 137 w 280"/>
                <a:gd name="T25" fmla="*/ 34 h 240"/>
                <a:gd name="T26" fmla="*/ 131 w 280"/>
                <a:gd name="T27" fmla="*/ 39 h 240"/>
                <a:gd name="T28" fmla="*/ 122 w 280"/>
                <a:gd name="T29" fmla="*/ 29 h 240"/>
                <a:gd name="T30" fmla="*/ 110 w 280"/>
                <a:gd name="T31" fmla="*/ 35 h 240"/>
                <a:gd name="T32" fmla="*/ 101 w 280"/>
                <a:gd name="T33" fmla="*/ 43 h 240"/>
                <a:gd name="T34" fmla="*/ 95 w 280"/>
                <a:gd name="T35" fmla="*/ 52 h 240"/>
                <a:gd name="T36" fmla="*/ 92 w 280"/>
                <a:gd name="T37" fmla="*/ 62 h 240"/>
                <a:gd name="T38" fmla="*/ 82 w 280"/>
                <a:gd name="T39" fmla="*/ 61 h 240"/>
                <a:gd name="T40" fmla="*/ 71 w 280"/>
                <a:gd name="T41" fmla="*/ 80 h 240"/>
                <a:gd name="T42" fmla="*/ 41 w 280"/>
                <a:gd name="T43" fmla="*/ 87 h 240"/>
                <a:gd name="T44" fmla="*/ 21 w 280"/>
                <a:gd name="T45" fmla="*/ 104 h 240"/>
                <a:gd name="T46" fmla="*/ 17 w 280"/>
                <a:gd name="T47" fmla="*/ 113 h 240"/>
                <a:gd name="T48" fmla="*/ 16 w 280"/>
                <a:gd name="T49" fmla="*/ 129 h 240"/>
                <a:gd name="T50" fmla="*/ 6 w 280"/>
                <a:gd name="T51" fmla="*/ 128 h 240"/>
                <a:gd name="T52" fmla="*/ 13 w 280"/>
                <a:gd name="T53" fmla="*/ 162 h 240"/>
                <a:gd name="T54" fmla="*/ 13 w 280"/>
                <a:gd name="T55" fmla="*/ 179 h 240"/>
                <a:gd name="T56" fmla="*/ 0 w 280"/>
                <a:gd name="T57" fmla="*/ 198 h 240"/>
                <a:gd name="T58" fmla="*/ 37 w 280"/>
                <a:gd name="T59" fmla="*/ 199 h 240"/>
                <a:gd name="T60" fmla="*/ 64 w 280"/>
                <a:gd name="T61" fmla="*/ 191 h 240"/>
                <a:gd name="T62" fmla="*/ 101 w 280"/>
                <a:gd name="T63" fmla="*/ 180 h 240"/>
                <a:gd name="T64" fmla="*/ 115 w 280"/>
                <a:gd name="T65" fmla="*/ 177 h 240"/>
                <a:gd name="T66" fmla="*/ 135 w 280"/>
                <a:gd name="T67" fmla="*/ 191 h 240"/>
                <a:gd name="T68" fmla="*/ 152 w 280"/>
                <a:gd name="T69" fmla="*/ 194 h 240"/>
                <a:gd name="T70" fmla="*/ 146 w 280"/>
                <a:gd name="T71" fmla="*/ 209 h 240"/>
                <a:gd name="T72" fmla="*/ 154 w 280"/>
                <a:gd name="T73" fmla="*/ 208 h 240"/>
                <a:gd name="T74" fmla="*/ 156 w 280"/>
                <a:gd name="T75" fmla="*/ 214 h 240"/>
                <a:gd name="T76" fmla="*/ 153 w 280"/>
                <a:gd name="T77" fmla="*/ 228 h 240"/>
                <a:gd name="T78" fmla="*/ 171 w 280"/>
                <a:gd name="T79" fmla="*/ 240 h 240"/>
                <a:gd name="T80" fmla="*/ 188 w 280"/>
                <a:gd name="T81" fmla="*/ 238 h 240"/>
                <a:gd name="T82" fmla="*/ 207 w 280"/>
                <a:gd name="T83" fmla="*/ 232 h 240"/>
                <a:gd name="T84" fmla="*/ 219 w 280"/>
                <a:gd name="T85" fmla="*/ 225 h 240"/>
                <a:gd name="T86" fmla="*/ 244 w 280"/>
                <a:gd name="T87" fmla="*/ 191 h 240"/>
                <a:gd name="T88" fmla="*/ 277 w 280"/>
                <a:gd name="T89" fmla="*/ 1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0" h="240">
                  <a:moveTo>
                    <a:pt x="280" y="127"/>
                  </a:moveTo>
                  <a:cubicBezTo>
                    <a:pt x="276" y="120"/>
                    <a:pt x="270" y="114"/>
                    <a:pt x="268" y="107"/>
                  </a:cubicBezTo>
                  <a:cubicBezTo>
                    <a:pt x="270" y="106"/>
                    <a:pt x="271" y="106"/>
                    <a:pt x="272" y="103"/>
                  </a:cubicBezTo>
                  <a:cubicBezTo>
                    <a:pt x="270" y="103"/>
                    <a:pt x="264" y="102"/>
                    <a:pt x="264" y="102"/>
                  </a:cubicBezTo>
                  <a:cubicBezTo>
                    <a:pt x="263" y="99"/>
                    <a:pt x="258" y="84"/>
                    <a:pt x="258" y="81"/>
                  </a:cubicBezTo>
                  <a:cubicBezTo>
                    <a:pt x="256" y="81"/>
                    <a:pt x="248" y="75"/>
                    <a:pt x="248" y="73"/>
                  </a:cubicBezTo>
                  <a:cubicBezTo>
                    <a:pt x="248" y="60"/>
                    <a:pt x="244" y="50"/>
                    <a:pt x="244" y="36"/>
                  </a:cubicBezTo>
                  <a:cubicBezTo>
                    <a:pt x="243" y="36"/>
                    <a:pt x="240" y="35"/>
                    <a:pt x="240" y="34"/>
                  </a:cubicBezTo>
                  <a:cubicBezTo>
                    <a:pt x="238" y="34"/>
                    <a:pt x="234" y="30"/>
                    <a:pt x="234" y="27"/>
                  </a:cubicBezTo>
                  <a:cubicBezTo>
                    <a:pt x="234" y="24"/>
                    <a:pt x="234" y="15"/>
                    <a:pt x="234" y="11"/>
                  </a:cubicBezTo>
                  <a:cubicBezTo>
                    <a:pt x="234" y="11"/>
                    <a:pt x="231" y="4"/>
                    <a:pt x="230" y="0"/>
                  </a:cubicBezTo>
                  <a:cubicBezTo>
                    <a:pt x="230" y="13"/>
                    <a:pt x="221" y="19"/>
                    <a:pt x="221" y="33"/>
                  </a:cubicBezTo>
                  <a:cubicBezTo>
                    <a:pt x="221" y="42"/>
                    <a:pt x="214" y="63"/>
                    <a:pt x="207" y="63"/>
                  </a:cubicBezTo>
                  <a:cubicBezTo>
                    <a:pt x="202" y="63"/>
                    <a:pt x="201" y="56"/>
                    <a:pt x="196" y="53"/>
                  </a:cubicBezTo>
                  <a:cubicBezTo>
                    <a:pt x="192" y="52"/>
                    <a:pt x="191" y="48"/>
                    <a:pt x="187" y="47"/>
                  </a:cubicBezTo>
                  <a:cubicBezTo>
                    <a:pt x="186" y="47"/>
                    <a:pt x="183" y="48"/>
                    <a:pt x="182" y="47"/>
                  </a:cubicBezTo>
                  <a:cubicBezTo>
                    <a:pt x="179" y="43"/>
                    <a:pt x="181" y="41"/>
                    <a:pt x="176" y="38"/>
                  </a:cubicBezTo>
                  <a:cubicBezTo>
                    <a:pt x="178" y="36"/>
                    <a:pt x="188" y="22"/>
                    <a:pt x="188" y="18"/>
                  </a:cubicBezTo>
                  <a:cubicBezTo>
                    <a:pt x="188" y="18"/>
                    <a:pt x="187" y="16"/>
                    <a:pt x="186" y="16"/>
                  </a:cubicBezTo>
                  <a:cubicBezTo>
                    <a:pt x="184" y="16"/>
                    <a:pt x="183" y="15"/>
                    <a:pt x="182" y="15"/>
                  </a:cubicBezTo>
                  <a:cubicBezTo>
                    <a:pt x="181" y="15"/>
                    <a:pt x="179" y="15"/>
                    <a:pt x="178" y="15"/>
                  </a:cubicBezTo>
                  <a:cubicBezTo>
                    <a:pt x="170" y="15"/>
                    <a:pt x="165" y="12"/>
                    <a:pt x="162" y="5"/>
                  </a:cubicBezTo>
                  <a:cubicBezTo>
                    <a:pt x="161" y="6"/>
                    <a:pt x="158" y="6"/>
                    <a:pt x="156" y="6"/>
                  </a:cubicBezTo>
                  <a:cubicBezTo>
                    <a:pt x="155" y="10"/>
                    <a:pt x="158" y="10"/>
                    <a:pt x="160" y="14"/>
                  </a:cubicBezTo>
                  <a:cubicBezTo>
                    <a:pt x="158" y="20"/>
                    <a:pt x="150" y="14"/>
                    <a:pt x="142" y="23"/>
                  </a:cubicBezTo>
                  <a:cubicBezTo>
                    <a:pt x="142" y="27"/>
                    <a:pt x="137" y="29"/>
                    <a:pt x="137" y="34"/>
                  </a:cubicBezTo>
                  <a:cubicBezTo>
                    <a:pt x="137" y="38"/>
                    <a:pt x="137" y="39"/>
                    <a:pt x="134" y="39"/>
                  </a:cubicBezTo>
                  <a:cubicBezTo>
                    <a:pt x="133" y="39"/>
                    <a:pt x="132" y="40"/>
                    <a:pt x="131" y="39"/>
                  </a:cubicBezTo>
                  <a:cubicBezTo>
                    <a:pt x="130" y="39"/>
                    <a:pt x="129" y="41"/>
                    <a:pt x="129" y="41"/>
                  </a:cubicBezTo>
                  <a:cubicBezTo>
                    <a:pt x="125" y="41"/>
                    <a:pt x="126" y="31"/>
                    <a:pt x="122" y="29"/>
                  </a:cubicBezTo>
                  <a:cubicBezTo>
                    <a:pt x="119" y="29"/>
                    <a:pt x="117" y="30"/>
                    <a:pt x="114" y="29"/>
                  </a:cubicBezTo>
                  <a:cubicBezTo>
                    <a:pt x="113" y="30"/>
                    <a:pt x="114" y="37"/>
                    <a:pt x="110" y="35"/>
                  </a:cubicBezTo>
                  <a:cubicBezTo>
                    <a:pt x="108" y="39"/>
                    <a:pt x="108" y="39"/>
                    <a:pt x="105" y="44"/>
                  </a:cubicBezTo>
                  <a:cubicBezTo>
                    <a:pt x="104" y="44"/>
                    <a:pt x="105" y="44"/>
                    <a:pt x="101" y="43"/>
                  </a:cubicBezTo>
                  <a:cubicBezTo>
                    <a:pt x="101" y="46"/>
                    <a:pt x="100" y="47"/>
                    <a:pt x="101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3" y="52"/>
                    <a:pt x="93" y="59"/>
                    <a:pt x="92" y="62"/>
                  </a:cubicBezTo>
                  <a:cubicBezTo>
                    <a:pt x="92" y="60"/>
                    <a:pt x="89" y="58"/>
                    <a:pt x="89" y="53"/>
                  </a:cubicBezTo>
                  <a:cubicBezTo>
                    <a:pt x="85" y="56"/>
                    <a:pt x="86" y="58"/>
                    <a:pt x="82" y="61"/>
                  </a:cubicBezTo>
                  <a:cubicBezTo>
                    <a:pt x="82" y="62"/>
                    <a:pt x="83" y="64"/>
                    <a:pt x="84" y="64"/>
                  </a:cubicBezTo>
                  <a:cubicBezTo>
                    <a:pt x="82" y="68"/>
                    <a:pt x="75" y="78"/>
                    <a:pt x="71" y="80"/>
                  </a:cubicBezTo>
                  <a:cubicBezTo>
                    <a:pt x="68" y="81"/>
                    <a:pt x="63" y="81"/>
                    <a:pt x="60" y="81"/>
                  </a:cubicBezTo>
                  <a:cubicBezTo>
                    <a:pt x="53" y="81"/>
                    <a:pt x="45" y="88"/>
                    <a:pt x="41" y="87"/>
                  </a:cubicBezTo>
                  <a:cubicBezTo>
                    <a:pt x="38" y="93"/>
                    <a:pt x="31" y="91"/>
                    <a:pt x="27" y="96"/>
                  </a:cubicBezTo>
                  <a:cubicBezTo>
                    <a:pt x="25" y="99"/>
                    <a:pt x="25" y="102"/>
                    <a:pt x="21" y="104"/>
                  </a:cubicBezTo>
                  <a:cubicBezTo>
                    <a:pt x="20" y="103"/>
                    <a:pt x="19" y="103"/>
                    <a:pt x="18" y="99"/>
                  </a:cubicBezTo>
                  <a:cubicBezTo>
                    <a:pt x="18" y="104"/>
                    <a:pt x="17" y="111"/>
                    <a:pt x="17" y="113"/>
                  </a:cubicBezTo>
                  <a:cubicBezTo>
                    <a:pt x="15" y="113"/>
                    <a:pt x="12" y="116"/>
                    <a:pt x="12" y="120"/>
                  </a:cubicBezTo>
                  <a:cubicBezTo>
                    <a:pt x="12" y="123"/>
                    <a:pt x="16" y="125"/>
                    <a:pt x="16" y="129"/>
                  </a:cubicBezTo>
                  <a:cubicBezTo>
                    <a:pt x="16" y="132"/>
                    <a:pt x="14" y="133"/>
                    <a:pt x="13" y="135"/>
                  </a:cubicBezTo>
                  <a:cubicBezTo>
                    <a:pt x="11" y="135"/>
                    <a:pt x="7" y="131"/>
                    <a:pt x="6" y="128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7" y="140"/>
                    <a:pt x="13" y="151"/>
                    <a:pt x="13" y="162"/>
                  </a:cubicBezTo>
                  <a:cubicBezTo>
                    <a:pt x="13" y="166"/>
                    <a:pt x="9" y="165"/>
                    <a:pt x="9" y="170"/>
                  </a:cubicBezTo>
                  <a:cubicBezTo>
                    <a:pt x="9" y="174"/>
                    <a:pt x="13" y="174"/>
                    <a:pt x="13" y="179"/>
                  </a:cubicBezTo>
                  <a:cubicBezTo>
                    <a:pt x="13" y="185"/>
                    <a:pt x="10" y="194"/>
                    <a:pt x="6" y="195"/>
                  </a:cubicBezTo>
                  <a:cubicBezTo>
                    <a:pt x="4" y="196"/>
                    <a:pt x="0" y="195"/>
                    <a:pt x="0" y="198"/>
                  </a:cubicBezTo>
                  <a:cubicBezTo>
                    <a:pt x="0" y="204"/>
                    <a:pt x="6" y="207"/>
                    <a:pt x="13" y="207"/>
                  </a:cubicBezTo>
                  <a:cubicBezTo>
                    <a:pt x="26" y="207"/>
                    <a:pt x="26" y="202"/>
                    <a:pt x="37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0" y="199"/>
                    <a:pt x="61" y="195"/>
                    <a:pt x="64" y="191"/>
                  </a:cubicBezTo>
                  <a:cubicBezTo>
                    <a:pt x="67" y="190"/>
                    <a:pt x="77" y="185"/>
                    <a:pt x="80" y="185"/>
                  </a:cubicBezTo>
                  <a:cubicBezTo>
                    <a:pt x="88" y="182"/>
                    <a:pt x="92" y="185"/>
                    <a:pt x="101" y="180"/>
                  </a:cubicBezTo>
                  <a:cubicBezTo>
                    <a:pt x="111" y="180"/>
                    <a:pt x="111" y="180"/>
                    <a:pt x="111" y="180"/>
                  </a:cubicBezTo>
                  <a:cubicBezTo>
                    <a:pt x="112" y="179"/>
                    <a:pt x="113" y="177"/>
                    <a:pt x="115" y="177"/>
                  </a:cubicBezTo>
                  <a:cubicBezTo>
                    <a:pt x="121" y="177"/>
                    <a:pt x="129" y="182"/>
                    <a:pt x="132" y="186"/>
                  </a:cubicBezTo>
                  <a:cubicBezTo>
                    <a:pt x="131" y="190"/>
                    <a:pt x="132" y="191"/>
                    <a:pt x="135" y="191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36" y="207"/>
                    <a:pt x="150" y="196"/>
                    <a:pt x="152" y="194"/>
                  </a:cubicBezTo>
                  <a:cubicBezTo>
                    <a:pt x="154" y="192"/>
                    <a:pt x="150" y="202"/>
                    <a:pt x="144" y="209"/>
                  </a:cubicBezTo>
                  <a:cubicBezTo>
                    <a:pt x="146" y="209"/>
                    <a:pt x="146" y="209"/>
                    <a:pt x="146" y="209"/>
                  </a:cubicBezTo>
                  <a:cubicBezTo>
                    <a:pt x="150" y="208"/>
                    <a:pt x="150" y="203"/>
                    <a:pt x="154" y="202"/>
                  </a:cubicBezTo>
                  <a:cubicBezTo>
                    <a:pt x="154" y="208"/>
                    <a:pt x="154" y="208"/>
                    <a:pt x="154" y="208"/>
                  </a:cubicBezTo>
                  <a:cubicBezTo>
                    <a:pt x="154" y="209"/>
                    <a:pt x="153" y="210"/>
                    <a:pt x="152" y="211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220"/>
                    <a:pt x="156" y="220"/>
                    <a:pt x="156" y="220"/>
                  </a:cubicBezTo>
                  <a:cubicBezTo>
                    <a:pt x="156" y="223"/>
                    <a:pt x="153" y="224"/>
                    <a:pt x="153" y="228"/>
                  </a:cubicBezTo>
                  <a:cubicBezTo>
                    <a:pt x="153" y="234"/>
                    <a:pt x="162" y="237"/>
                    <a:pt x="169" y="237"/>
                  </a:cubicBezTo>
                  <a:cubicBezTo>
                    <a:pt x="169" y="238"/>
                    <a:pt x="170" y="240"/>
                    <a:pt x="171" y="240"/>
                  </a:cubicBezTo>
                  <a:cubicBezTo>
                    <a:pt x="174" y="240"/>
                    <a:pt x="179" y="234"/>
                    <a:pt x="183" y="232"/>
                  </a:cubicBezTo>
                  <a:cubicBezTo>
                    <a:pt x="183" y="233"/>
                    <a:pt x="183" y="238"/>
                    <a:pt x="188" y="238"/>
                  </a:cubicBezTo>
                  <a:cubicBezTo>
                    <a:pt x="188" y="240"/>
                    <a:pt x="188" y="240"/>
                    <a:pt x="188" y="240"/>
                  </a:cubicBezTo>
                  <a:cubicBezTo>
                    <a:pt x="198" y="238"/>
                    <a:pt x="203" y="232"/>
                    <a:pt x="207" y="232"/>
                  </a:cubicBezTo>
                  <a:cubicBezTo>
                    <a:pt x="208" y="232"/>
                    <a:pt x="210" y="232"/>
                    <a:pt x="213" y="232"/>
                  </a:cubicBezTo>
                  <a:cubicBezTo>
                    <a:pt x="216" y="232"/>
                    <a:pt x="215" y="228"/>
                    <a:pt x="219" y="225"/>
                  </a:cubicBezTo>
                  <a:cubicBezTo>
                    <a:pt x="224" y="218"/>
                    <a:pt x="224" y="215"/>
                    <a:pt x="230" y="209"/>
                  </a:cubicBezTo>
                  <a:cubicBezTo>
                    <a:pt x="235" y="204"/>
                    <a:pt x="244" y="201"/>
                    <a:pt x="244" y="191"/>
                  </a:cubicBezTo>
                  <a:cubicBezTo>
                    <a:pt x="256" y="191"/>
                    <a:pt x="261" y="175"/>
                    <a:pt x="266" y="167"/>
                  </a:cubicBezTo>
                  <a:cubicBezTo>
                    <a:pt x="270" y="160"/>
                    <a:pt x="279" y="151"/>
                    <a:pt x="277" y="140"/>
                  </a:cubicBezTo>
                  <a:cubicBezTo>
                    <a:pt x="277" y="140"/>
                    <a:pt x="280" y="126"/>
                    <a:pt x="280" y="12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53"/>
            <p:cNvSpPr>
              <a:spLocks/>
            </p:cNvSpPr>
            <p:nvPr/>
          </p:nvSpPr>
          <p:spPr bwMode="auto">
            <a:xfrm>
              <a:off x="4158" y="2002"/>
              <a:ext cx="180" cy="226"/>
            </a:xfrm>
            <a:custGeom>
              <a:avLst/>
              <a:gdLst>
                <a:gd name="T0" fmla="*/ 76 w 76"/>
                <a:gd name="T1" fmla="*/ 72 h 96"/>
                <a:gd name="T2" fmla="*/ 76 w 76"/>
                <a:gd name="T3" fmla="*/ 68 h 96"/>
                <a:gd name="T4" fmla="*/ 65 w 76"/>
                <a:gd name="T5" fmla="*/ 56 h 96"/>
                <a:gd name="T6" fmla="*/ 58 w 76"/>
                <a:gd name="T7" fmla="*/ 53 h 96"/>
                <a:gd name="T8" fmla="*/ 58 w 76"/>
                <a:gd name="T9" fmla="*/ 47 h 96"/>
                <a:gd name="T10" fmla="*/ 61 w 76"/>
                <a:gd name="T11" fmla="*/ 46 h 96"/>
                <a:gd name="T12" fmla="*/ 52 w 76"/>
                <a:gd name="T13" fmla="*/ 36 h 96"/>
                <a:gd name="T14" fmla="*/ 45 w 76"/>
                <a:gd name="T15" fmla="*/ 32 h 96"/>
                <a:gd name="T16" fmla="*/ 27 w 76"/>
                <a:gd name="T17" fmla="*/ 18 h 96"/>
                <a:gd name="T18" fmla="*/ 16 w 76"/>
                <a:gd name="T19" fmla="*/ 3 h 96"/>
                <a:gd name="T20" fmla="*/ 0 w 76"/>
                <a:gd name="T21" fmla="*/ 0 h 96"/>
                <a:gd name="T22" fmla="*/ 16 w 76"/>
                <a:gd name="T23" fmla="*/ 19 h 96"/>
                <a:gd name="T24" fmla="*/ 27 w 76"/>
                <a:gd name="T25" fmla="*/ 35 h 96"/>
                <a:gd name="T26" fmla="*/ 34 w 76"/>
                <a:gd name="T27" fmla="*/ 48 h 96"/>
                <a:gd name="T28" fmla="*/ 36 w 76"/>
                <a:gd name="T29" fmla="*/ 61 h 96"/>
                <a:gd name="T30" fmla="*/ 47 w 76"/>
                <a:gd name="T31" fmla="*/ 74 h 96"/>
                <a:gd name="T32" fmla="*/ 48 w 76"/>
                <a:gd name="T33" fmla="*/ 78 h 96"/>
                <a:gd name="T34" fmla="*/ 65 w 76"/>
                <a:gd name="T35" fmla="*/ 95 h 96"/>
                <a:gd name="T36" fmla="*/ 73 w 76"/>
                <a:gd name="T37" fmla="*/ 95 h 96"/>
                <a:gd name="T38" fmla="*/ 76 w 76"/>
                <a:gd name="T3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" h="96">
                  <a:moveTo>
                    <a:pt x="76" y="72"/>
                  </a:moveTo>
                  <a:cubicBezTo>
                    <a:pt x="76" y="70"/>
                    <a:pt x="76" y="69"/>
                    <a:pt x="76" y="68"/>
                  </a:cubicBezTo>
                  <a:cubicBezTo>
                    <a:pt x="69" y="68"/>
                    <a:pt x="67" y="64"/>
                    <a:pt x="65" y="56"/>
                  </a:cubicBezTo>
                  <a:cubicBezTo>
                    <a:pt x="62" y="57"/>
                    <a:pt x="61" y="55"/>
                    <a:pt x="58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7"/>
                    <a:pt x="61" y="47"/>
                    <a:pt x="61" y="4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6"/>
                    <a:pt x="48" y="32"/>
                    <a:pt x="45" y="32"/>
                  </a:cubicBezTo>
                  <a:cubicBezTo>
                    <a:pt x="36" y="32"/>
                    <a:pt x="32" y="23"/>
                    <a:pt x="27" y="18"/>
                  </a:cubicBezTo>
                  <a:cubicBezTo>
                    <a:pt x="24" y="16"/>
                    <a:pt x="19" y="4"/>
                    <a:pt x="16" y="3"/>
                  </a:cubicBezTo>
                  <a:cubicBezTo>
                    <a:pt x="10" y="0"/>
                    <a:pt x="6" y="3"/>
                    <a:pt x="0" y="0"/>
                  </a:cubicBezTo>
                  <a:cubicBezTo>
                    <a:pt x="1" y="6"/>
                    <a:pt x="10" y="19"/>
                    <a:pt x="16" y="19"/>
                  </a:cubicBezTo>
                  <a:cubicBezTo>
                    <a:pt x="17" y="27"/>
                    <a:pt x="25" y="29"/>
                    <a:pt x="27" y="35"/>
                  </a:cubicBezTo>
                  <a:cubicBezTo>
                    <a:pt x="28" y="41"/>
                    <a:pt x="30" y="45"/>
                    <a:pt x="34" y="48"/>
                  </a:cubicBezTo>
                  <a:cubicBezTo>
                    <a:pt x="36" y="52"/>
                    <a:pt x="34" y="57"/>
                    <a:pt x="36" y="61"/>
                  </a:cubicBezTo>
                  <a:cubicBezTo>
                    <a:pt x="38" y="64"/>
                    <a:pt x="44" y="70"/>
                    <a:pt x="47" y="74"/>
                  </a:cubicBezTo>
                  <a:cubicBezTo>
                    <a:pt x="48" y="75"/>
                    <a:pt x="48" y="77"/>
                    <a:pt x="48" y="78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6"/>
                    <a:pt x="68" y="95"/>
                    <a:pt x="73" y="95"/>
                  </a:cubicBezTo>
                  <a:cubicBezTo>
                    <a:pt x="73" y="89"/>
                    <a:pt x="76" y="76"/>
                    <a:pt x="76" y="7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54"/>
            <p:cNvSpPr>
              <a:spLocks/>
            </p:cNvSpPr>
            <p:nvPr/>
          </p:nvSpPr>
          <p:spPr bwMode="auto">
            <a:xfrm>
              <a:off x="4380" y="1964"/>
              <a:ext cx="171" cy="227"/>
            </a:xfrm>
            <a:custGeom>
              <a:avLst/>
              <a:gdLst>
                <a:gd name="T0" fmla="*/ 61 w 72"/>
                <a:gd name="T1" fmla="*/ 62 h 96"/>
                <a:gd name="T2" fmla="*/ 65 w 72"/>
                <a:gd name="T3" fmla="*/ 57 h 96"/>
                <a:gd name="T4" fmla="*/ 72 w 72"/>
                <a:gd name="T5" fmla="*/ 57 h 96"/>
                <a:gd name="T6" fmla="*/ 62 w 72"/>
                <a:gd name="T7" fmla="*/ 36 h 96"/>
                <a:gd name="T8" fmla="*/ 64 w 72"/>
                <a:gd name="T9" fmla="*/ 29 h 96"/>
                <a:gd name="T10" fmla="*/ 65 w 72"/>
                <a:gd name="T11" fmla="*/ 29 h 96"/>
                <a:gd name="T12" fmla="*/ 65 w 72"/>
                <a:gd name="T13" fmla="*/ 23 h 96"/>
                <a:gd name="T14" fmla="*/ 71 w 72"/>
                <a:gd name="T15" fmla="*/ 22 h 96"/>
                <a:gd name="T16" fmla="*/ 58 w 72"/>
                <a:gd name="T17" fmla="*/ 0 h 96"/>
                <a:gd name="T18" fmla="*/ 45 w 72"/>
                <a:gd name="T19" fmla="*/ 20 h 96"/>
                <a:gd name="T20" fmla="*/ 39 w 72"/>
                <a:gd name="T21" fmla="*/ 22 h 96"/>
                <a:gd name="T22" fmla="*/ 38 w 72"/>
                <a:gd name="T23" fmla="*/ 22 h 96"/>
                <a:gd name="T24" fmla="*/ 36 w 72"/>
                <a:gd name="T25" fmla="*/ 27 h 96"/>
                <a:gd name="T26" fmla="*/ 19 w 72"/>
                <a:gd name="T27" fmla="*/ 43 h 96"/>
                <a:gd name="T28" fmla="*/ 16 w 72"/>
                <a:gd name="T29" fmla="*/ 50 h 96"/>
                <a:gd name="T30" fmla="*/ 9 w 72"/>
                <a:gd name="T31" fmla="*/ 47 h 96"/>
                <a:gd name="T32" fmla="*/ 5 w 72"/>
                <a:gd name="T33" fmla="*/ 47 h 96"/>
                <a:gd name="T34" fmla="*/ 1 w 72"/>
                <a:gd name="T35" fmla="*/ 58 h 96"/>
                <a:gd name="T36" fmla="*/ 12 w 72"/>
                <a:gd name="T37" fmla="*/ 87 h 96"/>
                <a:gd name="T38" fmla="*/ 20 w 72"/>
                <a:gd name="T39" fmla="*/ 89 h 96"/>
                <a:gd name="T40" fmla="*/ 28 w 72"/>
                <a:gd name="T41" fmla="*/ 92 h 96"/>
                <a:gd name="T42" fmla="*/ 41 w 72"/>
                <a:gd name="T43" fmla="*/ 91 h 96"/>
                <a:gd name="T44" fmla="*/ 42 w 72"/>
                <a:gd name="T45" fmla="*/ 96 h 96"/>
                <a:gd name="T46" fmla="*/ 44 w 72"/>
                <a:gd name="T47" fmla="*/ 96 h 96"/>
                <a:gd name="T48" fmla="*/ 54 w 72"/>
                <a:gd name="T49" fmla="*/ 84 h 96"/>
                <a:gd name="T50" fmla="*/ 64 w 72"/>
                <a:gd name="T51" fmla="*/ 68 h 96"/>
                <a:gd name="T52" fmla="*/ 61 w 72"/>
                <a:gd name="T53" fmla="*/ 6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96">
                  <a:moveTo>
                    <a:pt x="61" y="62"/>
                  </a:moveTo>
                  <a:cubicBezTo>
                    <a:pt x="63" y="61"/>
                    <a:pt x="63" y="58"/>
                    <a:pt x="65" y="57"/>
                  </a:cubicBezTo>
                  <a:cubicBezTo>
                    <a:pt x="68" y="57"/>
                    <a:pt x="69" y="57"/>
                    <a:pt x="72" y="57"/>
                  </a:cubicBezTo>
                  <a:cubicBezTo>
                    <a:pt x="69" y="49"/>
                    <a:pt x="62" y="45"/>
                    <a:pt x="62" y="36"/>
                  </a:cubicBezTo>
                  <a:cubicBezTo>
                    <a:pt x="61" y="36"/>
                    <a:pt x="64" y="31"/>
                    <a:pt x="64" y="29"/>
                  </a:cubicBezTo>
                  <a:cubicBezTo>
                    <a:pt x="64" y="29"/>
                    <a:pt x="64" y="29"/>
                    <a:pt x="65" y="29"/>
                  </a:cubicBezTo>
                  <a:cubicBezTo>
                    <a:pt x="65" y="28"/>
                    <a:pt x="65" y="24"/>
                    <a:pt x="65" y="23"/>
                  </a:cubicBezTo>
                  <a:cubicBezTo>
                    <a:pt x="68" y="22"/>
                    <a:pt x="69" y="22"/>
                    <a:pt x="71" y="22"/>
                  </a:cubicBezTo>
                  <a:cubicBezTo>
                    <a:pt x="69" y="13"/>
                    <a:pt x="58" y="13"/>
                    <a:pt x="58" y="0"/>
                  </a:cubicBezTo>
                  <a:cubicBezTo>
                    <a:pt x="51" y="5"/>
                    <a:pt x="51" y="16"/>
                    <a:pt x="45" y="20"/>
                  </a:cubicBezTo>
                  <a:cubicBezTo>
                    <a:pt x="43" y="21"/>
                    <a:pt x="39" y="22"/>
                    <a:pt x="39" y="22"/>
                  </a:cubicBezTo>
                  <a:cubicBezTo>
                    <a:pt x="39" y="22"/>
                    <a:pt x="37" y="22"/>
                    <a:pt x="38" y="22"/>
                  </a:cubicBezTo>
                  <a:cubicBezTo>
                    <a:pt x="38" y="22"/>
                    <a:pt x="36" y="26"/>
                    <a:pt x="36" y="27"/>
                  </a:cubicBezTo>
                  <a:cubicBezTo>
                    <a:pt x="36" y="36"/>
                    <a:pt x="19" y="34"/>
                    <a:pt x="19" y="43"/>
                  </a:cubicBezTo>
                  <a:cubicBezTo>
                    <a:pt x="16" y="43"/>
                    <a:pt x="16" y="46"/>
                    <a:pt x="16" y="50"/>
                  </a:cubicBezTo>
                  <a:cubicBezTo>
                    <a:pt x="13" y="50"/>
                    <a:pt x="11" y="47"/>
                    <a:pt x="9" y="47"/>
                  </a:cubicBezTo>
                  <a:cubicBezTo>
                    <a:pt x="8" y="47"/>
                    <a:pt x="7" y="47"/>
                    <a:pt x="5" y="47"/>
                  </a:cubicBezTo>
                  <a:cubicBezTo>
                    <a:pt x="4" y="47"/>
                    <a:pt x="0" y="57"/>
                    <a:pt x="1" y="58"/>
                  </a:cubicBezTo>
                  <a:cubicBezTo>
                    <a:pt x="5" y="77"/>
                    <a:pt x="8" y="61"/>
                    <a:pt x="12" y="87"/>
                  </a:cubicBezTo>
                  <a:cubicBezTo>
                    <a:pt x="12" y="88"/>
                    <a:pt x="19" y="89"/>
                    <a:pt x="20" y="89"/>
                  </a:cubicBezTo>
                  <a:cubicBezTo>
                    <a:pt x="22" y="89"/>
                    <a:pt x="25" y="91"/>
                    <a:pt x="28" y="92"/>
                  </a:cubicBezTo>
                  <a:cubicBezTo>
                    <a:pt x="28" y="92"/>
                    <a:pt x="36" y="91"/>
                    <a:pt x="41" y="91"/>
                  </a:cubicBezTo>
                  <a:cubicBezTo>
                    <a:pt x="40" y="93"/>
                    <a:pt x="40" y="96"/>
                    <a:pt x="42" y="96"/>
                  </a:cubicBezTo>
                  <a:cubicBezTo>
                    <a:pt x="43" y="96"/>
                    <a:pt x="44" y="96"/>
                    <a:pt x="44" y="96"/>
                  </a:cubicBezTo>
                  <a:cubicBezTo>
                    <a:pt x="48" y="92"/>
                    <a:pt x="54" y="96"/>
                    <a:pt x="54" y="84"/>
                  </a:cubicBezTo>
                  <a:cubicBezTo>
                    <a:pt x="54" y="81"/>
                    <a:pt x="64" y="72"/>
                    <a:pt x="64" y="68"/>
                  </a:cubicBezTo>
                  <a:cubicBezTo>
                    <a:pt x="64" y="65"/>
                    <a:pt x="62" y="63"/>
                    <a:pt x="61" y="6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55"/>
            <p:cNvSpPr>
              <a:spLocks/>
            </p:cNvSpPr>
            <p:nvPr/>
          </p:nvSpPr>
          <p:spPr bwMode="auto">
            <a:xfrm>
              <a:off x="4468" y="2016"/>
              <a:ext cx="2" cy="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56"/>
            <p:cNvSpPr>
              <a:spLocks/>
            </p:cNvSpPr>
            <p:nvPr/>
          </p:nvSpPr>
          <p:spPr bwMode="auto">
            <a:xfrm>
              <a:off x="1612" y="3150"/>
              <a:ext cx="80" cy="66"/>
            </a:xfrm>
            <a:custGeom>
              <a:avLst/>
              <a:gdLst>
                <a:gd name="T0" fmla="*/ 11 w 34"/>
                <a:gd name="T1" fmla="*/ 2 h 28"/>
                <a:gd name="T2" fmla="*/ 7 w 34"/>
                <a:gd name="T3" fmla="*/ 0 h 28"/>
                <a:gd name="T4" fmla="*/ 5 w 34"/>
                <a:gd name="T5" fmla="*/ 7 h 28"/>
                <a:gd name="T6" fmla="*/ 2 w 34"/>
                <a:gd name="T7" fmla="*/ 10 h 28"/>
                <a:gd name="T8" fmla="*/ 7 w 34"/>
                <a:gd name="T9" fmla="*/ 17 h 28"/>
                <a:gd name="T10" fmla="*/ 14 w 34"/>
                <a:gd name="T11" fmla="*/ 23 h 28"/>
                <a:gd name="T12" fmla="*/ 19 w 34"/>
                <a:gd name="T13" fmla="*/ 26 h 28"/>
                <a:gd name="T14" fmla="*/ 29 w 34"/>
                <a:gd name="T15" fmla="*/ 26 h 28"/>
                <a:gd name="T16" fmla="*/ 34 w 34"/>
                <a:gd name="T17" fmla="*/ 23 h 28"/>
                <a:gd name="T18" fmla="*/ 11 w 34"/>
                <a:gd name="T1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8">
                  <a:moveTo>
                    <a:pt x="11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0" y="10"/>
                    <a:pt x="2" y="10"/>
                  </a:cubicBezTo>
                  <a:cubicBezTo>
                    <a:pt x="2" y="11"/>
                    <a:pt x="7" y="16"/>
                    <a:pt x="7" y="17"/>
                  </a:cubicBezTo>
                  <a:cubicBezTo>
                    <a:pt x="7" y="18"/>
                    <a:pt x="14" y="20"/>
                    <a:pt x="14" y="23"/>
                  </a:cubicBezTo>
                  <a:cubicBezTo>
                    <a:pt x="14" y="28"/>
                    <a:pt x="15" y="26"/>
                    <a:pt x="19" y="26"/>
                  </a:cubicBezTo>
                  <a:cubicBezTo>
                    <a:pt x="25" y="26"/>
                    <a:pt x="23" y="24"/>
                    <a:pt x="29" y="26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57"/>
            <p:cNvSpPr>
              <a:spLocks/>
            </p:cNvSpPr>
            <p:nvPr/>
          </p:nvSpPr>
          <p:spPr bwMode="auto">
            <a:xfrm>
              <a:off x="1754" y="2115"/>
              <a:ext cx="52" cy="43"/>
            </a:xfrm>
            <a:custGeom>
              <a:avLst/>
              <a:gdLst>
                <a:gd name="T0" fmla="*/ 4 w 22"/>
                <a:gd name="T1" fmla="*/ 4 h 18"/>
                <a:gd name="T2" fmla="*/ 0 w 22"/>
                <a:gd name="T3" fmla="*/ 13 h 18"/>
                <a:gd name="T4" fmla="*/ 8 w 22"/>
                <a:gd name="T5" fmla="*/ 17 h 18"/>
                <a:gd name="T6" fmla="*/ 18 w 22"/>
                <a:gd name="T7" fmla="*/ 13 h 18"/>
                <a:gd name="T8" fmla="*/ 22 w 22"/>
                <a:gd name="T9" fmla="*/ 6 h 18"/>
                <a:gd name="T10" fmla="*/ 18 w 22"/>
                <a:gd name="T11" fmla="*/ 6 h 18"/>
                <a:gd name="T12" fmla="*/ 13 w 22"/>
                <a:gd name="T13" fmla="*/ 4 h 18"/>
                <a:gd name="T14" fmla="*/ 4 w 22"/>
                <a:gd name="T1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8">
                  <a:moveTo>
                    <a:pt x="4" y="4"/>
                  </a:moveTo>
                  <a:cubicBezTo>
                    <a:pt x="4" y="5"/>
                    <a:pt x="0" y="12"/>
                    <a:pt x="0" y="13"/>
                  </a:cubicBezTo>
                  <a:cubicBezTo>
                    <a:pt x="5" y="13"/>
                    <a:pt x="4" y="17"/>
                    <a:pt x="8" y="17"/>
                  </a:cubicBezTo>
                  <a:cubicBezTo>
                    <a:pt x="15" y="17"/>
                    <a:pt x="17" y="18"/>
                    <a:pt x="18" y="1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5"/>
                    <a:pt x="16" y="4"/>
                    <a:pt x="13" y="4"/>
                  </a:cubicBezTo>
                  <a:cubicBezTo>
                    <a:pt x="9" y="4"/>
                    <a:pt x="4" y="0"/>
                    <a:pt x="4" y="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58"/>
            <p:cNvSpPr>
              <a:spLocks/>
            </p:cNvSpPr>
            <p:nvPr/>
          </p:nvSpPr>
          <p:spPr bwMode="auto">
            <a:xfrm>
              <a:off x="764" y="1130"/>
              <a:ext cx="45" cy="38"/>
            </a:xfrm>
            <a:custGeom>
              <a:avLst/>
              <a:gdLst>
                <a:gd name="T0" fmla="*/ 0 w 19"/>
                <a:gd name="T1" fmla="*/ 0 h 16"/>
                <a:gd name="T2" fmla="*/ 15 w 19"/>
                <a:gd name="T3" fmla="*/ 16 h 16"/>
                <a:gd name="T4" fmla="*/ 19 w 19"/>
                <a:gd name="T5" fmla="*/ 16 h 16"/>
                <a:gd name="T6" fmla="*/ 15 w 19"/>
                <a:gd name="T7" fmla="*/ 8 h 16"/>
                <a:gd name="T8" fmla="*/ 8 w 19"/>
                <a:gd name="T9" fmla="*/ 1 h 16"/>
                <a:gd name="T10" fmla="*/ 4 w 19"/>
                <a:gd name="T11" fmla="*/ 0 h 16"/>
                <a:gd name="T12" fmla="*/ 0 w 19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6">
                  <a:moveTo>
                    <a:pt x="0" y="0"/>
                  </a:moveTo>
                  <a:cubicBezTo>
                    <a:pt x="0" y="8"/>
                    <a:pt x="10" y="16"/>
                    <a:pt x="15" y="16"/>
                  </a:cubicBezTo>
                  <a:cubicBezTo>
                    <a:pt x="17" y="16"/>
                    <a:pt x="18" y="16"/>
                    <a:pt x="19" y="16"/>
                  </a:cubicBezTo>
                  <a:cubicBezTo>
                    <a:pt x="18" y="13"/>
                    <a:pt x="15" y="11"/>
                    <a:pt x="15" y="8"/>
                  </a:cubicBezTo>
                  <a:cubicBezTo>
                    <a:pt x="14" y="8"/>
                    <a:pt x="8" y="4"/>
                    <a:pt x="8" y="1"/>
                  </a:cubicBezTo>
                  <a:cubicBezTo>
                    <a:pt x="6" y="1"/>
                    <a:pt x="5" y="2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359"/>
            <p:cNvSpPr>
              <a:spLocks/>
            </p:cNvSpPr>
            <p:nvPr/>
          </p:nvSpPr>
          <p:spPr bwMode="auto">
            <a:xfrm>
              <a:off x="740" y="1064"/>
              <a:ext cx="22" cy="45"/>
            </a:xfrm>
            <a:custGeom>
              <a:avLst/>
              <a:gdLst>
                <a:gd name="T0" fmla="*/ 0 w 9"/>
                <a:gd name="T1" fmla="*/ 0 h 19"/>
                <a:gd name="T2" fmla="*/ 0 w 9"/>
                <a:gd name="T3" fmla="*/ 9 h 19"/>
                <a:gd name="T4" fmla="*/ 4 w 9"/>
                <a:gd name="T5" fmla="*/ 19 h 19"/>
                <a:gd name="T6" fmla="*/ 5 w 9"/>
                <a:gd name="T7" fmla="*/ 17 h 19"/>
                <a:gd name="T8" fmla="*/ 9 w 9"/>
                <a:gd name="T9" fmla="*/ 4 h 19"/>
                <a:gd name="T10" fmla="*/ 9 w 9"/>
                <a:gd name="T11" fmla="*/ 2 h 19"/>
                <a:gd name="T12" fmla="*/ 4 w 9"/>
                <a:gd name="T13" fmla="*/ 0 h 19"/>
                <a:gd name="T14" fmla="*/ 0 w 9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9">
                  <a:moveTo>
                    <a:pt x="0" y="0"/>
                  </a:moveTo>
                  <a:cubicBezTo>
                    <a:pt x="0" y="4"/>
                    <a:pt x="0" y="7"/>
                    <a:pt x="0" y="9"/>
                  </a:cubicBezTo>
                  <a:cubicBezTo>
                    <a:pt x="0" y="11"/>
                    <a:pt x="2" y="16"/>
                    <a:pt x="4" y="19"/>
                  </a:cubicBezTo>
                  <a:cubicBezTo>
                    <a:pt x="4" y="19"/>
                    <a:pt x="4" y="17"/>
                    <a:pt x="5" y="1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5" y="1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360"/>
            <p:cNvSpPr>
              <a:spLocks/>
            </p:cNvSpPr>
            <p:nvPr/>
          </p:nvSpPr>
          <p:spPr bwMode="auto">
            <a:xfrm>
              <a:off x="1494" y="854"/>
              <a:ext cx="76" cy="42"/>
            </a:xfrm>
            <a:custGeom>
              <a:avLst/>
              <a:gdLst>
                <a:gd name="T0" fmla="*/ 32 w 32"/>
                <a:gd name="T1" fmla="*/ 18 h 18"/>
                <a:gd name="T2" fmla="*/ 32 w 32"/>
                <a:gd name="T3" fmla="*/ 14 h 18"/>
                <a:gd name="T4" fmla="*/ 28 w 32"/>
                <a:gd name="T5" fmla="*/ 13 h 18"/>
                <a:gd name="T6" fmla="*/ 30 w 32"/>
                <a:gd name="T7" fmla="*/ 11 h 18"/>
                <a:gd name="T8" fmla="*/ 16 w 32"/>
                <a:gd name="T9" fmla="*/ 0 h 18"/>
                <a:gd name="T10" fmla="*/ 0 w 32"/>
                <a:gd name="T11" fmla="*/ 14 h 18"/>
                <a:gd name="T12" fmla="*/ 8 w 32"/>
                <a:gd name="T13" fmla="*/ 18 h 18"/>
                <a:gd name="T14" fmla="*/ 19 w 32"/>
                <a:gd name="T15" fmla="*/ 13 h 18"/>
                <a:gd name="T16" fmla="*/ 27 w 32"/>
                <a:gd name="T17" fmla="*/ 18 h 18"/>
                <a:gd name="T18" fmla="*/ 32 w 32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8">
                  <a:moveTo>
                    <a:pt x="32" y="18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29" y="14"/>
                    <a:pt x="28" y="13"/>
                  </a:cubicBezTo>
                  <a:cubicBezTo>
                    <a:pt x="28" y="12"/>
                    <a:pt x="29" y="11"/>
                    <a:pt x="30" y="11"/>
                  </a:cubicBezTo>
                  <a:cubicBezTo>
                    <a:pt x="25" y="6"/>
                    <a:pt x="19" y="5"/>
                    <a:pt x="16" y="0"/>
                  </a:cubicBezTo>
                  <a:cubicBezTo>
                    <a:pt x="11" y="2"/>
                    <a:pt x="3" y="11"/>
                    <a:pt x="0" y="14"/>
                  </a:cubicBezTo>
                  <a:cubicBezTo>
                    <a:pt x="0" y="16"/>
                    <a:pt x="5" y="18"/>
                    <a:pt x="8" y="18"/>
                  </a:cubicBezTo>
                  <a:cubicBezTo>
                    <a:pt x="13" y="18"/>
                    <a:pt x="13" y="13"/>
                    <a:pt x="19" y="13"/>
                  </a:cubicBezTo>
                  <a:cubicBezTo>
                    <a:pt x="22" y="13"/>
                    <a:pt x="24" y="17"/>
                    <a:pt x="27" y="18"/>
                  </a:cubicBezTo>
                  <a:lnTo>
                    <a:pt x="32" y="18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361"/>
            <p:cNvSpPr>
              <a:spLocks/>
            </p:cNvSpPr>
            <p:nvPr/>
          </p:nvSpPr>
          <p:spPr bwMode="auto">
            <a:xfrm>
              <a:off x="1610" y="861"/>
              <a:ext cx="35" cy="19"/>
            </a:xfrm>
            <a:custGeom>
              <a:avLst/>
              <a:gdLst>
                <a:gd name="T0" fmla="*/ 0 w 15"/>
                <a:gd name="T1" fmla="*/ 5 h 8"/>
                <a:gd name="T2" fmla="*/ 6 w 15"/>
                <a:gd name="T3" fmla="*/ 8 h 8"/>
                <a:gd name="T4" fmla="*/ 15 w 15"/>
                <a:gd name="T5" fmla="*/ 0 h 8"/>
                <a:gd name="T6" fmla="*/ 0 w 15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0" y="5"/>
                  </a:moveTo>
                  <a:cubicBezTo>
                    <a:pt x="3" y="6"/>
                    <a:pt x="4" y="8"/>
                    <a:pt x="6" y="8"/>
                  </a:cubicBezTo>
                  <a:cubicBezTo>
                    <a:pt x="12" y="8"/>
                    <a:pt x="14" y="5"/>
                    <a:pt x="15" y="0"/>
                  </a:cubicBezTo>
                  <a:cubicBezTo>
                    <a:pt x="9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362"/>
            <p:cNvSpPr>
              <a:spLocks/>
            </p:cNvSpPr>
            <p:nvPr/>
          </p:nvSpPr>
          <p:spPr bwMode="auto">
            <a:xfrm>
              <a:off x="1650" y="809"/>
              <a:ext cx="31" cy="19"/>
            </a:xfrm>
            <a:custGeom>
              <a:avLst/>
              <a:gdLst>
                <a:gd name="T0" fmla="*/ 13 w 13"/>
                <a:gd name="T1" fmla="*/ 3 h 8"/>
                <a:gd name="T2" fmla="*/ 13 w 13"/>
                <a:gd name="T3" fmla="*/ 0 h 8"/>
                <a:gd name="T4" fmla="*/ 0 w 13"/>
                <a:gd name="T5" fmla="*/ 7 h 8"/>
                <a:gd name="T6" fmla="*/ 4 w 13"/>
                <a:gd name="T7" fmla="*/ 7 h 8"/>
                <a:gd name="T8" fmla="*/ 13 w 13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3" y="3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3" y="2"/>
                    <a:pt x="0" y="7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7" y="7"/>
                    <a:pt x="10" y="6"/>
                    <a:pt x="13" y="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363"/>
            <p:cNvSpPr>
              <a:spLocks/>
            </p:cNvSpPr>
            <p:nvPr/>
          </p:nvSpPr>
          <p:spPr bwMode="auto">
            <a:xfrm>
              <a:off x="1496" y="717"/>
              <a:ext cx="71" cy="30"/>
            </a:xfrm>
            <a:custGeom>
              <a:avLst/>
              <a:gdLst>
                <a:gd name="T0" fmla="*/ 30 w 30"/>
                <a:gd name="T1" fmla="*/ 0 h 13"/>
                <a:gd name="T2" fmla="*/ 17 w 30"/>
                <a:gd name="T3" fmla="*/ 0 h 13"/>
                <a:gd name="T4" fmla="*/ 0 w 30"/>
                <a:gd name="T5" fmla="*/ 11 h 13"/>
                <a:gd name="T6" fmla="*/ 3 w 30"/>
                <a:gd name="T7" fmla="*/ 13 h 13"/>
                <a:gd name="T8" fmla="*/ 11 w 30"/>
                <a:gd name="T9" fmla="*/ 9 h 13"/>
                <a:gd name="T10" fmla="*/ 15 w 30"/>
                <a:gd name="T11" fmla="*/ 9 h 13"/>
                <a:gd name="T12" fmla="*/ 30 w 3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3">
                  <a:moveTo>
                    <a:pt x="30" y="0"/>
                  </a:moveTo>
                  <a:cubicBezTo>
                    <a:pt x="25" y="0"/>
                    <a:pt x="22" y="0"/>
                    <a:pt x="17" y="0"/>
                  </a:cubicBezTo>
                  <a:cubicBezTo>
                    <a:pt x="13" y="0"/>
                    <a:pt x="0" y="4"/>
                    <a:pt x="0" y="11"/>
                  </a:cubicBezTo>
                  <a:cubicBezTo>
                    <a:pt x="0" y="12"/>
                    <a:pt x="2" y="13"/>
                    <a:pt x="3" y="13"/>
                  </a:cubicBezTo>
                  <a:cubicBezTo>
                    <a:pt x="6" y="13"/>
                    <a:pt x="10" y="9"/>
                    <a:pt x="11" y="9"/>
                  </a:cubicBezTo>
                  <a:cubicBezTo>
                    <a:pt x="12" y="9"/>
                    <a:pt x="15" y="9"/>
                    <a:pt x="15" y="9"/>
                  </a:cubicBezTo>
                  <a:cubicBezTo>
                    <a:pt x="20" y="9"/>
                    <a:pt x="29" y="4"/>
                    <a:pt x="30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364"/>
            <p:cNvSpPr>
              <a:spLocks/>
            </p:cNvSpPr>
            <p:nvPr/>
          </p:nvSpPr>
          <p:spPr bwMode="auto">
            <a:xfrm>
              <a:off x="1418" y="719"/>
              <a:ext cx="69" cy="40"/>
            </a:xfrm>
            <a:custGeom>
              <a:avLst/>
              <a:gdLst>
                <a:gd name="T0" fmla="*/ 29 w 29"/>
                <a:gd name="T1" fmla="*/ 0 h 17"/>
                <a:gd name="T2" fmla="*/ 27 w 29"/>
                <a:gd name="T3" fmla="*/ 0 h 17"/>
                <a:gd name="T4" fmla="*/ 22 w 29"/>
                <a:gd name="T5" fmla="*/ 3 h 17"/>
                <a:gd name="T6" fmla="*/ 19 w 29"/>
                <a:gd name="T7" fmla="*/ 0 h 17"/>
                <a:gd name="T8" fmla="*/ 8 w 29"/>
                <a:gd name="T9" fmla="*/ 5 h 17"/>
                <a:gd name="T10" fmla="*/ 3 w 29"/>
                <a:gd name="T11" fmla="*/ 5 h 17"/>
                <a:gd name="T12" fmla="*/ 0 w 29"/>
                <a:gd name="T13" fmla="*/ 9 h 17"/>
                <a:gd name="T14" fmla="*/ 0 w 29"/>
                <a:gd name="T15" fmla="*/ 11 h 17"/>
                <a:gd name="T16" fmla="*/ 7 w 29"/>
                <a:gd name="T17" fmla="*/ 13 h 17"/>
                <a:gd name="T18" fmla="*/ 8 w 29"/>
                <a:gd name="T19" fmla="*/ 17 h 17"/>
                <a:gd name="T20" fmla="*/ 16 w 29"/>
                <a:gd name="T21" fmla="*/ 15 h 17"/>
                <a:gd name="T22" fmla="*/ 26 w 29"/>
                <a:gd name="T23" fmla="*/ 11 h 17"/>
                <a:gd name="T24" fmla="*/ 25 w 29"/>
                <a:gd name="T25" fmla="*/ 5 h 17"/>
                <a:gd name="T26" fmla="*/ 29 w 29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17">
                  <a:moveTo>
                    <a:pt x="2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3" y="3"/>
                    <a:pt x="22" y="3"/>
                  </a:cubicBezTo>
                  <a:cubicBezTo>
                    <a:pt x="21" y="3"/>
                    <a:pt x="19" y="2"/>
                    <a:pt x="19" y="0"/>
                  </a:cubicBezTo>
                  <a:cubicBezTo>
                    <a:pt x="15" y="3"/>
                    <a:pt x="12" y="5"/>
                    <a:pt x="8" y="5"/>
                  </a:cubicBezTo>
                  <a:cubicBezTo>
                    <a:pt x="7" y="5"/>
                    <a:pt x="5" y="5"/>
                    <a:pt x="3" y="5"/>
                  </a:cubicBezTo>
                  <a:cubicBezTo>
                    <a:pt x="2" y="5"/>
                    <a:pt x="2" y="8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2"/>
                    <a:pt x="4" y="12"/>
                    <a:pt x="7" y="13"/>
                  </a:cubicBezTo>
                  <a:cubicBezTo>
                    <a:pt x="7" y="15"/>
                    <a:pt x="7" y="17"/>
                    <a:pt x="8" y="17"/>
                  </a:cubicBezTo>
                  <a:cubicBezTo>
                    <a:pt x="11" y="17"/>
                    <a:pt x="12" y="15"/>
                    <a:pt x="16" y="15"/>
                  </a:cubicBezTo>
                  <a:cubicBezTo>
                    <a:pt x="19" y="15"/>
                    <a:pt x="22" y="13"/>
                    <a:pt x="26" y="11"/>
                  </a:cubicBezTo>
                  <a:cubicBezTo>
                    <a:pt x="26" y="9"/>
                    <a:pt x="25" y="8"/>
                    <a:pt x="25" y="5"/>
                  </a:cubicBezTo>
                  <a:cubicBezTo>
                    <a:pt x="27" y="5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365"/>
            <p:cNvSpPr>
              <a:spLocks/>
            </p:cNvSpPr>
            <p:nvPr/>
          </p:nvSpPr>
          <p:spPr bwMode="auto">
            <a:xfrm>
              <a:off x="1144" y="707"/>
              <a:ext cx="140" cy="59"/>
            </a:xfrm>
            <a:custGeom>
              <a:avLst/>
              <a:gdLst>
                <a:gd name="T0" fmla="*/ 8 w 59"/>
                <a:gd name="T1" fmla="*/ 25 h 25"/>
                <a:gd name="T2" fmla="*/ 33 w 59"/>
                <a:gd name="T3" fmla="*/ 16 h 25"/>
                <a:gd name="T4" fmla="*/ 59 w 59"/>
                <a:gd name="T5" fmla="*/ 5 h 25"/>
                <a:gd name="T6" fmla="*/ 29 w 59"/>
                <a:gd name="T7" fmla="*/ 0 h 25"/>
                <a:gd name="T8" fmla="*/ 20 w 59"/>
                <a:gd name="T9" fmla="*/ 0 h 25"/>
                <a:gd name="T10" fmla="*/ 0 w 59"/>
                <a:gd name="T11" fmla="*/ 20 h 25"/>
                <a:gd name="T12" fmla="*/ 8 w 59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5">
                  <a:moveTo>
                    <a:pt x="8" y="25"/>
                  </a:moveTo>
                  <a:cubicBezTo>
                    <a:pt x="17" y="25"/>
                    <a:pt x="25" y="18"/>
                    <a:pt x="33" y="16"/>
                  </a:cubicBezTo>
                  <a:cubicBezTo>
                    <a:pt x="38" y="14"/>
                    <a:pt x="57" y="10"/>
                    <a:pt x="59" y="5"/>
                  </a:cubicBezTo>
                  <a:cubicBezTo>
                    <a:pt x="47" y="3"/>
                    <a:pt x="41" y="0"/>
                    <a:pt x="29" y="0"/>
                  </a:cubicBezTo>
                  <a:cubicBezTo>
                    <a:pt x="25" y="0"/>
                    <a:pt x="23" y="4"/>
                    <a:pt x="20" y="0"/>
                  </a:cubicBezTo>
                  <a:cubicBezTo>
                    <a:pt x="20" y="14"/>
                    <a:pt x="0" y="8"/>
                    <a:pt x="0" y="20"/>
                  </a:cubicBezTo>
                  <a:cubicBezTo>
                    <a:pt x="0" y="25"/>
                    <a:pt x="5" y="25"/>
                    <a:pt x="8" y="2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366"/>
            <p:cNvSpPr>
              <a:spLocks/>
            </p:cNvSpPr>
            <p:nvPr/>
          </p:nvSpPr>
          <p:spPr bwMode="auto">
            <a:xfrm>
              <a:off x="1199" y="729"/>
              <a:ext cx="196" cy="85"/>
            </a:xfrm>
            <a:custGeom>
              <a:avLst/>
              <a:gdLst>
                <a:gd name="T0" fmla="*/ 30 w 83"/>
                <a:gd name="T1" fmla="*/ 32 h 36"/>
                <a:gd name="T2" fmla="*/ 50 w 83"/>
                <a:gd name="T3" fmla="*/ 27 h 36"/>
                <a:gd name="T4" fmla="*/ 61 w 83"/>
                <a:gd name="T5" fmla="*/ 30 h 36"/>
                <a:gd name="T6" fmla="*/ 70 w 83"/>
                <a:gd name="T7" fmla="*/ 24 h 36"/>
                <a:gd name="T8" fmla="*/ 83 w 83"/>
                <a:gd name="T9" fmla="*/ 24 h 36"/>
                <a:gd name="T10" fmla="*/ 83 w 83"/>
                <a:gd name="T11" fmla="*/ 22 h 36"/>
                <a:gd name="T12" fmla="*/ 75 w 83"/>
                <a:gd name="T13" fmla="*/ 18 h 36"/>
                <a:gd name="T14" fmla="*/ 79 w 83"/>
                <a:gd name="T15" fmla="*/ 7 h 36"/>
                <a:gd name="T16" fmla="*/ 78 w 83"/>
                <a:gd name="T17" fmla="*/ 0 h 36"/>
                <a:gd name="T18" fmla="*/ 70 w 83"/>
                <a:gd name="T19" fmla="*/ 0 h 36"/>
                <a:gd name="T20" fmla="*/ 67 w 83"/>
                <a:gd name="T21" fmla="*/ 2 h 36"/>
                <a:gd name="T22" fmla="*/ 63 w 83"/>
                <a:gd name="T23" fmla="*/ 11 h 36"/>
                <a:gd name="T24" fmla="*/ 61 w 83"/>
                <a:gd name="T25" fmla="*/ 3 h 36"/>
                <a:gd name="T26" fmla="*/ 49 w 83"/>
                <a:gd name="T27" fmla="*/ 9 h 36"/>
                <a:gd name="T28" fmla="*/ 46 w 83"/>
                <a:gd name="T29" fmla="*/ 9 h 36"/>
                <a:gd name="T30" fmla="*/ 45 w 83"/>
                <a:gd name="T31" fmla="*/ 2 h 36"/>
                <a:gd name="T32" fmla="*/ 36 w 83"/>
                <a:gd name="T33" fmla="*/ 7 h 36"/>
                <a:gd name="T34" fmla="*/ 38 w 83"/>
                <a:gd name="T35" fmla="*/ 0 h 36"/>
                <a:gd name="T36" fmla="*/ 6 w 83"/>
                <a:gd name="T37" fmla="*/ 11 h 36"/>
                <a:gd name="T38" fmla="*/ 6 w 83"/>
                <a:gd name="T39" fmla="*/ 12 h 36"/>
                <a:gd name="T40" fmla="*/ 6 w 83"/>
                <a:gd name="T41" fmla="*/ 16 h 36"/>
                <a:gd name="T42" fmla="*/ 22 w 83"/>
                <a:gd name="T43" fmla="*/ 13 h 36"/>
                <a:gd name="T44" fmla="*/ 3 w 83"/>
                <a:gd name="T45" fmla="*/ 19 h 36"/>
                <a:gd name="T46" fmla="*/ 15 w 83"/>
                <a:gd name="T47" fmla="*/ 20 h 36"/>
                <a:gd name="T48" fmla="*/ 28 w 83"/>
                <a:gd name="T49" fmla="*/ 22 h 36"/>
                <a:gd name="T50" fmla="*/ 12 w 83"/>
                <a:gd name="T51" fmla="*/ 22 h 36"/>
                <a:gd name="T52" fmla="*/ 0 w 83"/>
                <a:gd name="T53" fmla="*/ 24 h 36"/>
                <a:gd name="T54" fmla="*/ 12 w 83"/>
                <a:gd name="T55" fmla="*/ 29 h 36"/>
                <a:gd name="T56" fmla="*/ 12 w 83"/>
                <a:gd name="T57" fmla="*/ 32 h 36"/>
                <a:gd name="T58" fmla="*/ 30 w 83"/>
                <a:gd name="T5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36">
                  <a:moveTo>
                    <a:pt x="30" y="32"/>
                  </a:moveTo>
                  <a:cubicBezTo>
                    <a:pt x="32" y="31"/>
                    <a:pt x="49" y="27"/>
                    <a:pt x="50" y="27"/>
                  </a:cubicBezTo>
                  <a:cubicBezTo>
                    <a:pt x="53" y="27"/>
                    <a:pt x="55" y="30"/>
                    <a:pt x="61" y="30"/>
                  </a:cubicBezTo>
                  <a:cubicBezTo>
                    <a:pt x="66" y="30"/>
                    <a:pt x="67" y="24"/>
                    <a:pt x="70" y="24"/>
                  </a:cubicBezTo>
                  <a:cubicBezTo>
                    <a:pt x="76" y="24"/>
                    <a:pt x="75" y="27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0" y="19"/>
                    <a:pt x="78" y="19"/>
                    <a:pt x="75" y="18"/>
                  </a:cubicBezTo>
                  <a:cubicBezTo>
                    <a:pt x="76" y="16"/>
                    <a:pt x="79" y="10"/>
                    <a:pt x="79" y="7"/>
                  </a:cubicBezTo>
                  <a:cubicBezTo>
                    <a:pt x="79" y="5"/>
                    <a:pt x="79" y="3"/>
                    <a:pt x="78" y="0"/>
                  </a:cubicBezTo>
                  <a:cubicBezTo>
                    <a:pt x="75" y="1"/>
                    <a:pt x="73" y="0"/>
                    <a:pt x="70" y="0"/>
                  </a:cubicBezTo>
                  <a:cubicBezTo>
                    <a:pt x="69" y="0"/>
                    <a:pt x="67" y="1"/>
                    <a:pt x="67" y="2"/>
                  </a:cubicBezTo>
                  <a:cubicBezTo>
                    <a:pt x="67" y="7"/>
                    <a:pt x="67" y="8"/>
                    <a:pt x="63" y="11"/>
                  </a:cubicBezTo>
                  <a:cubicBezTo>
                    <a:pt x="61" y="9"/>
                    <a:pt x="61" y="7"/>
                    <a:pt x="61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7"/>
                    <a:pt x="47" y="5"/>
                    <a:pt x="45" y="2"/>
                  </a:cubicBezTo>
                  <a:cubicBezTo>
                    <a:pt x="43" y="4"/>
                    <a:pt x="42" y="7"/>
                    <a:pt x="36" y="7"/>
                  </a:cubicBezTo>
                  <a:cubicBezTo>
                    <a:pt x="34" y="7"/>
                    <a:pt x="38" y="1"/>
                    <a:pt x="38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6"/>
                    <a:pt x="6" y="16"/>
                  </a:cubicBezTo>
                  <a:cubicBezTo>
                    <a:pt x="11" y="16"/>
                    <a:pt x="18" y="11"/>
                    <a:pt x="22" y="13"/>
                  </a:cubicBezTo>
                  <a:cubicBezTo>
                    <a:pt x="18" y="17"/>
                    <a:pt x="7" y="17"/>
                    <a:pt x="3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2" y="24"/>
                    <a:pt x="19" y="22"/>
                    <a:pt x="12" y="22"/>
                  </a:cubicBezTo>
                  <a:cubicBezTo>
                    <a:pt x="7" y="22"/>
                    <a:pt x="4" y="23"/>
                    <a:pt x="0" y="24"/>
                  </a:cubicBezTo>
                  <a:cubicBezTo>
                    <a:pt x="2" y="27"/>
                    <a:pt x="6" y="29"/>
                    <a:pt x="12" y="29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7" y="36"/>
                    <a:pt x="23" y="32"/>
                    <a:pt x="30" y="3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67"/>
            <p:cNvSpPr>
              <a:spLocks/>
            </p:cNvSpPr>
            <p:nvPr/>
          </p:nvSpPr>
          <p:spPr bwMode="auto">
            <a:xfrm>
              <a:off x="1735" y="1109"/>
              <a:ext cx="92" cy="99"/>
            </a:xfrm>
            <a:custGeom>
              <a:avLst/>
              <a:gdLst>
                <a:gd name="T0" fmla="*/ 35 w 39"/>
                <a:gd name="T1" fmla="*/ 24 h 42"/>
                <a:gd name="T2" fmla="*/ 38 w 39"/>
                <a:gd name="T3" fmla="*/ 20 h 42"/>
                <a:gd name="T4" fmla="*/ 24 w 39"/>
                <a:gd name="T5" fmla="*/ 17 h 42"/>
                <a:gd name="T6" fmla="*/ 26 w 39"/>
                <a:gd name="T7" fmla="*/ 12 h 42"/>
                <a:gd name="T8" fmla="*/ 21 w 39"/>
                <a:gd name="T9" fmla="*/ 12 h 42"/>
                <a:gd name="T10" fmla="*/ 28 w 39"/>
                <a:gd name="T11" fmla="*/ 2 h 42"/>
                <a:gd name="T12" fmla="*/ 20 w 39"/>
                <a:gd name="T13" fmla="*/ 8 h 42"/>
                <a:gd name="T14" fmla="*/ 11 w 39"/>
                <a:gd name="T15" fmla="*/ 22 h 42"/>
                <a:gd name="T16" fmla="*/ 0 w 39"/>
                <a:gd name="T17" fmla="*/ 32 h 42"/>
                <a:gd name="T18" fmla="*/ 2 w 39"/>
                <a:gd name="T19" fmla="*/ 35 h 42"/>
                <a:gd name="T20" fmla="*/ 23 w 39"/>
                <a:gd name="T21" fmla="*/ 35 h 42"/>
                <a:gd name="T22" fmla="*/ 20 w 39"/>
                <a:gd name="T23" fmla="*/ 37 h 42"/>
                <a:gd name="T24" fmla="*/ 21 w 39"/>
                <a:gd name="T25" fmla="*/ 42 h 42"/>
                <a:gd name="T26" fmla="*/ 39 w 39"/>
                <a:gd name="T27" fmla="*/ 29 h 42"/>
                <a:gd name="T28" fmla="*/ 35 w 39"/>
                <a:gd name="T2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2">
                  <a:moveTo>
                    <a:pt x="35" y="24"/>
                  </a:moveTo>
                  <a:cubicBezTo>
                    <a:pt x="35" y="24"/>
                    <a:pt x="37" y="21"/>
                    <a:pt x="38" y="20"/>
                  </a:cubicBezTo>
                  <a:cubicBezTo>
                    <a:pt x="38" y="20"/>
                    <a:pt x="24" y="18"/>
                    <a:pt x="24" y="17"/>
                  </a:cubicBezTo>
                  <a:cubicBezTo>
                    <a:pt x="24" y="15"/>
                    <a:pt x="26" y="14"/>
                    <a:pt x="26" y="12"/>
                  </a:cubicBezTo>
                  <a:cubicBezTo>
                    <a:pt x="24" y="13"/>
                    <a:pt x="23" y="14"/>
                    <a:pt x="21" y="12"/>
                  </a:cubicBezTo>
                  <a:cubicBezTo>
                    <a:pt x="24" y="12"/>
                    <a:pt x="28" y="6"/>
                    <a:pt x="28" y="2"/>
                  </a:cubicBezTo>
                  <a:cubicBezTo>
                    <a:pt x="28" y="0"/>
                    <a:pt x="21" y="8"/>
                    <a:pt x="20" y="8"/>
                  </a:cubicBezTo>
                  <a:cubicBezTo>
                    <a:pt x="14" y="8"/>
                    <a:pt x="15" y="18"/>
                    <a:pt x="11" y="22"/>
                  </a:cubicBezTo>
                  <a:cubicBezTo>
                    <a:pt x="8" y="25"/>
                    <a:pt x="0" y="30"/>
                    <a:pt x="0" y="32"/>
                  </a:cubicBezTo>
                  <a:cubicBezTo>
                    <a:pt x="0" y="33"/>
                    <a:pt x="1" y="35"/>
                    <a:pt x="2" y="35"/>
                  </a:cubicBezTo>
                  <a:cubicBezTo>
                    <a:pt x="6" y="35"/>
                    <a:pt x="15" y="35"/>
                    <a:pt x="23" y="35"/>
                  </a:cubicBezTo>
                  <a:cubicBezTo>
                    <a:pt x="22" y="36"/>
                    <a:pt x="21" y="37"/>
                    <a:pt x="20" y="3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8" y="35"/>
                    <a:pt x="31" y="33"/>
                    <a:pt x="39" y="29"/>
                  </a:cubicBezTo>
                  <a:cubicBezTo>
                    <a:pt x="38" y="27"/>
                    <a:pt x="35" y="26"/>
                    <a:pt x="35" y="2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68"/>
            <p:cNvSpPr>
              <a:spLocks/>
            </p:cNvSpPr>
            <p:nvPr/>
          </p:nvSpPr>
          <p:spPr bwMode="auto">
            <a:xfrm>
              <a:off x="1251" y="662"/>
              <a:ext cx="96" cy="29"/>
            </a:xfrm>
            <a:custGeom>
              <a:avLst/>
              <a:gdLst>
                <a:gd name="T0" fmla="*/ 41 w 41"/>
                <a:gd name="T1" fmla="*/ 2 h 12"/>
                <a:gd name="T2" fmla="*/ 33 w 41"/>
                <a:gd name="T3" fmla="*/ 0 h 12"/>
                <a:gd name="T4" fmla="*/ 0 w 41"/>
                <a:gd name="T5" fmla="*/ 12 h 12"/>
                <a:gd name="T6" fmla="*/ 12 w 41"/>
                <a:gd name="T7" fmla="*/ 12 h 12"/>
                <a:gd name="T8" fmla="*/ 41 w 4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2">
                  <a:moveTo>
                    <a:pt x="41" y="2"/>
                  </a:moveTo>
                  <a:cubicBezTo>
                    <a:pt x="38" y="1"/>
                    <a:pt x="36" y="0"/>
                    <a:pt x="33" y="0"/>
                  </a:cubicBezTo>
                  <a:cubicBezTo>
                    <a:pt x="25" y="0"/>
                    <a:pt x="3" y="7"/>
                    <a:pt x="0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1" y="7"/>
                    <a:pt x="35" y="9"/>
                    <a:pt x="41" y="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69"/>
            <p:cNvSpPr>
              <a:spLocks/>
            </p:cNvSpPr>
            <p:nvPr/>
          </p:nvSpPr>
          <p:spPr bwMode="auto">
            <a:xfrm>
              <a:off x="1300" y="674"/>
              <a:ext cx="133" cy="40"/>
            </a:xfrm>
            <a:custGeom>
              <a:avLst/>
              <a:gdLst>
                <a:gd name="T0" fmla="*/ 0 w 56"/>
                <a:gd name="T1" fmla="*/ 12 h 17"/>
                <a:gd name="T2" fmla="*/ 12 w 56"/>
                <a:gd name="T3" fmla="*/ 10 h 17"/>
                <a:gd name="T4" fmla="*/ 8 w 56"/>
                <a:gd name="T5" fmla="*/ 15 h 17"/>
                <a:gd name="T6" fmla="*/ 12 w 56"/>
                <a:gd name="T7" fmla="*/ 17 h 17"/>
                <a:gd name="T8" fmla="*/ 30 w 56"/>
                <a:gd name="T9" fmla="*/ 13 h 17"/>
                <a:gd name="T10" fmla="*/ 37 w 56"/>
                <a:gd name="T11" fmla="*/ 13 h 17"/>
                <a:gd name="T12" fmla="*/ 56 w 56"/>
                <a:gd name="T13" fmla="*/ 7 h 17"/>
                <a:gd name="T14" fmla="*/ 47 w 56"/>
                <a:gd name="T15" fmla="*/ 7 h 17"/>
                <a:gd name="T16" fmla="*/ 50 w 56"/>
                <a:gd name="T17" fmla="*/ 0 h 17"/>
                <a:gd name="T18" fmla="*/ 45 w 56"/>
                <a:gd name="T19" fmla="*/ 0 h 17"/>
                <a:gd name="T20" fmla="*/ 36 w 56"/>
                <a:gd name="T21" fmla="*/ 8 h 17"/>
                <a:gd name="T22" fmla="*/ 24 w 56"/>
                <a:gd name="T23" fmla="*/ 4 h 17"/>
                <a:gd name="T24" fmla="*/ 0 w 56"/>
                <a:gd name="T2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17">
                  <a:moveTo>
                    <a:pt x="0" y="12"/>
                  </a:moveTo>
                  <a:cubicBezTo>
                    <a:pt x="2" y="12"/>
                    <a:pt x="8" y="11"/>
                    <a:pt x="12" y="10"/>
                  </a:cubicBezTo>
                  <a:cubicBezTo>
                    <a:pt x="12" y="11"/>
                    <a:pt x="8" y="13"/>
                    <a:pt x="8" y="15"/>
                  </a:cubicBezTo>
                  <a:cubicBezTo>
                    <a:pt x="8" y="17"/>
                    <a:pt x="11" y="17"/>
                    <a:pt x="12" y="17"/>
                  </a:cubicBezTo>
                  <a:cubicBezTo>
                    <a:pt x="18" y="17"/>
                    <a:pt x="24" y="13"/>
                    <a:pt x="30" y="13"/>
                  </a:cubicBezTo>
                  <a:cubicBezTo>
                    <a:pt x="31" y="13"/>
                    <a:pt x="37" y="13"/>
                    <a:pt x="37" y="13"/>
                  </a:cubicBezTo>
                  <a:cubicBezTo>
                    <a:pt x="45" y="13"/>
                    <a:pt x="51" y="11"/>
                    <a:pt x="56" y="7"/>
                  </a:cubicBezTo>
                  <a:cubicBezTo>
                    <a:pt x="53" y="6"/>
                    <a:pt x="50" y="7"/>
                    <a:pt x="47" y="7"/>
                  </a:cubicBezTo>
                  <a:cubicBezTo>
                    <a:pt x="49" y="5"/>
                    <a:pt x="50" y="1"/>
                    <a:pt x="5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2"/>
                    <a:pt x="40" y="8"/>
                    <a:pt x="36" y="8"/>
                  </a:cubicBezTo>
                  <a:cubicBezTo>
                    <a:pt x="28" y="8"/>
                    <a:pt x="28" y="5"/>
                    <a:pt x="24" y="4"/>
                  </a:cubicBezTo>
                  <a:cubicBezTo>
                    <a:pt x="17" y="1"/>
                    <a:pt x="1" y="8"/>
                    <a:pt x="0" y="1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70"/>
            <p:cNvSpPr>
              <a:spLocks/>
            </p:cNvSpPr>
            <p:nvPr/>
          </p:nvSpPr>
          <p:spPr bwMode="auto">
            <a:xfrm>
              <a:off x="1577" y="677"/>
              <a:ext cx="137" cy="30"/>
            </a:xfrm>
            <a:custGeom>
              <a:avLst/>
              <a:gdLst>
                <a:gd name="T0" fmla="*/ 9 w 58"/>
                <a:gd name="T1" fmla="*/ 0 h 13"/>
                <a:gd name="T2" fmla="*/ 5 w 58"/>
                <a:gd name="T3" fmla="*/ 0 h 13"/>
                <a:gd name="T4" fmla="*/ 1 w 58"/>
                <a:gd name="T5" fmla="*/ 3 h 13"/>
                <a:gd name="T6" fmla="*/ 3 w 58"/>
                <a:gd name="T7" fmla="*/ 6 h 13"/>
                <a:gd name="T8" fmla="*/ 0 w 58"/>
                <a:gd name="T9" fmla="*/ 9 h 13"/>
                <a:gd name="T10" fmla="*/ 23 w 58"/>
                <a:gd name="T11" fmla="*/ 13 h 13"/>
                <a:gd name="T12" fmla="*/ 45 w 58"/>
                <a:gd name="T13" fmla="*/ 13 h 13"/>
                <a:gd name="T14" fmla="*/ 58 w 58"/>
                <a:gd name="T15" fmla="*/ 11 h 13"/>
                <a:gd name="T16" fmla="*/ 58 w 58"/>
                <a:gd name="T17" fmla="*/ 6 h 13"/>
                <a:gd name="T18" fmla="*/ 52 w 58"/>
                <a:gd name="T19" fmla="*/ 3 h 13"/>
                <a:gd name="T20" fmla="*/ 32 w 58"/>
                <a:gd name="T21" fmla="*/ 6 h 13"/>
                <a:gd name="T22" fmla="*/ 13 w 58"/>
                <a:gd name="T23" fmla="*/ 6 h 13"/>
                <a:gd name="T24" fmla="*/ 8 w 58"/>
                <a:gd name="T25" fmla="*/ 2 h 13"/>
                <a:gd name="T26" fmla="*/ 9 w 58"/>
                <a:gd name="T2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13">
                  <a:moveTo>
                    <a:pt x="9" y="0"/>
                  </a:moveTo>
                  <a:cubicBezTo>
                    <a:pt x="8" y="0"/>
                    <a:pt x="6" y="0"/>
                    <a:pt x="5" y="0"/>
                  </a:cubicBezTo>
                  <a:cubicBezTo>
                    <a:pt x="3" y="0"/>
                    <a:pt x="1" y="1"/>
                    <a:pt x="1" y="3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2" y="6"/>
                    <a:pt x="0" y="8"/>
                    <a:pt x="0" y="9"/>
                  </a:cubicBezTo>
                  <a:cubicBezTo>
                    <a:pt x="0" y="11"/>
                    <a:pt x="18" y="13"/>
                    <a:pt x="23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7" y="8"/>
                    <a:pt x="53" y="12"/>
                    <a:pt x="58" y="1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5" y="5"/>
                    <a:pt x="54" y="3"/>
                    <a:pt x="52" y="3"/>
                  </a:cubicBezTo>
                  <a:cubicBezTo>
                    <a:pt x="46" y="3"/>
                    <a:pt x="40" y="6"/>
                    <a:pt x="32" y="6"/>
                  </a:cubicBezTo>
                  <a:cubicBezTo>
                    <a:pt x="22" y="6"/>
                    <a:pt x="20" y="6"/>
                    <a:pt x="13" y="6"/>
                  </a:cubicBezTo>
                  <a:cubicBezTo>
                    <a:pt x="9" y="6"/>
                    <a:pt x="8" y="4"/>
                    <a:pt x="8" y="2"/>
                  </a:cubicBezTo>
                  <a:cubicBezTo>
                    <a:pt x="8" y="1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71"/>
            <p:cNvSpPr>
              <a:spLocks/>
            </p:cNvSpPr>
            <p:nvPr/>
          </p:nvSpPr>
          <p:spPr bwMode="auto">
            <a:xfrm>
              <a:off x="1614" y="610"/>
              <a:ext cx="93" cy="45"/>
            </a:xfrm>
            <a:custGeom>
              <a:avLst/>
              <a:gdLst>
                <a:gd name="T0" fmla="*/ 9 w 39"/>
                <a:gd name="T1" fmla="*/ 10 h 19"/>
                <a:gd name="T2" fmla="*/ 5 w 39"/>
                <a:gd name="T3" fmla="*/ 15 h 19"/>
                <a:gd name="T4" fmla="*/ 5 w 39"/>
                <a:gd name="T5" fmla="*/ 16 h 19"/>
                <a:gd name="T6" fmla="*/ 7 w 39"/>
                <a:gd name="T7" fmla="*/ 19 h 19"/>
                <a:gd name="T8" fmla="*/ 15 w 39"/>
                <a:gd name="T9" fmla="*/ 16 h 19"/>
                <a:gd name="T10" fmla="*/ 14 w 39"/>
                <a:gd name="T11" fmla="*/ 15 h 19"/>
                <a:gd name="T12" fmla="*/ 39 w 39"/>
                <a:gd name="T13" fmla="*/ 8 h 19"/>
                <a:gd name="T14" fmla="*/ 26 w 39"/>
                <a:gd name="T15" fmla="*/ 5 h 19"/>
                <a:gd name="T16" fmla="*/ 22 w 39"/>
                <a:gd name="T17" fmla="*/ 1 h 19"/>
                <a:gd name="T18" fmla="*/ 18 w 39"/>
                <a:gd name="T19" fmla="*/ 0 h 19"/>
                <a:gd name="T20" fmla="*/ 0 w 39"/>
                <a:gd name="T21" fmla="*/ 8 h 19"/>
                <a:gd name="T22" fmla="*/ 4 w 39"/>
                <a:gd name="T23" fmla="*/ 10 h 19"/>
                <a:gd name="T24" fmla="*/ 9 w 39"/>
                <a:gd name="T2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9">
                  <a:moveTo>
                    <a:pt x="9" y="10"/>
                  </a:moveTo>
                  <a:cubicBezTo>
                    <a:pt x="5" y="11"/>
                    <a:pt x="4" y="11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6" y="19"/>
                    <a:pt x="7" y="19"/>
                  </a:cubicBezTo>
                  <a:cubicBezTo>
                    <a:pt x="10" y="19"/>
                    <a:pt x="12" y="17"/>
                    <a:pt x="15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2" y="14"/>
                    <a:pt x="35" y="12"/>
                    <a:pt x="39" y="8"/>
                  </a:cubicBezTo>
                  <a:cubicBezTo>
                    <a:pt x="37" y="4"/>
                    <a:pt x="31" y="5"/>
                    <a:pt x="26" y="5"/>
                  </a:cubicBezTo>
                  <a:cubicBezTo>
                    <a:pt x="24" y="5"/>
                    <a:pt x="24" y="1"/>
                    <a:pt x="22" y="1"/>
                  </a:cubicBezTo>
                  <a:cubicBezTo>
                    <a:pt x="22" y="1"/>
                    <a:pt x="20" y="0"/>
                    <a:pt x="18" y="0"/>
                  </a:cubicBezTo>
                  <a:cubicBezTo>
                    <a:pt x="14" y="0"/>
                    <a:pt x="0" y="3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72"/>
            <p:cNvSpPr>
              <a:spLocks/>
            </p:cNvSpPr>
            <p:nvPr/>
          </p:nvSpPr>
          <p:spPr bwMode="auto">
            <a:xfrm>
              <a:off x="1676" y="712"/>
              <a:ext cx="47" cy="31"/>
            </a:xfrm>
            <a:custGeom>
              <a:avLst/>
              <a:gdLst>
                <a:gd name="T0" fmla="*/ 8 w 20"/>
                <a:gd name="T1" fmla="*/ 3 h 13"/>
                <a:gd name="T2" fmla="*/ 0 w 20"/>
                <a:gd name="T3" fmla="*/ 3 h 13"/>
                <a:gd name="T4" fmla="*/ 6 w 20"/>
                <a:gd name="T5" fmla="*/ 9 h 13"/>
                <a:gd name="T6" fmla="*/ 20 w 20"/>
                <a:gd name="T7" fmla="*/ 6 h 13"/>
                <a:gd name="T8" fmla="*/ 8 w 20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8" y="3"/>
                  </a:moveTo>
                  <a:cubicBezTo>
                    <a:pt x="7" y="3"/>
                    <a:pt x="4" y="3"/>
                    <a:pt x="0" y="3"/>
                  </a:cubicBezTo>
                  <a:cubicBezTo>
                    <a:pt x="0" y="6"/>
                    <a:pt x="4" y="9"/>
                    <a:pt x="6" y="9"/>
                  </a:cubicBezTo>
                  <a:cubicBezTo>
                    <a:pt x="10" y="9"/>
                    <a:pt x="20" y="13"/>
                    <a:pt x="20" y="6"/>
                  </a:cubicBezTo>
                  <a:cubicBezTo>
                    <a:pt x="20" y="0"/>
                    <a:pt x="10" y="3"/>
                    <a:pt x="8" y="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73"/>
            <p:cNvSpPr>
              <a:spLocks/>
            </p:cNvSpPr>
            <p:nvPr/>
          </p:nvSpPr>
          <p:spPr bwMode="auto">
            <a:xfrm>
              <a:off x="2992" y="1291"/>
              <a:ext cx="30" cy="26"/>
            </a:xfrm>
            <a:custGeom>
              <a:avLst/>
              <a:gdLst>
                <a:gd name="T0" fmla="*/ 13 w 13"/>
                <a:gd name="T1" fmla="*/ 7 h 11"/>
                <a:gd name="T2" fmla="*/ 8 w 13"/>
                <a:gd name="T3" fmla="*/ 0 h 11"/>
                <a:gd name="T4" fmla="*/ 0 w 13"/>
                <a:gd name="T5" fmla="*/ 3 h 11"/>
                <a:gd name="T6" fmla="*/ 1 w 13"/>
                <a:gd name="T7" fmla="*/ 11 h 11"/>
                <a:gd name="T8" fmla="*/ 13 w 13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2" y="4"/>
                    <a:pt x="8" y="5"/>
                    <a:pt x="8" y="0"/>
                  </a:cubicBezTo>
                  <a:cubicBezTo>
                    <a:pt x="8" y="0"/>
                    <a:pt x="3" y="2"/>
                    <a:pt x="0" y="3"/>
                  </a:cubicBezTo>
                  <a:cubicBezTo>
                    <a:pt x="1" y="5"/>
                    <a:pt x="1" y="11"/>
                    <a:pt x="1" y="11"/>
                  </a:cubicBezTo>
                  <a:cubicBezTo>
                    <a:pt x="1" y="11"/>
                    <a:pt x="11" y="8"/>
                    <a:pt x="13" y="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74"/>
            <p:cNvSpPr>
              <a:spLocks/>
            </p:cNvSpPr>
            <p:nvPr/>
          </p:nvSpPr>
          <p:spPr bwMode="auto">
            <a:xfrm>
              <a:off x="2448" y="1019"/>
              <a:ext cx="62" cy="95"/>
            </a:xfrm>
            <a:custGeom>
              <a:avLst/>
              <a:gdLst>
                <a:gd name="T0" fmla="*/ 0 w 26"/>
                <a:gd name="T1" fmla="*/ 18 h 40"/>
                <a:gd name="T2" fmla="*/ 5 w 26"/>
                <a:gd name="T3" fmla="*/ 23 h 40"/>
                <a:gd name="T4" fmla="*/ 4 w 26"/>
                <a:gd name="T5" fmla="*/ 29 h 40"/>
                <a:gd name="T6" fmla="*/ 8 w 26"/>
                <a:gd name="T7" fmla="*/ 29 h 40"/>
                <a:gd name="T8" fmla="*/ 3 w 26"/>
                <a:gd name="T9" fmla="*/ 30 h 40"/>
                <a:gd name="T10" fmla="*/ 0 w 26"/>
                <a:gd name="T11" fmla="*/ 32 h 40"/>
                <a:gd name="T12" fmla="*/ 0 w 26"/>
                <a:gd name="T13" fmla="*/ 37 h 40"/>
                <a:gd name="T14" fmla="*/ 2 w 26"/>
                <a:gd name="T15" fmla="*/ 37 h 40"/>
                <a:gd name="T16" fmla="*/ 0 w 26"/>
                <a:gd name="T17" fmla="*/ 40 h 40"/>
                <a:gd name="T18" fmla="*/ 13 w 26"/>
                <a:gd name="T19" fmla="*/ 36 h 40"/>
                <a:gd name="T20" fmla="*/ 18 w 26"/>
                <a:gd name="T21" fmla="*/ 34 h 40"/>
                <a:gd name="T22" fmla="*/ 23 w 26"/>
                <a:gd name="T23" fmla="*/ 32 h 40"/>
                <a:gd name="T24" fmla="*/ 26 w 26"/>
                <a:gd name="T25" fmla="*/ 25 h 40"/>
                <a:gd name="T26" fmla="*/ 26 w 26"/>
                <a:gd name="T27" fmla="*/ 17 h 40"/>
                <a:gd name="T28" fmla="*/ 22 w 26"/>
                <a:gd name="T29" fmla="*/ 16 h 40"/>
                <a:gd name="T30" fmla="*/ 25 w 26"/>
                <a:gd name="T31" fmla="*/ 16 h 40"/>
                <a:gd name="T32" fmla="*/ 26 w 26"/>
                <a:gd name="T33" fmla="*/ 10 h 40"/>
                <a:gd name="T34" fmla="*/ 23 w 26"/>
                <a:gd name="T35" fmla="*/ 9 h 40"/>
                <a:gd name="T36" fmla="*/ 19 w 26"/>
                <a:gd name="T37" fmla="*/ 14 h 40"/>
                <a:gd name="T38" fmla="*/ 18 w 26"/>
                <a:gd name="T39" fmla="*/ 12 h 40"/>
                <a:gd name="T40" fmla="*/ 22 w 26"/>
                <a:gd name="T41" fmla="*/ 10 h 40"/>
                <a:gd name="T42" fmla="*/ 21 w 26"/>
                <a:gd name="T43" fmla="*/ 10 h 40"/>
                <a:gd name="T44" fmla="*/ 21 w 26"/>
                <a:gd name="T45" fmla="*/ 1 h 40"/>
                <a:gd name="T46" fmla="*/ 12 w 26"/>
                <a:gd name="T47" fmla="*/ 6 h 40"/>
                <a:gd name="T48" fmla="*/ 9 w 26"/>
                <a:gd name="T49" fmla="*/ 14 h 40"/>
                <a:gd name="T50" fmla="*/ 4 w 26"/>
                <a:gd name="T51" fmla="*/ 14 h 40"/>
                <a:gd name="T52" fmla="*/ 0 w 26"/>
                <a:gd name="T53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" h="40">
                  <a:moveTo>
                    <a:pt x="0" y="18"/>
                  </a:moveTo>
                  <a:cubicBezTo>
                    <a:pt x="0" y="22"/>
                    <a:pt x="1" y="23"/>
                    <a:pt x="5" y="23"/>
                  </a:cubicBezTo>
                  <a:cubicBezTo>
                    <a:pt x="5" y="23"/>
                    <a:pt x="4" y="27"/>
                    <a:pt x="4" y="29"/>
                  </a:cubicBezTo>
                  <a:cubicBezTo>
                    <a:pt x="4" y="30"/>
                    <a:pt x="7" y="29"/>
                    <a:pt x="8" y="29"/>
                  </a:cubicBezTo>
                  <a:cubicBezTo>
                    <a:pt x="7" y="30"/>
                    <a:pt x="4" y="30"/>
                    <a:pt x="3" y="30"/>
                  </a:cubicBezTo>
                  <a:cubicBezTo>
                    <a:pt x="2" y="31"/>
                    <a:pt x="0" y="32"/>
                    <a:pt x="0" y="3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1" y="37"/>
                    <a:pt x="2" y="3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38"/>
                    <a:pt x="7" y="36"/>
                    <a:pt x="13" y="36"/>
                  </a:cubicBezTo>
                  <a:cubicBezTo>
                    <a:pt x="15" y="36"/>
                    <a:pt x="16" y="34"/>
                    <a:pt x="18" y="34"/>
                  </a:cubicBezTo>
                  <a:cubicBezTo>
                    <a:pt x="18" y="33"/>
                    <a:pt x="20" y="32"/>
                    <a:pt x="23" y="32"/>
                  </a:cubicBezTo>
                  <a:cubicBezTo>
                    <a:pt x="23" y="29"/>
                    <a:pt x="26" y="28"/>
                    <a:pt x="26" y="25"/>
                  </a:cubicBezTo>
                  <a:cubicBezTo>
                    <a:pt x="26" y="22"/>
                    <a:pt x="26" y="19"/>
                    <a:pt x="26" y="17"/>
                  </a:cubicBezTo>
                  <a:cubicBezTo>
                    <a:pt x="25" y="17"/>
                    <a:pt x="23" y="17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5" y="14"/>
                    <a:pt x="26" y="12"/>
                    <a:pt x="26" y="10"/>
                  </a:cubicBezTo>
                  <a:cubicBezTo>
                    <a:pt x="25" y="11"/>
                    <a:pt x="25" y="10"/>
                    <a:pt x="23" y="9"/>
                  </a:cubicBezTo>
                  <a:cubicBezTo>
                    <a:pt x="22" y="10"/>
                    <a:pt x="20" y="13"/>
                    <a:pt x="19" y="14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20" y="12"/>
                    <a:pt x="21" y="11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5" y="8"/>
                    <a:pt x="22" y="5"/>
                    <a:pt x="21" y="1"/>
                  </a:cubicBezTo>
                  <a:cubicBezTo>
                    <a:pt x="14" y="0"/>
                    <a:pt x="16" y="6"/>
                    <a:pt x="12" y="6"/>
                  </a:cubicBezTo>
                  <a:cubicBezTo>
                    <a:pt x="12" y="10"/>
                    <a:pt x="12" y="14"/>
                    <a:pt x="9" y="14"/>
                  </a:cubicBezTo>
                  <a:cubicBezTo>
                    <a:pt x="8" y="14"/>
                    <a:pt x="7" y="14"/>
                    <a:pt x="4" y="14"/>
                  </a:cubicBezTo>
                  <a:cubicBezTo>
                    <a:pt x="4" y="17"/>
                    <a:pt x="3" y="17"/>
                    <a:pt x="0" y="1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75"/>
            <p:cNvSpPr>
              <a:spLocks/>
            </p:cNvSpPr>
            <p:nvPr/>
          </p:nvSpPr>
          <p:spPr bwMode="auto">
            <a:xfrm>
              <a:off x="2290" y="835"/>
              <a:ext cx="128" cy="59"/>
            </a:xfrm>
            <a:custGeom>
              <a:avLst/>
              <a:gdLst>
                <a:gd name="T0" fmla="*/ 17 w 54"/>
                <a:gd name="T1" fmla="*/ 22 h 25"/>
                <a:gd name="T2" fmla="*/ 22 w 54"/>
                <a:gd name="T3" fmla="*/ 25 h 25"/>
                <a:gd name="T4" fmla="*/ 44 w 54"/>
                <a:gd name="T5" fmla="*/ 17 h 25"/>
                <a:gd name="T6" fmla="*/ 51 w 54"/>
                <a:gd name="T7" fmla="*/ 14 h 25"/>
                <a:gd name="T8" fmla="*/ 54 w 54"/>
                <a:gd name="T9" fmla="*/ 10 h 25"/>
                <a:gd name="T10" fmla="*/ 50 w 54"/>
                <a:gd name="T11" fmla="*/ 5 h 25"/>
                <a:gd name="T12" fmla="*/ 50 w 54"/>
                <a:gd name="T13" fmla="*/ 2 h 25"/>
                <a:gd name="T14" fmla="*/ 42 w 54"/>
                <a:gd name="T15" fmla="*/ 0 h 25"/>
                <a:gd name="T16" fmla="*/ 36 w 54"/>
                <a:gd name="T17" fmla="*/ 4 h 25"/>
                <a:gd name="T18" fmla="*/ 26 w 54"/>
                <a:gd name="T19" fmla="*/ 4 h 25"/>
                <a:gd name="T20" fmla="*/ 26 w 54"/>
                <a:gd name="T21" fmla="*/ 2 h 25"/>
                <a:gd name="T22" fmla="*/ 17 w 54"/>
                <a:gd name="T23" fmla="*/ 9 h 25"/>
                <a:gd name="T24" fmla="*/ 10 w 54"/>
                <a:gd name="T25" fmla="*/ 5 h 25"/>
                <a:gd name="T26" fmla="*/ 5 w 54"/>
                <a:gd name="T27" fmla="*/ 5 h 25"/>
                <a:gd name="T28" fmla="*/ 4 w 54"/>
                <a:gd name="T29" fmla="*/ 6 h 25"/>
                <a:gd name="T30" fmla="*/ 0 w 54"/>
                <a:gd name="T31" fmla="*/ 8 h 25"/>
                <a:gd name="T32" fmla="*/ 0 w 54"/>
                <a:gd name="T33" fmla="*/ 11 h 25"/>
                <a:gd name="T34" fmla="*/ 0 w 54"/>
                <a:gd name="T35" fmla="*/ 14 h 25"/>
                <a:gd name="T36" fmla="*/ 10 w 54"/>
                <a:gd name="T37" fmla="*/ 14 h 25"/>
                <a:gd name="T38" fmla="*/ 17 w 54"/>
                <a:gd name="T39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" h="25">
                  <a:moveTo>
                    <a:pt x="17" y="22"/>
                  </a:moveTo>
                  <a:cubicBezTo>
                    <a:pt x="18" y="22"/>
                    <a:pt x="22" y="25"/>
                    <a:pt x="22" y="25"/>
                  </a:cubicBezTo>
                  <a:cubicBezTo>
                    <a:pt x="30" y="25"/>
                    <a:pt x="37" y="19"/>
                    <a:pt x="44" y="17"/>
                  </a:cubicBezTo>
                  <a:cubicBezTo>
                    <a:pt x="47" y="16"/>
                    <a:pt x="49" y="17"/>
                    <a:pt x="51" y="14"/>
                  </a:cubicBezTo>
                  <a:cubicBezTo>
                    <a:pt x="51" y="14"/>
                    <a:pt x="54" y="13"/>
                    <a:pt x="54" y="10"/>
                  </a:cubicBezTo>
                  <a:cubicBezTo>
                    <a:pt x="54" y="8"/>
                    <a:pt x="50" y="7"/>
                    <a:pt x="50" y="5"/>
                  </a:cubicBezTo>
                  <a:cubicBezTo>
                    <a:pt x="50" y="3"/>
                    <a:pt x="50" y="2"/>
                    <a:pt x="50" y="2"/>
                  </a:cubicBezTo>
                  <a:cubicBezTo>
                    <a:pt x="49" y="2"/>
                    <a:pt x="43" y="2"/>
                    <a:pt x="42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2"/>
                    <a:pt x="26" y="2"/>
                  </a:cubicBezTo>
                  <a:cubicBezTo>
                    <a:pt x="23" y="3"/>
                    <a:pt x="21" y="9"/>
                    <a:pt x="17" y="9"/>
                  </a:cubicBezTo>
                  <a:cubicBezTo>
                    <a:pt x="13" y="9"/>
                    <a:pt x="10" y="5"/>
                    <a:pt x="10" y="5"/>
                  </a:cubicBezTo>
                  <a:cubicBezTo>
                    <a:pt x="10" y="5"/>
                    <a:pt x="7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7"/>
                    <a:pt x="2" y="8"/>
                    <a:pt x="0" y="8"/>
                  </a:cubicBezTo>
                  <a:cubicBezTo>
                    <a:pt x="4" y="8"/>
                    <a:pt x="6" y="11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2"/>
                    <a:pt x="6" y="14"/>
                    <a:pt x="10" y="14"/>
                  </a:cubicBezTo>
                  <a:cubicBezTo>
                    <a:pt x="8" y="20"/>
                    <a:pt x="12" y="20"/>
                    <a:pt x="17" y="2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76"/>
            <p:cNvSpPr>
              <a:spLocks/>
            </p:cNvSpPr>
            <p:nvPr/>
          </p:nvSpPr>
          <p:spPr bwMode="auto">
            <a:xfrm>
              <a:off x="2954" y="1418"/>
              <a:ext cx="42" cy="17"/>
            </a:xfrm>
            <a:custGeom>
              <a:avLst/>
              <a:gdLst>
                <a:gd name="T0" fmla="*/ 18 w 18"/>
                <a:gd name="T1" fmla="*/ 0 h 7"/>
                <a:gd name="T2" fmla="*/ 0 w 18"/>
                <a:gd name="T3" fmla="*/ 0 h 7"/>
                <a:gd name="T4" fmla="*/ 0 w 18"/>
                <a:gd name="T5" fmla="*/ 3 h 7"/>
                <a:gd name="T6" fmla="*/ 11 w 18"/>
                <a:gd name="T7" fmla="*/ 7 h 7"/>
                <a:gd name="T8" fmla="*/ 18 w 18"/>
                <a:gd name="T9" fmla="*/ 4 h 7"/>
                <a:gd name="T10" fmla="*/ 18 w 1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7">
                  <a:moveTo>
                    <a:pt x="18" y="0"/>
                  </a:moveTo>
                  <a:cubicBezTo>
                    <a:pt x="14" y="3"/>
                    <a:pt x="7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4"/>
                    <a:pt x="6" y="7"/>
                    <a:pt x="11" y="7"/>
                  </a:cubicBezTo>
                  <a:cubicBezTo>
                    <a:pt x="12" y="7"/>
                    <a:pt x="15" y="6"/>
                    <a:pt x="18" y="4"/>
                  </a:cubicBezTo>
                  <a:cubicBezTo>
                    <a:pt x="18" y="2"/>
                    <a:pt x="18" y="1"/>
                    <a:pt x="18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77"/>
            <p:cNvSpPr>
              <a:spLocks/>
            </p:cNvSpPr>
            <p:nvPr/>
          </p:nvSpPr>
          <p:spPr bwMode="auto">
            <a:xfrm>
              <a:off x="2715" y="1305"/>
              <a:ext cx="24" cy="49"/>
            </a:xfrm>
            <a:custGeom>
              <a:avLst/>
              <a:gdLst>
                <a:gd name="T0" fmla="*/ 6 w 10"/>
                <a:gd name="T1" fmla="*/ 21 h 21"/>
                <a:gd name="T2" fmla="*/ 10 w 10"/>
                <a:gd name="T3" fmla="*/ 13 h 21"/>
                <a:gd name="T4" fmla="*/ 10 w 10"/>
                <a:gd name="T5" fmla="*/ 9 h 21"/>
                <a:gd name="T6" fmla="*/ 6 w 10"/>
                <a:gd name="T7" fmla="*/ 0 h 21"/>
                <a:gd name="T8" fmla="*/ 0 w 10"/>
                <a:gd name="T9" fmla="*/ 5 h 21"/>
                <a:gd name="T10" fmla="*/ 6 w 10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6" y="21"/>
                  </a:moveTo>
                  <a:cubicBezTo>
                    <a:pt x="6" y="18"/>
                    <a:pt x="8" y="17"/>
                    <a:pt x="10" y="13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6"/>
                    <a:pt x="10" y="2"/>
                    <a:pt x="6" y="0"/>
                  </a:cubicBezTo>
                  <a:cubicBezTo>
                    <a:pt x="4" y="1"/>
                    <a:pt x="4" y="5"/>
                    <a:pt x="0" y="5"/>
                  </a:cubicBezTo>
                  <a:cubicBezTo>
                    <a:pt x="0" y="11"/>
                    <a:pt x="1" y="18"/>
                    <a:pt x="6" y="21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378"/>
            <p:cNvSpPr>
              <a:spLocks/>
            </p:cNvSpPr>
            <p:nvPr/>
          </p:nvSpPr>
          <p:spPr bwMode="auto">
            <a:xfrm>
              <a:off x="2718" y="1267"/>
              <a:ext cx="14" cy="33"/>
            </a:xfrm>
            <a:custGeom>
              <a:avLst/>
              <a:gdLst>
                <a:gd name="T0" fmla="*/ 2 w 6"/>
                <a:gd name="T1" fmla="*/ 5 h 14"/>
                <a:gd name="T2" fmla="*/ 0 w 6"/>
                <a:gd name="T3" fmla="*/ 10 h 14"/>
                <a:gd name="T4" fmla="*/ 3 w 6"/>
                <a:gd name="T5" fmla="*/ 14 h 14"/>
                <a:gd name="T6" fmla="*/ 6 w 6"/>
                <a:gd name="T7" fmla="*/ 14 h 14"/>
                <a:gd name="T8" fmla="*/ 6 w 6"/>
                <a:gd name="T9" fmla="*/ 0 h 14"/>
                <a:gd name="T10" fmla="*/ 2 w 6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2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4"/>
                    <a:pt x="3" y="14"/>
                  </a:cubicBezTo>
                  <a:cubicBezTo>
                    <a:pt x="4" y="14"/>
                    <a:pt x="5" y="14"/>
                    <a:pt x="6" y="14"/>
                  </a:cubicBezTo>
                  <a:cubicBezTo>
                    <a:pt x="5" y="12"/>
                    <a:pt x="6" y="5"/>
                    <a:pt x="6" y="0"/>
                  </a:cubicBezTo>
                  <a:cubicBezTo>
                    <a:pt x="6" y="0"/>
                    <a:pt x="3" y="5"/>
                    <a:pt x="2" y="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79"/>
            <p:cNvSpPr>
              <a:spLocks/>
            </p:cNvSpPr>
            <p:nvPr/>
          </p:nvSpPr>
          <p:spPr bwMode="auto">
            <a:xfrm>
              <a:off x="2831" y="986"/>
              <a:ext cx="16" cy="24"/>
            </a:xfrm>
            <a:custGeom>
              <a:avLst/>
              <a:gdLst>
                <a:gd name="T0" fmla="*/ 7 w 7"/>
                <a:gd name="T1" fmla="*/ 2 h 10"/>
                <a:gd name="T2" fmla="*/ 4 w 7"/>
                <a:gd name="T3" fmla="*/ 0 h 10"/>
                <a:gd name="T4" fmla="*/ 0 w 7"/>
                <a:gd name="T5" fmla="*/ 5 h 10"/>
                <a:gd name="T6" fmla="*/ 7 w 7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7" y="2"/>
                  </a:moveTo>
                  <a:cubicBezTo>
                    <a:pt x="7" y="1"/>
                    <a:pt x="5" y="1"/>
                    <a:pt x="4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4" y="10"/>
                    <a:pt x="7" y="4"/>
                    <a:pt x="7" y="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80"/>
            <p:cNvSpPr>
              <a:spLocks/>
            </p:cNvSpPr>
            <p:nvPr/>
          </p:nvSpPr>
          <p:spPr bwMode="auto">
            <a:xfrm>
              <a:off x="3185" y="662"/>
              <a:ext cx="147" cy="104"/>
            </a:xfrm>
            <a:custGeom>
              <a:avLst/>
              <a:gdLst>
                <a:gd name="T0" fmla="*/ 20 w 62"/>
                <a:gd name="T1" fmla="*/ 43 h 44"/>
                <a:gd name="T2" fmla="*/ 33 w 62"/>
                <a:gd name="T3" fmla="*/ 42 h 44"/>
                <a:gd name="T4" fmla="*/ 17 w 62"/>
                <a:gd name="T5" fmla="*/ 29 h 44"/>
                <a:gd name="T6" fmla="*/ 23 w 62"/>
                <a:gd name="T7" fmla="*/ 21 h 44"/>
                <a:gd name="T8" fmla="*/ 42 w 62"/>
                <a:gd name="T9" fmla="*/ 12 h 44"/>
                <a:gd name="T10" fmla="*/ 62 w 62"/>
                <a:gd name="T11" fmla="*/ 0 h 44"/>
                <a:gd name="T12" fmla="*/ 52 w 62"/>
                <a:gd name="T13" fmla="*/ 0 h 44"/>
                <a:gd name="T14" fmla="*/ 37 w 62"/>
                <a:gd name="T15" fmla="*/ 4 h 44"/>
                <a:gd name="T16" fmla="*/ 33 w 62"/>
                <a:gd name="T17" fmla="*/ 4 h 44"/>
                <a:gd name="T18" fmla="*/ 12 w 62"/>
                <a:gd name="T19" fmla="*/ 12 h 44"/>
                <a:gd name="T20" fmla="*/ 15 w 62"/>
                <a:gd name="T21" fmla="*/ 16 h 44"/>
                <a:gd name="T22" fmla="*/ 7 w 62"/>
                <a:gd name="T23" fmla="*/ 20 h 44"/>
                <a:gd name="T24" fmla="*/ 4 w 62"/>
                <a:gd name="T25" fmla="*/ 24 h 44"/>
                <a:gd name="T26" fmla="*/ 0 w 62"/>
                <a:gd name="T27" fmla="*/ 35 h 44"/>
                <a:gd name="T28" fmla="*/ 10 w 62"/>
                <a:gd name="T29" fmla="*/ 41 h 44"/>
                <a:gd name="T30" fmla="*/ 20 w 62"/>
                <a:gd name="T31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44">
                  <a:moveTo>
                    <a:pt x="20" y="43"/>
                  </a:moveTo>
                  <a:cubicBezTo>
                    <a:pt x="23" y="43"/>
                    <a:pt x="28" y="44"/>
                    <a:pt x="33" y="42"/>
                  </a:cubicBezTo>
                  <a:cubicBezTo>
                    <a:pt x="28" y="41"/>
                    <a:pt x="17" y="34"/>
                    <a:pt x="17" y="29"/>
                  </a:cubicBezTo>
                  <a:cubicBezTo>
                    <a:pt x="17" y="27"/>
                    <a:pt x="23" y="23"/>
                    <a:pt x="23" y="21"/>
                  </a:cubicBezTo>
                  <a:cubicBezTo>
                    <a:pt x="23" y="21"/>
                    <a:pt x="33" y="12"/>
                    <a:pt x="42" y="12"/>
                  </a:cubicBezTo>
                  <a:cubicBezTo>
                    <a:pt x="48" y="12"/>
                    <a:pt x="62" y="1"/>
                    <a:pt x="6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5"/>
                    <a:pt x="43" y="1"/>
                    <a:pt x="37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7" y="6"/>
                    <a:pt x="17" y="12"/>
                    <a:pt x="12" y="12"/>
                  </a:cubicBezTo>
                  <a:cubicBezTo>
                    <a:pt x="12" y="12"/>
                    <a:pt x="14" y="15"/>
                    <a:pt x="15" y="16"/>
                  </a:cubicBezTo>
                  <a:cubicBezTo>
                    <a:pt x="12" y="18"/>
                    <a:pt x="11" y="18"/>
                    <a:pt x="7" y="20"/>
                  </a:cubicBezTo>
                  <a:cubicBezTo>
                    <a:pt x="11" y="23"/>
                    <a:pt x="11" y="24"/>
                    <a:pt x="4" y="24"/>
                  </a:cubicBezTo>
                  <a:cubicBezTo>
                    <a:pt x="7" y="28"/>
                    <a:pt x="3" y="33"/>
                    <a:pt x="0" y="35"/>
                  </a:cubicBezTo>
                  <a:cubicBezTo>
                    <a:pt x="3" y="37"/>
                    <a:pt x="5" y="40"/>
                    <a:pt x="10" y="41"/>
                  </a:cubicBezTo>
                  <a:cubicBezTo>
                    <a:pt x="10" y="40"/>
                    <a:pt x="16" y="43"/>
                    <a:pt x="20" y="4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381"/>
            <p:cNvSpPr>
              <a:spLocks/>
            </p:cNvSpPr>
            <p:nvPr/>
          </p:nvSpPr>
          <p:spPr bwMode="auto">
            <a:xfrm>
              <a:off x="2484" y="967"/>
              <a:ext cx="132" cy="173"/>
            </a:xfrm>
            <a:custGeom>
              <a:avLst/>
              <a:gdLst>
                <a:gd name="T0" fmla="*/ 10 w 56"/>
                <a:gd name="T1" fmla="*/ 10 h 73"/>
                <a:gd name="T2" fmla="*/ 10 w 56"/>
                <a:gd name="T3" fmla="*/ 20 h 73"/>
                <a:gd name="T4" fmla="*/ 14 w 56"/>
                <a:gd name="T5" fmla="*/ 30 h 73"/>
                <a:gd name="T6" fmla="*/ 20 w 56"/>
                <a:gd name="T7" fmla="*/ 23 h 73"/>
                <a:gd name="T8" fmla="*/ 17 w 56"/>
                <a:gd name="T9" fmla="*/ 31 h 73"/>
                <a:gd name="T10" fmla="*/ 24 w 56"/>
                <a:gd name="T11" fmla="*/ 34 h 73"/>
                <a:gd name="T12" fmla="*/ 29 w 56"/>
                <a:gd name="T13" fmla="*/ 41 h 73"/>
                <a:gd name="T14" fmla="*/ 18 w 56"/>
                <a:gd name="T15" fmla="*/ 50 h 73"/>
                <a:gd name="T16" fmla="*/ 16 w 56"/>
                <a:gd name="T17" fmla="*/ 58 h 73"/>
                <a:gd name="T18" fmla="*/ 26 w 56"/>
                <a:gd name="T19" fmla="*/ 62 h 73"/>
                <a:gd name="T20" fmla="*/ 30 w 56"/>
                <a:gd name="T21" fmla="*/ 59 h 73"/>
                <a:gd name="T22" fmla="*/ 14 w 56"/>
                <a:gd name="T23" fmla="*/ 73 h 73"/>
                <a:gd name="T24" fmla="*/ 25 w 56"/>
                <a:gd name="T25" fmla="*/ 69 h 73"/>
                <a:gd name="T26" fmla="*/ 25 w 56"/>
                <a:gd name="T27" fmla="*/ 67 h 73"/>
                <a:gd name="T28" fmla="*/ 50 w 56"/>
                <a:gd name="T29" fmla="*/ 67 h 73"/>
                <a:gd name="T30" fmla="*/ 54 w 56"/>
                <a:gd name="T31" fmla="*/ 61 h 73"/>
                <a:gd name="T32" fmla="*/ 51 w 56"/>
                <a:gd name="T33" fmla="*/ 58 h 73"/>
                <a:gd name="T34" fmla="*/ 55 w 56"/>
                <a:gd name="T35" fmla="*/ 56 h 73"/>
                <a:gd name="T36" fmla="*/ 56 w 56"/>
                <a:gd name="T37" fmla="*/ 49 h 73"/>
                <a:gd name="T38" fmla="*/ 49 w 56"/>
                <a:gd name="T39" fmla="*/ 48 h 73"/>
                <a:gd name="T40" fmla="*/ 49 w 56"/>
                <a:gd name="T41" fmla="*/ 45 h 73"/>
                <a:gd name="T42" fmla="*/ 45 w 56"/>
                <a:gd name="T43" fmla="*/ 41 h 73"/>
                <a:gd name="T44" fmla="*/ 40 w 56"/>
                <a:gd name="T45" fmla="*/ 34 h 73"/>
                <a:gd name="T46" fmla="*/ 39 w 56"/>
                <a:gd name="T47" fmla="*/ 31 h 73"/>
                <a:gd name="T48" fmla="*/ 32 w 56"/>
                <a:gd name="T49" fmla="*/ 21 h 73"/>
                <a:gd name="T50" fmla="*/ 24 w 56"/>
                <a:gd name="T51" fmla="*/ 19 h 73"/>
                <a:gd name="T52" fmla="*/ 34 w 56"/>
                <a:gd name="T53" fmla="*/ 15 h 73"/>
                <a:gd name="T54" fmla="*/ 34 w 56"/>
                <a:gd name="T55" fmla="*/ 11 h 73"/>
                <a:gd name="T56" fmla="*/ 22 w 56"/>
                <a:gd name="T57" fmla="*/ 3 h 73"/>
                <a:gd name="T58" fmla="*/ 8 w 56"/>
                <a:gd name="T59" fmla="*/ 1 h 73"/>
                <a:gd name="T60" fmla="*/ 10 w 56"/>
                <a:gd name="T61" fmla="*/ 3 h 73"/>
                <a:gd name="T62" fmla="*/ 10 w 56"/>
                <a:gd name="T63" fmla="*/ 4 h 73"/>
                <a:gd name="T64" fmla="*/ 8 w 56"/>
                <a:gd name="T65" fmla="*/ 5 h 73"/>
                <a:gd name="T66" fmla="*/ 10 w 56"/>
                <a:gd name="T67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73">
                  <a:moveTo>
                    <a:pt x="10" y="10"/>
                  </a:moveTo>
                  <a:cubicBezTo>
                    <a:pt x="10" y="12"/>
                    <a:pt x="8" y="20"/>
                    <a:pt x="10" y="20"/>
                  </a:cubicBezTo>
                  <a:cubicBezTo>
                    <a:pt x="10" y="23"/>
                    <a:pt x="9" y="22"/>
                    <a:pt x="14" y="30"/>
                  </a:cubicBezTo>
                  <a:cubicBezTo>
                    <a:pt x="15" y="28"/>
                    <a:pt x="17" y="25"/>
                    <a:pt x="20" y="23"/>
                  </a:cubicBezTo>
                  <a:cubicBezTo>
                    <a:pt x="20" y="26"/>
                    <a:pt x="17" y="27"/>
                    <a:pt x="17" y="31"/>
                  </a:cubicBezTo>
                  <a:cubicBezTo>
                    <a:pt x="17" y="33"/>
                    <a:pt x="20" y="34"/>
                    <a:pt x="24" y="34"/>
                  </a:cubicBezTo>
                  <a:cubicBezTo>
                    <a:pt x="24" y="38"/>
                    <a:pt x="26" y="39"/>
                    <a:pt x="29" y="41"/>
                  </a:cubicBezTo>
                  <a:cubicBezTo>
                    <a:pt x="26" y="46"/>
                    <a:pt x="21" y="43"/>
                    <a:pt x="18" y="50"/>
                  </a:cubicBezTo>
                  <a:cubicBezTo>
                    <a:pt x="18" y="50"/>
                    <a:pt x="16" y="55"/>
                    <a:pt x="16" y="58"/>
                  </a:cubicBezTo>
                  <a:cubicBezTo>
                    <a:pt x="16" y="60"/>
                    <a:pt x="25" y="62"/>
                    <a:pt x="26" y="62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28" y="66"/>
                    <a:pt x="14" y="62"/>
                    <a:pt x="14" y="73"/>
                  </a:cubicBezTo>
                  <a:cubicBezTo>
                    <a:pt x="15" y="70"/>
                    <a:pt x="21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2" y="64"/>
                    <a:pt x="51" y="62"/>
                    <a:pt x="54" y="61"/>
                  </a:cubicBezTo>
                  <a:cubicBezTo>
                    <a:pt x="53" y="60"/>
                    <a:pt x="51" y="60"/>
                    <a:pt x="51" y="58"/>
                  </a:cubicBezTo>
                  <a:cubicBezTo>
                    <a:pt x="51" y="57"/>
                    <a:pt x="54" y="56"/>
                    <a:pt x="55" y="56"/>
                  </a:cubicBezTo>
                  <a:cubicBezTo>
                    <a:pt x="54" y="53"/>
                    <a:pt x="55" y="52"/>
                    <a:pt x="56" y="49"/>
                  </a:cubicBezTo>
                  <a:cubicBezTo>
                    <a:pt x="54" y="48"/>
                    <a:pt x="53" y="47"/>
                    <a:pt x="49" y="48"/>
                  </a:cubicBezTo>
                  <a:cubicBezTo>
                    <a:pt x="49" y="47"/>
                    <a:pt x="49" y="46"/>
                    <a:pt x="49" y="45"/>
                  </a:cubicBezTo>
                  <a:cubicBezTo>
                    <a:pt x="47" y="45"/>
                    <a:pt x="45" y="44"/>
                    <a:pt x="45" y="41"/>
                  </a:cubicBezTo>
                  <a:cubicBezTo>
                    <a:pt x="42" y="40"/>
                    <a:pt x="42" y="38"/>
                    <a:pt x="40" y="34"/>
                  </a:cubicBezTo>
                  <a:cubicBezTo>
                    <a:pt x="38" y="34"/>
                    <a:pt x="39" y="32"/>
                    <a:pt x="39" y="31"/>
                  </a:cubicBezTo>
                  <a:cubicBezTo>
                    <a:pt x="39" y="27"/>
                    <a:pt x="32" y="24"/>
                    <a:pt x="32" y="21"/>
                  </a:cubicBezTo>
                  <a:cubicBezTo>
                    <a:pt x="31" y="21"/>
                    <a:pt x="25" y="21"/>
                    <a:pt x="24" y="19"/>
                  </a:cubicBezTo>
                  <a:cubicBezTo>
                    <a:pt x="26" y="19"/>
                    <a:pt x="34" y="16"/>
                    <a:pt x="34" y="15"/>
                  </a:cubicBezTo>
                  <a:cubicBezTo>
                    <a:pt x="34" y="14"/>
                    <a:pt x="34" y="13"/>
                    <a:pt x="34" y="11"/>
                  </a:cubicBezTo>
                  <a:cubicBezTo>
                    <a:pt x="0" y="10"/>
                    <a:pt x="22" y="8"/>
                    <a:pt x="22" y="3"/>
                  </a:cubicBezTo>
                  <a:cubicBezTo>
                    <a:pt x="14" y="3"/>
                    <a:pt x="9" y="0"/>
                    <a:pt x="8" y="1"/>
                  </a:cubicBezTo>
                  <a:cubicBezTo>
                    <a:pt x="8" y="2"/>
                    <a:pt x="9" y="2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9" y="5"/>
                    <a:pt x="8" y="5"/>
                  </a:cubicBezTo>
                  <a:cubicBezTo>
                    <a:pt x="7" y="6"/>
                    <a:pt x="10" y="6"/>
                    <a:pt x="10" y="1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382"/>
            <p:cNvSpPr>
              <a:spLocks/>
            </p:cNvSpPr>
            <p:nvPr/>
          </p:nvSpPr>
          <p:spPr bwMode="auto">
            <a:xfrm>
              <a:off x="3093" y="1414"/>
              <a:ext cx="31" cy="26"/>
            </a:xfrm>
            <a:custGeom>
              <a:avLst/>
              <a:gdLst>
                <a:gd name="T0" fmla="*/ 11 w 13"/>
                <a:gd name="T1" fmla="*/ 2 h 11"/>
                <a:gd name="T2" fmla="*/ 13 w 13"/>
                <a:gd name="T3" fmla="*/ 0 h 11"/>
                <a:gd name="T4" fmla="*/ 0 w 13"/>
                <a:gd name="T5" fmla="*/ 6 h 11"/>
                <a:gd name="T6" fmla="*/ 2 w 13"/>
                <a:gd name="T7" fmla="*/ 11 h 11"/>
                <a:gd name="T8" fmla="*/ 11 w 13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1" y="2"/>
                  </a:moveTo>
                  <a:cubicBezTo>
                    <a:pt x="12" y="2"/>
                    <a:pt x="13" y="1"/>
                    <a:pt x="13" y="0"/>
                  </a:cubicBezTo>
                  <a:cubicBezTo>
                    <a:pt x="9" y="1"/>
                    <a:pt x="2" y="5"/>
                    <a:pt x="0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8" y="9"/>
                    <a:pt x="11" y="7"/>
                    <a:pt x="11" y="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383"/>
            <p:cNvSpPr>
              <a:spLocks/>
            </p:cNvSpPr>
            <p:nvPr/>
          </p:nvSpPr>
          <p:spPr bwMode="auto">
            <a:xfrm>
              <a:off x="3292" y="2354"/>
              <a:ext cx="129" cy="271"/>
            </a:xfrm>
            <a:custGeom>
              <a:avLst/>
              <a:gdLst>
                <a:gd name="T0" fmla="*/ 46 w 55"/>
                <a:gd name="T1" fmla="*/ 0 h 115"/>
                <a:gd name="T2" fmla="*/ 31 w 55"/>
                <a:gd name="T3" fmla="*/ 25 h 115"/>
                <a:gd name="T4" fmla="*/ 28 w 55"/>
                <a:gd name="T5" fmla="*/ 25 h 115"/>
                <a:gd name="T6" fmla="*/ 28 w 55"/>
                <a:gd name="T7" fmla="*/ 29 h 115"/>
                <a:gd name="T8" fmla="*/ 20 w 55"/>
                <a:gd name="T9" fmla="*/ 34 h 115"/>
                <a:gd name="T10" fmla="*/ 11 w 55"/>
                <a:gd name="T11" fmla="*/ 36 h 115"/>
                <a:gd name="T12" fmla="*/ 7 w 55"/>
                <a:gd name="T13" fmla="*/ 51 h 115"/>
                <a:gd name="T14" fmla="*/ 11 w 55"/>
                <a:gd name="T15" fmla="*/ 65 h 115"/>
                <a:gd name="T16" fmla="*/ 0 w 55"/>
                <a:gd name="T17" fmla="*/ 82 h 115"/>
                <a:gd name="T18" fmla="*/ 0 w 55"/>
                <a:gd name="T19" fmla="*/ 91 h 115"/>
                <a:gd name="T20" fmla="*/ 3 w 55"/>
                <a:gd name="T21" fmla="*/ 94 h 115"/>
                <a:gd name="T22" fmla="*/ 0 w 55"/>
                <a:gd name="T23" fmla="*/ 98 h 115"/>
                <a:gd name="T24" fmla="*/ 8 w 55"/>
                <a:gd name="T25" fmla="*/ 113 h 115"/>
                <a:gd name="T26" fmla="*/ 11 w 55"/>
                <a:gd name="T27" fmla="*/ 115 h 115"/>
                <a:gd name="T28" fmla="*/ 28 w 55"/>
                <a:gd name="T29" fmla="*/ 91 h 115"/>
                <a:gd name="T30" fmla="*/ 39 w 55"/>
                <a:gd name="T31" fmla="*/ 68 h 115"/>
                <a:gd name="T32" fmla="*/ 46 w 55"/>
                <a:gd name="T33" fmla="*/ 44 h 115"/>
                <a:gd name="T34" fmla="*/ 49 w 55"/>
                <a:gd name="T35" fmla="*/ 39 h 115"/>
                <a:gd name="T36" fmla="*/ 55 w 55"/>
                <a:gd name="T37" fmla="*/ 26 h 115"/>
                <a:gd name="T38" fmla="*/ 55 w 55"/>
                <a:gd name="T39" fmla="*/ 11 h 115"/>
                <a:gd name="T40" fmla="*/ 46 w 55"/>
                <a:gd name="T4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115">
                  <a:moveTo>
                    <a:pt x="46" y="0"/>
                  </a:moveTo>
                  <a:cubicBezTo>
                    <a:pt x="43" y="6"/>
                    <a:pt x="39" y="25"/>
                    <a:pt x="31" y="25"/>
                  </a:cubicBezTo>
                  <a:cubicBezTo>
                    <a:pt x="30" y="25"/>
                    <a:pt x="29" y="25"/>
                    <a:pt x="28" y="25"/>
                  </a:cubicBezTo>
                  <a:cubicBezTo>
                    <a:pt x="28" y="26"/>
                    <a:pt x="28" y="28"/>
                    <a:pt x="28" y="29"/>
                  </a:cubicBezTo>
                  <a:cubicBezTo>
                    <a:pt x="25" y="30"/>
                    <a:pt x="23" y="34"/>
                    <a:pt x="20" y="34"/>
                  </a:cubicBezTo>
                  <a:cubicBezTo>
                    <a:pt x="16" y="34"/>
                    <a:pt x="15" y="36"/>
                    <a:pt x="11" y="36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6"/>
                    <a:pt x="11" y="58"/>
                    <a:pt x="11" y="65"/>
                  </a:cubicBezTo>
                  <a:cubicBezTo>
                    <a:pt x="11" y="69"/>
                    <a:pt x="7" y="82"/>
                    <a:pt x="0" y="82"/>
                  </a:cubicBezTo>
                  <a:cubicBezTo>
                    <a:pt x="3" y="87"/>
                    <a:pt x="0" y="86"/>
                    <a:pt x="0" y="91"/>
                  </a:cubicBezTo>
                  <a:cubicBezTo>
                    <a:pt x="0" y="92"/>
                    <a:pt x="2" y="94"/>
                    <a:pt x="3" y="94"/>
                  </a:cubicBezTo>
                  <a:cubicBezTo>
                    <a:pt x="2" y="96"/>
                    <a:pt x="0" y="95"/>
                    <a:pt x="0" y="98"/>
                  </a:cubicBezTo>
                  <a:cubicBezTo>
                    <a:pt x="0" y="105"/>
                    <a:pt x="1" y="113"/>
                    <a:pt x="8" y="113"/>
                  </a:cubicBezTo>
                  <a:cubicBezTo>
                    <a:pt x="8" y="114"/>
                    <a:pt x="11" y="115"/>
                    <a:pt x="11" y="115"/>
                  </a:cubicBezTo>
                  <a:cubicBezTo>
                    <a:pt x="23" y="115"/>
                    <a:pt x="28" y="106"/>
                    <a:pt x="28" y="91"/>
                  </a:cubicBezTo>
                  <a:cubicBezTo>
                    <a:pt x="33" y="91"/>
                    <a:pt x="39" y="73"/>
                    <a:pt x="39" y="68"/>
                  </a:cubicBezTo>
                  <a:cubicBezTo>
                    <a:pt x="39" y="59"/>
                    <a:pt x="46" y="53"/>
                    <a:pt x="46" y="44"/>
                  </a:cubicBezTo>
                  <a:cubicBezTo>
                    <a:pt x="48" y="44"/>
                    <a:pt x="49" y="40"/>
                    <a:pt x="49" y="39"/>
                  </a:cubicBezTo>
                  <a:cubicBezTo>
                    <a:pt x="49" y="34"/>
                    <a:pt x="55" y="31"/>
                    <a:pt x="55" y="26"/>
                  </a:cubicBezTo>
                  <a:cubicBezTo>
                    <a:pt x="55" y="19"/>
                    <a:pt x="52" y="15"/>
                    <a:pt x="55" y="11"/>
                  </a:cubicBezTo>
                  <a:cubicBezTo>
                    <a:pt x="52" y="9"/>
                    <a:pt x="47" y="6"/>
                    <a:pt x="46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384"/>
            <p:cNvSpPr>
              <a:spLocks noEditPoints="1"/>
            </p:cNvSpPr>
            <p:nvPr/>
          </p:nvSpPr>
          <p:spPr bwMode="auto">
            <a:xfrm>
              <a:off x="2311" y="636"/>
              <a:ext cx="2641" cy="2173"/>
            </a:xfrm>
            <a:custGeom>
              <a:avLst/>
              <a:gdLst>
                <a:gd name="T0" fmla="*/ 822 w 1118"/>
                <a:gd name="T1" fmla="*/ 594 h 920"/>
                <a:gd name="T2" fmla="*/ 813 w 1118"/>
                <a:gd name="T3" fmla="*/ 527 h 920"/>
                <a:gd name="T4" fmla="*/ 877 w 1118"/>
                <a:gd name="T5" fmla="*/ 520 h 920"/>
                <a:gd name="T6" fmla="*/ 893 w 1118"/>
                <a:gd name="T7" fmla="*/ 434 h 920"/>
                <a:gd name="T8" fmla="*/ 920 w 1118"/>
                <a:gd name="T9" fmla="*/ 351 h 920"/>
                <a:gd name="T10" fmla="*/ 883 w 1118"/>
                <a:gd name="T11" fmla="*/ 297 h 920"/>
                <a:gd name="T12" fmla="*/ 935 w 1118"/>
                <a:gd name="T13" fmla="*/ 307 h 920"/>
                <a:gd name="T14" fmla="*/ 939 w 1118"/>
                <a:gd name="T15" fmla="*/ 292 h 920"/>
                <a:gd name="T16" fmla="*/ 977 w 1118"/>
                <a:gd name="T17" fmla="*/ 219 h 920"/>
                <a:gd name="T18" fmla="*/ 953 w 1118"/>
                <a:gd name="T19" fmla="*/ 133 h 920"/>
                <a:gd name="T20" fmla="*/ 1020 w 1118"/>
                <a:gd name="T21" fmla="*/ 121 h 920"/>
                <a:gd name="T22" fmla="*/ 1057 w 1118"/>
                <a:gd name="T23" fmla="*/ 173 h 920"/>
                <a:gd name="T24" fmla="*/ 1076 w 1118"/>
                <a:gd name="T25" fmla="*/ 112 h 920"/>
                <a:gd name="T26" fmla="*/ 1111 w 1118"/>
                <a:gd name="T27" fmla="*/ 89 h 920"/>
                <a:gd name="T28" fmla="*/ 933 w 1118"/>
                <a:gd name="T29" fmla="*/ 59 h 920"/>
                <a:gd name="T30" fmla="*/ 832 w 1118"/>
                <a:gd name="T31" fmla="*/ 44 h 920"/>
                <a:gd name="T32" fmla="*/ 770 w 1118"/>
                <a:gd name="T33" fmla="*/ 50 h 920"/>
                <a:gd name="T34" fmla="*/ 663 w 1118"/>
                <a:gd name="T35" fmla="*/ 31 h 920"/>
                <a:gd name="T36" fmla="*/ 594 w 1118"/>
                <a:gd name="T37" fmla="*/ 2 h 920"/>
                <a:gd name="T38" fmla="*/ 503 w 1118"/>
                <a:gd name="T39" fmla="*/ 36 h 920"/>
                <a:gd name="T40" fmla="*/ 497 w 1118"/>
                <a:gd name="T41" fmla="*/ 66 h 920"/>
                <a:gd name="T42" fmla="*/ 453 w 1118"/>
                <a:gd name="T43" fmla="*/ 42 h 920"/>
                <a:gd name="T44" fmla="*/ 378 w 1118"/>
                <a:gd name="T45" fmla="*/ 69 h 920"/>
                <a:gd name="T46" fmla="*/ 339 w 1118"/>
                <a:gd name="T47" fmla="*/ 82 h 920"/>
                <a:gd name="T48" fmla="*/ 327 w 1118"/>
                <a:gd name="T49" fmla="*/ 73 h 920"/>
                <a:gd name="T50" fmla="*/ 203 w 1118"/>
                <a:gd name="T51" fmla="*/ 64 h 920"/>
                <a:gd name="T52" fmla="*/ 146 w 1118"/>
                <a:gd name="T53" fmla="*/ 116 h 920"/>
                <a:gd name="T54" fmla="*/ 222 w 1118"/>
                <a:gd name="T55" fmla="*/ 134 h 920"/>
                <a:gd name="T56" fmla="*/ 243 w 1118"/>
                <a:gd name="T57" fmla="*/ 130 h 920"/>
                <a:gd name="T58" fmla="*/ 239 w 1118"/>
                <a:gd name="T59" fmla="*/ 169 h 920"/>
                <a:gd name="T60" fmla="*/ 178 w 1118"/>
                <a:gd name="T61" fmla="*/ 154 h 920"/>
                <a:gd name="T62" fmla="*/ 110 w 1118"/>
                <a:gd name="T63" fmla="*/ 214 h 920"/>
                <a:gd name="T64" fmla="*/ 58 w 1118"/>
                <a:gd name="T65" fmla="*/ 302 h 920"/>
                <a:gd name="T66" fmla="*/ 168 w 1118"/>
                <a:gd name="T67" fmla="*/ 262 h 920"/>
                <a:gd name="T68" fmla="*/ 230 w 1118"/>
                <a:gd name="T69" fmla="*/ 323 h 920"/>
                <a:gd name="T70" fmla="*/ 195 w 1118"/>
                <a:gd name="T71" fmla="*/ 254 h 920"/>
                <a:gd name="T72" fmla="*/ 258 w 1118"/>
                <a:gd name="T73" fmla="*/ 321 h 920"/>
                <a:gd name="T74" fmla="*/ 288 w 1118"/>
                <a:gd name="T75" fmla="*/ 288 h 920"/>
                <a:gd name="T76" fmla="*/ 310 w 1118"/>
                <a:gd name="T77" fmla="*/ 239 h 920"/>
                <a:gd name="T78" fmla="*/ 352 w 1118"/>
                <a:gd name="T79" fmla="*/ 237 h 920"/>
                <a:gd name="T80" fmla="*/ 359 w 1118"/>
                <a:gd name="T81" fmla="*/ 283 h 920"/>
                <a:gd name="T82" fmla="*/ 285 w 1118"/>
                <a:gd name="T83" fmla="*/ 296 h 920"/>
                <a:gd name="T84" fmla="*/ 349 w 1118"/>
                <a:gd name="T85" fmla="*/ 321 h 920"/>
                <a:gd name="T86" fmla="*/ 306 w 1118"/>
                <a:gd name="T87" fmla="*/ 370 h 920"/>
                <a:gd name="T88" fmla="*/ 197 w 1118"/>
                <a:gd name="T89" fmla="*/ 353 h 920"/>
                <a:gd name="T90" fmla="*/ 119 w 1118"/>
                <a:gd name="T91" fmla="*/ 328 h 920"/>
                <a:gd name="T92" fmla="*/ 31 w 1118"/>
                <a:gd name="T93" fmla="*/ 399 h 920"/>
                <a:gd name="T94" fmla="*/ 4 w 1118"/>
                <a:gd name="T95" fmla="*/ 517 h 920"/>
                <a:gd name="T96" fmla="*/ 154 w 1118"/>
                <a:gd name="T97" fmla="*/ 578 h 920"/>
                <a:gd name="T98" fmla="*/ 181 w 1118"/>
                <a:gd name="T99" fmla="*/ 636 h 920"/>
                <a:gd name="T100" fmla="*/ 200 w 1118"/>
                <a:gd name="T101" fmla="*/ 778 h 920"/>
                <a:gd name="T102" fmla="*/ 249 w 1118"/>
                <a:gd name="T103" fmla="*/ 920 h 920"/>
                <a:gd name="T104" fmla="*/ 351 w 1118"/>
                <a:gd name="T105" fmla="*/ 839 h 920"/>
                <a:gd name="T106" fmla="*/ 390 w 1118"/>
                <a:gd name="T107" fmla="*/ 675 h 920"/>
                <a:gd name="T108" fmla="*/ 429 w 1118"/>
                <a:gd name="T109" fmla="*/ 538 h 920"/>
                <a:gd name="T110" fmla="*/ 374 w 1118"/>
                <a:gd name="T111" fmla="*/ 452 h 920"/>
                <a:gd name="T112" fmla="*/ 356 w 1118"/>
                <a:gd name="T113" fmla="*/ 397 h 920"/>
                <a:gd name="T114" fmla="*/ 483 w 1118"/>
                <a:gd name="T115" fmla="*/ 492 h 920"/>
                <a:gd name="T116" fmla="*/ 463 w 1118"/>
                <a:gd name="T117" fmla="*/ 408 h 920"/>
                <a:gd name="T118" fmla="*/ 516 w 1118"/>
                <a:gd name="T119" fmla="*/ 416 h 920"/>
                <a:gd name="T120" fmla="*/ 633 w 1118"/>
                <a:gd name="T121" fmla="*/ 506 h 920"/>
                <a:gd name="T122" fmla="*/ 673 w 1118"/>
                <a:gd name="T123" fmla="*/ 496 h 920"/>
                <a:gd name="T124" fmla="*/ 765 w 1118"/>
                <a:gd name="T125" fmla="*/ 468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18" h="920">
                  <a:moveTo>
                    <a:pt x="786" y="482"/>
                  </a:moveTo>
                  <a:cubicBezTo>
                    <a:pt x="790" y="492"/>
                    <a:pt x="794" y="497"/>
                    <a:pt x="797" y="509"/>
                  </a:cubicBezTo>
                  <a:cubicBezTo>
                    <a:pt x="798" y="511"/>
                    <a:pt x="800" y="520"/>
                    <a:pt x="798" y="521"/>
                  </a:cubicBezTo>
                  <a:cubicBezTo>
                    <a:pt x="798" y="525"/>
                    <a:pt x="798" y="525"/>
                    <a:pt x="798" y="530"/>
                  </a:cubicBezTo>
                  <a:cubicBezTo>
                    <a:pt x="800" y="530"/>
                    <a:pt x="802" y="549"/>
                    <a:pt x="802" y="551"/>
                  </a:cubicBezTo>
                  <a:cubicBezTo>
                    <a:pt x="802" y="553"/>
                    <a:pt x="802" y="555"/>
                    <a:pt x="802" y="559"/>
                  </a:cubicBezTo>
                  <a:cubicBezTo>
                    <a:pt x="803" y="560"/>
                    <a:pt x="804" y="559"/>
                    <a:pt x="806" y="559"/>
                  </a:cubicBezTo>
                  <a:cubicBezTo>
                    <a:pt x="811" y="565"/>
                    <a:pt x="816" y="567"/>
                    <a:pt x="818" y="574"/>
                  </a:cubicBezTo>
                  <a:cubicBezTo>
                    <a:pt x="818" y="574"/>
                    <a:pt x="818" y="574"/>
                    <a:pt x="818" y="574"/>
                  </a:cubicBezTo>
                  <a:cubicBezTo>
                    <a:pt x="818" y="576"/>
                    <a:pt x="817" y="585"/>
                    <a:pt x="817" y="586"/>
                  </a:cubicBezTo>
                  <a:cubicBezTo>
                    <a:pt x="817" y="589"/>
                    <a:pt x="820" y="590"/>
                    <a:pt x="822" y="594"/>
                  </a:cubicBezTo>
                  <a:cubicBezTo>
                    <a:pt x="826" y="600"/>
                    <a:pt x="830" y="605"/>
                    <a:pt x="838" y="610"/>
                  </a:cubicBezTo>
                  <a:cubicBezTo>
                    <a:pt x="840" y="612"/>
                    <a:pt x="843" y="612"/>
                    <a:pt x="845" y="612"/>
                  </a:cubicBezTo>
                  <a:cubicBezTo>
                    <a:pt x="845" y="606"/>
                    <a:pt x="845" y="606"/>
                    <a:pt x="845" y="606"/>
                  </a:cubicBezTo>
                  <a:cubicBezTo>
                    <a:pt x="843" y="603"/>
                    <a:pt x="840" y="601"/>
                    <a:pt x="840" y="595"/>
                  </a:cubicBezTo>
                  <a:cubicBezTo>
                    <a:pt x="840" y="580"/>
                    <a:pt x="840" y="580"/>
                    <a:pt x="840" y="580"/>
                  </a:cubicBezTo>
                  <a:cubicBezTo>
                    <a:pt x="837" y="579"/>
                    <a:pt x="836" y="576"/>
                    <a:pt x="834" y="573"/>
                  </a:cubicBezTo>
                  <a:cubicBezTo>
                    <a:pt x="833" y="574"/>
                    <a:pt x="832" y="574"/>
                    <a:pt x="831" y="575"/>
                  </a:cubicBezTo>
                  <a:cubicBezTo>
                    <a:pt x="825" y="571"/>
                    <a:pt x="817" y="563"/>
                    <a:pt x="815" y="557"/>
                  </a:cubicBezTo>
                  <a:cubicBezTo>
                    <a:pt x="815" y="557"/>
                    <a:pt x="814" y="551"/>
                    <a:pt x="814" y="549"/>
                  </a:cubicBezTo>
                  <a:cubicBezTo>
                    <a:pt x="810" y="549"/>
                    <a:pt x="808" y="546"/>
                    <a:pt x="808" y="542"/>
                  </a:cubicBezTo>
                  <a:cubicBezTo>
                    <a:pt x="808" y="534"/>
                    <a:pt x="813" y="532"/>
                    <a:pt x="813" y="527"/>
                  </a:cubicBezTo>
                  <a:cubicBezTo>
                    <a:pt x="813" y="525"/>
                    <a:pt x="811" y="513"/>
                    <a:pt x="811" y="513"/>
                  </a:cubicBezTo>
                  <a:cubicBezTo>
                    <a:pt x="817" y="513"/>
                    <a:pt x="817" y="513"/>
                    <a:pt x="817" y="513"/>
                  </a:cubicBezTo>
                  <a:cubicBezTo>
                    <a:pt x="817" y="522"/>
                    <a:pt x="829" y="520"/>
                    <a:pt x="830" y="526"/>
                  </a:cubicBezTo>
                  <a:cubicBezTo>
                    <a:pt x="831" y="530"/>
                    <a:pt x="833" y="533"/>
                    <a:pt x="836" y="534"/>
                  </a:cubicBezTo>
                  <a:cubicBezTo>
                    <a:pt x="837" y="537"/>
                    <a:pt x="842" y="538"/>
                    <a:pt x="847" y="539"/>
                  </a:cubicBezTo>
                  <a:cubicBezTo>
                    <a:pt x="847" y="543"/>
                    <a:pt x="847" y="545"/>
                    <a:pt x="847" y="549"/>
                  </a:cubicBezTo>
                  <a:cubicBezTo>
                    <a:pt x="847" y="549"/>
                    <a:pt x="847" y="552"/>
                    <a:pt x="848" y="552"/>
                  </a:cubicBezTo>
                  <a:cubicBezTo>
                    <a:pt x="851" y="552"/>
                    <a:pt x="857" y="543"/>
                    <a:pt x="858" y="540"/>
                  </a:cubicBezTo>
                  <a:cubicBezTo>
                    <a:pt x="859" y="539"/>
                    <a:pt x="861" y="539"/>
                    <a:pt x="863" y="540"/>
                  </a:cubicBezTo>
                  <a:cubicBezTo>
                    <a:pt x="865" y="537"/>
                    <a:pt x="870" y="531"/>
                    <a:pt x="877" y="529"/>
                  </a:cubicBezTo>
                  <a:cubicBezTo>
                    <a:pt x="875" y="526"/>
                    <a:pt x="877" y="526"/>
                    <a:pt x="877" y="520"/>
                  </a:cubicBezTo>
                  <a:cubicBezTo>
                    <a:pt x="877" y="513"/>
                    <a:pt x="874" y="508"/>
                    <a:pt x="872" y="500"/>
                  </a:cubicBezTo>
                  <a:cubicBezTo>
                    <a:pt x="858" y="484"/>
                    <a:pt x="858" y="484"/>
                    <a:pt x="858" y="484"/>
                  </a:cubicBezTo>
                  <a:cubicBezTo>
                    <a:pt x="857" y="483"/>
                    <a:pt x="855" y="483"/>
                    <a:pt x="854" y="481"/>
                  </a:cubicBezTo>
                  <a:cubicBezTo>
                    <a:pt x="854" y="480"/>
                    <a:pt x="851" y="475"/>
                    <a:pt x="851" y="474"/>
                  </a:cubicBezTo>
                  <a:cubicBezTo>
                    <a:pt x="847" y="474"/>
                    <a:pt x="842" y="461"/>
                    <a:pt x="843" y="459"/>
                  </a:cubicBezTo>
                  <a:cubicBezTo>
                    <a:pt x="848" y="451"/>
                    <a:pt x="854" y="446"/>
                    <a:pt x="855" y="446"/>
                  </a:cubicBezTo>
                  <a:cubicBezTo>
                    <a:pt x="853" y="444"/>
                    <a:pt x="867" y="450"/>
                    <a:pt x="867" y="451"/>
                  </a:cubicBezTo>
                  <a:cubicBezTo>
                    <a:pt x="867" y="453"/>
                    <a:pt x="870" y="453"/>
                    <a:pt x="871" y="456"/>
                  </a:cubicBezTo>
                  <a:cubicBezTo>
                    <a:pt x="871" y="456"/>
                    <a:pt x="871" y="453"/>
                    <a:pt x="871" y="451"/>
                  </a:cubicBezTo>
                  <a:cubicBezTo>
                    <a:pt x="872" y="451"/>
                    <a:pt x="876" y="446"/>
                    <a:pt x="879" y="446"/>
                  </a:cubicBezTo>
                  <a:cubicBezTo>
                    <a:pt x="886" y="446"/>
                    <a:pt x="887" y="438"/>
                    <a:pt x="893" y="434"/>
                  </a:cubicBezTo>
                  <a:cubicBezTo>
                    <a:pt x="893" y="436"/>
                    <a:pt x="895" y="436"/>
                    <a:pt x="895" y="440"/>
                  </a:cubicBezTo>
                  <a:cubicBezTo>
                    <a:pt x="896" y="437"/>
                    <a:pt x="899" y="438"/>
                    <a:pt x="900" y="440"/>
                  </a:cubicBezTo>
                  <a:cubicBezTo>
                    <a:pt x="900" y="431"/>
                    <a:pt x="905" y="435"/>
                    <a:pt x="911" y="434"/>
                  </a:cubicBezTo>
                  <a:cubicBezTo>
                    <a:pt x="916" y="432"/>
                    <a:pt x="917" y="421"/>
                    <a:pt x="924" y="419"/>
                  </a:cubicBezTo>
                  <a:cubicBezTo>
                    <a:pt x="924" y="416"/>
                    <a:pt x="927" y="414"/>
                    <a:pt x="929" y="411"/>
                  </a:cubicBezTo>
                  <a:cubicBezTo>
                    <a:pt x="927" y="410"/>
                    <a:pt x="928" y="406"/>
                    <a:pt x="925" y="405"/>
                  </a:cubicBezTo>
                  <a:cubicBezTo>
                    <a:pt x="930" y="400"/>
                    <a:pt x="937" y="373"/>
                    <a:pt x="937" y="373"/>
                  </a:cubicBezTo>
                  <a:cubicBezTo>
                    <a:pt x="932" y="376"/>
                    <a:pt x="928" y="373"/>
                    <a:pt x="923" y="372"/>
                  </a:cubicBezTo>
                  <a:cubicBezTo>
                    <a:pt x="927" y="370"/>
                    <a:pt x="927" y="368"/>
                    <a:pt x="929" y="364"/>
                  </a:cubicBezTo>
                  <a:cubicBezTo>
                    <a:pt x="923" y="361"/>
                    <a:pt x="924" y="360"/>
                    <a:pt x="929" y="361"/>
                  </a:cubicBezTo>
                  <a:cubicBezTo>
                    <a:pt x="929" y="356"/>
                    <a:pt x="920" y="357"/>
                    <a:pt x="920" y="351"/>
                  </a:cubicBezTo>
                  <a:cubicBezTo>
                    <a:pt x="920" y="350"/>
                    <a:pt x="918" y="348"/>
                    <a:pt x="918" y="347"/>
                  </a:cubicBezTo>
                  <a:cubicBezTo>
                    <a:pt x="917" y="347"/>
                    <a:pt x="901" y="332"/>
                    <a:pt x="901" y="331"/>
                  </a:cubicBezTo>
                  <a:cubicBezTo>
                    <a:pt x="901" y="328"/>
                    <a:pt x="904" y="329"/>
                    <a:pt x="904" y="326"/>
                  </a:cubicBezTo>
                  <a:cubicBezTo>
                    <a:pt x="904" y="326"/>
                    <a:pt x="907" y="324"/>
                    <a:pt x="907" y="324"/>
                  </a:cubicBezTo>
                  <a:cubicBezTo>
                    <a:pt x="907" y="319"/>
                    <a:pt x="912" y="317"/>
                    <a:pt x="915" y="314"/>
                  </a:cubicBezTo>
                  <a:cubicBezTo>
                    <a:pt x="912" y="313"/>
                    <a:pt x="906" y="311"/>
                    <a:pt x="904" y="308"/>
                  </a:cubicBezTo>
                  <a:cubicBezTo>
                    <a:pt x="899" y="308"/>
                    <a:pt x="899" y="308"/>
                    <a:pt x="899" y="308"/>
                  </a:cubicBezTo>
                  <a:cubicBezTo>
                    <a:pt x="899" y="310"/>
                    <a:pt x="894" y="314"/>
                    <a:pt x="894" y="314"/>
                  </a:cubicBezTo>
                  <a:cubicBezTo>
                    <a:pt x="892" y="313"/>
                    <a:pt x="892" y="310"/>
                    <a:pt x="891" y="308"/>
                  </a:cubicBezTo>
                  <a:cubicBezTo>
                    <a:pt x="889" y="306"/>
                    <a:pt x="877" y="306"/>
                    <a:pt x="877" y="301"/>
                  </a:cubicBezTo>
                  <a:cubicBezTo>
                    <a:pt x="877" y="298"/>
                    <a:pt x="881" y="297"/>
                    <a:pt x="883" y="297"/>
                  </a:cubicBezTo>
                  <a:cubicBezTo>
                    <a:pt x="884" y="297"/>
                    <a:pt x="892" y="290"/>
                    <a:pt x="892" y="286"/>
                  </a:cubicBezTo>
                  <a:cubicBezTo>
                    <a:pt x="893" y="287"/>
                    <a:pt x="894" y="282"/>
                    <a:pt x="895" y="282"/>
                  </a:cubicBezTo>
                  <a:cubicBezTo>
                    <a:pt x="898" y="282"/>
                    <a:pt x="899" y="284"/>
                    <a:pt x="901" y="287"/>
                  </a:cubicBezTo>
                  <a:cubicBezTo>
                    <a:pt x="901" y="288"/>
                    <a:pt x="900" y="289"/>
                    <a:pt x="898" y="289"/>
                  </a:cubicBezTo>
                  <a:cubicBezTo>
                    <a:pt x="899" y="292"/>
                    <a:pt x="900" y="294"/>
                    <a:pt x="903" y="294"/>
                  </a:cubicBezTo>
                  <a:cubicBezTo>
                    <a:pt x="903" y="297"/>
                    <a:pt x="903" y="297"/>
                    <a:pt x="903" y="297"/>
                  </a:cubicBezTo>
                  <a:cubicBezTo>
                    <a:pt x="902" y="298"/>
                    <a:pt x="904" y="299"/>
                    <a:pt x="904" y="300"/>
                  </a:cubicBezTo>
                  <a:cubicBezTo>
                    <a:pt x="915" y="289"/>
                    <a:pt x="916" y="289"/>
                    <a:pt x="920" y="290"/>
                  </a:cubicBezTo>
                  <a:cubicBezTo>
                    <a:pt x="922" y="284"/>
                    <a:pt x="926" y="296"/>
                    <a:pt x="929" y="300"/>
                  </a:cubicBezTo>
                  <a:cubicBezTo>
                    <a:pt x="929" y="301"/>
                    <a:pt x="926" y="301"/>
                    <a:pt x="926" y="303"/>
                  </a:cubicBezTo>
                  <a:cubicBezTo>
                    <a:pt x="926" y="306"/>
                    <a:pt x="933" y="307"/>
                    <a:pt x="935" y="307"/>
                  </a:cubicBezTo>
                  <a:cubicBezTo>
                    <a:pt x="937" y="307"/>
                    <a:pt x="937" y="310"/>
                    <a:pt x="941" y="310"/>
                  </a:cubicBezTo>
                  <a:cubicBezTo>
                    <a:pt x="941" y="311"/>
                    <a:pt x="943" y="312"/>
                    <a:pt x="943" y="312"/>
                  </a:cubicBezTo>
                  <a:cubicBezTo>
                    <a:pt x="943" y="314"/>
                    <a:pt x="941" y="316"/>
                    <a:pt x="941" y="318"/>
                  </a:cubicBezTo>
                  <a:cubicBezTo>
                    <a:pt x="941" y="322"/>
                    <a:pt x="947" y="321"/>
                    <a:pt x="949" y="325"/>
                  </a:cubicBezTo>
                  <a:cubicBezTo>
                    <a:pt x="951" y="329"/>
                    <a:pt x="948" y="339"/>
                    <a:pt x="954" y="339"/>
                  </a:cubicBezTo>
                  <a:cubicBezTo>
                    <a:pt x="954" y="332"/>
                    <a:pt x="965" y="340"/>
                    <a:pt x="965" y="329"/>
                  </a:cubicBezTo>
                  <a:cubicBezTo>
                    <a:pt x="965" y="324"/>
                    <a:pt x="963" y="319"/>
                    <a:pt x="962" y="314"/>
                  </a:cubicBezTo>
                  <a:cubicBezTo>
                    <a:pt x="958" y="314"/>
                    <a:pt x="954" y="309"/>
                    <a:pt x="951" y="305"/>
                  </a:cubicBezTo>
                  <a:cubicBezTo>
                    <a:pt x="951" y="305"/>
                    <a:pt x="951" y="305"/>
                    <a:pt x="952" y="305"/>
                  </a:cubicBezTo>
                  <a:cubicBezTo>
                    <a:pt x="949" y="301"/>
                    <a:pt x="947" y="297"/>
                    <a:pt x="944" y="296"/>
                  </a:cubicBezTo>
                  <a:cubicBezTo>
                    <a:pt x="942" y="296"/>
                    <a:pt x="939" y="294"/>
                    <a:pt x="939" y="292"/>
                  </a:cubicBezTo>
                  <a:cubicBezTo>
                    <a:pt x="939" y="291"/>
                    <a:pt x="942" y="289"/>
                    <a:pt x="944" y="289"/>
                  </a:cubicBezTo>
                  <a:cubicBezTo>
                    <a:pt x="945" y="288"/>
                    <a:pt x="947" y="288"/>
                    <a:pt x="947" y="284"/>
                  </a:cubicBezTo>
                  <a:cubicBezTo>
                    <a:pt x="947" y="281"/>
                    <a:pt x="944" y="279"/>
                    <a:pt x="944" y="277"/>
                  </a:cubicBezTo>
                  <a:cubicBezTo>
                    <a:pt x="944" y="275"/>
                    <a:pt x="945" y="274"/>
                    <a:pt x="946" y="272"/>
                  </a:cubicBezTo>
                  <a:cubicBezTo>
                    <a:pt x="948" y="274"/>
                    <a:pt x="949" y="274"/>
                    <a:pt x="952" y="274"/>
                  </a:cubicBezTo>
                  <a:cubicBezTo>
                    <a:pt x="952" y="273"/>
                    <a:pt x="949" y="267"/>
                    <a:pt x="949" y="267"/>
                  </a:cubicBezTo>
                  <a:cubicBezTo>
                    <a:pt x="949" y="267"/>
                    <a:pt x="961" y="267"/>
                    <a:pt x="961" y="267"/>
                  </a:cubicBezTo>
                  <a:cubicBezTo>
                    <a:pt x="970" y="267"/>
                    <a:pt x="974" y="244"/>
                    <a:pt x="974" y="238"/>
                  </a:cubicBezTo>
                  <a:cubicBezTo>
                    <a:pt x="974" y="235"/>
                    <a:pt x="974" y="232"/>
                    <a:pt x="974" y="228"/>
                  </a:cubicBezTo>
                  <a:cubicBezTo>
                    <a:pt x="974" y="225"/>
                    <a:pt x="974" y="223"/>
                    <a:pt x="977" y="223"/>
                  </a:cubicBezTo>
                  <a:cubicBezTo>
                    <a:pt x="977" y="219"/>
                    <a:pt x="977" y="219"/>
                    <a:pt x="977" y="219"/>
                  </a:cubicBezTo>
                  <a:cubicBezTo>
                    <a:pt x="974" y="218"/>
                    <a:pt x="970" y="214"/>
                    <a:pt x="971" y="210"/>
                  </a:cubicBezTo>
                  <a:cubicBezTo>
                    <a:pt x="964" y="205"/>
                    <a:pt x="961" y="195"/>
                    <a:pt x="957" y="185"/>
                  </a:cubicBezTo>
                  <a:cubicBezTo>
                    <a:pt x="953" y="177"/>
                    <a:pt x="942" y="176"/>
                    <a:pt x="933" y="173"/>
                  </a:cubicBezTo>
                  <a:cubicBezTo>
                    <a:pt x="932" y="175"/>
                    <a:pt x="931" y="179"/>
                    <a:pt x="929" y="180"/>
                  </a:cubicBezTo>
                  <a:cubicBezTo>
                    <a:pt x="926" y="175"/>
                    <a:pt x="918" y="178"/>
                    <a:pt x="918" y="172"/>
                  </a:cubicBezTo>
                  <a:cubicBezTo>
                    <a:pt x="918" y="172"/>
                    <a:pt x="906" y="169"/>
                    <a:pt x="906" y="168"/>
                  </a:cubicBezTo>
                  <a:cubicBezTo>
                    <a:pt x="906" y="165"/>
                    <a:pt x="909" y="164"/>
                    <a:pt x="911" y="161"/>
                  </a:cubicBezTo>
                  <a:cubicBezTo>
                    <a:pt x="908" y="156"/>
                    <a:pt x="915" y="149"/>
                    <a:pt x="916" y="146"/>
                  </a:cubicBezTo>
                  <a:cubicBezTo>
                    <a:pt x="916" y="135"/>
                    <a:pt x="916" y="135"/>
                    <a:pt x="916" y="135"/>
                  </a:cubicBezTo>
                  <a:cubicBezTo>
                    <a:pt x="919" y="133"/>
                    <a:pt x="944" y="137"/>
                    <a:pt x="951" y="137"/>
                  </a:cubicBezTo>
                  <a:cubicBezTo>
                    <a:pt x="952" y="137"/>
                    <a:pt x="953" y="133"/>
                    <a:pt x="953" y="133"/>
                  </a:cubicBezTo>
                  <a:cubicBezTo>
                    <a:pt x="968" y="133"/>
                    <a:pt x="968" y="133"/>
                    <a:pt x="968" y="133"/>
                  </a:cubicBezTo>
                  <a:cubicBezTo>
                    <a:pt x="969" y="133"/>
                    <a:pt x="975" y="139"/>
                    <a:pt x="975" y="139"/>
                  </a:cubicBezTo>
                  <a:cubicBezTo>
                    <a:pt x="979" y="139"/>
                    <a:pt x="978" y="132"/>
                    <a:pt x="978" y="126"/>
                  </a:cubicBezTo>
                  <a:cubicBezTo>
                    <a:pt x="978" y="121"/>
                    <a:pt x="980" y="115"/>
                    <a:pt x="983" y="115"/>
                  </a:cubicBezTo>
                  <a:cubicBezTo>
                    <a:pt x="984" y="115"/>
                    <a:pt x="993" y="115"/>
                    <a:pt x="995" y="115"/>
                  </a:cubicBezTo>
                  <a:cubicBezTo>
                    <a:pt x="996" y="117"/>
                    <a:pt x="1002" y="124"/>
                    <a:pt x="1004" y="125"/>
                  </a:cubicBezTo>
                  <a:cubicBezTo>
                    <a:pt x="1005" y="121"/>
                    <a:pt x="1006" y="121"/>
                    <a:pt x="1006" y="116"/>
                  </a:cubicBezTo>
                  <a:cubicBezTo>
                    <a:pt x="1008" y="116"/>
                    <a:pt x="1010" y="116"/>
                    <a:pt x="1010" y="116"/>
                  </a:cubicBezTo>
                  <a:cubicBezTo>
                    <a:pt x="1010" y="114"/>
                    <a:pt x="1006" y="112"/>
                    <a:pt x="1006" y="109"/>
                  </a:cubicBezTo>
                  <a:cubicBezTo>
                    <a:pt x="1006" y="104"/>
                    <a:pt x="1014" y="110"/>
                    <a:pt x="1013" y="110"/>
                  </a:cubicBezTo>
                  <a:cubicBezTo>
                    <a:pt x="1014" y="115"/>
                    <a:pt x="1020" y="116"/>
                    <a:pt x="1020" y="121"/>
                  </a:cubicBezTo>
                  <a:cubicBezTo>
                    <a:pt x="1020" y="122"/>
                    <a:pt x="1015" y="130"/>
                    <a:pt x="1015" y="135"/>
                  </a:cubicBezTo>
                  <a:cubicBezTo>
                    <a:pt x="1015" y="138"/>
                    <a:pt x="1017" y="137"/>
                    <a:pt x="1017" y="139"/>
                  </a:cubicBezTo>
                  <a:cubicBezTo>
                    <a:pt x="1017" y="142"/>
                    <a:pt x="1016" y="146"/>
                    <a:pt x="1012" y="146"/>
                  </a:cubicBezTo>
                  <a:cubicBezTo>
                    <a:pt x="1012" y="160"/>
                    <a:pt x="1023" y="168"/>
                    <a:pt x="1034" y="173"/>
                  </a:cubicBezTo>
                  <a:cubicBezTo>
                    <a:pt x="1039" y="177"/>
                    <a:pt x="1038" y="185"/>
                    <a:pt x="1046" y="187"/>
                  </a:cubicBezTo>
                  <a:cubicBezTo>
                    <a:pt x="1047" y="187"/>
                    <a:pt x="1049" y="188"/>
                    <a:pt x="1050" y="190"/>
                  </a:cubicBezTo>
                  <a:cubicBezTo>
                    <a:pt x="1052" y="194"/>
                    <a:pt x="1056" y="198"/>
                    <a:pt x="1059" y="198"/>
                  </a:cubicBezTo>
                  <a:cubicBezTo>
                    <a:pt x="1061" y="198"/>
                    <a:pt x="1063" y="195"/>
                    <a:pt x="1063" y="191"/>
                  </a:cubicBezTo>
                  <a:cubicBezTo>
                    <a:pt x="1063" y="188"/>
                    <a:pt x="1056" y="187"/>
                    <a:pt x="1056" y="184"/>
                  </a:cubicBezTo>
                  <a:cubicBezTo>
                    <a:pt x="1056" y="183"/>
                    <a:pt x="1060" y="182"/>
                    <a:pt x="1062" y="181"/>
                  </a:cubicBezTo>
                  <a:cubicBezTo>
                    <a:pt x="1060" y="178"/>
                    <a:pt x="1059" y="177"/>
                    <a:pt x="1057" y="173"/>
                  </a:cubicBezTo>
                  <a:cubicBezTo>
                    <a:pt x="1058" y="173"/>
                    <a:pt x="1060" y="173"/>
                    <a:pt x="1064" y="173"/>
                  </a:cubicBezTo>
                  <a:cubicBezTo>
                    <a:pt x="1063" y="171"/>
                    <a:pt x="1060" y="169"/>
                    <a:pt x="1060" y="167"/>
                  </a:cubicBezTo>
                  <a:cubicBezTo>
                    <a:pt x="1057" y="167"/>
                    <a:pt x="1055" y="164"/>
                    <a:pt x="1056" y="160"/>
                  </a:cubicBezTo>
                  <a:cubicBezTo>
                    <a:pt x="1057" y="160"/>
                    <a:pt x="1059" y="158"/>
                    <a:pt x="1059" y="156"/>
                  </a:cubicBezTo>
                  <a:cubicBezTo>
                    <a:pt x="1047" y="152"/>
                    <a:pt x="1047" y="143"/>
                    <a:pt x="1037" y="144"/>
                  </a:cubicBezTo>
                  <a:cubicBezTo>
                    <a:pt x="1034" y="145"/>
                    <a:pt x="1037" y="132"/>
                    <a:pt x="1030" y="131"/>
                  </a:cubicBezTo>
                  <a:cubicBezTo>
                    <a:pt x="1039" y="125"/>
                    <a:pt x="1039" y="125"/>
                    <a:pt x="1039" y="125"/>
                  </a:cubicBezTo>
                  <a:cubicBezTo>
                    <a:pt x="1041" y="125"/>
                    <a:pt x="1041" y="128"/>
                    <a:pt x="1043" y="128"/>
                  </a:cubicBezTo>
                  <a:cubicBezTo>
                    <a:pt x="1046" y="128"/>
                    <a:pt x="1050" y="125"/>
                    <a:pt x="1055" y="123"/>
                  </a:cubicBezTo>
                  <a:cubicBezTo>
                    <a:pt x="1055" y="123"/>
                    <a:pt x="1060" y="127"/>
                    <a:pt x="1063" y="129"/>
                  </a:cubicBezTo>
                  <a:cubicBezTo>
                    <a:pt x="1064" y="121"/>
                    <a:pt x="1067" y="112"/>
                    <a:pt x="1076" y="112"/>
                  </a:cubicBezTo>
                  <a:cubicBezTo>
                    <a:pt x="1076" y="110"/>
                    <a:pt x="1076" y="109"/>
                    <a:pt x="1076" y="108"/>
                  </a:cubicBezTo>
                  <a:cubicBezTo>
                    <a:pt x="1078" y="110"/>
                    <a:pt x="1081" y="110"/>
                    <a:pt x="1084" y="110"/>
                  </a:cubicBezTo>
                  <a:cubicBezTo>
                    <a:pt x="1086" y="110"/>
                    <a:pt x="1088" y="111"/>
                    <a:pt x="1090" y="110"/>
                  </a:cubicBezTo>
                  <a:cubicBezTo>
                    <a:pt x="1089" y="106"/>
                    <a:pt x="1091" y="108"/>
                    <a:pt x="1091" y="104"/>
                  </a:cubicBezTo>
                  <a:cubicBezTo>
                    <a:pt x="1076" y="102"/>
                    <a:pt x="1070" y="95"/>
                    <a:pt x="1059" y="93"/>
                  </a:cubicBezTo>
                  <a:cubicBezTo>
                    <a:pt x="1064" y="93"/>
                    <a:pt x="1067" y="94"/>
                    <a:pt x="1071" y="91"/>
                  </a:cubicBezTo>
                  <a:cubicBezTo>
                    <a:pt x="1068" y="86"/>
                    <a:pt x="1088" y="90"/>
                    <a:pt x="1094" y="93"/>
                  </a:cubicBezTo>
                  <a:cubicBezTo>
                    <a:pt x="1106" y="93"/>
                    <a:pt x="1106" y="93"/>
                    <a:pt x="1106" y="93"/>
                  </a:cubicBezTo>
                  <a:cubicBezTo>
                    <a:pt x="1107" y="95"/>
                    <a:pt x="1109" y="95"/>
                    <a:pt x="1111" y="95"/>
                  </a:cubicBezTo>
                  <a:cubicBezTo>
                    <a:pt x="1111" y="95"/>
                    <a:pt x="1115" y="95"/>
                    <a:pt x="1118" y="95"/>
                  </a:cubicBezTo>
                  <a:cubicBezTo>
                    <a:pt x="1117" y="94"/>
                    <a:pt x="1111" y="92"/>
                    <a:pt x="1111" y="89"/>
                  </a:cubicBezTo>
                  <a:cubicBezTo>
                    <a:pt x="1111" y="86"/>
                    <a:pt x="1112" y="86"/>
                    <a:pt x="1111" y="82"/>
                  </a:cubicBezTo>
                  <a:cubicBezTo>
                    <a:pt x="1102" y="82"/>
                    <a:pt x="1096" y="75"/>
                    <a:pt x="1086" y="75"/>
                  </a:cubicBezTo>
                  <a:cubicBezTo>
                    <a:pt x="1085" y="75"/>
                    <a:pt x="1083" y="75"/>
                    <a:pt x="1083" y="77"/>
                  </a:cubicBezTo>
                  <a:cubicBezTo>
                    <a:pt x="1083" y="78"/>
                    <a:pt x="1076" y="73"/>
                    <a:pt x="1064" y="69"/>
                  </a:cubicBezTo>
                  <a:cubicBezTo>
                    <a:pt x="1048" y="63"/>
                    <a:pt x="1034" y="63"/>
                    <a:pt x="1019" y="58"/>
                  </a:cubicBezTo>
                  <a:cubicBezTo>
                    <a:pt x="1019" y="58"/>
                    <a:pt x="1006" y="57"/>
                    <a:pt x="1002" y="57"/>
                  </a:cubicBezTo>
                  <a:cubicBezTo>
                    <a:pt x="998" y="57"/>
                    <a:pt x="994" y="58"/>
                    <a:pt x="989" y="58"/>
                  </a:cubicBezTo>
                  <a:cubicBezTo>
                    <a:pt x="988" y="58"/>
                    <a:pt x="978" y="57"/>
                    <a:pt x="977" y="55"/>
                  </a:cubicBezTo>
                  <a:cubicBezTo>
                    <a:pt x="977" y="55"/>
                    <a:pt x="965" y="57"/>
                    <a:pt x="962" y="56"/>
                  </a:cubicBezTo>
                  <a:cubicBezTo>
                    <a:pt x="962" y="59"/>
                    <a:pt x="958" y="58"/>
                    <a:pt x="954" y="58"/>
                  </a:cubicBezTo>
                  <a:cubicBezTo>
                    <a:pt x="946" y="58"/>
                    <a:pt x="940" y="57"/>
                    <a:pt x="933" y="59"/>
                  </a:cubicBezTo>
                  <a:cubicBezTo>
                    <a:pt x="935" y="63"/>
                    <a:pt x="937" y="63"/>
                    <a:pt x="939" y="66"/>
                  </a:cubicBezTo>
                  <a:cubicBezTo>
                    <a:pt x="928" y="59"/>
                    <a:pt x="918" y="58"/>
                    <a:pt x="908" y="48"/>
                  </a:cubicBezTo>
                  <a:cubicBezTo>
                    <a:pt x="884" y="48"/>
                    <a:pt x="884" y="48"/>
                    <a:pt x="884" y="48"/>
                  </a:cubicBezTo>
                  <a:cubicBezTo>
                    <a:pt x="883" y="48"/>
                    <a:pt x="882" y="49"/>
                    <a:pt x="882" y="50"/>
                  </a:cubicBezTo>
                  <a:cubicBezTo>
                    <a:pt x="872" y="50"/>
                    <a:pt x="872" y="50"/>
                    <a:pt x="872" y="50"/>
                  </a:cubicBezTo>
                  <a:cubicBezTo>
                    <a:pt x="867" y="50"/>
                    <a:pt x="868" y="46"/>
                    <a:pt x="862" y="46"/>
                  </a:cubicBezTo>
                  <a:cubicBezTo>
                    <a:pt x="859" y="46"/>
                    <a:pt x="860" y="48"/>
                    <a:pt x="858" y="48"/>
                  </a:cubicBezTo>
                  <a:cubicBezTo>
                    <a:pt x="854" y="48"/>
                    <a:pt x="852" y="46"/>
                    <a:pt x="848" y="44"/>
                  </a:cubicBezTo>
                  <a:cubicBezTo>
                    <a:pt x="851" y="41"/>
                    <a:pt x="851" y="41"/>
                    <a:pt x="851" y="41"/>
                  </a:cubicBezTo>
                  <a:cubicBezTo>
                    <a:pt x="850" y="41"/>
                    <a:pt x="847" y="40"/>
                    <a:pt x="843" y="40"/>
                  </a:cubicBezTo>
                  <a:cubicBezTo>
                    <a:pt x="837" y="40"/>
                    <a:pt x="836" y="44"/>
                    <a:pt x="832" y="44"/>
                  </a:cubicBezTo>
                  <a:cubicBezTo>
                    <a:pt x="831" y="44"/>
                    <a:pt x="830" y="44"/>
                    <a:pt x="830" y="44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827" y="38"/>
                    <a:pt x="826" y="38"/>
                    <a:pt x="822" y="40"/>
                  </a:cubicBezTo>
                  <a:cubicBezTo>
                    <a:pt x="822" y="36"/>
                    <a:pt x="806" y="40"/>
                    <a:pt x="806" y="40"/>
                  </a:cubicBezTo>
                  <a:cubicBezTo>
                    <a:pt x="798" y="40"/>
                    <a:pt x="798" y="40"/>
                    <a:pt x="798" y="40"/>
                  </a:cubicBezTo>
                  <a:cubicBezTo>
                    <a:pt x="798" y="40"/>
                    <a:pt x="799" y="41"/>
                    <a:pt x="800" y="41"/>
                  </a:cubicBezTo>
                  <a:cubicBezTo>
                    <a:pt x="800" y="43"/>
                    <a:pt x="802" y="46"/>
                    <a:pt x="802" y="46"/>
                  </a:cubicBezTo>
                  <a:cubicBezTo>
                    <a:pt x="799" y="46"/>
                    <a:pt x="798" y="48"/>
                    <a:pt x="794" y="48"/>
                  </a:cubicBezTo>
                  <a:cubicBezTo>
                    <a:pt x="786" y="48"/>
                    <a:pt x="778" y="45"/>
                    <a:pt x="773" y="45"/>
                  </a:cubicBezTo>
                  <a:cubicBezTo>
                    <a:pt x="772" y="45"/>
                    <a:pt x="771" y="45"/>
                    <a:pt x="770" y="45"/>
                  </a:cubicBezTo>
                  <a:cubicBezTo>
                    <a:pt x="770" y="50"/>
                    <a:pt x="770" y="50"/>
                    <a:pt x="770" y="50"/>
                  </a:cubicBezTo>
                  <a:cubicBezTo>
                    <a:pt x="766" y="50"/>
                    <a:pt x="766" y="50"/>
                    <a:pt x="766" y="50"/>
                  </a:cubicBezTo>
                  <a:cubicBezTo>
                    <a:pt x="761" y="47"/>
                    <a:pt x="752" y="47"/>
                    <a:pt x="748" y="43"/>
                  </a:cubicBezTo>
                  <a:cubicBezTo>
                    <a:pt x="748" y="43"/>
                    <a:pt x="749" y="42"/>
                    <a:pt x="749" y="41"/>
                  </a:cubicBezTo>
                  <a:cubicBezTo>
                    <a:pt x="749" y="41"/>
                    <a:pt x="736" y="36"/>
                    <a:pt x="736" y="35"/>
                  </a:cubicBezTo>
                  <a:cubicBezTo>
                    <a:pt x="736" y="34"/>
                    <a:pt x="731" y="33"/>
                    <a:pt x="727" y="34"/>
                  </a:cubicBezTo>
                  <a:cubicBezTo>
                    <a:pt x="726" y="34"/>
                    <a:pt x="722" y="29"/>
                    <a:pt x="714" y="29"/>
                  </a:cubicBezTo>
                  <a:cubicBezTo>
                    <a:pt x="704" y="29"/>
                    <a:pt x="708" y="32"/>
                    <a:pt x="715" y="35"/>
                  </a:cubicBezTo>
                  <a:cubicBezTo>
                    <a:pt x="713" y="35"/>
                    <a:pt x="712" y="35"/>
                    <a:pt x="712" y="35"/>
                  </a:cubicBezTo>
                  <a:cubicBezTo>
                    <a:pt x="708" y="35"/>
                    <a:pt x="704" y="37"/>
                    <a:pt x="698" y="37"/>
                  </a:cubicBezTo>
                  <a:cubicBezTo>
                    <a:pt x="688" y="37"/>
                    <a:pt x="681" y="33"/>
                    <a:pt x="671" y="33"/>
                  </a:cubicBezTo>
                  <a:cubicBezTo>
                    <a:pt x="670" y="33"/>
                    <a:pt x="663" y="29"/>
                    <a:pt x="663" y="31"/>
                  </a:cubicBezTo>
                  <a:cubicBezTo>
                    <a:pt x="663" y="34"/>
                    <a:pt x="660" y="31"/>
                    <a:pt x="652" y="29"/>
                  </a:cubicBezTo>
                  <a:cubicBezTo>
                    <a:pt x="653" y="28"/>
                    <a:pt x="654" y="24"/>
                    <a:pt x="654" y="24"/>
                  </a:cubicBezTo>
                  <a:cubicBezTo>
                    <a:pt x="649" y="24"/>
                    <a:pt x="649" y="24"/>
                    <a:pt x="649" y="24"/>
                  </a:cubicBezTo>
                  <a:cubicBezTo>
                    <a:pt x="648" y="25"/>
                    <a:pt x="647" y="26"/>
                    <a:pt x="646" y="26"/>
                  </a:cubicBezTo>
                  <a:cubicBezTo>
                    <a:pt x="646" y="27"/>
                    <a:pt x="636" y="35"/>
                    <a:pt x="628" y="38"/>
                  </a:cubicBezTo>
                  <a:cubicBezTo>
                    <a:pt x="628" y="30"/>
                    <a:pt x="644" y="25"/>
                    <a:pt x="649" y="21"/>
                  </a:cubicBezTo>
                  <a:cubicBezTo>
                    <a:pt x="643" y="16"/>
                    <a:pt x="627" y="11"/>
                    <a:pt x="614" y="11"/>
                  </a:cubicBezTo>
                  <a:cubicBezTo>
                    <a:pt x="612" y="11"/>
                    <a:pt x="611" y="13"/>
                    <a:pt x="607" y="13"/>
                  </a:cubicBezTo>
                  <a:cubicBezTo>
                    <a:pt x="595" y="10"/>
                    <a:pt x="595" y="10"/>
                    <a:pt x="595" y="10"/>
                  </a:cubicBezTo>
                  <a:cubicBezTo>
                    <a:pt x="595" y="7"/>
                    <a:pt x="598" y="6"/>
                    <a:pt x="598" y="5"/>
                  </a:cubicBezTo>
                  <a:cubicBezTo>
                    <a:pt x="598" y="3"/>
                    <a:pt x="596" y="3"/>
                    <a:pt x="594" y="2"/>
                  </a:cubicBezTo>
                  <a:cubicBezTo>
                    <a:pt x="593" y="1"/>
                    <a:pt x="590" y="0"/>
                    <a:pt x="590" y="5"/>
                  </a:cubicBezTo>
                  <a:cubicBezTo>
                    <a:pt x="585" y="5"/>
                    <a:pt x="582" y="9"/>
                    <a:pt x="579" y="11"/>
                  </a:cubicBezTo>
                  <a:cubicBezTo>
                    <a:pt x="579" y="11"/>
                    <a:pt x="578" y="16"/>
                    <a:pt x="573" y="13"/>
                  </a:cubicBezTo>
                  <a:cubicBezTo>
                    <a:pt x="564" y="17"/>
                    <a:pt x="564" y="17"/>
                    <a:pt x="564" y="17"/>
                  </a:cubicBezTo>
                  <a:cubicBezTo>
                    <a:pt x="564" y="17"/>
                    <a:pt x="562" y="14"/>
                    <a:pt x="560" y="14"/>
                  </a:cubicBezTo>
                  <a:cubicBezTo>
                    <a:pt x="546" y="14"/>
                    <a:pt x="538" y="23"/>
                    <a:pt x="524" y="23"/>
                  </a:cubicBezTo>
                  <a:cubicBezTo>
                    <a:pt x="524" y="25"/>
                    <a:pt x="522" y="32"/>
                    <a:pt x="519" y="32"/>
                  </a:cubicBezTo>
                  <a:cubicBezTo>
                    <a:pt x="517" y="32"/>
                    <a:pt x="516" y="30"/>
                    <a:pt x="515" y="30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5" y="32"/>
                    <a:pt x="505" y="34"/>
                  </a:cubicBezTo>
                  <a:cubicBezTo>
                    <a:pt x="505" y="39"/>
                    <a:pt x="504" y="44"/>
                    <a:pt x="503" y="36"/>
                  </a:cubicBezTo>
                  <a:cubicBezTo>
                    <a:pt x="502" y="36"/>
                    <a:pt x="501" y="36"/>
                    <a:pt x="500" y="36"/>
                  </a:cubicBezTo>
                  <a:cubicBezTo>
                    <a:pt x="498" y="36"/>
                    <a:pt x="497" y="40"/>
                    <a:pt x="494" y="40"/>
                  </a:cubicBezTo>
                  <a:cubicBezTo>
                    <a:pt x="493" y="41"/>
                    <a:pt x="493" y="43"/>
                    <a:pt x="491" y="45"/>
                  </a:cubicBezTo>
                  <a:cubicBezTo>
                    <a:pt x="494" y="48"/>
                    <a:pt x="502" y="51"/>
                    <a:pt x="502" y="51"/>
                  </a:cubicBezTo>
                  <a:cubicBezTo>
                    <a:pt x="494" y="48"/>
                    <a:pt x="487" y="50"/>
                    <a:pt x="485" y="40"/>
                  </a:cubicBezTo>
                  <a:cubicBezTo>
                    <a:pt x="482" y="40"/>
                    <a:pt x="482" y="40"/>
                    <a:pt x="482" y="40"/>
                  </a:cubicBezTo>
                  <a:cubicBezTo>
                    <a:pt x="482" y="43"/>
                    <a:pt x="481" y="43"/>
                    <a:pt x="479" y="45"/>
                  </a:cubicBezTo>
                  <a:cubicBezTo>
                    <a:pt x="482" y="50"/>
                    <a:pt x="486" y="48"/>
                    <a:pt x="488" y="55"/>
                  </a:cubicBezTo>
                  <a:cubicBezTo>
                    <a:pt x="488" y="56"/>
                    <a:pt x="488" y="59"/>
                    <a:pt x="490" y="61"/>
                  </a:cubicBezTo>
                  <a:cubicBezTo>
                    <a:pt x="491" y="63"/>
                    <a:pt x="491" y="63"/>
                    <a:pt x="495" y="63"/>
                  </a:cubicBezTo>
                  <a:cubicBezTo>
                    <a:pt x="498" y="63"/>
                    <a:pt x="499" y="64"/>
                    <a:pt x="497" y="66"/>
                  </a:cubicBezTo>
                  <a:cubicBezTo>
                    <a:pt x="497" y="67"/>
                    <a:pt x="501" y="75"/>
                    <a:pt x="503" y="76"/>
                  </a:cubicBezTo>
                  <a:cubicBezTo>
                    <a:pt x="500" y="79"/>
                    <a:pt x="499" y="84"/>
                    <a:pt x="492" y="84"/>
                  </a:cubicBezTo>
                  <a:cubicBezTo>
                    <a:pt x="486" y="84"/>
                    <a:pt x="483" y="83"/>
                    <a:pt x="486" y="83"/>
                  </a:cubicBezTo>
                  <a:cubicBezTo>
                    <a:pt x="490" y="83"/>
                    <a:pt x="492" y="79"/>
                    <a:pt x="492" y="75"/>
                  </a:cubicBezTo>
                  <a:cubicBezTo>
                    <a:pt x="492" y="73"/>
                    <a:pt x="492" y="71"/>
                    <a:pt x="492" y="69"/>
                  </a:cubicBezTo>
                  <a:cubicBezTo>
                    <a:pt x="483" y="66"/>
                    <a:pt x="484" y="57"/>
                    <a:pt x="478" y="52"/>
                  </a:cubicBezTo>
                  <a:cubicBezTo>
                    <a:pt x="472" y="50"/>
                    <a:pt x="472" y="50"/>
                    <a:pt x="472" y="50"/>
                  </a:cubicBezTo>
                  <a:cubicBezTo>
                    <a:pt x="471" y="48"/>
                    <a:pt x="474" y="42"/>
                    <a:pt x="471" y="40"/>
                  </a:cubicBezTo>
                  <a:cubicBezTo>
                    <a:pt x="470" y="38"/>
                    <a:pt x="462" y="36"/>
                    <a:pt x="462" y="34"/>
                  </a:cubicBezTo>
                  <a:cubicBezTo>
                    <a:pt x="459" y="33"/>
                    <a:pt x="458" y="34"/>
                    <a:pt x="454" y="34"/>
                  </a:cubicBezTo>
                  <a:cubicBezTo>
                    <a:pt x="454" y="36"/>
                    <a:pt x="453" y="40"/>
                    <a:pt x="453" y="42"/>
                  </a:cubicBezTo>
                  <a:cubicBezTo>
                    <a:pt x="453" y="43"/>
                    <a:pt x="452" y="48"/>
                    <a:pt x="449" y="48"/>
                  </a:cubicBezTo>
                  <a:cubicBezTo>
                    <a:pt x="449" y="48"/>
                    <a:pt x="455" y="62"/>
                    <a:pt x="462" y="62"/>
                  </a:cubicBezTo>
                  <a:cubicBezTo>
                    <a:pt x="462" y="66"/>
                    <a:pt x="467" y="71"/>
                    <a:pt x="466" y="71"/>
                  </a:cubicBezTo>
                  <a:cubicBezTo>
                    <a:pt x="465" y="71"/>
                    <a:pt x="446" y="64"/>
                    <a:pt x="446" y="62"/>
                  </a:cubicBezTo>
                  <a:cubicBezTo>
                    <a:pt x="442" y="62"/>
                    <a:pt x="414" y="59"/>
                    <a:pt x="414" y="54"/>
                  </a:cubicBezTo>
                  <a:cubicBezTo>
                    <a:pt x="413" y="55"/>
                    <a:pt x="411" y="54"/>
                    <a:pt x="411" y="55"/>
                  </a:cubicBezTo>
                  <a:cubicBezTo>
                    <a:pt x="411" y="63"/>
                    <a:pt x="422" y="60"/>
                    <a:pt x="426" y="68"/>
                  </a:cubicBezTo>
                  <a:cubicBezTo>
                    <a:pt x="426" y="68"/>
                    <a:pt x="419" y="67"/>
                    <a:pt x="416" y="67"/>
                  </a:cubicBezTo>
                  <a:cubicBezTo>
                    <a:pt x="410" y="67"/>
                    <a:pt x="391" y="69"/>
                    <a:pt x="393" y="68"/>
                  </a:cubicBezTo>
                  <a:cubicBezTo>
                    <a:pt x="391" y="67"/>
                    <a:pt x="389" y="67"/>
                    <a:pt x="388" y="66"/>
                  </a:cubicBezTo>
                  <a:cubicBezTo>
                    <a:pt x="386" y="70"/>
                    <a:pt x="381" y="66"/>
                    <a:pt x="378" y="69"/>
                  </a:cubicBezTo>
                  <a:cubicBezTo>
                    <a:pt x="374" y="73"/>
                    <a:pt x="365" y="73"/>
                    <a:pt x="365" y="83"/>
                  </a:cubicBezTo>
                  <a:cubicBezTo>
                    <a:pt x="363" y="81"/>
                    <a:pt x="361" y="81"/>
                    <a:pt x="359" y="83"/>
                  </a:cubicBezTo>
                  <a:cubicBezTo>
                    <a:pt x="356" y="81"/>
                    <a:pt x="352" y="74"/>
                    <a:pt x="352" y="74"/>
                  </a:cubicBezTo>
                  <a:cubicBezTo>
                    <a:pt x="353" y="74"/>
                    <a:pt x="355" y="74"/>
                    <a:pt x="356" y="74"/>
                  </a:cubicBezTo>
                  <a:cubicBezTo>
                    <a:pt x="355" y="69"/>
                    <a:pt x="352" y="69"/>
                    <a:pt x="348" y="69"/>
                  </a:cubicBezTo>
                  <a:cubicBezTo>
                    <a:pt x="345" y="69"/>
                    <a:pt x="344" y="68"/>
                    <a:pt x="341" y="69"/>
                  </a:cubicBezTo>
                  <a:cubicBezTo>
                    <a:pt x="342" y="69"/>
                    <a:pt x="344" y="70"/>
                    <a:pt x="344" y="72"/>
                  </a:cubicBezTo>
                  <a:cubicBezTo>
                    <a:pt x="344" y="74"/>
                    <a:pt x="344" y="75"/>
                    <a:pt x="343" y="75"/>
                  </a:cubicBezTo>
                  <a:cubicBezTo>
                    <a:pt x="344" y="77"/>
                    <a:pt x="345" y="79"/>
                    <a:pt x="348" y="80"/>
                  </a:cubicBezTo>
                  <a:cubicBezTo>
                    <a:pt x="348" y="87"/>
                    <a:pt x="348" y="87"/>
                    <a:pt x="348" y="87"/>
                  </a:cubicBezTo>
                  <a:cubicBezTo>
                    <a:pt x="348" y="87"/>
                    <a:pt x="342" y="84"/>
                    <a:pt x="339" y="82"/>
                  </a:cubicBezTo>
                  <a:cubicBezTo>
                    <a:pt x="338" y="85"/>
                    <a:pt x="328" y="89"/>
                    <a:pt x="328" y="91"/>
                  </a:cubicBezTo>
                  <a:cubicBezTo>
                    <a:pt x="328" y="93"/>
                    <a:pt x="332" y="94"/>
                    <a:pt x="333" y="97"/>
                  </a:cubicBezTo>
                  <a:cubicBezTo>
                    <a:pt x="323" y="97"/>
                    <a:pt x="323" y="97"/>
                    <a:pt x="323" y="97"/>
                  </a:cubicBezTo>
                  <a:cubicBezTo>
                    <a:pt x="322" y="98"/>
                    <a:pt x="322" y="104"/>
                    <a:pt x="320" y="104"/>
                  </a:cubicBezTo>
                  <a:cubicBezTo>
                    <a:pt x="311" y="104"/>
                    <a:pt x="301" y="100"/>
                    <a:pt x="301" y="91"/>
                  </a:cubicBezTo>
                  <a:cubicBezTo>
                    <a:pt x="301" y="90"/>
                    <a:pt x="300" y="89"/>
                    <a:pt x="300" y="88"/>
                  </a:cubicBezTo>
                  <a:cubicBezTo>
                    <a:pt x="297" y="87"/>
                    <a:pt x="284" y="82"/>
                    <a:pt x="284" y="80"/>
                  </a:cubicBezTo>
                  <a:cubicBezTo>
                    <a:pt x="285" y="81"/>
                    <a:pt x="305" y="86"/>
                    <a:pt x="307" y="86"/>
                  </a:cubicBezTo>
                  <a:cubicBezTo>
                    <a:pt x="311" y="86"/>
                    <a:pt x="314" y="86"/>
                    <a:pt x="320" y="86"/>
                  </a:cubicBezTo>
                  <a:cubicBezTo>
                    <a:pt x="324" y="86"/>
                    <a:pt x="328" y="82"/>
                    <a:pt x="332" y="78"/>
                  </a:cubicBezTo>
                  <a:cubicBezTo>
                    <a:pt x="330" y="77"/>
                    <a:pt x="329" y="75"/>
                    <a:pt x="327" y="73"/>
                  </a:cubicBezTo>
                  <a:cubicBezTo>
                    <a:pt x="327" y="73"/>
                    <a:pt x="314" y="64"/>
                    <a:pt x="287" y="63"/>
                  </a:cubicBezTo>
                  <a:cubicBezTo>
                    <a:pt x="285" y="63"/>
                    <a:pt x="283" y="63"/>
                    <a:pt x="283" y="59"/>
                  </a:cubicBezTo>
                  <a:cubicBezTo>
                    <a:pt x="279" y="59"/>
                    <a:pt x="271" y="60"/>
                    <a:pt x="271" y="58"/>
                  </a:cubicBezTo>
                  <a:cubicBezTo>
                    <a:pt x="269" y="57"/>
                    <a:pt x="259" y="54"/>
                    <a:pt x="259" y="52"/>
                  </a:cubicBezTo>
                  <a:cubicBezTo>
                    <a:pt x="259" y="52"/>
                    <a:pt x="250" y="52"/>
                    <a:pt x="250" y="52"/>
                  </a:cubicBezTo>
                  <a:cubicBezTo>
                    <a:pt x="247" y="54"/>
                    <a:pt x="245" y="54"/>
                    <a:pt x="246" y="52"/>
                  </a:cubicBezTo>
                  <a:cubicBezTo>
                    <a:pt x="244" y="52"/>
                    <a:pt x="242" y="52"/>
                    <a:pt x="238" y="52"/>
                  </a:cubicBezTo>
                  <a:cubicBezTo>
                    <a:pt x="238" y="53"/>
                    <a:pt x="234" y="55"/>
                    <a:pt x="234" y="55"/>
                  </a:cubicBezTo>
                  <a:cubicBezTo>
                    <a:pt x="232" y="52"/>
                    <a:pt x="221" y="57"/>
                    <a:pt x="224" y="60"/>
                  </a:cubicBezTo>
                  <a:cubicBezTo>
                    <a:pt x="224" y="60"/>
                    <a:pt x="217" y="60"/>
                    <a:pt x="217" y="59"/>
                  </a:cubicBezTo>
                  <a:cubicBezTo>
                    <a:pt x="216" y="59"/>
                    <a:pt x="205" y="63"/>
                    <a:pt x="203" y="64"/>
                  </a:cubicBezTo>
                  <a:cubicBezTo>
                    <a:pt x="203" y="66"/>
                    <a:pt x="195" y="63"/>
                    <a:pt x="195" y="63"/>
                  </a:cubicBezTo>
                  <a:cubicBezTo>
                    <a:pt x="193" y="69"/>
                    <a:pt x="188" y="69"/>
                    <a:pt x="187" y="75"/>
                  </a:cubicBezTo>
                  <a:cubicBezTo>
                    <a:pt x="189" y="75"/>
                    <a:pt x="190" y="73"/>
                    <a:pt x="192" y="72"/>
                  </a:cubicBezTo>
                  <a:cubicBezTo>
                    <a:pt x="192" y="72"/>
                    <a:pt x="193" y="73"/>
                    <a:pt x="193" y="73"/>
                  </a:cubicBezTo>
                  <a:cubicBezTo>
                    <a:pt x="193" y="74"/>
                    <a:pt x="193" y="80"/>
                    <a:pt x="189" y="80"/>
                  </a:cubicBezTo>
                  <a:cubicBezTo>
                    <a:pt x="189" y="81"/>
                    <a:pt x="187" y="86"/>
                    <a:pt x="187" y="86"/>
                  </a:cubicBezTo>
                  <a:cubicBezTo>
                    <a:pt x="187" y="87"/>
                    <a:pt x="177" y="99"/>
                    <a:pt x="175" y="99"/>
                  </a:cubicBezTo>
                  <a:cubicBezTo>
                    <a:pt x="174" y="102"/>
                    <a:pt x="173" y="104"/>
                    <a:pt x="171" y="104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59" y="110"/>
                    <a:pt x="156" y="110"/>
                  </a:cubicBezTo>
                  <a:cubicBezTo>
                    <a:pt x="157" y="110"/>
                    <a:pt x="146" y="116"/>
                    <a:pt x="146" y="116"/>
                  </a:cubicBezTo>
                  <a:cubicBezTo>
                    <a:pt x="148" y="117"/>
                    <a:pt x="150" y="135"/>
                    <a:pt x="146" y="134"/>
                  </a:cubicBezTo>
                  <a:cubicBezTo>
                    <a:pt x="146" y="134"/>
                    <a:pt x="152" y="141"/>
                    <a:pt x="149" y="141"/>
                  </a:cubicBezTo>
                  <a:cubicBezTo>
                    <a:pt x="149" y="144"/>
                    <a:pt x="164" y="148"/>
                    <a:pt x="164" y="148"/>
                  </a:cubicBezTo>
                  <a:cubicBezTo>
                    <a:pt x="164" y="148"/>
                    <a:pt x="177" y="137"/>
                    <a:pt x="177" y="136"/>
                  </a:cubicBezTo>
                  <a:cubicBezTo>
                    <a:pt x="177" y="137"/>
                    <a:pt x="184" y="146"/>
                    <a:pt x="185" y="147"/>
                  </a:cubicBezTo>
                  <a:cubicBezTo>
                    <a:pt x="185" y="152"/>
                    <a:pt x="191" y="169"/>
                    <a:pt x="194" y="169"/>
                  </a:cubicBezTo>
                  <a:cubicBezTo>
                    <a:pt x="194" y="169"/>
                    <a:pt x="200" y="169"/>
                    <a:pt x="201" y="169"/>
                  </a:cubicBezTo>
                  <a:cubicBezTo>
                    <a:pt x="198" y="164"/>
                    <a:pt x="205" y="163"/>
                    <a:pt x="211" y="163"/>
                  </a:cubicBezTo>
                  <a:cubicBezTo>
                    <a:pt x="211" y="154"/>
                    <a:pt x="214" y="148"/>
                    <a:pt x="214" y="141"/>
                  </a:cubicBezTo>
                  <a:cubicBezTo>
                    <a:pt x="214" y="139"/>
                    <a:pt x="219" y="138"/>
                    <a:pt x="222" y="137"/>
                  </a:cubicBezTo>
                  <a:cubicBezTo>
                    <a:pt x="222" y="137"/>
                    <a:pt x="222" y="135"/>
                    <a:pt x="222" y="134"/>
                  </a:cubicBezTo>
                  <a:cubicBezTo>
                    <a:pt x="222" y="129"/>
                    <a:pt x="213" y="131"/>
                    <a:pt x="211" y="126"/>
                  </a:cubicBezTo>
                  <a:cubicBezTo>
                    <a:pt x="210" y="124"/>
                    <a:pt x="215" y="110"/>
                    <a:pt x="217" y="110"/>
                  </a:cubicBezTo>
                  <a:cubicBezTo>
                    <a:pt x="222" y="105"/>
                    <a:pt x="227" y="104"/>
                    <a:pt x="232" y="99"/>
                  </a:cubicBezTo>
                  <a:cubicBezTo>
                    <a:pt x="231" y="98"/>
                    <a:pt x="234" y="91"/>
                    <a:pt x="234" y="91"/>
                  </a:cubicBezTo>
                  <a:cubicBezTo>
                    <a:pt x="246" y="91"/>
                    <a:pt x="246" y="91"/>
                    <a:pt x="246" y="91"/>
                  </a:cubicBezTo>
                  <a:cubicBezTo>
                    <a:pt x="246" y="92"/>
                    <a:pt x="248" y="96"/>
                    <a:pt x="251" y="96"/>
                  </a:cubicBezTo>
                  <a:cubicBezTo>
                    <a:pt x="250" y="97"/>
                    <a:pt x="250" y="97"/>
                    <a:pt x="250" y="97"/>
                  </a:cubicBezTo>
                  <a:cubicBezTo>
                    <a:pt x="245" y="97"/>
                    <a:pt x="232" y="108"/>
                    <a:pt x="232" y="115"/>
                  </a:cubicBezTo>
                  <a:cubicBezTo>
                    <a:pt x="232" y="117"/>
                    <a:pt x="236" y="118"/>
                    <a:pt x="236" y="121"/>
                  </a:cubicBezTo>
                  <a:cubicBezTo>
                    <a:pt x="236" y="123"/>
                    <a:pt x="234" y="125"/>
                    <a:pt x="234" y="127"/>
                  </a:cubicBezTo>
                  <a:cubicBezTo>
                    <a:pt x="234" y="128"/>
                    <a:pt x="239" y="130"/>
                    <a:pt x="243" y="130"/>
                  </a:cubicBezTo>
                  <a:cubicBezTo>
                    <a:pt x="243" y="132"/>
                    <a:pt x="246" y="132"/>
                    <a:pt x="249" y="132"/>
                  </a:cubicBezTo>
                  <a:cubicBezTo>
                    <a:pt x="254" y="132"/>
                    <a:pt x="261" y="133"/>
                    <a:pt x="264" y="128"/>
                  </a:cubicBezTo>
                  <a:cubicBezTo>
                    <a:pt x="274" y="128"/>
                    <a:pt x="274" y="128"/>
                    <a:pt x="274" y="128"/>
                  </a:cubicBezTo>
                  <a:cubicBezTo>
                    <a:pt x="273" y="128"/>
                    <a:pt x="280" y="134"/>
                    <a:pt x="280" y="136"/>
                  </a:cubicBezTo>
                  <a:cubicBezTo>
                    <a:pt x="280" y="137"/>
                    <a:pt x="273" y="137"/>
                    <a:pt x="271" y="137"/>
                  </a:cubicBezTo>
                  <a:cubicBezTo>
                    <a:pt x="268" y="137"/>
                    <a:pt x="267" y="133"/>
                    <a:pt x="261" y="133"/>
                  </a:cubicBezTo>
                  <a:cubicBezTo>
                    <a:pt x="256" y="133"/>
                    <a:pt x="249" y="133"/>
                    <a:pt x="249" y="139"/>
                  </a:cubicBezTo>
                  <a:cubicBezTo>
                    <a:pt x="248" y="149"/>
                    <a:pt x="258" y="145"/>
                    <a:pt x="257" y="149"/>
                  </a:cubicBezTo>
                  <a:cubicBezTo>
                    <a:pt x="255" y="150"/>
                    <a:pt x="246" y="152"/>
                    <a:pt x="245" y="150"/>
                  </a:cubicBezTo>
                  <a:cubicBezTo>
                    <a:pt x="241" y="153"/>
                    <a:pt x="238" y="157"/>
                    <a:pt x="240" y="162"/>
                  </a:cubicBezTo>
                  <a:cubicBezTo>
                    <a:pt x="242" y="162"/>
                    <a:pt x="239" y="169"/>
                    <a:pt x="239" y="169"/>
                  </a:cubicBezTo>
                  <a:cubicBezTo>
                    <a:pt x="239" y="169"/>
                    <a:pt x="231" y="176"/>
                    <a:pt x="229" y="176"/>
                  </a:cubicBezTo>
                  <a:cubicBezTo>
                    <a:pt x="226" y="176"/>
                    <a:pt x="225" y="173"/>
                    <a:pt x="224" y="172"/>
                  </a:cubicBezTo>
                  <a:cubicBezTo>
                    <a:pt x="217" y="173"/>
                    <a:pt x="213" y="173"/>
                    <a:pt x="205" y="177"/>
                  </a:cubicBezTo>
                  <a:cubicBezTo>
                    <a:pt x="204" y="178"/>
                    <a:pt x="200" y="176"/>
                    <a:pt x="194" y="176"/>
                  </a:cubicBezTo>
                  <a:cubicBezTo>
                    <a:pt x="190" y="176"/>
                    <a:pt x="189" y="180"/>
                    <a:pt x="185" y="180"/>
                  </a:cubicBezTo>
                  <a:cubicBezTo>
                    <a:pt x="184" y="180"/>
                    <a:pt x="182" y="177"/>
                    <a:pt x="181" y="173"/>
                  </a:cubicBezTo>
                  <a:cubicBezTo>
                    <a:pt x="181" y="173"/>
                    <a:pt x="182" y="173"/>
                    <a:pt x="182" y="173"/>
                  </a:cubicBezTo>
                  <a:cubicBezTo>
                    <a:pt x="181" y="170"/>
                    <a:pt x="179" y="169"/>
                    <a:pt x="179" y="167"/>
                  </a:cubicBezTo>
                  <a:cubicBezTo>
                    <a:pt x="179" y="167"/>
                    <a:pt x="179" y="167"/>
                    <a:pt x="179" y="167"/>
                  </a:cubicBezTo>
                  <a:cubicBezTo>
                    <a:pt x="178" y="164"/>
                    <a:pt x="178" y="163"/>
                    <a:pt x="180" y="162"/>
                  </a:cubicBezTo>
                  <a:cubicBezTo>
                    <a:pt x="180" y="162"/>
                    <a:pt x="178" y="156"/>
                    <a:pt x="178" y="154"/>
                  </a:cubicBezTo>
                  <a:cubicBezTo>
                    <a:pt x="178" y="153"/>
                    <a:pt x="175" y="151"/>
                    <a:pt x="175" y="151"/>
                  </a:cubicBezTo>
                  <a:cubicBezTo>
                    <a:pt x="172" y="153"/>
                    <a:pt x="171" y="155"/>
                    <a:pt x="167" y="155"/>
                  </a:cubicBezTo>
                  <a:cubicBezTo>
                    <a:pt x="167" y="157"/>
                    <a:pt x="164" y="162"/>
                    <a:pt x="164" y="164"/>
                  </a:cubicBezTo>
                  <a:cubicBezTo>
                    <a:pt x="164" y="167"/>
                    <a:pt x="169" y="173"/>
                    <a:pt x="169" y="176"/>
                  </a:cubicBezTo>
                  <a:cubicBezTo>
                    <a:pt x="169" y="177"/>
                    <a:pt x="158" y="185"/>
                    <a:pt x="157" y="185"/>
                  </a:cubicBezTo>
                  <a:cubicBezTo>
                    <a:pt x="154" y="185"/>
                    <a:pt x="152" y="189"/>
                    <a:pt x="153" y="190"/>
                  </a:cubicBezTo>
                  <a:cubicBezTo>
                    <a:pt x="153" y="190"/>
                    <a:pt x="146" y="191"/>
                    <a:pt x="146" y="192"/>
                  </a:cubicBezTo>
                  <a:cubicBezTo>
                    <a:pt x="144" y="195"/>
                    <a:pt x="139" y="201"/>
                    <a:pt x="137" y="202"/>
                  </a:cubicBezTo>
                  <a:cubicBezTo>
                    <a:pt x="135" y="202"/>
                    <a:pt x="133" y="204"/>
                    <a:pt x="129" y="204"/>
                  </a:cubicBezTo>
                  <a:cubicBezTo>
                    <a:pt x="128" y="208"/>
                    <a:pt x="120" y="218"/>
                    <a:pt x="115" y="218"/>
                  </a:cubicBezTo>
                  <a:cubicBezTo>
                    <a:pt x="112" y="218"/>
                    <a:pt x="111" y="216"/>
                    <a:pt x="110" y="214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07" y="224"/>
                    <a:pt x="97" y="222"/>
                    <a:pt x="97" y="222"/>
                  </a:cubicBezTo>
                  <a:cubicBezTo>
                    <a:pt x="96" y="222"/>
                    <a:pt x="95" y="226"/>
                    <a:pt x="93" y="226"/>
                  </a:cubicBezTo>
                  <a:cubicBezTo>
                    <a:pt x="93" y="226"/>
                    <a:pt x="105" y="237"/>
                    <a:pt x="107" y="237"/>
                  </a:cubicBezTo>
                  <a:cubicBezTo>
                    <a:pt x="108" y="241"/>
                    <a:pt x="110" y="263"/>
                    <a:pt x="109" y="264"/>
                  </a:cubicBezTo>
                  <a:cubicBezTo>
                    <a:pt x="107" y="266"/>
                    <a:pt x="106" y="266"/>
                    <a:pt x="105" y="267"/>
                  </a:cubicBezTo>
                  <a:cubicBezTo>
                    <a:pt x="93" y="267"/>
                    <a:pt x="93" y="267"/>
                    <a:pt x="93" y="267"/>
                  </a:cubicBezTo>
                  <a:cubicBezTo>
                    <a:pt x="91" y="267"/>
                    <a:pt x="76" y="263"/>
                    <a:pt x="71" y="263"/>
                  </a:cubicBezTo>
                  <a:cubicBezTo>
                    <a:pt x="67" y="263"/>
                    <a:pt x="66" y="267"/>
                    <a:pt x="60" y="267"/>
                  </a:cubicBezTo>
                  <a:cubicBezTo>
                    <a:pt x="60" y="269"/>
                    <a:pt x="63" y="288"/>
                    <a:pt x="63" y="289"/>
                  </a:cubicBezTo>
                  <a:cubicBezTo>
                    <a:pt x="62" y="292"/>
                    <a:pt x="58" y="297"/>
                    <a:pt x="58" y="302"/>
                  </a:cubicBezTo>
                  <a:cubicBezTo>
                    <a:pt x="58" y="309"/>
                    <a:pt x="62" y="312"/>
                    <a:pt x="62" y="318"/>
                  </a:cubicBezTo>
                  <a:cubicBezTo>
                    <a:pt x="69" y="321"/>
                    <a:pt x="66" y="318"/>
                    <a:pt x="73" y="318"/>
                  </a:cubicBezTo>
                  <a:cubicBezTo>
                    <a:pt x="78" y="318"/>
                    <a:pt x="79" y="326"/>
                    <a:pt x="83" y="328"/>
                  </a:cubicBezTo>
                  <a:cubicBezTo>
                    <a:pt x="85" y="329"/>
                    <a:pt x="86" y="320"/>
                    <a:pt x="104" y="323"/>
                  </a:cubicBezTo>
                  <a:cubicBezTo>
                    <a:pt x="108" y="323"/>
                    <a:pt x="101" y="324"/>
                    <a:pt x="114" y="312"/>
                  </a:cubicBezTo>
                  <a:cubicBezTo>
                    <a:pt x="122" y="306"/>
                    <a:pt x="112" y="298"/>
                    <a:pt x="122" y="292"/>
                  </a:cubicBezTo>
                  <a:cubicBezTo>
                    <a:pt x="126" y="289"/>
                    <a:pt x="130" y="282"/>
                    <a:pt x="139" y="280"/>
                  </a:cubicBezTo>
                  <a:cubicBezTo>
                    <a:pt x="140" y="279"/>
                    <a:pt x="138" y="275"/>
                    <a:pt x="138" y="274"/>
                  </a:cubicBezTo>
                  <a:cubicBezTo>
                    <a:pt x="138" y="270"/>
                    <a:pt x="141" y="266"/>
                    <a:pt x="146" y="266"/>
                  </a:cubicBezTo>
                  <a:cubicBezTo>
                    <a:pt x="148" y="266"/>
                    <a:pt x="150" y="266"/>
                    <a:pt x="152" y="267"/>
                  </a:cubicBezTo>
                  <a:cubicBezTo>
                    <a:pt x="160" y="273"/>
                    <a:pt x="164" y="266"/>
                    <a:pt x="168" y="262"/>
                  </a:cubicBezTo>
                  <a:cubicBezTo>
                    <a:pt x="170" y="260"/>
                    <a:pt x="177" y="259"/>
                    <a:pt x="180" y="259"/>
                  </a:cubicBezTo>
                  <a:cubicBezTo>
                    <a:pt x="182" y="262"/>
                    <a:pt x="188" y="281"/>
                    <a:pt x="206" y="284"/>
                  </a:cubicBezTo>
                  <a:cubicBezTo>
                    <a:pt x="206" y="284"/>
                    <a:pt x="209" y="289"/>
                    <a:pt x="213" y="289"/>
                  </a:cubicBezTo>
                  <a:cubicBezTo>
                    <a:pt x="217" y="290"/>
                    <a:pt x="221" y="297"/>
                    <a:pt x="221" y="302"/>
                  </a:cubicBezTo>
                  <a:cubicBezTo>
                    <a:pt x="216" y="310"/>
                    <a:pt x="216" y="310"/>
                    <a:pt x="216" y="310"/>
                  </a:cubicBezTo>
                  <a:cubicBezTo>
                    <a:pt x="213" y="310"/>
                    <a:pt x="212" y="310"/>
                    <a:pt x="211" y="312"/>
                  </a:cubicBezTo>
                  <a:cubicBezTo>
                    <a:pt x="209" y="310"/>
                    <a:pt x="209" y="310"/>
                    <a:pt x="209" y="310"/>
                  </a:cubicBezTo>
                  <a:cubicBezTo>
                    <a:pt x="198" y="310"/>
                    <a:pt x="198" y="310"/>
                    <a:pt x="198" y="310"/>
                  </a:cubicBezTo>
                  <a:cubicBezTo>
                    <a:pt x="199" y="313"/>
                    <a:pt x="205" y="317"/>
                    <a:pt x="206" y="317"/>
                  </a:cubicBezTo>
                  <a:cubicBezTo>
                    <a:pt x="207" y="317"/>
                    <a:pt x="209" y="317"/>
                    <a:pt x="209" y="317"/>
                  </a:cubicBezTo>
                  <a:cubicBezTo>
                    <a:pt x="210" y="320"/>
                    <a:pt x="227" y="323"/>
                    <a:pt x="230" y="323"/>
                  </a:cubicBezTo>
                  <a:cubicBezTo>
                    <a:pt x="224" y="309"/>
                    <a:pt x="224" y="309"/>
                    <a:pt x="224" y="309"/>
                  </a:cubicBezTo>
                  <a:cubicBezTo>
                    <a:pt x="224" y="307"/>
                    <a:pt x="225" y="305"/>
                    <a:pt x="226" y="303"/>
                  </a:cubicBezTo>
                  <a:cubicBezTo>
                    <a:pt x="226" y="303"/>
                    <a:pt x="228" y="300"/>
                    <a:pt x="228" y="298"/>
                  </a:cubicBezTo>
                  <a:cubicBezTo>
                    <a:pt x="227" y="298"/>
                    <a:pt x="231" y="292"/>
                    <a:pt x="233" y="292"/>
                  </a:cubicBezTo>
                  <a:cubicBezTo>
                    <a:pt x="234" y="295"/>
                    <a:pt x="234" y="295"/>
                    <a:pt x="234" y="295"/>
                  </a:cubicBezTo>
                  <a:cubicBezTo>
                    <a:pt x="235" y="294"/>
                    <a:pt x="236" y="291"/>
                    <a:pt x="236" y="290"/>
                  </a:cubicBezTo>
                  <a:cubicBezTo>
                    <a:pt x="234" y="290"/>
                    <a:pt x="226" y="285"/>
                    <a:pt x="226" y="283"/>
                  </a:cubicBezTo>
                  <a:cubicBezTo>
                    <a:pt x="222" y="283"/>
                    <a:pt x="221" y="281"/>
                    <a:pt x="218" y="278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9" y="270"/>
                    <a:pt x="201" y="266"/>
                    <a:pt x="201" y="263"/>
                  </a:cubicBezTo>
                  <a:cubicBezTo>
                    <a:pt x="198" y="263"/>
                    <a:pt x="195" y="259"/>
                    <a:pt x="195" y="254"/>
                  </a:cubicBezTo>
                  <a:cubicBezTo>
                    <a:pt x="195" y="249"/>
                    <a:pt x="195" y="248"/>
                    <a:pt x="201" y="247"/>
                  </a:cubicBezTo>
                  <a:cubicBezTo>
                    <a:pt x="201" y="249"/>
                    <a:pt x="203" y="250"/>
                    <a:pt x="205" y="250"/>
                  </a:cubicBezTo>
                  <a:cubicBezTo>
                    <a:pt x="205" y="250"/>
                    <a:pt x="216" y="259"/>
                    <a:pt x="219" y="264"/>
                  </a:cubicBezTo>
                  <a:cubicBezTo>
                    <a:pt x="220" y="266"/>
                    <a:pt x="221" y="268"/>
                    <a:pt x="222" y="269"/>
                  </a:cubicBezTo>
                  <a:cubicBezTo>
                    <a:pt x="226" y="271"/>
                    <a:pt x="237" y="273"/>
                    <a:pt x="237" y="273"/>
                  </a:cubicBezTo>
                  <a:cubicBezTo>
                    <a:pt x="237" y="273"/>
                    <a:pt x="237" y="273"/>
                    <a:pt x="237" y="273"/>
                  </a:cubicBezTo>
                  <a:cubicBezTo>
                    <a:pt x="241" y="275"/>
                    <a:pt x="242" y="281"/>
                    <a:pt x="241" y="283"/>
                  </a:cubicBezTo>
                  <a:cubicBezTo>
                    <a:pt x="242" y="286"/>
                    <a:pt x="242" y="289"/>
                    <a:pt x="243" y="292"/>
                  </a:cubicBezTo>
                  <a:cubicBezTo>
                    <a:pt x="244" y="293"/>
                    <a:pt x="248" y="296"/>
                    <a:pt x="249" y="298"/>
                  </a:cubicBezTo>
                  <a:cubicBezTo>
                    <a:pt x="250" y="302"/>
                    <a:pt x="250" y="310"/>
                    <a:pt x="258" y="310"/>
                  </a:cubicBezTo>
                  <a:cubicBezTo>
                    <a:pt x="256" y="313"/>
                    <a:pt x="258" y="316"/>
                    <a:pt x="258" y="321"/>
                  </a:cubicBezTo>
                  <a:cubicBezTo>
                    <a:pt x="260" y="321"/>
                    <a:pt x="261" y="319"/>
                    <a:pt x="264" y="319"/>
                  </a:cubicBezTo>
                  <a:cubicBezTo>
                    <a:pt x="263" y="321"/>
                    <a:pt x="265" y="321"/>
                    <a:pt x="266" y="321"/>
                  </a:cubicBezTo>
                  <a:cubicBezTo>
                    <a:pt x="267" y="321"/>
                    <a:pt x="269" y="320"/>
                    <a:pt x="269" y="318"/>
                  </a:cubicBezTo>
                  <a:cubicBezTo>
                    <a:pt x="268" y="318"/>
                    <a:pt x="266" y="317"/>
                    <a:pt x="266" y="316"/>
                  </a:cubicBezTo>
                  <a:cubicBezTo>
                    <a:pt x="269" y="317"/>
                    <a:pt x="268" y="310"/>
                    <a:pt x="268" y="306"/>
                  </a:cubicBezTo>
                  <a:cubicBezTo>
                    <a:pt x="268" y="304"/>
                    <a:pt x="268" y="301"/>
                    <a:pt x="268" y="298"/>
                  </a:cubicBezTo>
                  <a:cubicBezTo>
                    <a:pt x="267" y="299"/>
                    <a:pt x="266" y="292"/>
                    <a:pt x="267" y="292"/>
                  </a:cubicBezTo>
                  <a:cubicBezTo>
                    <a:pt x="267" y="293"/>
                    <a:pt x="268" y="294"/>
                    <a:pt x="269" y="294"/>
                  </a:cubicBezTo>
                  <a:cubicBezTo>
                    <a:pt x="270" y="294"/>
                    <a:pt x="271" y="293"/>
                    <a:pt x="271" y="292"/>
                  </a:cubicBezTo>
                  <a:cubicBezTo>
                    <a:pt x="269" y="289"/>
                    <a:pt x="274" y="286"/>
                    <a:pt x="279" y="285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9" y="282"/>
                    <a:pt x="288" y="280"/>
                  </a:cubicBezTo>
                  <a:cubicBezTo>
                    <a:pt x="291" y="279"/>
                    <a:pt x="297" y="277"/>
                    <a:pt x="297" y="277"/>
                  </a:cubicBezTo>
                  <a:cubicBezTo>
                    <a:pt x="297" y="274"/>
                    <a:pt x="299" y="274"/>
                    <a:pt x="301" y="272"/>
                  </a:cubicBezTo>
                  <a:cubicBezTo>
                    <a:pt x="299" y="271"/>
                    <a:pt x="295" y="270"/>
                    <a:pt x="295" y="268"/>
                  </a:cubicBezTo>
                  <a:cubicBezTo>
                    <a:pt x="295" y="266"/>
                    <a:pt x="299" y="265"/>
                    <a:pt x="299" y="261"/>
                  </a:cubicBezTo>
                  <a:cubicBezTo>
                    <a:pt x="299" y="259"/>
                    <a:pt x="297" y="258"/>
                    <a:pt x="298" y="254"/>
                  </a:cubicBezTo>
                  <a:cubicBezTo>
                    <a:pt x="300" y="253"/>
                    <a:pt x="302" y="251"/>
                    <a:pt x="303" y="249"/>
                  </a:cubicBezTo>
                  <a:cubicBezTo>
                    <a:pt x="292" y="250"/>
                    <a:pt x="293" y="237"/>
                    <a:pt x="289" y="231"/>
                  </a:cubicBezTo>
                  <a:cubicBezTo>
                    <a:pt x="291" y="235"/>
                    <a:pt x="292" y="242"/>
                    <a:pt x="295" y="246"/>
                  </a:cubicBezTo>
                  <a:cubicBezTo>
                    <a:pt x="297" y="248"/>
                    <a:pt x="300" y="249"/>
                    <a:pt x="303" y="249"/>
                  </a:cubicBezTo>
                  <a:cubicBezTo>
                    <a:pt x="306" y="247"/>
                    <a:pt x="307" y="243"/>
                    <a:pt x="310" y="239"/>
                  </a:cubicBezTo>
                  <a:cubicBezTo>
                    <a:pt x="312" y="240"/>
                    <a:pt x="318" y="242"/>
                    <a:pt x="320" y="244"/>
                  </a:cubicBezTo>
                  <a:cubicBezTo>
                    <a:pt x="334" y="244"/>
                    <a:pt x="334" y="244"/>
                    <a:pt x="334" y="244"/>
                  </a:cubicBezTo>
                  <a:cubicBezTo>
                    <a:pt x="329" y="245"/>
                    <a:pt x="326" y="246"/>
                    <a:pt x="321" y="247"/>
                  </a:cubicBezTo>
                  <a:cubicBezTo>
                    <a:pt x="322" y="248"/>
                    <a:pt x="325" y="250"/>
                    <a:pt x="328" y="250"/>
                  </a:cubicBezTo>
                  <a:cubicBezTo>
                    <a:pt x="328" y="254"/>
                    <a:pt x="328" y="257"/>
                    <a:pt x="332" y="258"/>
                  </a:cubicBezTo>
                  <a:cubicBezTo>
                    <a:pt x="333" y="256"/>
                    <a:pt x="340" y="254"/>
                    <a:pt x="340" y="250"/>
                  </a:cubicBezTo>
                  <a:cubicBezTo>
                    <a:pt x="341" y="251"/>
                    <a:pt x="342" y="251"/>
                    <a:pt x="343" y="254"/>
                  </a:cubicBezTo>
                  <a:cubicBezTo>
                    <a:pt x="345" y="253"/>
                    <a:pt x="346" y="249"/>
                    <a:pt x="349" y="249"/>
                  </a:cubicBezTo>
                  <a:cubicBezTo>
                    <a:pt x="345" y="248"/>
                    <a:pt x="343" y="249"/>
                    <a:pt x="340" y="249"/>
                  </a:cubicBezTo>
                  <a:cubicBezTo>
                    <a:pt x="338" y="249"/>
                    <a:pt x="336" y="247"/>
                    <a:pt x="336" y="244"/>
                  </a:cubicBezTo>
                  <a:cubicBezTo>
                    <a:pt x="336" y="239"/>
                    <a:pt x="345" y="237"/>
                    <a:pt x="352" y="237"/>
                  </a:cubicBezTo>
                  <a:cubicBezTo>
                    <a:pt x="355" y="236"/>
                    <a:pt x="355" y="236"/>
                    <a:pt x="355" y="236"/>
                  </a:cubicBezTo>
                  <a:cubicBezTo>
                    <a:pt x="355" y="236"/>
                    <a:pt x="356" y="235"/>
                    <a:pt x="357" y="235"/>
                  </a:cubicBezTo>
                  <a:cubicBezTo>
                    <a:pt x="355" y="237"/>
                    <a:pt x="354" y="238"/>
                    <a:pt x="352" y="240"/>
                  </a:cubicBezTo>
                  <a:cubicBezTo>
                    <a:pt x="352" y="240"/>
                    <a:pt x="355" y="242"/>
                    <a:pt x="356" y="242"/>
                  </a:cubicBezTo>
                  <a:cubicBezTo>
                    <a:pt x="355" y="245"/>
                    <a:pt x="353" y="247"/>
                    <a:pt x="350" y="249"/>
                  </a:cubicBezTo>
                  <a:cubicBezTo>
                    <a:pt x="349" y="254"/>
                    <a:pt x="355" y="253"/>
                    <a:pt x="359" y="257"/>
                  </a:cubicBezTo>
                  <a:cubicBezTo>
                    <a:pt x="362" y="260"/>
                    <a:pt x="368" y="262"/>
                    <a:pt x="373" y="265"/>
                  </a:cubicBezTo>
                  <a:cubicBezTo>
                    <a:pt x="378" y="267"/>
                    <a:pt x="383" y="271"/>
                    <a:pt x="383" y="279"/>
                  </a:cubicBezTo>
                  <a:cubicBezTo>
                    <a:pt x="382" y="280"/>
                    <a:pt x="374" y="285"/>
                    <a:pt x="370" y="285"/>
                  </a:cubicBezTo>
                  <a:cubicBezTo>
                    <a:pt x="369" y="285"/>
                    <a:pt x="365" y="286"/>
                    <a:pt x="364" y="286"/>
                  </a:cubicBezTo>
                  <a:cubicBezTo>
                    <a:pt x="361" y="286"/>
                    <a:pt x="360" y="285"/>
                    <a:pt x="359" y="283"/>
                  </a:cubicBezTo>
                  <a:cubicBezTo>
                    <a:pt x="355" y="283"/>
                    <a:pt x="352" y="281"/>
                    <a:pt x="348" y="281"/>
                  </a:cubicBezTo>
                  <a:cubicBezTo>
                    <a:pt x="348" y="281"/>
                    <a:pt x="348" y="279"/>
                    <a:pt x="348" y="278"/>
                  </a:cubicBezTo>
                  <a:cubicBezTo>
                    <a:pt x="348" y="278"/>
                    <a:pt x="346" y="280"/>
                    <a:pt x="345" y="280"/>
                  </a:cubicBezTo>
                  <a:cubicBezTo>
                    <a:pt x="344" y="280"/>
                    <a:pt x="341" y="278"/>
                    <a:pt x="341" y="277"/>
                  </a:cubicBezTo>
                  <a:cubicBezTo>
                    <a:pt x="336" y="280"/>
                    <a:pt x="321" y="277"/>
                    <a:pt x="315" y="283"/>
                  </a:cubicBezTo>
                  <a:cubicBezTo>
                    <a:pt x="303" y="283"/>
                    <a:pt x="303" y="283"/>
                    <a:pt x="303" y="283"/>
                  </a:cubicBezTo>
                  <a:cubicBezTo>
                    <a:pt x="303" y="284"/>
                    <a:pt x="301" y="285"/>
                    <a:pt x="301" y="285"/>
                  </a:cubicBezTo>
                  <a:cubicBezTo>
                    <a:pt x="303" y="286"/>
                    <a:pt x="304" y="286"/>
                    <a:pt x="306" y="287"/>
                  </a:cubicBezTo>
                  <a:cubicBezTo>
                    <a:pt x="306" y="290"/>
                    <a:pt x="302" y="289"/>
                    <a:pt x="299" y="289"/>
                  </a:cubicBezTo>
                  <a:cubicBezTo>
                    <a:pt x="299" y="289"/>
                    <a:pt x="295" y="289"/>
                    <a:pt x="291" y="289"/>
                  </a:cubicBezTo>
                  <a:cubicBezTo>
                    <a:pt x="287" y="289"/>
                    <a:pt x="285" y="290"/>
                    <a:pt x="285" y="296"/>
                  </a:cubicBezTo>
                  <a:cubicBezTo>
                    <a:pt x="285" y="300"/>
                    <a:pt x="289" y="300"/>
                    <a:pt x="287" y="303"/>
                  </a:cubicBezTo>
                  <a:cubicBezTo>
                    <a:pt x="287" y="305"/>
                    <a:pt x="290" y="310"/>
                    <a:pt x="292" y="310"/>
                  </a:cubicBezTo>
                  <a:cubicBezTo>
                    <a:pt x="291" y="312"/>
                    <a:pt x="291" y="312"/>
                    <a:pt x="291" y="314"/>
                  </a:cubicBezTo>
                  <a:cubicBezTo>
                    <a:pt x="291" y="314"/>
                    <a:pt x="293" y="314"/>
                    <a:pt x="295" y="314"/>
                  </a:cubicBezTo>
                  <a:cubicBezTo>
                    <a:pt x="295" y="317"/>
                    <a:pt x="307" y="324"/>
                    <a:pt x="308" y="324"/>
                  </a:cubicBezTo>
                  <a:cubicBezTo>
                    <a:pt x="310" y="324"/>
                    <a:pt x="312" y="327"/>
                    <a:pt x="315" y="327"/>
                  </a:cubicBezTo>
                  <a:cubicBezTo>
                    <a:pt x="316" y="327"/>
                    <a:pt x="317" y="325"/>
                    <a:pt x="319" y="325"/>
                  </a:cubicBezTo>
                  <a:cubicBezTo>
                    <a:pt x="318" y="323"/>
                    <a:pt x="319" y="320"/>
                    <a:pt x="322" y="320"/>
                  </a:cubicBezTo>
                  <a:cubicBezTo>
                    <a:pt x="328" y="320"/>
                    <a:pt x="326" y="327"/>
                    <a:pt x="333" y="327"/>
                  </a:cubicBezTo>
                  <a:cubicBezTo>
                    <a:pt x="340" y="327"/>
                    <a:pt x="342" y="323"/>
                    <a:pt x="345" y="323"/>
                  </a:cubicBezTo>
                  <a:cubicBezTo>
                    <a:pt x="347" y="323"/>
                    <a:pt x="349" y="322"/>
                    <a:pt x="349" y="321"/>
                  </a:cubicBezTo>
                  <a:cubicBezTo>
                    <a:pt x="353" y="321"/>
                    <a:pt x="353" y="321"/>
                    <a:pt x="353" y="321"/>
                  </a:cubicBezTo>
                  <a:cubicBezTo>
                    <a:pt x="352" y="323"/>
                    <a:pt x="353" y="327"/>
                    <a:pt x="353" y="329"/>
                  </a:cubicBezTo>
                  <a:cubicBezTo>
                    <a:pt x="353" y="329"/>
                    <a:pt x="353" y="329"/>
                    <a:pt x="352" y="329"/>
                  </a:cubicBezTo>
                  <a:cubicBezTo>
                    <a:pt x="352" y="330"/>
                    <a:pt x="352" y="331"/>
                    <a:pt x="352" y="332"/>
                  </a:cubicBezTo>
                  <a:cubicBezTo>
                    <a:pt x="352" y="334"/>
                    <a:pt x="353" y="336"/>
                    <a:pt x="355" y="336"/>
                  </a:cubicBezTo>
                  <a:cubicBezTo>
                    <a:pt x="355" y="337"/>
                    <a:pt x="355" y="338"/>
                    <a:pt x="355" y="339"/>
                  </a:cubicBezTo>
                  <a:cubicBezTo>
                    <a:pt x="354" y="342"/>
                    <a:pt x="353" y="343"/>
                    <a:pt x="352" y="346"/>
                  </a:cubicBezTo>
                  <a:cubicBezTo>
                    <a:pt x="351" y="355"/>
                    <a:pt x="348" y="359"/>
                    <a:pt x="348" y="359"/>
                  </a:cubicBezTo>
                  <a:cubicBezTo>
                    <a:pt x="348" y="360"/>
                    <a:pt x="348" y="360"/>
                    <a:pt x="348" y="360"/>
                  </a:cubicBezTo>
                  <a:cubicBezTo>
                    <a:pt x="346" y="365"/>
                    <a:pt x="324" y="365"/>
                    <a:pt x="324" y="365"/>
                  </a:cubicBezTo>
                  <a:cubicBezTo>
                    <a:pt x="317" y="367"/>
                    <a:pt x="314" y="370"/>
                    <a:pt x="306" y="370"/>
                  </a:cubicBezTo>
                  <a:cubicBezTo>
                    <a:pt x="301" y="370"/>
                    <a:pt x="288" y="364"/>
                    <a:pt x="287" y="364"/>
                  </a:cubicBezTo>
                  <a:cubicBezTo>
                    <a:pt x="287" y="363"/>
                    <a:pt x="287" y="363"/>
                    <a:pt x="287" y="363"/>
                  </a:cubicBezTo>
                  <a:cubicBezTo>
                    <a:pt x="282" y="362"/>
                    <a:pt x="275" y="363"/>
                    <a:pt x="272" y="359"/>
                  </a:cubicBezTo>
                  <a:cubicBezTo>
                    <a:pt x="269" y="356"/>
                    <a:pt x="271" y="352"/>
                    <a:pt x="263" y="352"/>
                  </a:cubicBezTo>
                  <a:cubicBezTo>
                    <a:pt x="258" y="352"/>
                    <a:pt x="256" y="358"/>
                    <a:pt x="250" y="358"/>
                  </a:cubicBezTo>
                  <a:cubicBezTo>
                    <a:pt x="250" y="360"/>
                    <a:pt x="250" y="361"/>
                    <a:pt x="250" y="363"/>
                  </a:cubicBezTo>
                  <a:cubicBezTo>
                    <a:pt x="250" y="365"/>
                    <a:pt x="249" y="376"/>
                    <a:pt x="247" y="376"/>
                  </a:cubicBezTo>
                  <a:cubicBezTo>
                    <a:pt x="242" y="376"/>
                    <a:pt x="237" y="370"/>
                    <a:pt x="231" y="368"/>
                  </a:cubicBezTo>
                  <a:cubicBezTo>
                    <a:pt x="228" y="367"/>
                    <a:pt x="225" y="369"/>
                    <a:pt x="222" y="367"/>
                  </a:cubicBezTo>
                  <a:cubicBezTo>
                    <a:pt x="220" y="364"/>
                    <a:pt x="221" y="358"/>
                    <a:pt x="217" y="357"/>
                  </a:cubicBezTo>
                  <a:cubicBezTo>
                    <a:pt x="213" y="354"/>
                    <a:pt x="205" y="353"/>
                    <a:pt x="197" y="353"/>
                  </a:cubicBezTo>
                  <a:cubicBezTo>
                    <a:pt x="197" y="353"/>
                    <a:pt x="197" y="353"/>
                    <a:pt x="197" y="353"/>
                  </a:cubicBezTo>
                  <a:cubicBezTo>
                    <a:pt x="195" y="353"/>
                    <a:pt x="191" y="347"/>
                    <a:pt x="189" y="347"/>
                  </a:cubicBezTo>
                  <a:cubicBezTo>
                    <a:pt x="188" y="347"/>
                    <a:pt x="185" y="345"/>
                    <a:pt x="185" y="344"/>
                  </a:cubicBezTo>
                  <a:cubicBezTo>
                    <a:pt x="185" y="343"/>
                    <a:pt x="189" y="335"/>
                    <a:pt x="190" y="335"/>
                  </a:cubicBezTo>
                  <a:cubicBezTo>
                    <a:pt x="189" y="332"/>
                    <a:pt x="186" y="330"/>
                    <a:pt x="186" y="327"/>
                  </a:cubicBezTo>
                  <a:cubicBezTo>
                    <a:pt x="186" y="326"/>
                    <a:pt x="188" y="325"/>
                    <a:pt x="189" y="324"/>
                  </a:cubicBezTo>
                  <a:cubicBezTo>
                    <a:pt x="189" y="321"/>
                    <a:pt x="189" y="321"/>
                    <a:pt x="189" y="321"/>
                  </a:cubicBezTo>
                  <a:cubicBezTo>
                    <a:pt x="187" y="321"/>
                    <a:pt x="180" y="317"/>
                    <a:pt x="180" y="316"/>
                  </a:cubicBezTo>
                  <a:cubicBezTo>
                    <a:pt x="174" y="319"/>
                    <a:pt x="168" y="321"/>
                    <a:pt x="161" y="321"/>
                  </a:cubicBezTo>
                  <a:cubicBezTo>
                    <a:pt x="157" y="321"/>
                    <a:pt x="150" y="321"/>
                    <a:pt x="146" y="321"/>
                  </a:cubicBezTo>
                  <a:cubicBezTo>
                    <a:pt x="139" y="321"/>
                    <a:pt x="125" y="325"/>
                    <a:pt x="119" y="328"/>
                  </a:cubicBezTo>
                  <a:cubicBezTo>
                    <a:pt x="118" y="329"/>
                    <a:pt x="109" y="333"/>
                    <a:pt x="107" y="336"/>
                  </a:cubicBezTo>
                  <a:cubicBezTo>
                    <a:pt x="105" y="339"/>
                    <a:pt x="104" y="332"/>
                    <a:pt x="103" y="332"/>
                  </a:cubicBezTo>
                  <a:cubicBezTo>
                    <a:pt x="101" y="332"/>
                    <a:pt x="94" y="333"/>
                    <a:pt x="91" y="333"/>
                  </a:cubicBezTo>
                  <a:cubicBezTo>
                    <a:pt x="87" y="333"/>
                    <a:pt x="84" y="333"/>
                    <a:pt x="82" y="330"/>
                  </a:cubicBezTo>
                  <a:cubicBezTo>
                    <a:pt x="78" y="333"/>
                    <a:pt x="77" y="346"/>
                    <a:pt x="72" y="348"/>
                  </a:cubicBezTo>
                  <a:cubicBezTo>
                    <a:pt x="69" y="350"/>
                    <a:pt x="66" y="349"/>
                    <a:pt x="62" y="351"/>
                  </a:cubicBezTo>
                  <a:cubicBezTo>
                    <a:pt x="60" y="352"/>
                    <a:pt x="60" y="357"/>
                    <a:pt x="54" y="357"/>
                  </a:cubicBezTo>
                  <a:cubicBezTo>
                    <a:pt x="55" y="363"/>
                    <a:pt x="54" y="373"/>
                    <a:pt x="54" y="378"/>
                  </a:cubicBezTo>
                  <a:cubicBezTo>
                    <a:pt x="54" y="386"/>
                    <a:pt x="46" y="386"/>
                    <a:pt x="43" y="392"/>
                  </a:cubicBezTo>
                  <a:cubicBezTo>
                    <a:pt x="42" y="393"/>
                    <a:pt x="43" y="395"/>
                    <a:pt x="41" y="396"/>
                  </a:cubicBezTo>
                  <a:cubicBezTo>
                    <a:pt x="37" y="397"/>
                    <a:pt x="33" y="398"/>
                    <a:pt x="31" y="399"/>
                  </a:cubicBezTo>
                  <a:cubicBezTo>
                    <a:pt x="29" y="400"/>
                    <a:pt x="28" y="402"/>
                    <a:pt x="28" y="406"/>
                  </a:cubicBezTo>
                  <a:cubicBezTo>
                    <a:pt x="19" y="408"/>
                    <a:pt x="21" y="423"/>
                    <a:pt x="16" y="429"/>
                  </a:cubicBezTo>
                  <a:cubicBezTo>
                    <a:pt x="13" y="432"/>
                    <a:pt x="9" y="431"/>
                    <a:pt x="9" y="436"/>
                  </a:cubicBezTo>
                  <a:cubicBezTo>
                    <a:pt x="7" y="440"/>
                    <a:pt x="8" y="444"/>
                    <a:pt x="4" y="446"/>
                  </a:cubicBezTo>
                  <a:cubicBezTo>
                    <a:pt x="3" y="448"/>
                    <a:pt x="1" y="450"/>
                    <a:pt x="1" y="452"/>
                  </a:cubicBezTo>
                  <a:cubicBezTo>
                    <a:pt x="1" y="454"/>
                    <a:pt x="4" y="455"/>
                    <a:pt x="6" y="455"/>
                  </a:cubicBezTo>
                  <a:cubicBezTo>
                    <a:pt x="6" y="463"/>
                    <a:pt x="8" y="468"/>
                    <a:pt x="8" y="477"/>
                  </a:cubicBezTo>
                  <a:cubicBezTo>
                    <a:pt x="8" y="484"/>
                    <a:pt x="7" y="491"/>
                    <a:pt x="5" y="496"/>
                  </a:cubicBezTo>
                  <a:cubicBezTo>
                    <a:pt x="4" y="499"/>
                    <a:pt x="0" y="504"/>
                    <a:pt x="0" y="508"/>
                  </a:cubicBezTo>
                  <a:cubicBezTo>
                    <a:pt x="0" y="509"/>
                    <a:pt x="1" y="508"/>
                    <a:pt x="1" y="510"/>
                  </a:cubicBezTo>
                  <a:cubicBezTo>
                    <a:pt x="2" y="510"/>
                    <a:pt x="9" y="515"/>
                    <a:pt x="4" y="517"/>
                  </a:cubicBezTo>
                  <a:cubicBezTo>
                    <a:pt x="4" y="518"/>
                    <a:pt x="6" y="525"/>
                    <a:pt x="13" y="532"/>
                  </a:cubicBezTo>
                  <a:cubicBezTo>
                    <a:pt x="13" y="533"/>
                    <a:pt x="28" y="547"/>
                    <a:pt x="28" y="555"/>
                  </a:cubicBezTo>
                  <a:cubicBezTo>
                    <a:pt x="32" y="550"/>
                    <a:pt x="33" y="550"/>
                    <a:pt x="29" y="555"/>
                  </a:cubicBezTo>
                  <a:cubicBezTo>
                    <a:pt x="32" y="564"/>
                    <a:pt x="48" y="563"/>
                    <a:pt x="41" y="573"/>
                  </a:cubicBezTo>
                  <a:cubicBezTo>
                    <a:pt x="42" y="574"/>
                    <a:pt x="66" y="596"/>
                    <a:pt x="67" y="594"/>
                  </a:cubicBezTo>
                  <a:cubicBezTo>
                    <a:pt x="67" y="591"/>
                    <a:pt x="85" y="585"/>
                    <a:pt x="94" y="585"/>
                  </a:cubicBezTo>
                  <a:cubicBezTo>
                    <a:pt x="98" y="585"/>
                    <a:pt x="101" y="586"/>
                    <a:pt x="101" y="590"/>
                  </a:cubicBezTo>
                  <a:cubicBezTo>
                    <a:pt x="105" y="591"/>
                    <a:pt x="107" y="589"/>
                    <a:pt x="109" y="587"/>
                  </a:cubicBezTo>
                  <a:cubicBezTo>
                    <a:pt x="115" y="584"/>
                    <a:pt x="122" y="579"/>
                    <a:pt x="129" y="578"/>
                  </a:cubicBezTo>
                  <a:cubicBezTo>
                    <a:pt x="131" y="577"/>
                    <a:pt x="140" y="575"/>
                    <a:pt x="140" y="576"/>
                  </a:cubicBezTo>
                  <a:cubicBezTo>
                    <a:pt x="151" y="571"/>
                    <a:pt x="149" y="578"/>
                    <a:pt x="154" y="578"/>
                  </a:cubicBezTo>
                  <a:cubicBezTo>
                    <a:pt x="154" y="585"/>
                    <a:pt x="158" y="590"/>
                    <a:pt x="163" y="590"/>
                  </a:cubicBezTo>
                  <a:cubicBezTo>
                    <a:pt x="164" y="590"/>
                    <a:pt x="181" y="590"/>
                    <a:pt x="181" y="590"/>
                  </a:cubicBezTo>
                  <a:cubicBezTo>
                    <a:pt x="181" y="590"/>
                    <a:pt x="181" y="590"/>
                    <a:pt x="181" y="590"/>
                  </a:cubicBezTo>
                  <a:cubicBezTo>
                    <a:pt x="181" y="592"/>
                    <a:pt x="181" y="595"/>
                    <a:pt x="182" y="595"/>
                  </a:cubicBezTo>
                  <a:cubicBezTo>
                    <a:pt x="184" y="595"/>
                    <a:pt x="186" y="595"/>
                    <a:pt x="189" y="595"/>
                  </a:cubicBezTo>
                  <a:cubicBezTo>
                    <a:pt x="188" y="599"/>
                    <a:pt x="189" y="609"/>
                    <a:pt x="188" y="610"/>
                  </a:cubicBezTo>
                  <a:cubicBezTo>
                    <a:pt x="187" y="610"/>
                    <a:pt x="187" y="610"/>
                    <a:pt x="187" y="610"/>
                  </a:cubicBezTo>
                  <a:cubicBezTo>
                    <a:pt x="186" y="612"/>
                    <a:pt x="185" y="613"/>
                    <a:pt x="185" y="615"/>
                  </a:cubicBezTo>
                  <a:cubicBezTo>
                    <a:pt x="185" y="619"/>
                    <a:pt x="186" y="620"/>
                    <a:pt x="186" y="620"/>
                  </a:cubicBezTo>
                  <a:cubicBezTo>
                    <a:pt x="186" y="620"/>
                    <a:pt x="187" y="620"/>
                    <a:pt x="187" y="620"/>
                  </a:cubicBezTo>
                  <a:cubicBezTo>
                    <a:pt x="189" y="629"/>
                    <a:pt x="181" y="628"/>
                    <a:pt x="181" y="636"/>
                  </a:cubicBezTo>
                  <a:cubicBezTo>
                    <a:pt x="181" y="648"/>
                    <a:pt x="197" y="662"/>
                    <a:pt x="197" y="663"/>
                  </a:cubicBezTo>
                  <a:cubicBezTo>
                    <a:pt x="197" y="663"/>
                    <a:pt x="198" y="663"/>
                    <a:pt x="198" y="662"/>
                  </a:cubicBezTo>
                  <a:cubicBezTo>
                    <a:pt x="199" y="666"/>
                    <a:pt x="207" y="670"/>
                    <a:pt x="204" y="671"/>
                  </a:cubicBezTo>
                  <a:cubicBezTo>
                    <a:pt x="204" y="671"/>
                    <a:pt x="204" y="682"/>
                    <a:pt x="205" y="682"/>
                  </a:cubicBezTo>
                  <a:cubicBezTo>
                    <a:pt x="208" y="689"/>
                    <a:pt x="213" y="692"/>
                    <a:pt x="213" y="700"/>
                  </a:cubicBezTo>
                  <a:cubicBezTo>
                    <a:pt x="213" y="703"/>
                    <a:pt x="211" y="705"/>
                    <a:pt x="211" y="707"/>
                  </a:cubicBezTo>
                  <a:cubicBezTo>
                    <a:pt x="211" y="713"/>
                    <a:pt x="215" y="717"/>
                    <a:pt x="215" y="723"/>
                  </a:cubicBezTo>
                  <a:cubicBezTo>
                    <a:pt x="215" y="730"/>
                    <a:pt x="209" y="742"/>
                    <a:pt x="204" y="746"/>
                  </a:cubicBezTo>
                  <a:cubicBezTo>
                    <a:pt x="204" y="759"/>
                    <a:pt x="204" y="759"/>
                    <a:pt x="204" y="759"/>
                  </a:cubicBezTo>
                  <a:cubicBezTo>
                    <a:pt x="201" y="761"/>
                    <a:pt x="201" y="775"/>
                    <a:pt x="201" y="775"/>
                  </a:cubicBezTo>
                  <a:cubicBezTo>
                    <a:pt x="201" y="776"/>
                    <a:pt x="200" y="777"/>
                    <a:pt x="200" y="778"/>
                  </a:cubicBezTo>
                  <a:cubicBezTo>
                    <a:pt x="200" y="780"/>
                    <a:pt x="210" y="806"/>
                    <a:pt x="215" y="811"/>
                  </a:cubicBezTo>
                  <a:cubicBezTo>
                    <a:pt x="216" y="812"/>
                    <a:pt x="217" y="813"/>
                    <a:pt x="219" y="813"/>
                  </a:cubicBezTo>
                  <a:cubicBezTo>
                    <a:pt x="219" y="814"/>
                    <a:pt x="219" y="815"/>
                    <a:pt x="219" y="817"/>
                  </a:cubicBezTo>
                  <a:cubicBezTo>
                    <a:pt x="219" y="819"/>
                    <a:pt x="217" y="821"/>
                    <a:pt x="217" y="825"/>
                  </a:cubicBezTo>
                  <a:cubicBezTo>
                    <a:pt x="217" y="832"/>
                    <a:pt x="221" y="836"/>
                    <a:pt x="221" y="842"/>
                  </a:cubicBezTo>
                  <a:cubicBezTo>
                    <a:pt x="221" y="852"/>
                    <a:pt x="222" y="857"/>
                    <a:pt x="227" y="867"/>
                  </a:cubicBezTo>
                  <a:cubicBezTo>
                    <a:pt x="229" y="869"/>
                    <a:pt x="230" y="867"/>
                    <a:pt x="231" y="870"/>
                  </a:cubicBezTo>
                  <a:cubicBezTo>
                    <a:pt x="231" y="868"/>
                    <a:pt x="232" y="881"/>
                    <a:pt x="235" y="886"/>
                  </a:cubicBezTo>
                  <a:cubicBezTo>
                    <a:pt x="238" y="891"/>
                    <a:pt x="240" y="902"/>
                    <a:pt x="239" y="904"/>
                  </a:cubicBezTo>
                  <a:cubicBezTo>
                    <a:pt x="242" y="911"/>
                    <a:pt x="242" y="911"/>
                    <a:pt x="242" y="911"/>
                  </a:cubicBezTo>
                  <a:cubicBezTo>
                    <a:pt x="238" y="915"/>
                    <a:pt x="245" y="920"/>
                    <a:pt x="249" y="920"/>
                  </a:cubicBezTo>
                  <a:cubicBezTo>
                    <a:pt x="250" y="920"/>
                    <a:pt x="266" y="917"/>
                    <a:pt x="266" y="915"/>
                  </a:cubicBezTo>
                  <a:cubicBezTo>
                    <a:pt x="268" y="915"/>
                    <a:pt x="269" y="915"/>
                    <a:pt x="271" y="917"/>
                  </a:cubicBezTo>
                  <a:cubicBezTo>
                    <a:pt x="274" y="915"/>
                    <a:pt x="275" y="915"/>
                    <a:pt x="277" y="915"/>
                  </a:cubicBezTo>
                  <a:cubicBezTo>
                    <a:pt x="280" y="915"/>
                    <a:pt x="283" y="915"/>
                    <a:pt x="290" y="915"/>
                  </a:cubicBezTo>
                  <a:cubicBezTo>
                    <a:pt x="290" y="909"/>
                    <a:pt x="299" y="914"/>
                    <a:pt x="300" y="910"/>
                  </a:cubicBezTo>
                  <a:cubicBezTo>
                    <a:pt x="306" y="899"/>
                    <a:pt x="314" y="898"/>
                    <a:pt x="322" y="888"/>
                  </a:cubicBezTo>
                  <a:cubicBezTo>
                    <a:pt x="323" y="885"/>
                    <a:pt x="332" y="869"/>
                    <a:pt x="336" y="868"/>
                  </a:cubicBezTo>
                  <a:cubicBezTo>
                    <a:pt x="336" y="867"/>
                    <a:pt x="341" y="855"/>
                    <a:pt x="341" y="855"/>
                  </a:cubicBezTo>
                  <a:cubicBezTo>
                    <a:pt x="343" y="848"/>
                    <a:pt x="343" y="848"/>
                    <a:pt x="343" y="848"/>
                  </a:cubicBezTo>
                  <a:cubicBezTo>
                    <a:pt x="341" y="847"/>
                    <a:pt x="340" y="846"/>
                    <a:pt x="340" y="844"/>
                  </a:cubicBezTo>
                  <a:cubicBezTo>
                    <a:pt x="340" y="839"/>
                    <a:pt x="347" y="840"/>
                    <a:pt x="351" y="839"/>
                  </a:cubicBezTo>
                  <a:cubicBezTo>
                    <a:pt x="354" y="838"/>
                    <a:pt x="362" y="829"/>
                    <a:pt x="362" y="827"/>
                  </a:cubicBezTo>
                  <a:cubicBezTo>
                    <a:pt x="362" y="826"/>
                    <a:pt x="361" y="815"/>
                    <a:pt x="361" y="812"/>
                  </a:cubicBezTo>
                  <a:cubicBezTo>
                    <a:pt x="361" y="810"/>
                    <a:pt x="361" y="809"/>
                    <a:pt x="362" y="807"/>
                  </a:cubicBezTo>
                  <a:cubicBezTo>
                    <a:pt x="361" y="806"/>
                    <a:pt x="357" y="801"/>
                    <a:pt x="357" y="800"/>
                  </a:cubicBezTo>
                  <a:cubicBezTo>
                    <a:pt x="357" y="787"/>
                    <a:pt x="373" y="786"/>
                    <a:pt x="375" y="775"/>
                  </a:cubicBezTo>
                  <a:cubicBezTo>
                    <a:pt x="387" y="775"/>
                    <a:pt x="401" y="763"/>
                    <a:pt x="401" y="748"/>
                  </a:cubicBezTo>
                  <a:cubicBezTo>
                    <a:pt x="401" y="739"/>
                    <a:pt x="402" y="720"/>
                    <a:pt x="402" y="717"/>
                  </a:cubicBezTo>
                  <a:cubicBezTo>
                    <a:pt x="401" y="718"/>
                    <a:pt x="401" y="717"/>
                    <a:pt x="402" y="716"/>
                  </a:cubicBezTo>
                  <a:cubicBezTo>
                    <a:pt x="397" y="711"/>
                    <a:pt x="394" y="709"/>
                    <a:pt x="394" y="706"/>
                  </a:cubicBezTo>
                  <a:cubicBezTo>
                    <a:pt x="394" y="703"/>
                    <a:pt x="393" y="680"/>
                    <a:pt x="393" y="680"/>
                  </a:cubicBezTo>
                  <a:cubicBezTo>
                    <a:pt x="393" y="677"/>
                    <a:pt x="390" y="677"/>
                    <a:pt x="390" y="675"/>
                  </a:cubicBezTo>
                  <a:cubicBezTo>
                    <a:pt x="390" y="672"/>
                    <a:pt x="395" y="669"/>
                    <a:pt x="396" y="665"/>
                  </a:cubicBezTo>
                  <a:cubicBezTo>
                    <a:pt x="395" y="665"/>
                    <a:pt x="404" y="649"/>
                    <a:pt x="409" y="642"/>
                  </a:cubicBezTo>
                  <a:cubicBezTo>
                    <a:pt x="409" y="641"/>
                    <a:pt x="409" y="641"/>
                    <a:pt x="409" y="641"/>
                  </a:cubicBezTo>
                  <a:cubicBezTo>
                    <a:pt x="411" y="637"/>
                    <a:pt x="414" y="634"/>
                    <a:pt x="417" y="630"/>
                  </a:cubicBezTo>
                  <a:cubicBezTo>
                    <a:pt x="419" y="628"/>
                    <a:pt x="423" y="626"/>
                    <a:pt x="425" y="622"/>
                  </a:cubicBezTo>
                  <a:cubicBezTo>
                    <a:pt x="428" y="614"/>
                    <a:pt x="439" y="610"/>
                    <a:pt x="446" y="602"/>
                  </a:cubicBezTo>
                  <a:cubicBezTo>
                    <a:pt x="452" y="596"/>
                    <a:pt x="457" y="589"/>
                    <a:pt x="459" y="578"/>
                  </a:cubicBezTo>
                  <a:cubicBezTo>
                    <a:pt x="463" y="565"/>
                    <a:pt x="475" y="552"/>
                    <a:pt x="475" y="534"/>
                  </a:cubicBezTo>
                  <a:cubicBezTo>
                    <a:pt x="475" y="531"/>
                    <a:pt x="474" y="529"/>
                    <a:pt x="471" y="526"/>
                  </a:cubicBezTo>
                  <a:cubicBezTo>
                    <a:pt x="467" y="532"/>
                    <a:pt x="451" y="534"/>
                    <a:pt x="444" y="534"/>
                  </a:cubicBezTo>
                  <a:cubicBezTo>
                    <a:pt x="444" y="534"/>
                    <a:pt x="434" y="538"/>
                    <a:pt x="429" y="538"/>
                  </a:cubicBezTo>
                  <a:cubicBezTo>
                    <a:pt x="426" y="538"/>
                    <a:pt x="424" y="536"/>
                    <a:pt x="422" y="533"/>
                  </a:cubicBezTo>
                  <a:cubicBezTo>
                    <a:pt x="421" y="533"/>
                    <a:pt x="418" y="522"/>
                    <a:pt x="418" y="522"/>
                  </a:cubicBezTo>
                  <a:cubicBezTo>
                    <a:pt x="417" y="522"/>
                    <a:pt x="417" y="522"/>
                    <a:pt x="417" y="522"/>
                  </a:cubicBezTo>
                  <a:cubicBezTo>
                    <a:pt x="413" y="517"/>
                    <a:pt x="413" y="517"/>
                    <a:pt x="413" y="517"/>
                  </a:cubicBezTo>
                  <a:cubicBezTo>
                    <a:pt x="411" y="515"/>
                    <a:pt x="405" y="506"/>
                    <a:pt x="402" y="504"/>
                  </a:cubicBezTo>
                  <a:cubicBezTo>
                    <a:pt x="400" y="503"/>
                    <a:pt x="395" y="504"/>
                    <a:pt x="394" y="501"/>
                  </a:cubicBezTo>
                  <a:cubicBezTo>
                    <a:pt x="393" y="497"/>
                    <a:pt x="390" y="495"/>
                    <a:pt x="389" y="492"/>
                  </a:cubicBezTo>
                  <a:cubicBezTo>
                    <a:pt x="389" y="491"/>
                    <a:pt x="389" y="481"/>
                    <a:pt x="388" y="479"/>
                  </a:cubicBezTo>
                  <a:cubicBezTo>
                    <a:pt x="386" y="479"/>
                    <a:pt x="386" y="479"/>
                    <a:pt x="386" y="479"/>
                  </a:cubicBezTo>
                  <a:cubicBezTo>
                    <a:pt x="386" y="478"/>
                    <a:pt x="387" y="478"/>
                    <a:pt x="387" y="478"/>
                  </a:cubicBezTo>
                  <a:cubicBezTo>
                    <a:pt x="373" y="471"/>
                    <a:pt x="374" y="463"/>
                    <a:pt x="374" y="452"/>
                  </a:cubicBezTo>
                  <a:cubicBezTo>
                    <a:pt x="374" y="451"/>
                    <a:pt x="373" y="448"/>
                    <a:pt x="372" y="444"/>
                  </a:cubicBezTo>
                  <a:cubicBezTo>
                    <a:pt x="371" y="444"/>
                    <a:pt x="369" y="442"/>
                    <a:pt x="369" y="440"/>
                  </a:cubicBezTo>
                  <a:cubicBezTo>
                    <a:pt x="366" y="440"/>
                    <a:pt x="363" y="434"/>
                    <a:pt x="360" y="429"/>
                  </a:cubicBezTo>
                  <a:cubicBezTo>
                    <a:pt x="361" y="429"/>
                    <a:pt x="361" y="428"/>
                    <a:pt x="362" y="428"/>
                  </a:cubicBezTo>
                  <a:cubicBezTo>
                    <a:pt x="361" y="427"/>
                    <a:pt x="352" y="416"/>
                    <a:pt x="352" y="413"/>
                  </a:cubicBezTo>
                  <a:cubicBezTo>
                    <a:pt x="352" y="409"/>
                    <a:pt x="349" y="401"/>
                    <a:pt x="347" y="400"/>
                  </a:cubicBezTo>
                  <a:cubicBezTo>
                    <a:pt x="344" y="398"/>
                    <a:pt x="345" y="395"/>
                    <a:pt x="343" y="392"/>
                  </a:cubicBezTo>
                  <a:cubicBezTo>
                    <a:pt x="343" y="391"/>
                    <a:pt x="342" y="391"/>
                    <a:pt x="342" y="391"/>
                  </a:cubicBezTo>
                  <a:cubicBezTo>
                    <a:pt x="343" y="392"/>
                    <a:pt x="346" y="396"/>
                    <a:pt x="349" y="396"/>
                  </a:cubicBezTo>
                  <a:cubicBezTo>
                    <a:pt x="355" y="381"/>
                    <a:pt x="355" y="381"/>
                    <a:pt x="355" y="381"/>
                  </a:cubicBezTo>
                  <a:cubicBezTo>
                    <a:pt x="357" y="382"/>
                    <a:pt x="351" y="395"/>
                    <a:pt x="356" y="397"/>
                  </a:cubicBezTo>
                  <a:cubicBezTo>
                    <a:pt x="358" y="403"/>
                    <a:pt x="366" y="408"/>
                    <a:pt x="366" y="416"/>
                  </a:cubicBezTo>
                  <a:cubicBezTo>
                    <a:pt x="371" y="416"/>
                    <a:pt x="369" y="420"/>
                    <a:pt x="373" y="424"/>
                  </a:cubicBezTo>
                  <a:cubicBezTo>
                    <a:pt x="376" y="428"/>
                    <a:pt x="385" y="435"/>
                    <a:pt x="385" y="442"/>
                  </a:cubicBezTo>
                  <a:cubicBezTo>
                    <a:pt x="385" y="455"/>
                    <a:pt x="397" y="457"/>
                    <a:pt x="400" y="468"/>
                  </a:cubicBezTo>
                  <a:cubicBezTo>
                    <a:pt x="403" y="479"/>
                    <a:pt x="411" y="481"/>
                    <a:pt x="414" y="492"/>
                  </a:cubicBezTo>
                  <a:cubicBezTo>
                    <a:pt x="414" y="494"/>
                    <a:pt x="414" y="494"/>
                    <a:pt x="414" y="494"/>
                  </a:cubicBezTo>
                  <a:cubicBezTo>
                    <a:pt x="417" y="503"/>
                    <a:pt x="420" y="515"/>
                    <a:pt x="422" y="527"/>
                  </a:cubicBezTo>
                  <a:cubicBezTo>
                    <a:pt x="426" y="525"/>
                    <a:pt x="430" y="519"/>
                    <a:pt x="437" y="516"/>
                  </a:cubicBezTo>
                  <a:cubicBezTo>
                    <a:pt x="448" y="513"/>
                    <a:pt x="453" y="511"/>
                    <a:pt x="463" y="506"/>
                  </a:cubicBezTo>
                  <a:cubicBezTo>
                    <a:pt x="470" y="503"/>
                    <a:pt x="479" y="502"/>
                    <a:pt x="482" y="492"/>
                  </a:cubicBezTo>
                  <a:cubicBezTo>
                    <a:pt x="483" y="491"/>
                    <a:pt x="482" y="492"/>
                    <a:pt x="483" y="492"/>
                  </a:cubicBezTo>
                  <a:cubicBezTo>
                    <a:pt x="483" y="489"/>
                    <a:pt x="504" y="478"/>
                    <a:pt x="506" y="477"/>
                  </a:cubicBezTo>
                  <a:cubicBezTo>
                    <a:pt x="504" y="474"/>
                    <a:pt x="513" y="469"/>
                    <a:pt x="516" y="469"/>
                  </a:cubicBezTo>
                  <a:cubicBezTo>
                    <a:pt x="516" y="457"/>
                    <a:pt x="527" y="450"/>
                    <a:pt x="527" y="440"/>
                  </a:cubicBezTo>
                  <a:cubicBezTo>
                    <a:pt x="527" y="433"/>
                    <a:pt x="518" y="433"/>
                    <a:pt x="512" y="430"/>
                  </a:cubicBezTo>
                  <a:cubicBezTo>
                    <a:pt x="506" y="428"/>
                    <a:pt x="503" y="422"/>
                    <a:pt x="503" y="417"/>
                  </a:cubicBezTo>
                  <a:cubicBezTo>
                    <a:pt x="503" y="417"/>
                    <a:pt x="503" y="415"/>
                    <a:pt x="502" y="414"/>
                  </a:cubicBezTo>
                  <a:cubicBezTo>
                    <a:pt x="503" y="415"/>
                    <a:pt x="499" y="409"/>
                    <a:pt x="498" y="409"/>
                  </a:cubicBezTo>
                  <a:cubicBezTo>
                    <a:pt x="498" y="409"/>
                    <a:pt x="488" y="424"/>
                    <a:pt x="475" y="427"/>
                  </a:cubicBezTo>
                  <a:cubicBezTo>
                    <a:pt x="467" y="428"/>
                    <a:pt x="471" y="422"/>
                    <a:pt x="468" y="423"/>
                  </a:cubicBezTo>
                  <a:cubicBezTo>
                    <a:pt x="468" y="423"/>
                    <a:pt x="467" y="420"/>
                    <a:pt x="467" y="416"/>
                  </a:cubicBezTo>
                  <a:cubicBezTo>
                    <a:pt x="467" y="413"/>
                    <a:pt x="462" y="410"/>
                    <a:pt x="463" y="408"/>
                  </a:cubicBezTo>
                  <a:cubicBezTo>
                    <a:pt x="450" y="400"/>
                    <a:pt x="449" y="397"/>
                    <a:pt x="446" y="394"/>
                  </a:cubicBezTo>
                  <a:cubicBezTo>
                    <a:pt x="445" y="394"/>
                    <a:pt x="445" y="389"/>
                    <a:pt x="444" y="387"/>
                  </a:cubicBezTo>
                  <a:cubicBezTo>
                    <a:pt x="443" y="385"/>
                    <a:pt x="444" y="374"/>
                    <a:pt x="444" y="374"/>
                  </a:cubicBezTo>
                  <a:cubicBezTo>
                    <a:pt x="447" y="374"/>
                    <a:pt x="448" y="376"/>
                    <a:pt x="451" y="374"/>
                  </a:cubicBezTo>
                  <a:cubicBezTo>
                    <a:pt x="451" y="374"/>
                    <a:pt x="466" y="396"/>
                    <a:pt x="468" y="396"/>
                  </a:cubicBezTo>
                  <a:cubicBezTo>
                    <a:pt x="469" y="396"/>
                    <a:pt x="471" y="396"/>
                    <a:pt x="472" y="396"/>
                  </a:cubicBezTo>
                  <a:cubicBezTo>
                    <a:pt x="473" y="402"/>
                    <a:pt x="482" y="405"/>
                    <a:pt x="487" y="405"/>
                  </a:cubicBezTo>
                  <a:cubicBezTo>
                    <a:pt x="487" y="405"/>
                    <a:pt x="494" y="405"/>
                    <a:pt x="495" y="403"/>
                  </a:cubicBezTo>
                  <a:cubicBezTo>
                    <a:pt x="496" y="403"/>
                    <a:pt x="498" y="400"/>
                    <a:pt x="501" y="400"/>
                  </a:cubicBezTo>
                  <a:cubicBezTo>
                    <a:pt x="507" y="400"/>
                    <a:pt x="504" y="410"/>
                    <a:pt x="507" y="414"/>
                  </a:cubicBezTo>
                  <a:cubicBezTo>
                    <a:pt x="508" y="415"/>
                    <a:pt x="513" y="416"/>
                    <a:pt x="516" y="416"/>
                  </a:cubicBezTo>
                  <a:cubicBezTo>
                    <a:pt x="521" y="416"/>
                    <a:pt x="528" y="423"/>
                    <a:pt x="537" y="423"/>
                  </a:cubicBezTo>
                  <a:cubicBezTo>
                    <a:pt x="547" y="423"/>
                    <a:pt x="558" y="416"/>
                    <a:pt x="562" y="416"/>
                  </a:cubicBezTo>
                  <a:cubicBezTo>
                    <a:pt x="565" y="416"/>
                    <a:pt x="566" y="416"/>
                    <a:pt x="569" y="416"/>
                  </a:cubicBezTo>
                  <a:cubicBezTo>
                    <a:pt x="569" y="420"/>
                    <a:pt x="585" y="430"/>
                    <a:pt x="585" y="431"/>
                  </a:cubicBezTo>
                  <a:cubicBezTo>
                    <a:pt x="585" y="431"/>
                    <a:pt x="585" y="430"/>
                    <a:pt x="585" y="430"/>
                  </a:cubicBezTo>
                  <a:cubicBezTo>
                    <a:pt x="586" y="435"/>
                    <a:pt x="589" y="438"/>
                    <a:pt x="595" y="438"/>
                  </a:cubicBezTo>
                  <a:cubicBezTo>
                    <a:pt x="594" y="438"/>
                    <a:pt x="590" y="440"/>
                    <a:pt x="590" y="440"/>
                  </a:cubicBezTo>
                  <a:cubicBezTo>
                    <a:pt x="590" y="445"/>
                    <a:pt x="598" y="455"/>
                    <a:pt x="602" y="455"/>
                  </a:cubicBezTo>
                  <a:cubicBezTo>
                    <a:pt x="609" y="455"/>
                    <a:pt x="609" y="445"/>
                    <a:pt x="614" y="441"/>
                  </a:cubicBezTo>
                  <a:cubicBezTo>
                    <a:pt x="614" y="444"/>
                    <a:pt x="618" y="474"/>
                    <a:pt x="622" y="488"/>
                  </a:cubicBezTo>
                  <a:cubicBezTo>
                    <a:pt x="625" y="495"/>
                    <a:pt x="630" y="500"/>
                    <a:pt x="633" y="506"/>
                  </a:cubicBezTo>
                  <a:cubicBezTo>
                    <a:pt x="636" y="513"/>
                    <a:pt x="636" y="519"/>
                    <a:pt x="639" y="526"/>
                  </a:cubicBezTo>
                  <a:cubicBezTo>
                    <a:pt x="642" y="532"/>
                    <a:pt x="649" y="542"/>
                    <a:pt x="651" y="549"/>
                  </a:cubicBezTo>
                  <a:cubicBezTo>
                    <a:pt x="653" y="555"/>
                    <a:pt x="653" y="557"/>
                    <a:pt x="659" y="561"/>
                  </a:cubicBezTo>
                  <a:cubicBezTo>
                    <a:pt x="663" y="554"/>
                    <a:pt x="665" y="553"/>
                    <a:pt x="669" y="549"/>
                  </a:cubicBezTo>
                  <a:cubicBezTo>
                    <a:pt x="668" y="548"/>
                    <a:pt x="668" y="544"/>
                    <a:pt x="668" y="544"/>
                  </a:cubicBezTo>
                  <a:cubicBezTo>
                    <a:pt x="671" y="544"/>
                    <a:pt x="671" y="540"/>
                    <a:pt x="673" y="538"/>
                  </a:cubicBezTo>
                  <a:cubicBezTo>
                    <a:pt x="673" y="532"/>
                    <a:pt x="673" y="532"/>
                    <a:pt x="673" y="532"/>
                  </a:cubicBezTo>
                  <a:cubicBezTo>
                    <a:pt x="672" y="532"/>
                    <a:pt x="671" y="532"/>
                    <a:pt x="671" y="531"/>
                  </a:cubicBezTo>
                  <a:cubicBezTo>
                    <a:pt x="671" y="525"/>
                    <a:pt x="675" y="521"/>
                    <a:pt x="676" y="515"/>
                  </a:cubicBezTo>
                  <a:cubicBezTo>
                    <a:pt x="671" y="514"/>
                    <a:pt x="673" y="503"/>
                    <a:pt x="673" y="500"/>
                  </a:cubicBezTo>
                  <a:cubicBezTo>
                    <a:pt x="673" y="498"/>
                    <a:pt x="673" y="497"/>
                    <a:pt x="673" y="496"/>
                  </a:cubicBezTo>
                  <a:cubicBezTo>
                    <a:pt x="687" y="496"/>
                    <a:pt x="688" y="476"/>
                    <a:pt x="700" y="473"/>
                  </a:cubicBezTo>
                  <a:cubicBezTo>
                    <a:pt x="700" y="462"/>
                    <a:pt x="713" y="463"/>
                    <a:pt x="715" y="453"/>
                  </a:cubicBezTo>
                  <a:cubicBezTo>
                    <a:pt x="712" y="451"/>
                    <a:pt x="712" y="451"/>
                    <a:pt x="712" y="451"/>
                  </a:cubicBezTo>
                  <a:cubicBezTo>
                    <a:pt x="712" y="451"/>
                    <a:pt x="720" y="444"/>
                    <a:pt x="720" y="444"/>
                  </a:cubicBezTo>
                  <a:cubicBezTo>
                    <a:pt x="722" y="444"/>
                    <a:pt x="728" y="446"/>
                    <a:pt x="731" y="446"/>
                  </a:cubicBezTo>
                  <a:cubicBezTo>
                    <a:pt x="731" y="442"/>
                    <a:pt x="735" y="442"/>
                    <a:pt x="739" y="441"/>
                  </a:cubicBezTo>
                  <a:cubicBezTo>
                    <a:pt x="739" y="440"/>
                    <a:pt x="742" y="438"/>
                    <a:pt x="744" y="438"/>
                  </a:cubicBezTo>
                  <a:cubicBezTo>
                    <a:pt x="745" y="441"/>
                    <a:pt x="755" y="451"/>
                    <a:pt x="750" y="453"/>
                  </a:cubicBezTo>
                  <a:cubicBezTo>
                    <a:pt x="752" y="457"/>
                    <a:pt x="755" y="459"/>
                    <a:pt x="758" y="459"/>
                  </a:cubicBezTo>
                  <a:cubicBezTo>
                    <a:pt x="760" y="459"/>
                    <a:pt x="761" y="460"/>
                    <a:pt x="761" y="460"/>
                  </a:cubicBezTo>
                  <a:cubicBezTo>
                    <a:pt x="761" y="463"/>
                    <a:pt x="764" y="464"/>
                    <a:pt x="765" y="468"/>
                  </a:cubicBezTo>
                  <a:cubicBezTo>
                    <a:pt x="769" y="479"/>
                    <a:pt x="769" y="479"/>
                    <a:pt x="769" y="479"/>
                  </a:cubicBezTo>
                  <a:cubicBezTo>
                    <a:pt x="769" y="491"/>
                    <a:pt x="769" y="491"/>
                    <a:pt x="769" y="491"/>
                  </a:cubicBezTo>
                  <a:cubicBezTo>
                    <a:pt x="769" y="492"/>
                    <a:pt x="772" y="491"/>
                    <a:pt x="774" y="491"/>
                  </a:cubicBezTo>
                  <a:cubicBezTo>
                    <a:pt x="776" y="491"/>
                    <a:pt x="778" y="493"/>
                    <a:pt x="779" y="493"/>
                  </a:cubicBezTo>
                  <a:cubicBezTo>
                    <a:pt x="782" y="489"/>
                    <a:pt x="782" y="489"/>
                    <a:pt x="782" y="489"/>
                  </a:cubicBezTo>
                  <a:cubicBezTo>
                    <a:pt x="786" y="489"/>
                    <a:pt x="786" y="487"/>
                    <a:pt x="786" y="482"/>
                  </a:cubicBezTo>
                  <a:close/>
                  <a:moveTo>
                    <a:pt x="187" y="620"/>
                  </a:moveTo>
                  <a:cubicBezTo>
                    <a:pt x="188" y="620"/>
                    <a:pt x="189" y="620"/>
                    <a:pt x="187" y="62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385"/>
            <p:cNvSpPr>
              <a:spLocks/>
            </p:cNvSpPr>
            <p:nvPr/>
          </p:nvSpPr>
          <p:spPr bwMode="auto">
            <a:xfrm>
              <a:off x="5035" y="2155"/>
              <a:ext cx="71" cy="81"/>
            </a:xfrm>
            <a:custGeom>
              <a:avLst/>
              <a:gdLst>
                <a:gd name="T0" fmla="*/ 30 w 30"/>
                <a:gd name="T1" fmla="*/ 16 h 34"/>
                <a:gd name="T2" fmla="*/ 14 w 30"/>
                <a:gd name="T3" fmla="*/ 0 h 34"/>
                <a:gd name="T4" fmla="*/ 12 w 30"/>
                <a:gd name="T5" fmla="*/ 1 h 34"/>
                <a:gd name="T6" fmla="*/ 16 w 30"/>
                <a:gd name="T7" fmla="*/ 3 h 34"/>
                <a:gd name="T8" fmla="*/ 16 w 30"/>
                <a:gd name="T9" fmla="*/ 6 h 34"/>
                <a:gd name="T10" fmla="*/ 21 w 30"/>
                <a:gd name="T11" fmla="*/ 6 h 34"/>
                <a:gd name="T12" fmla="*/ 24 w 30"/>
                <a:gd name="T13" fmla="*/ 10 h 34"/>
                <a:gd name="T14" fmla="*/ 26 w 30"/>
                <a:gd name="T15" fmla="*/ 14 h 34"/>
                <a:gd name="T16" fmla="*/ 12 w 30"/>
                <a:gd name="T17" fmla="*/ 25 h 34"/>
                <a:gd name="T18" fmla="*/ 9 w 30"/>
                <a:gd name="T19" fmla="*/ 25 h 34"/>
                <a:gd name="T20" fmla="*/ 5 w 30"/>
                <a:gd name="T21" fmla="*/ 28 h 34"/>
                <a:gd name="T22" fmla="*/ 4 w 30"/>
                <a:gd name="T23" fmla="*/ 26 h 34"/>
                <a:gd name="T24" fmla="*/ 0 w 30"/>
                <a:gd name="T25" fmla="*/ 31 h 34"/>
                <a:gd name="T26" fmla="*/ 10 w 30"/>
                <a:gd name="T27" fmla="*/ 34 h 34"/>
                <a:gd name="T28" fmla="*/ 30 w 30"/>
                <a:gd name="T29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4">
                  <a:moveTo>
                    <a:pt x="30" y="16"/>
                  </a:moveTo>
                  <a:cubicBezTo>
                    <a:pt x="30" y="11"/>
                    <a:pt x="21" y="0"/>
                    <a:pt x="14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3" y="1"/>
                    <a:pt x="14" y="2"/>
                    <a:pt x="16" y="3"/>
                  </a:cubicBezTo>
                  <a:cubicBezTo>
                    <a:pt x="16" y="4"/>
                    <a:pt x="16" y="5"/>
                    <a:pt x="16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8"/>
                    <a:pt x="23" y="10"/>
                    <a:pt x="24" y="10"/>
                  </a:cubicBezTo>
                  <a:cubicBezTo>
                    <a:pt x="25" y="11"/>
                    <a:pt x="26" y="12"/>
                    <a:pt x="26" y="14"/>
                  </a:cubicBezTo>
                  <a:cubicBezTo>
                    <a:pt x="26" y="18"/>
                    <a:pt x="15" y="25"/>
                    <a:pt x="12" y="25"/>
                  </a:cubicBezTo>
                  <a:cubicBezTo>
                    <a:pt x="11" y="25"/>
                    <a:pt x="10" y="25"/>
                    <a:pt x="9" y="25"/>
                  </a:cubicBezTo>
                  <a:cubicBezTo>
                    <a:pt x="8" y="27"/>
                    <a:pt x="8" y="28"/>
                    <a:pt x="5" y="28"/>
                  </a:cubicBezTo>
                  <a:cubicBezTo>
                    <a:pt x="5" y="28"/>
                    <a:pt x="5" y="27"/>
                    <a:pt x="4" y="26"/>
                  </a:cubicBezTo>
                  <a:cubicBezTo>
                    <a:pt x="2" y="26"/>
                    <a:pt x="1" y="28"/>
                    <a:pt x="0" y="31"/>
                  </a:cubicBezTo>
                  <a:cubicBezTo>
                    <a:pt x="3" y="31"/>
                    <a:pt x="6" y="34"/>
                    <a:pt x="10" y="34"/>
                  </a:cubicBezTo>
                  <a:cubicBezTo>
                    <a:pt x="19" y="34"/>
                    <a:pt x="30" y="24"/>
                    <a:pt x="30" y="1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386"/>
            <p:cNvSpPr>
              <a:spLocks/>
            </p:cNvSpPr>
            <p:nvPr/>
          </p:nvSpPr>
          <p:spPr bwMode="auto">
            <a:xfrm>
              <a:off x="5058" y="2158"/>
              <a:ext cx="5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87"/>
            <p:cNvSpPr>
              <a:spLocks/>
            </p:cNvSpPr>
            <p:nvPr/>
          </p:nvSpPr>
          <p:spPr bwMode="auto">
            <a:xfrm>
              <a:off x="4614" y="2285"/>
              <a:ext cx="64" cy="31"/>
            </a:xfrm>
            <a:custGeom>
              <a:avLst/>
              <a:gdLst>
                <a:gd name="T0" fmla="*/ 21 w 27"/>
                <a:gd name="T1" fmla="*/ 0 h 13"/>
                <a:gd name="T2" fmla="*/ 0 w 27"/>
                <a:gd name="T3" fmla="*/ 13 h 13"/>
                <a:gd name="T4" fmla="*/ 27 w 27"/>
                <a:gd name="T5" fmla="*/ 0 h 13"/>
                <a:gd name="T6" fmla="*/ 21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21" y="0"/>
                  </a:moveTo>
                  <a:cubicBezTo>
                    <a:pt x="11" y="2"/>
                    <a:pt x="6" y="6"/>
                    <a:pt x="0" y="13"/>
                  </a:cubicBezTo>
                  <a:cubicBezTo>
                    <a:pt x="7" y="12"/>
                    <a:pt x="20" y="6"/>
                    <a:pt x="27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88"/>
            <p:cNvSpPr>
              <a:spLocks/>
            </p:cNvSpPr>
            <p:nvPr/>
          </p:nvSpPr>
          <p:spPr bwMode="auto">
            <a:xfrm>
              <a:off x="4692" y="2075"/>
              <a:ext cx="26" cy="54"/>
            </a:xfrm>
            <a:custGeom>
              <a:avLst/>
              <a:gdLst>
                <a:gd name="T0" fmla="*/ 5 w 11"/>
                <a:gd name="T1" fmla="*/ 14 h 23"/>
                <a:gd name="T2" fmla="*/ 11 w 11"/>
                <a:gd name="T3" fmla="*/ 16 h 23"/>
                <a:gd name="T4" fmla="*/ 6 w 11"/>
                <a:gd name="T5" fmla="*/ 3 h 23"/>
                <a:gd name="T6" fmla="*/ 6 w 11"/>
                <a:gd name="T7" fmla="*/ 4 h 23"/>
                <a:gd name="T8" fmla="*/ 0 w 11"/>
                <a:gd name="T9" fmla="*/ 0 h 23"/>
                <a:gd name="T10" fmla="*/ 0 w 11"/>
                <a:gd name="T11" fmla="*/ 3 h 23"/>
                <a:gd name="T12" fmla="*/ 0 w 11"/>
                <a:gd name="T13" fmla="*/ 11 h 23"/>
                <a:gd name="T14" fmla="*/ 0 w 11"/>
                <a:gd name="T15" fmla="*/ 21 h 23"/>
                <a:gd name="T16" fmla="*/ 2 w 11"/>
                <a:gd name="T17" fmla="*/ 19 h 23"/>
                <a:gd name="T18" fmla="*/ 4 w 11"/>
                <a:gd name="T19" fmla="*/ 23 h 23"/>
                <a:gd name="T20" fmla="*/ 5 w 11"/>
                <a:gd name="T2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3">
                  <a:moveTo>
                    <a:pt x="5" y="14"/>
                  </a:moveTo>
                  <a:cubicBezTo>
                    <a:pt x="8" y="15"/>
                    <a:pt x="9" y="16"/>
                    <a:pt x="11" y="16"/>
                  </a:cubicBezTo>
                  <a:cubicBezTo>
                    <a:pt x="8" y="11"/>
                    <a:pt x="8" y="5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3" y="3"/>
                    <a:pt x="3" y="1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11"/>
                    <a:pt x="0" y="1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19"/>
                    <a:pt x="2" y="19"/>
                  </a:cubicBezTo>
                  <a:cubicBezTo>
                    <a:pt x="2" y="20"/>
                    <a:pt x="3" y="23"/>
                    <a:pt x="4" y="23"/>
                  </a:cubicBezTo>
                  <a:cubicBezTo>
                    <a:pt x="5" y="21"/>
                    <a:pt x="4" y="15"/>
                    <a:pt x="5" y="1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89"/>
            <p:cNvSpPr>
              <a:spLocks/>
            </p:cNvSpPr>
            <p:nvPr/>
          </p:nvSpPr>
          <p:spPr bwMode="auto">
            <a:xfrm>
              <a:off x="4697" y="2165"/>
              <a:ext cx="50" cy="19"/>
            </a:xfrm>
            <a:custGeom>
              <a:avLst/>
              <a:gdLst>
                <a:gd name="T0" fmla="*/ 13 w 21"/>
                <a:gd name="T1" fmla="*/ 0 h 8"/>
                <a:gd name="T2" fmla="*/ 2 w 21"/>
                <a:gd name="T3" fmla="*/ 0 h 8"/>
                <a:gd name="T4" fmla="*/ 2 w 21"/>
                <a:gd name="T5" fmla="*/ 7 h 8"/>
                <a:gd name="T6" fmla="*/ 10 w 21"/>
                <a:gd name="T7" fmla="*/ 5 h 8"/>
                <a:gd name="T8" fmla="*/ 17 w 21"/>
                <a:gd name="T9" fmla="*/ 8 h 8"/>
                <a:gd name="T10" fmla="*/ 21 w 21"/>
                <a:gd name="T11" fmla="*/ 7 h 8"/>
                <a:gd name="T12" fmla="*/ 13 w 21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8">
                  <a:moveTo>
                    <a:pt x="13" y="0"/>
                  </a:moveTo>
                  <a:cubicBezTo>
                    <a:pt x="9" y="0"/>
                    <a:pt x="7" y="2"/>
                    <a:pt x="2" y="0"/>
                  </a:cubicBezTo>
                  <a:cubicBezTo>
                    <a:pt x="2" y="2"/>
                    <a:pt x="0" y="6"/>
                    <a:pt x="2" y="7"/>
                  </a:cubicBezTo>
                  <a:cubicBezTo>
                    <a:pt x="4" y="6"/>
                    <a:pt x="6" y="5"/>
                    <a:pt x="10" y="5"/>
                  </a:cubicBezTo>
                  <a:cubicBezTo>
                    <a:pt x="13" y="5"/>
                    <a:pt x="14" y="8"/>
                    <a:pt x="17" y="8"/>
                  </a:cubicBezTo>
                  <a:cubicBezTo>
                    <a:pt x="18" y="8"/>
                    <a:pt x="21" y="8"/>
                    <a:pt x="21" y="7"/>
                  </a:cubicBezTo>
                  <a:cubicBezTo>
                    <a:pt x="19" y="7"/>
                    <a:pt x="17" y="0"/>
                    <a:pt x="13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390"/>
            <p:cNvSpPr>
              <a:spLocks/>
            </p:cNvSpPr>
            <p:nvPr/>
          </p:nvSpPr>
          <p:spPr bwMode="auto">
            <a:xfrm>
              <a:off x="4751" y="2127"/>
              <a:ext cx="312" cy="194"/>
            </a:xfrm>
            <a:custGeom>
              <a:avLst/>
              <a:gdLst>
                <a:gd name="T0" fmla="*/ 63 w 132"/>
                <a:gd name="T1" fmla="*/ 14 h 82"/>
                <a:gd name="T2" fmla="*/ 47 w 132"/>
                <a:gd name="T3" fmla="*/ 5 h 82"/>
                <a:gd name="T4" fmla="*/ 41 w 132"/>
                <a:gd name="T5" fmla="*/ 12 h 82"/>
                <a:gd name="T6" fmla="*/ 34 w 132"/>
                <a:gd name="T7" fmla="*/ 18 h 82"/>
                <a:gd name="T8" fmla="*/ 31 w 132"/>
                <a:gd name="T9" fmla="*/ 21 h 82"/>
                <a:gd name="T10" fmla="*/ 26 w 132"/>
                <a:gd name="T11" fmla="*/ 21 h 82"/>
                <a:gd name="T12" fmla="*/ 22 w 132"/>
                <a:gd name="T13" fmla="*/ 15 h 82"/>
                <a:gd name="T14" fmla="*/ 22 w 132"/>
                <a:gd name="T15" fmla="*/ 15 h 82"/>
                <a:gd name="T16" fmla="*/ 22 w 132"/>
                <a:gd name="T17" fmla="*/ 11 h 82"/>
                <a:gd name="T18" fmla="*/ 22 w 132"/>
                <a:gd name="T19" fmla="*/ 4 h 82"/>
                <a:gd name="T20" fmla="*/ 11 w 132"/>
                <a:gd name="T21" fmla="*/ 0 h 82"/>
                <a:gd name="T22" fmla="*/ 2 w 132"/>
                <a:gd name="T23" fmla="*/ 5 h 82"/>
                <a:gd name="T24" fmla="*/ 0 w 132"/>
                <a:gd name="T25" fmla="*/ 7 h 82"/>
                <a:gd name="T26" fmla="*/ 6 w 132"/>
                <a:gd name="T27" fmla="*/ 11 h 82"/>
                <a:gd name="T28" fmla="*/ 9 w 132"/>
                <a:gd name="T29" fmla="*/ 17 h 82"/>
                <a:gd name="T30" fmla="*/ 10 w 132"/>
                <a:gd name="T31" fmla="*/ 40 h 82"/>
                <a:gd name="T32" fmla="*/ 15 w 132"/>
                <a:gd name="T33" fmla="*/ 26 h 82"/>
                <a:gd name="T34" fmla="*/ 19 w 132"/>
                <a:gd name="T35" fmla="*/ 23 h 82"/>
                <a:gd name="T36" fmla="*/ 26 w 132"/>
                <a:gd name="T37" fmla="*/ 27 h 82"/>
                <a:gd name="T38" fmla="*/ 26 w 132"/>
                <a:gd name="T39" fmla="*/ 30 h 82"/>
                <a:gd name="T40" fmla="*/ 48 w 132"/>
                <a:gd name="T41" fmla="*/ 40 h 82"/>
                <a:gd name="T42" fmla="*/ 47 w 132"/>
                <a:gd name="T43" fmla="*/ 45 h 82"/>
                <a:gd name="T44" fmla="*/ 48 w 132"/>
                <a:gd name="T45" fmla="*/ 56 h 82"/>
                <a:gd name="T46" fmla="*/ 44 w 132"/>
                <a:gd name="T47" fmla="*/ 63 h 82"/>
                <a:gd name="T48" fmla="*/ 47 w 132"/>
                <a:gd name="T49" fmla="*/ 66 h 82"/>
                <a:gd name="T50" fmla="*/ 52 w 132"/>
                <a:gd name="T51" fmla="*/ 61 h 82"/>
                <a:gd name="T52" fmla="*/ 59 w 132"/>
                <a:gd name="T53" fmla="*/ 63 h 82"/>
                <a:gd name="T54" fmla="*/ 69 w 132"/>
                <a:gd name="T55" fmla="*/ 72 h 82"/>
                <a:gd name="T56" fmla="*/ 77 w 132"/>
                <a:gd name="T57" fmla="*/ 69 h 82"/>
                <a:gd name="T58" fmla="*/ 80 w 132"/>
                <a:gd name="T59" fmla="*/ 72 h 82"/>
                <a:gd name="T60" fmla="*/ 84 w 132"/>
                <a:gd name="T61" fmla="*/ 67 h 82"/>
                <a:gd name="T62" fmla="*/ 80 w 132"/>
                <a:gd name="T63" fmla="*/ 63 h 82"/>
                <a:gd name="T64" fmla="*/ 90 w 132"/>
                <a:gd name="T65" fmla="*/ 57 h 82"/>
                <a:gd name="T66" fmla="*/ 128 w 132"/>
                <a:gd name="T67" fmla="*/ 82 h 82"/>
                <a:gd name="T68" fmla="*/ 132 w 132"/>
                <a:gd name="T69" fmla="*/ 78 h 82"/>
                <a:gd name="T70" fmla="*/ 122 w 132"/>
                <a:gd name="T71" fmla="*/ 68 h 82"/>
                <a:gd name="T72" fmla="*/ 111 w 132"/>
                <a:gd name="T73" fmla="*/ 54 h 82"/>
                <a:gd name="T74" fmla="*/ 111 w 132"/>
                <a:gd name="T75" fmla="*/ 50 h 82"/>
                <a:gd name="T76" fmla="*/ 115 w 132"/>
                <a:gd name="T77" fmla="*/ 49 h 82"/>
                <a:gd name="T78" fmla="*/ 102 w 132"/>
                <a:gd name="T79" fmla="*/ 34 h 82"/>
                <a:gd name="T80" fmla="*/ 69 w 132"/>
                <a:gd name="T81" fmla="*/ 16 h 82"/>
                <a:gd name="T82" fmla="*/ 63 w 132"/>
                <a:gd name="T8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" h="82">
                  <a:moveTo>
                    <a:pt x="63" y="14"/>
                  </a:moveTo>
                  <a:cubicBezTo>
                    <a:pt x="57" y="14"/>
                    <a:pt x="55" y="5"/>
                    <a:pt x="47" y="5"/>
                  </a:cubicBezTo>
                  <a:cubicBezTo>
                    <a:pt x="43" y="5"/>
                    <a:pt x="41" y="10"/>
                    <a:pt x="41" y="12"/>
                  </a:cubicBezTo>
                  <a:cubicBezTo>
                    <a:pt x="39" y="12"/>
                    <a:pt x="35" y="12"/>
                    <a:pt x="34" y="18"/>
                  </a:cubicBezTo>
                  <a:cubicBezTo>
                    <a:pt x="34" y="19"/>
                    <a:pt x="31" y="20"/>
                    <a:pt x="31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19"/>
                    <a:pt x="24" y="17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2"/>
                    <a:pt x="22" y="11"/>
                  </a:cubicBezTo>
                  <a:cubicBezTo>
                    <a:pt x="20" y="9"/>
                    <a:pt x="22" y="7"/>
                    <a:pt x="22" y="4"/>
                  </a:cubicBezTo>
                  <a:cubicBezTo>
                    <a:pt x="17" y="4"/>
                    <a:pt x="15" y="0"/>
                    <a:pt x="11" y="0"/>
                  </a:cubicBezTo>
                  <a:cubicBezTo>
                    <a:pt x="9" y="0"/>
                    <a:pt x="5" y="5"/>
                    <a:pt x="2" y="5"/>
                  </a:cubicBezTo>
                  <a:cubicBezTo>
                    <a:pt x="2" y="5"/>
                    <a:pt x="0" y="6"/>
                    <a:pt x="0" y="7"/>
                  </a:cubicBezTo>
                  <a:cubicBezTo>
                    <a:pt x="0" y="9"/>
                    <a:pt x="4" y="11"/>
                    <a:pt x="6" y="11"/>
                  </a:cubicBezTo>
                  <a:cubicBezTo>
                    <a:pt x="6" y="13"/>
                    <a:pt x="9" y="16"/>
                    <a:pt x="9" y="17"/>
                  </a:cubicBezTo>
                  <a:cubicBezTo>
                    <a:pt x="10" y="22"/>
                    <a:pt x="10" y="36"/>
                    <a:pt x="10" y="40"/>
                  </a:cubicBezTo>
                  <a:cubicBezTo>
                    <a:pt x="10" y="40"/>
                    <a:pt x="14" y="33"/>
                    <a:pt x="15" y="26"/>
                  </a:cubicBezTo>
                  <a:cubicBezTo>
                    <a:pt x="17" y="26"/>
                    <a:pt x="18" y="24"/>
                    <a:pt x="19" y="23"/>
                  </a:cubicBezTo>
                  <a:cubicBezTo>
                    <a:pt x="20" y="25"/>
                    <a:pt x="23" y="27"/>
                    <a:pt x="26" y="27"/>
                  </a:cubicBezTo>
                  <a:cubicBezTo>
                    <a:pt x="25" y="28"/>
                    <a:pt x="26" y="28"/>
                    <a:pt x="26" y="30"/>
                  </a:cubicBezTo>
                  <a:cubicBezTo>
                    <a:pt x="35" y="30"/>
                    <a:pt x="45" y="34"/>
                    <a:pt x="48" y="40"/>
                  </a:cubicBezTo>
                  <a:cubicBezTo>
                    <a:pt x="48" y="42"/>
                    <a:pt x="47" y="43"/>
                    <a:pt x="47" y="45"/>
                  </a:cubicBezTo>
                  <a:cubicBezTo>
                    <a:pt x="47" y="48"/>
                    <a:pt x="49" y="56"/>
                    <a:pt x="48" y="56"/>
                  </a:cubicBezTo>
                  <a:cubicBezTo>
                    <a:pt x="46" y="56"/>
                    <a:pt x="44" y="59"/>
                    <a:pt x="44" y="63"/>
                  </a:cubicBezTo>
                  <a:cubicBezTo>
                    <a:pt x="44" y="63"/>
                    <a:pt x="45" y="66"/>
                    <a:pt x="47" y="66"/>
                  </a:cubicBezTo>
                  <a:cubicBezTo>
                    <a:pt x="48" y="66"/>
                    <a:pt x="52" y="61"/>
                    <a:pt x="52" y="61"/>
                  </a:cubicBezTo>
                  <a:cubicBezTo>
                    <a:pt x="53" y="62"/>
                    <a:pt x="55" y="63"/>
                    <a:pt x="59" y="63"/>
                  </a:cubicBezTo>
                  <a:cubicBezTo>
                    <a:pt x="59" y="67"/>
                    <a:pt x="67" y="72"/>
                    <a:pt x="69" y="72"/>
                  </a:cubicBezTo>
                  <a:cubicBezTo>
                    <a:pt x="69" y="72"/>
                    <a:pt x="75" y="71"/>
                    <a:pt x="77" y="69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4" y="68"/>
                    <a:pt x="84" y="67"/>
                  </a:cubicBezTo>
                  <a:cubicBezTo>
                    <a:pt x="84" y="64"/>
                    <a:pt x="83" y="64"/>
                    <a:pt x="80" y="63"/>
                  </a:cubicBezTo>
                  <a:cubicBezTo>
                    <a:pt x="84" y="61"/>
                    <a:pt x="84" y="57"/>
                    <a:pt x="90" y="57"/>
                  </a:cubicBezTo>
                  <a:cubicBezTo>
                    <a:pt x="108" y="57"/>
                    <a:pt x="107" y="82"/>
                    <a:pt x="128" y="82"/>
                  </a:cubicBezTo>
                  <a:cubicBezTo>
                    <a:pt x="130" y="82"/>
                    <a:pt x="132" y="80"/>
                    <a:pt x="132" y="78"/>
                  </a:cubicBezTo>
                  <a:cubicBezTo>
                    <a:pt x="131" y="78"/>
                    <a:pt x="122" y="74"/>
                    <a:pt x="122" y="68"/>
                  </a:cubicBezTo>
                  <a:cubicBezTo>
                    <a:pt x="117" y="68"/>
                    <a:pt x="111" y="59"/>
                    <a:pt x="111" y="54"/>
                  </a:cubicBezTo>
                  <a:cubicBezTo>
                    <a:pt x="111" y="52"/>
                    <a:pt x="111" y="51"/>
                    <a:pt x="111" y="50"/>
                  </a:cubicBezTo>
                  <a:cubicBezTo>
                    <a:pt x="112" y="50"/>
                    <a:pt x="113" y="50"/>
                    <a:pt x="115" y="49"/>
                  </a:cubicBezTo>
                  <a:cubicBezTo>
                    <a:pt x="114" y="49"/>
                    <a:pt x="101" y="38"/>
                    <a:pt x="102" y="34"/>
                  </a:cubicBezTo>
                  <a:cubicBezTo>
                    <a:pt x="90" y="27"/>
                    <a:pt x="95" y="23"/>
                    <a:pt x="69" y="16"/>
                  </a:cubicBezTo>
                  <a:cubicBezTo>
                    <a:pt x="67" y="15"/>
                    <a:pt x="65" y="14"/>
                    <a:pt x="63" y="1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91"/>
            <p:cNvSpPr>
              <a:spLocks/>
            </p:cNvSpPr>
            <p:nvPr/>
          </p:nvSpPr>
          <p:spPr bwMode="auto">
            <a:xfrm>
              <a:off x="4546" y="2080"/>
              <a:ext cx="106" cy="144"/>
            </a:xfrm>
            <a:custGeom>
              <a:avLst/>
              <a:gdLst>
                <a:gd name="T0" fmla="*/ 25 w 45"/>
                <a:gd name="T1" fmla="*/ 58 h 61"/>
                <a:gd name="T2" fmla="*/ 31 w 45"/>
                <a:gd name="T3" fmla="*/ 60 h 61"/>
                <a:gd name="T4" fmla="*/ 31 w 45"/>
                <a:gd name="T5" fmla="*/ 51 h 61"/>
                <a:gd name="T6" fmla="*/ 25 w 45"/>
                <a:gd name="T7" fmla="*/ 48 h 61"/>
                <a:gd name="T8" fmla="*/ 27 w 45"/>
                <a:gd name="T9" fmla="*/ 41 h 61"/>
                <a:gd name="T10" fmla="*/ 26 w 45"/>
                <a:gd name="T11" fmla="*/ 25 h 61"/>
                <a:gd name="T12" fmla="*/ 33 w 45"/>
                <a:gd name="T13" fmla="*/ 28 h 61"/>
                <a:gd name="T14" fmla="*/ 32 w 45"/>
                <a:gd name="T15" fmla="*/ 20 h 61"/>
                <a:gd name="T16" fmla="*/ 21 w 45"/>
                <a:gd name="T17" fmla="*/ 21 h 61"/>
                <a:gd name="T18" fmla="*/ 16 w 45"/>
                <a:gd name="T19" fmla="*/ 26 h 61"/>
                <a:gd name="T20" fmla="*/ 10 w 45"/>
                <a:gd name="T21" fmla="*/ 18 h 61"/>
                <a:gd name="T22" fmla="*/ 19 w 45"/>
                <a:gd name="T23" fmla="*/ 8 h 61"/>
                <a:gd name="T24" fmla="*/ 35 w 45"/>
                <a:gd name="T25" fmla="*/ 14 h 61"/>
                <a:gd name="T26" fmla="*/ 45 w 45"/>
                <a:gd name="T27" fmla="*/ 0 h 61"/>
                <a:gd name="T28" fmla="*/ 33 w 45"/>
                <a:gd name="T29" fmla="*/ 7 h 61"/>
                <a:gd name="T30" fmla="*/ 23 w 45"/>
                <a:gd name="T31" fmla="*/ 4 h 61"/>
                <a:gd name="T32" fmla="*/ 8 w 45"/>
                <a:gd name="T33" fmla="*/ 13 h 61"/>
                <a:gd name="T34" fmla="*/ 4 w 45"/>
                <a:gd name="T35" fmla="*/ 24 h 61"/>
                <a:gd name="T36" fmla="*/ 0 w 45"/>
                <a:gd name="T37" fmla="*/ 41 h 61"/>
                <a:gd name="T38" fmla="*/ 5 w 45"/>
                <a:gd name="T39" fmla="*/ 44 h 61"/>
                <a:gd name="T40" fmla="*/ 3 w 45"/>
                <a:gd name="T41" fmla="*/ 61 h 61"/>
                <a:gd name="T42" fmla="*/ 12 w 45"/>
                <a:gd name="T43" fmla="*/ 54 h 61"/>
                <a:gd name="T44" fmla="*/ 10 w 45"/>
                <a:gd name="T45" fmla="*/ 42 h 61"/>
                <a:gd name="T46" fmla="*/ 16 w 45"/>
                <a:gd name="T47" fmla="*/ 37 h 61"/>
                <a:gd name="T48" fmla="*/ 25 w 45"/>
                <a:gd name="T49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61">
                  <a:moveTo>
                    <a:pt x="25" y="58"/>
                  </a:moveTo>
                  <a:cubicBezTo>
                    <a:pt x="28" y="58"/>
                    <a:pt x="28" y="60"/>
                    <a:pt x="31" y="60"/>
                  </a:cubicBezTo>
                  <a:cubicBezTo>
                    <a:pt x="31" y="55"/>
                    <a:pt x="31" y="56"/>
                    <a:pt x="31" y="51"/>
                  </a:cubicBezTo>
                  <a:cubicBezTo>
                    <a:pt x="28" y="51"/>
                    <a:pt x="25" y="51"/>
                    <a:pt x="25" y="48"/>
                  </a:cubicBezTo>
                  <a:cubicBezTo>
                    <a:pt x="25" y="46"/>
                    <a:pt x="27" y="44"/>
                    <a:pt x="27" y="41"/>
                  </a:cubicBezTo>
                  <a:cubicBezTo>
                    <a:pt x="27" y="37"/>
                    <a:pt x="23" y="25"/>
                    <a:pt x="26" y="25"/>
                  </a:cubicBezTo>
                  <a:cubicBezTo>
                    <a:pt x="29" y="25"/>
                    <a:pt x="30" y="27"/>
                    <a:pt x="33" y="28"/>
                  </a:cubicBezTo>
                  <a:cubicBezTo>
                    <a:pt x="33" y="25"/>
                    <a:pt x="32" y="23"/>
                    <a:pt x="32" y="20"/>
                  </a:cubicBezTo>
                  <a:cubicBezTo>
                    <a:pt x="28" y="23"/>
                    <a:pt x="24" y="20"/>
                    <a:pt x="21" y="21"/>
                  </a:cubicBezTo>
                  <a:cubicBezTo>
                    <a:pt x="19" y="22"/>
                    <a:pt x="18" y="25"/>
                    <a:pt x="16" y="26"/>
                  </a:cubicBezTo>
                  <a:cubicBezTo>
                    <a:pt x="15" y="25"/>
                    <a:pt x="10" y="18"/>
                    <a:pt x="10" y="18"/>
                  </a:cubicBezTo>
                  <a:cubicBezTo>
                    <a:pt x="11" y="15"/>
                    <a:pt x="14" y="8"/>
                    <a:pt x="19" y="8"/>
                  </a:cubicBezTo>
                  <a:cubicBezTo>
                    <a:pt x="22" y="8"/>
                    <a:pt x="31" y="14"/>
                    <a:pt x="35" y="14"/>
                  </a:cubicBezTo>
                  <a:cubicBezTo>
                    <a:pt x="39" y="14"/>
                    <a:pt x="45" y="1"/>
                    <a:pt x="45" y="0"/>
                  </a:cubicBezTo>
                  <a:cubicBezTo>
                    <a:pt x="41" y="1"/>
                    <a:pt x="40" y="7"/>
                    <a:pt x="33" y="7"/>
                  </a:cubicBezTo>
                  <a:cubicBezTo>
                    <a:pt x="29" y="7"/>
                    <a:pt x="28" y="6"/>
                    <a:pt x="23" y="4"/>
                  </a:cubicBezTo>
                  <a:cubicBezTo>
                    <a:pt x="14" y="2"/>
                    <a:pt x="11" y="6"/>
                    <a:pt x="8" y="13"/>
                  </a:cubicBezTo>
                  <a:cubicBezTo>
                    <a:pt x="7" y="17"/>
                    <a:pt x="9" y="24"/>
                    <a:pt x="4" y="24"/>
                  </a:cubicBezTo>
                  <a:cubicBezTo>
                    <a:pt x="4" y="31"/>
                    <a:pt x="4" y="36"/>
                    <a:pt x="0" y="41"/>
                  </a:cubicBezTo>
                  <a:cubicBezTo>
                    <a:pt x="1" y="42"/>
                    <a:pt x="3" y="43"/>
                    <a:pt x="5" y="44"/>
                  </a:cubicBezTo>
                  <a:cubicBezTo>
                    <a:pt x="5" y="44"/>
                    <a:pt x="3" y="60"/>
                    <a:pt x="3" y="61"/>
                  </a:cubicBezTo>
                  <a:cubicBezTo>
                    <a:pt x="3" y="61"/>
                    <a:pt x="11" y="58"/>
                    <a:pt x="12" y="54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1" y="37"/>
                    <a:pt x="16" y="37"/>
                  </a:cubicBezTo>
                  <a:cubicBezTo>
                    <a:pt x="16" y="43"/>
                    <a:pt x="19" y="58"/>
                    <a:pt x="25" y="5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92"/>
            <p:cNvSpPr>
              <a:spLocks/>
            </p:cNvSpPr>
            <p:nvPr/>
          </p:nvSpPr>
          <p:spPr bwMode="auto">
            <a:xfrm>
              <a:off x="4517" y="1893"/>
              <a:ext cx="36" cy="54"/>
            </a:xfrm>
            <a:custGeom>
              <a:avLst/>
              <a:gdLst>
                <a:gd name="T0" fmla="*/ 0 w 15"/>
                <a:gd name="T1" fmla="*/ 23 h 23"/>
                <a:gd name="T2" fmla="*/ 15 w 15"/>
                <a:gd name="T3" fmla="*/ 2 h 23"/>
                <a:gd name="T4" fmla="*/ 15 w 15"/>
                <a:gd name="T5" fmla="*/ 0 h 23"/>
                <a:gd name="T6" fmla="*/ 5 w 15"/>
                <a:gd name="T7" fmla="*/ 15 h 23"/>
                <a:gd name="T8" fmla="*/ 1 w 15"/>
                <a:gd name="T9" fmla="*/ 18 h 23"/>
                <a:gd name="T10" fmla="*/ 0 w 15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3">
                  <a:moveTo>
                    <a:pt x="0" y="23"/>
                  </a:moveTo>
                  <a:cubicBezTo>
                    <a:pt x="6" y="21"/>
                    <a:pt x="15" y="8"/>
                    <a:pt x="15" y="2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8" y="2"/>
                    <a:pt x="10" y="10"/>
                    <a:pt x="5" y="15"/>
                  </a:cubicBezTo>
                  <a:cubicBezTo>
                    <a:pt x="4" y="16"/>
                    <a:pt x="1" y="17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393"/>
            <p:cNvSpPr>
              <a:spLocks/>
            </p:cNvSpPr>
            <p:nvPr/>
          </p:nvSpPr>
          <p:spPr bwMode="auto">
            <a:xfrm>
              <a:off x="4598" y="1910"/>
              <a:ext cx="75" cy="87"/>
            </a:xfrm>
            <a:custGeom>
              <a:avLst/>
              <a:gdLst>
                <a:gd name="T0" fmla="*/ 0 w 32"/>
                <a:gd name="T1" fmla="*/ 22 h 37"/>
                <a:gd name="T2" fmla="*/ 2 w 32"/>
                <a:gd name="T3" fmla="*/ 27 h 37"/>
                <a:gd name="T4" fmla="*/ 5 w 32"/>
                <a:gd name="T5" fmla="*/ 22 h 37"/>
                <a:gd name="T6" fmla="*/ 11 w 32"/>
                <a:gd name="T7" fmla="*/ 22 h 37"/>
                <a:gd name="T8" fmla="*/ 12 w 32"/>
                <a:gd name="T9" fmla="*/ 28 h 37"/>
                <a:gd name="T10" fmla="*/ 17 w 32"/>
                <a:gd name="T11" fmla="*/ 37 h 37"/>
                <a:gd name="T12" fmla="*/ 23 w 32"/>
                <a:gd name="T13" fmla="*/ 37 h 37"/>
                <a:gd name="T14" fmla="*/ 30 w 32"/>
                <a:gd name="T15" fmla="*/ 27 h 37"/>
                <a:gd name="T16" fmla="*/ 30 w 32"/>
                <a:gd name="T17" fmla="*/ 33 h 37"/>
                <a:gd name="T18" fmla="*/ 32 w 32"/>
                <a:gd name="T19" fmla="*/ 26 h 37"/>
                <a:gd name="T20" fmla="*/ 30 w 32"/>
                <a:gd name="T21" fmla="*/ 10 h 37"/>
                <a:gd name="T22" fmla="*/ 27 w 32"/>
                <a:gd name="T23" fmla="*/ 3 h 37"/>
                <a:gd name="T24" fmla="*/ 24 w 32"/>
                <a:gd name="T25" fmla="*/ 0 h 37"/>
                <a:gd name="T26" fmla="*/ 14 w 32"/>
                <a:gd name="T27" fmla="*/ 16 h 37"/>
                <a:gd name="T28" fmla="*/ 11 w 32"/>
                <a:gd name="T29" fmla="*/ 12 h 37"/>
                <a:gd name="T30" fmla="*/ 0 w 32"/>
                <a:gd name="T31" fmla="*/ 18 h 37"/>
                <a:gd name="T32" fmla="*/ 0 w 32"/>
                <a:gd name="T33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7">
                  <a:moveTo>
                    <a:pt x="0" y="22"/>
                  </a:moveTo>
                  <a:cubicBezTo>
                    <a:pt x="0" y="24"/>
                    <a:pt x="1" y="25"/>
                    <a:pt x="2" y="27"/>
                  </a:cubicBezTo>
                  <a:cubicBezTo>
                    <a:pt x="2" y="25"/>
                    <a:pt x="3" y="22"/>
                    <a:pt x="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4" y="26"/>
                    <a:pt x="12" y="28"/>
                  </a:cubicBezTo>
                  <a:cubicBezTo>
                    <a:pt x="14" y="30"/>
                    <a:pt x="14" y="34"/>
                    <a:pt x="17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3"/>
                    <a:pt x="28" y="27"/>
                    <a:pt x="30" y="27"/>
                  </a:cubicBezTo>
                  <a:cubicBezTo>
                    <a:pt x="30" y="27"/>
                    <a:pt x="28" y="31"/>
                    <a:pt x="30" y="3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2"/>
                    <a:pt x="28" y="13"/>
                    <a:pt x="30" y="10"/>
                  </a:cubicBezTo>
                  <a:cubicBezTo>
                    <a:pt x="29" y="10"/>
                    <a:pt x="27" y="5"/>
                    <a:pt x="27" y="3"/>
                  </a:cubicBezTo>
                  <a:cubicBezTo>
                    <a:pt x="26" y="3"/>
                    <a:pt x="24" y="2"/>
                    <a:pt x="24" y="0"/>
                  </a:cubicBezTo>
                  <a:cubicBezTo>
                    <a:pt x="22" y="5"/>
                    <a:pt x="19" y="16"/>
                    <a:pt x="14" y="16"/>
                  </a:cubicBezTo>
                  <a:cubicBezTo>
                    <a:pt x="13" y="16"/>
                    <a:pt x="11" y="14"/>
                    <a:pt x="11" y="12"/>
                  </a:cubicBezTo>
                  <a:cubicBezTo>
                    <a:pt x="11" y="12"/>
                    <a:pt x="6" y="18"/>
                    <a:pt x="0" y="18"/>
                  </a:cubicBezTo>
                  <a:cubicBezTo>
                    <a:pt x="0" y="20"/>
                    <a:pt x="0" y="21"/>
                    <a:pt x="0" y="2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94"/>
            <p:cNvSpPr>
              <a:spLocks/>
            </p:cNvSpPr>
            <p:nvPr/>
          </p:nvSpPr>
          <p:spPr bwMode="auto">
            <a:xfrm>
              <a:off x="4591" y="1881"/>
              <a:ext cx="12" cy="21"/>
            </a:xfrm>
            <a:custGeom>
              <a:avLst/>
              <a:gdLst>
                <a:gd name="T0" fmla="*/ 3 w 5"/>
                <a:gd name="T1" fmla="*/ 9 h 9"/>
                <a:gd name="T2" fmla="*/ 5 w 5"/>
                <a:gd name="T3" fmla="*/ 5 h 9"/>
                <a:gd name="T4" fmla="*/ 5 w 5"/>
                <a:gd name="T5" fmla="*/ 0 h 9"/>
                <a:gd name="T6" fmla="*/ 0 w 5"/>
                <a:gd name="T7" fmla="*/ 1 h 9"/>
                <a:gd name="T8" fmla="*/ 3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3" y="9"/>
                  </a:moveTo>
                  <a:cubicBezTo>
                    <a:pt x="4" y="9"/>
                    <a:pt x="5" y="7"/>
                    <a:pt x="5" y="5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0" y="5"/>
                    <a:pt x="0" y="9"/>
                    <a:pt x="3" y="9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95"/>
            <p:cNvSpPr>
              <a:spLocks/>
            </p:cNvSpPr>
            <p:nvPr/>
          </p:nvSpPr>
          <p:spPr bwMode="auto">
            <a:xfrm>
              <a:off x="4541" y="1744"/>
              <a:ext cx="45" cy="97"/>
            </a:xfrm>
            <a:custGeom>
              <a:avLst/>
              <a:gdLst>
                <a:gd name="T0" fmla="*/ 0 w 19"/>
                <a:gd name="T1" fmla="*/ 22 h 41"/>
                <a:gd name="T2" fmla="*/ 8 w 19"/>
                <a:gd name="T3" fmla="*/ 38 h 41"/>
                <a:gd name="T4" fmla="*/ 13 w 19"/>
                <a:gd name="T5" fmla="*/ 41 h 41"/>
                <a:gd name="T6" fmla="*/ 17 w 19"/>
                <a:gd name="T7" fmla="*/ 40 h 41"/>
                <a:gd name="T8" fmla="*/ 17 w 19"/>
                <a:gd name="T9" fmla="*/ 30 h 41"/>
                <a:gd name="T10" fmla="*/ 13 w 19"/>
                <a:gd name="T11" fmla="*/ 30 h 41"/>
                <a:gd name="T12" fmla="*/ 13 w 19"/>
                <a:gd name="T13" fmla="*/ 24 h 41"/>
                <a:gd name="T14" fmla="*/ 19 w 19"/>
                <a:gd name="T15" fmla="*/ 14 h 41"/>
                <a:gd name="T16" fmla="*/ 14 w 19"/>
                <a:gd name="T17" fmla="*/ 2 h 41"/>
                <a:gd name="T18" fmla="*/ 12 w 19"/>
                <a:gd name="T19" fmla="*/ 4 h 41"/>
                <a:gd name="T20" fmla="*/ 7 w 19"/>
                <a:gd name="T21" fmla="*/ 0 h 41"/>
                <a:gd name="T22" fmla="*/ 4 w 19"/>
                <a:gd name="T23" fmla="*/ 0 h 41"/>
                <a:gd name="T24" fmla="*/ 0 w 19"/>
                <a:gd name="T25" fmla="*/ 18 h 41"/>
                <a:gd name="T26" fmla="*/ 0 w 19"/>
                <a:gd name="T27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41">
                  <a:moveTo>
                    <a:pt x="0" y="22"/>
                  </a:moveTo>
                  <a:cubicBezTo>
                    <a:pt x="0" y="28"/>
                    <a:pt x="9" y="37"/>
                    <a:pt x="8" y="38"/>
                  </a:cubicBezTo>
                  <a:cubicBezTo>
                    <a:pt x="9" y="40"/>
                    <a:pt x="9" y="41"/>
                    <a:pt x="13" y="41"/>
                  </a:cubicBezTo>
                  <a:cubicBezTo>
                    <a:pt x="15" y="41"/>
                    <a:pt x="17" y="40"/>
                    <a:pt x="17" y="40"/>
                  </a:cubicBezTo>
                  <a:cubicBezTo>
                    <a:pt x="16" y="36"/>
                    <a:pt x="17" y="34"/>
                    <a:pt x="17" y="30"/>
                  </a:cubicBezTo>
                  <a:cubicBezTo>
                    <a:pt x="17" y="30"/>
                    <a:pt x="15" y="30"/>
                    <a:pt x="13" y="30"/>
                  </a:cubicBezTo>
                  <a:cubicBezTo>
                    <a:pt x="15" y="28"/>
                    <a:pt x="13" y="28"/>
                    <a:pt x="13" y="24"/>
                  </a:cubicBezTo>
                  <a:cubicBezTo>
                    <a:pt x="13" y="22"/>
                    <a:pt x="18" y="18"/>
                    <a:pt x="19" y="14"/>
                  </a:cubicBezTo>
                  <a:cubicBezTo>
                    <a:pt x="17" y="13"/>
                    <a:pt x="14" y="5"/>
                    <a:pt x="14" y="2"/>
                  </a:cubicBezTo>
                  <a:cubicBezTo>
                    <a:pt x="13" y="3"/>
                    <a:pt x="13" y="4"/>
                    <a:pt x="12" y="4"/>
                  </a:cubicBezTo>
                  <a:cubicBezTo>
                    <a:pt x="11" y="4"/>
                    <a:pt x="8" y="2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3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96"/>
            <p:cNvSpPr>
              <a:spLocks/>
            </p:cNvSpPr>
            <p:nvPr/>
          </p:nvSpPr>
          <p:spPr bwMode="auto">
            <a:xfrm>
              <a:off x="4350" y="1718"/>
              <a:ext cx="38" cy="36"/>
            </a:xfrm>
            <a:custGeom>
              <a:avLst/>
              <a:gdLst>
                <a:gd name="T0" fmla="*/ 0 w 16"/>
                <a:gd name="T1" fmla="*/ 8 h 15"/>
                <a:gd name="T2" fmla="*/ 1 w 16"/>
                <a:gd name="T3" fmla="*/ 8 h 15"/>
                <a:gd name="T4" fmla="*/ 7 w 16"/>
                <a:gd name="T5" fmla="*/ 15 h 15"/>
                <a:gd name="T6" fmla="*/ 16 w 16"/>
                <a:gd name="T7" fmla="*/ 4 h 15"/>
                <a:gd name="T8" fmla="*/ 13 w 16"/>
                <a:gd name="T9" fmla="*/ 0 h 15"/>
                <a:gd name="T10" fmla="*/ 5 w 16"/>
                <a:gd name="T11" fmla="*/ 0 h 15"/>
                <a:gd name="T12" fmla="*/ 0 w 16"/>
                <a:gd name="T1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12"/>
                    <a:pt x="3" y="15"/>
                    <a:pt x="7" y="15"/>
                  </a:cubicBezTo>
                  <a:cubicBezTo>
                    <a:pt x="12" y="15"/>
                    <a:pt x="16" y="9"/>
                    <a:pt x="16" y="4"/>
                  </a:cubicBezTo>
                  <a:cubicBezTo>
                    <a:pt x="16" y="3"/>
                    <a:pt x="14" y="2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1" y="5"/>
                    <a:pt x="0" y="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397"/>
            <p:cNvSpPr>
              <a:spLocks/>
            </p:cNvSpPr>
            <p:nvPr/>
          </p:nvSpPr>
          <p:spPr bwMode="auto">
            <a:xfrm>
              <a:off x="4520" y="1617"/>
              <a:ext cx="26" cy="54"/>
            </a:xfrm>
            <a:custGeom>
              <a:avLst/>
              <a:gdLst>
                <a:gd name="T0" fmla="*/ 3 w 11"/>
                <a:gd name="T1" fmla="*/ 8 h 23"/>
                <a:gd name="T2" fmla="*/ 0 w 11"/>
                <a:gd name="T3" fmla="*/ 8 h 23"/>
                <a:gd name="T4" fmla="*/ 0 w 11"/>
                <a:gd name="T5" fmla="*/ 14 h 23"/>
                <a:gd name="T6" fmla="*/ 5 w 11"/>
                <a:gd name="T7" fmla="*/ 23 h 23"/>
                <a:gd name="T8" fmla="*/ 11 w 11"/>
                <a:gd name="T9" fmla="*/ 14 h 23"/>
                <a:gd name="T10" fmla="*/ 11 w 11"/>
                <a:gd name="T11" fmla="*/ 1 h 23"/>
                <a:gd name="T12" fmla="*/ 3 w 11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3">
                  <a:moveTo>
                    <a:pt x="3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0" y="9"/>
                    <a:pt x="0" y="11"/>
                    <a:pt x="0" y="14"/>
                  </a:cubicBezTo>
                  <a:cubicBezTo>
                    <a:pt x="0" y="18"/>
                    <a:pt x="2" y="23"/>
                    <a:pt x="5" y="23"/>
                  </a:cubicBezTo>
                  <a:cubicBezTo>
                    <a:pt x="9" y="23"/>
                    <a:pt x="11" y="19"/>
                    <a:pt x="11" y="14"/>
                  </a:cubicBezTo>
                  <a:cubicBezTo>
                    <a:pt x="11" y="11"/>
                    <a:pt x="11" y="7"/>
                    <a:pt x="11" y="1"/>
                  </a:cubicBezTo>
                  <a:cubicBezTo>
                    <a:pt x="6" y="1"/>
                    <a:pt x="3" y="0"/>
                    <a:pt x="3" y="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398"/>
            <p:cNvSpPr>
              <a:spLocks/>
            </p:cNvSpPr>
            <p:nvPr/>
          </p:nvSpPr>
          <p:spPr bwMode="auto">
            <a:xfrm>
              <a:off x="4324" y="2231"/>
              <a:ext cx="165" cy="59"/>
            </a:xfrm>
            <a:custGeom>
              <a:avLst/>
              <a:gdLst>
                <a:gd name="T0" fmla="*/ 50 w 70"/>
                <a:gd name="T1" fmla="*/ 23 h 25"/>
                <a:gd name="T2" fmla="*/ 53 w 70"/>
                <a:gd name="T3" fmla="*/ 20 h 25"/>
                <a:gd name="T4" fmla="*/ 57 w 70"/>
                <a:gd name="T5" fmla="*/ 23 h 25"/>
                <a:gd name="T6" fmla="*/ 68 w 70"/>
                <a:gd name="T7" fmla="*/ 25 h 25"/>
                <a:gd name="T8" fmla="*/ 70 w 70"/>
                <a:gd name="T9" fmla="*/ 22 h 25"/>
                <a:gd name="T10" fmla="*/ 67 w 70"/>
                <a:gd name="T11" fmla="*/ 17 h 25"/>
                <a:gd name="T12" fmla="*/ 60 w 70"/>
                <a:gd name="T13" fmla="*/ 14 h 25"/>
                <a:gd name="T14" fmla="*/ 42 w 70"/>
                <a:gd name="T15" fmla="*/ 4 h 25"/>
                <a:gd name="T16" fmla="*/ 37 w 70"/>
                <a:gd name="T17" fmla="*/ 4 h 25"/>
                <a:gd name="T18" fmla="*/ 21 w 70"/>
                <a:gd name="T19" fmla="*/ 3 h 25"/>
                <a:gd name="T20" fmla="*/ 12 w 70"/>
                <a:gd name="T21" fmla="*/ 0 h 25"/>
                <a:gd name="T22" fmla="*/ 7 w 70"/>
                <a:gd name="T23" fmla="*/ 0 h 25"/>
                <a:gd name="T24" fmla="*/ 0 w 70"/>
                <a:gd name="T25" fmla="*/ 7 h 25"/>
                <a:gd name="T26" fmla="*/ 10 w 70"/>
                <a:gd name="T27" fmla="*/ 13 h 25"/>
                <a:gd name="T28" fmla="*/ 18 w 70"/>
                <a:gd name="T29" fmla="*/ 15 h 25"/>
                <a:gd name="T30" fmla="*/ 23 w 70"/>
                <a:gd name="T31" fmla="*/ 15 h 25"/>
                <a:gd name="T32" fmla="*/ 32 w 70"/>
                <a:gd name="T33" fmla="*/ 17 h 25"/>
                <a:gd name="T34" fmla="*/ 50 w 70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25">
                  <a:moveTo>
                    <a:pt x="50" y="23"/>
                  </a:moveTo>
                  <a:cubicBezTo>
                    <a:pt x="52" y="23"/>
                    <a:pt x="52" y="20"/>
                    <a:pt x="53" y="20"/>
                  </a:cubicBezTo>
                  <a:cubicBezTo>
                    <a:pt x="55" y="20"/>
                    <a:pt x="56" y="23"/>
                    <a:pt x="57" y="23"/>
                  </a:cubicBezTo>
                  <a:cubicBezTo>
                    <a:pt x="61" y="23"/>
                    <a:pt x="68" y="25"/>
                    <a:pt x="68" y="25"/>
                  </a:cubicBezTo>
                  <a:cubicBezTo>
                    <a:pt x="69" y="25"/>
                    <a:pt x="70" y="23"/>
                    <a:pt x="70" y="22"/>
                  </a:cubicBezTo>
                  <a:cubicBezTo>
                    <a:pt x="70" y="19"/>
                    <a:pt x="68" y="19"/>
                    <a:pt x="67" y="17"/>
                  </a:cubicBezTo>
                  <a:cubicBezTo>
                    <a:pt x="66" y="18"/>
                    <a:pt x="60" y="14"/>
                    <a:pt x="60" y="14"/>
                  </a:cubicBezTo>
                  <a:cubicBezTo>
                    <a:pt x="52" y="16"/>
                    <a:pt x="49" y="4"/>
                    <a:pt x="42" y="4"/>
                  </a:cubicBezTo>
                  <a:cubicBezTo>
                    <a:pt x="40" y="4"/>
                    <a:pt x="40" y="6"/>
                    <a:pt x="37" y="4"/>
                  </a:cubicBezTo>
                  <a:cubicBezTo>
                    <a:pt x="36" y="7"/>
                    <a:pt x="21" y="6"/>
                    <a:pt x="21" y="3"/>
                  </a:cubicBezTo>
                  <a:cubicBezTo>
                    <a:pt x="19" y="3"/>
                    <a:pt x="12" y="2"/>
                    <a:pt x="12" y="0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3" y="0"/>
                    <a:pt x="5" y="6"/>
                    <a:pt x="0" y="7"/>
                  </a:cubicBezTo>
                  <a:cubicBezTo>
                    <a:pt x="3" y="9"/>
                    <a:pt x="7" y="13"/>
                    <a:pt x="10" y="13"/>
                  </a:cubicBezTo>
                  <a:cubicBezTo>
                    <a:pt x="10" y="13"/>
                    <a:pt x="17" y="15"/>
                    <a:pt x="18" y="15"/>
                  </a:cubicBezTo>
                  <a:cubicBezTo>
                    <a:pt x="18" y="15"/>
                    <a:pt x="21" y="15"/>
                    <a:pt x="23" y="15"/>
                  </a:cubicBezTo>
                  <a:cubicBezTo>
                    <a:pt x="27" y="15"/>
                    <a:pt x="28" y="17"/>
                    <a:pt x="32" y="17"/>
                  </a:cubicBezTo>
                  <a:cubicBezTo>
                    <a:pt x="32" y="18"/>
                    <a:pt x="48" y="23"/>
                    <a:pt x="50" y="2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99"/>
            <p:cNvSpPr>
              <a:spLocks/>
            </p:cNvSpPr>
            <p:nvPr/>
          </p:nvSpPr>
          <p:spPr bwMode="auto">
            <a:xfrm>
              <a:off x="3903" y="1924"/>
              <a:ext cx="40" cy="78"/>
            </a:xfrm>
            <a:custGeom>
              <a:avLst/>
              <a:gdLst>
                <a:gd name="T0" fmla="*/ 3 w 17"/>
                <a:gd name="T1" fmla="*/ 0 h 33"/>
                <a:gd name="T2" fmla="*/ 0 w 17"/>
                <a:gd name="T3" fmla="*/ 18 h 33"/>
                <a:gd name="T4" fmla="*/ 5 w 17"/>
                <a:gd name="T5" fmla="*/ 33 h 33"/>
                <a:gd name="T6" fmla="*/ 17 w 17"/>
                <a:gd name="T7" fmla="*/ 22 h 33"/>
                <a:gd name="T8" fmla="*/ 3 w 1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3">
                  <a:moveTo>
                    <a:pt x="3" y="0"/>
                  </a:moveTo>
                  <a:cubicBezTo>
                    <a:pt x="1" y="5"/>
                    <a:pt x="0" y="10"/>
                    <a:pt x="0" y="18"/>
                  </a:cubicBezTo>
                  <a:cubicBezTo>
                    <a:pt x="0" y="21"/>
                    <a:pt x="3" y="30"/>
                    <a:pt x="5" y="33"/>
                  </a:cubicBezTo>
                  <a:cubicBezTo>
                    <a:pt x="10" y="33"/>
                    <a:pt x="17" y="30"/>
                    <a:pt x="17" y="22"/>
                  </a:cubicBezTo>
                  <a:cubicBezTo>
                    <a:pt x="12" y="4"/>
                    <a:pt x="9" y="7"/>
                    <a:pt x="3" y="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00"/>
            <p:cNvSpPr>
              <a:spLocks/>
            </p:cNvSpPr>
            <p:nvPr/>
          </p:nvSpPr>
          <p:spPr bwMode="auto">
            <a:xfrm>
              <a:off x="4560" y="1043"/>
              <a:ext cx="130" cy="167"/>
            </a:xfrm>
            <a:custGeom>
              <a:avLst/>
              <a:gdLst>
                <a:gd name="T0" fmla="*/ 50 w 55"/>
                <a:gd name="T1" fmla="*/ 47 h 71"/>
                <a:gd name="T2" fmla="*/ 30 w 55"/>
                <a:gd name="T3" fmla="*/ 30 h 71"/>
                <a:gd name="T4" fmla="*/ 18 w 55"/>
                <a:gd name="T5" fmla="*/ 16 h 71"/>
                <a:gd name="T6" fmla="*/ 5 w 55"/>
                <a:gd name="T7" fmla="*/ 1 h 71"/>
                <a:gd name="T8" fmla="*/ 0 w 55"/>
                <a:gd name="T9" fmla="*/ 0 h 71"/>
                <a:gd name="T10" fmla="*/ 4 w 55"/>
                <a:gd name="T11" fmla="*/ 8 h 71"/>
                <a:gd name="T12" fmla="*/ 21 w 55"/>
                <a:gd name="T13" fmla="*/ 29 h 71"/>
                <a:gd name="T14" fmla="*/ 30 w 55"/>
                <a:gd name="T15" fmla="*/ 41 h 71"/>
                <a:gd name="T16" fmla="*/ 37 w 55"/>
                <a:gd name="T17" fmla="*/ 50 h 71"/>
                <a:gd name="T18" fmla="*/ 41 w 55"/>
                <a:gd name="T19" fmla="*/ 59 h 71"/>
                <a:gd name="T20" fmla="*/ 48 w 55"/>
                <a:gd name="T21" fmla="*/ 71 h 71"/>
                <a:gd name="T22" fmla="*/ 48 w 55"/>
                <a:gd name="T23" fmla="*/ 64 h 71"/>
                <a:gd name="T24" fmla="*/ 51 w 55"/>
                <a:gd name="T25" fmla="*/ 64 h 71"/>
                <a:gd name="T26" fmla="*/ 55 w 55"/>
                <a:gd name="T27" fmla="*/ 66 h 71"/>
                <a:gd name="T28" fmla="*/ 38 w 55"/>
                <a:gd name="T29" fmla="*/ 41 h 71"/>
                <a:gd name="T30" fmla="*/ 40 w 55"/>
                <a:gd name="T31" fmla="*/ 40 h 71"/>
                <a:gd name="T32" fmla="*/ 50 w 55"/>
                <a:gd name="T33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71">
                  <a:moveTo>
                    <a:pt x="50" y="47"/>
                  </a:moveTo>
                  <a:cubicBezTo>
                    <a:pt x="46" y="40"/>
                    <a:pt x="35" y="36"/>
                    <a:pt x="30" y="30"/>
                  </a:cubicBezTo>
                  <a:cubicBezTo>
                    <a:pt x="26" y="26"/>
                    <a:pt x="22" y="21"/>
                    <a:pt x="18" y="16"/>
                  </a:cubicBezTo>
                  <a:cubicBezTo>
                    <a:pt x="14" y="13"/>
                    <a:pt x="14" y="1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ubicBezTo>
                    <a:pt x="1" y="4"/>
                    <a:pt x="4" y="4"/>
                    <a:pt x="4" y="8"/>
                  </a:cubicBezTo>
                  <a:cubicBezTo>
                    <a:pt x="4" y="19"/>
                    <a:pt x="17" y="19"/>
                    <a:pt x="21" y="29"/>
                  </a:cubicBezTo>
                  <a:cubicBezTo>
                    <a:pt x="22" y="32"/>
                    <a:pt x="30" y="39"/>
                    <a:pt x="30" y="41"/>
                  </a:cubicBezTo>
                  <a:cubicBezTo>
                    <a:pt x="30" y="43"/>
                    <a:pt x="33" y="49"/>
                    <a:pt x="37" y="50"/>
                  </a:cubicBezTo>
                  <a:cubicBezTo>
                    <a:pt x="37" y="53"/>
                    <a:pt x="41" y="58"/>
                    <a:pt x="41" y="59"/>
                  </a:cubicBezTo>
                  <a:cubicBezTo>
                    <a:pt x="41" y="62"/>
                    <a:pt x="47" y="65"/>
                    <a:pt x="48" y="71"/>
                  </a:cubicBezTo>
                  <a:cubicBezTo>
                    <a:pt x="48" y="69"/>
                    <a:pt x="48" y="66"/>
                    <a:pt x="48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5"/>
                    <a:pt x="54" y="65"/>
                    <a:pt x="55" y="66"/>
                  </a:cubicBezTo>
                  <a:cubicBezTo>
                    <a:pt x="51" y="57"/>
                    <a:pt x="38" y="56"/>
                    <a:pt x="38" y="41"/>
                  </a:cubicBezTo>
                  <a:cubicBezTo>
                    <a:pt x="38" y="41"/>
                    <a:pt x="39" y="40"/>
                    <a:pt x="40" y="40"/>
                  </a:cubicBezTo>
                  <a:cubicBezTo>
                    <a:pt x="42" y="42"/>
                    <a:pt x="47" y="46"/>
                    <a:pt x="50" y="4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01"/>
            <p:cNvSpPr>
              <a:spLocks/>
            </p:cNvSpPr>
            <p:nvPr/>
          </p:nvSpPr>
          <p:spPr bwMode="auto">
            <a:xfrm>
              <a:off x="4676" y="1215"/>
              <a:ext cx="90" cy="76"/>
            </a:xfrm>
            <a:custGeom>
              <a:avLst/>
              <a:gdLst>
                <a:gd name="T0" fmla="*/ 38 w 38"/>
                <a:gd name="T1" fmla="*/ 18 h 32"/>
                <a:gd name="T2" fmla="*/ 29 w 38"/>
                <a:gd name="T3" fmla="*/ 9 h 32"/>
                <a:gd name="T4" fmla="*/ 27 w 38"/>
                <a:gd name="T5" fmla="*/ 13 h 32"/>
                <a:gd name="T6" fmla="*/ 12 w 38"/>
                <a:gd name="T7" fmla="*/ 8 h 32"/>
                <a:gd name="T8" fmla="*/ 3 w 38"/>
                <a:gd name="T9" fmla="*/ 0 h 32"/>
                <a:gd name="T10" fmla="*/ 0 w 38"/>
                <a:gd name="T11" fmla="*/ 1 h 32"/>
                <a:gd name="T12" fmla="*/ 5 w 38"/>
                <a:gd name="T13" fmla="*/ 5 h 32"/>
                <a:gd name="T14" fmla="*/ 7 w 38"/>
                <a:gd name="T15" fmla="*/ 13 h 32"/>
                <a:gd name="T16" fmla="*/ 7 w 38"/>
                <a:gd name="T17" fmla="*/ 16 h 32"/>
                <a:gd name="T18" fmla="*/ 9 w 38"/>
                <a:gd name="T19" fmla="*/ 16 h 32"/>
                <a:gd name="T20" fmla="*/ 9 w 38"/>
                <a:gd name="T21" fmla="*/ 20 h 32"/>
                <a:gd name="T22" fmla="*/ 3 w 38"/>
                <a:gd name="T23" fmla="*/ 24 h 32"/>
                <a:gd name="T24" fmla="*/ 9 w 38"/>
                <a:gd name="T25" fmla="*/ 31 h 32"/>
                <a:gd name="T26" fmla="*/ 7 w 38"/>
                <a:gd name="T27" fmla="*/ 32 h 32"/>
                <a:gd name="T28" fmla="*/ 9 w 38"/>
                <a:gd name="T29" fmla="*/ 32 h 32"/>
                <a:gd name="T30" fmla="*/ 15 w 38"/>
                <a:gd name="T31" fmla="*/ 29 h 32"/>
                <a:gd name="T32" fmla="*/ 9 w 38"/>
                <a:gd name="T33" fmla="*/ 25 h 32"/>
                <a:gd name="T34" fmla="*/ 16 w 38"/>
                <a:gd name="T35" fmla="*/ 23 h 32"/>
                <a:gd name="T36" fmla="*/ 28 w 38"/>
                <a:gd name="T37" fmla="*/ 27 h 32"/>
                <a:gd name="T38" fmla="*/ 29 w 38"/>
                <a:gd name="T39" fmla="*/ 21 h 32"/>
                <a:gd name="T40" fmla="*/ 38 w 38"/>
                <a:gd name="T4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32">
                  <a:moveTo>
                    <a:pt x="38" y="18"/>
                  </a:moveTo>
                  <a:cubicBezTo>
                    <a:pt x="34" y="16"/>
                    <a:pt x="32" y="14"/>
                    <a:pt x="29" y="9"/>
                  </a:cubicBezTo>
                  <a:cubicBezTo>
                    <a:pt x="29" y="10"/>
                    <a:pt x="27" y="12"/>
                    <a:pt x="27" y="13"/>
                  </a:cubicBezTo>
                  <a:cubicBezTo>
                    <a:pt x="22" y="11"/>
                    <a:pt x="18" y="10"/>
                    <a:pt x="12" y="8"/>
                  </a:cubicBezTo>
                  <a:cubicBezTo>
                    <a:pt x="10" y="7"/>
                    <a:pt x="5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3"/>
                    <a:pt x="1" y="5"/>
                    <a:pt x="5" y="5"/>
                  </a:cubicBezTo>
                  <a:cubicBezTo>
                    <a:pt x="5" y="8"/>
                    <a:pt x="7" y="10"/>
                    <a:pt x="7" y="13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8"/>
                    <a:pt x="9" y="19"/>
                    <a:pt x="9" y="20"/>
                  </a:cubicBezTo>
                  <a:cubicBezTo>
                    <a:pt x="7" y="20"/>
                    <a:pt x="3" y="21"/>
                    <a:pt x="3" y="24"/>
                  </a:cubicBezTo>
                  <a:cubicBezTo>
                    <a:pt x="3" y="27"/>
                    <a:pt x="7" y="28"/>
                    <a:pt x="9" y="31"/>
                  </a:cubicBezTo>
                  <a:cubicBezTo>
                    <a:pt x="9" y="31"/>
                    <a:pt x="7" y="32"/>
                    <a:pt x="7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12" y="32"/>
                    <a:pt x="13" y="32"/>
                    <a:pt x="15" y="29"/>
                  </a:cubicBezTo>
                  <a:cubicBezTo>
                    <a:pt x="13" y="28"/>
                    <a:pt x="11" y="27"/>
                    <a:pt x="9" y="25"/>
                  </a:cubicBezTo>
                  <a:cubicBezTo>
                    <a:pt x="12" y="25"/>
                    <a:pt x="13" y="23"/>
                    <a:pt x="16" y="23"/>
                  </a:cubicBezTo>
                  <a:cubicBezTo>
                    <a:pt x="20" y="23"/>
                    <a:pt x="21" y="27"/>
                    <a:pt x="28" y="27"/>
                  </a:cubicBezTo>
                  <a:cubicBezTo>
                    <a:pt x="27" y="25"/>
                    <a:pt x="29" y="23"/>
                    <a:pt x="29" y="21"/>
                  </a:cubicBezTo>
                  <a:cubicBezTo>
                    <a:pt x="32" y="21"/>
                    <a:pt x="34" y="19"/>
                    <a:pt x="38" y="1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02"/>
            <p:cNvSpPr>
              <a:spLocks/>
            </p:cNvSpPr>
            <p:nvPr/>
          </p:nvSpPr>
          <p:spPr bwMode="auto">
            <a:xfrm>
              <a:off x="4654" y="1437"/>
              <a:ext cx="34" cy="28"/>
            </a:xfrm>
            <a:custGeom>
              <a:avLst/>
              <a:gdLst>
                <a:gd name="T0" fmla="*/ 9 w 14"/>
                <a:gd name="T1" fmla="*/ 6 h 12"/>
                <a:gd name="T2" fmla="*/ 14 w 14"/>
                <a:gd name="T3" fmla="*/ 3 h 12"/>
                <a:gd name="T4" fmla="*/ 14 w 14"/>
                <a:gd name="T5" fmla="*/ 0 h 12"/>
                <a:gd name="T6" fmla="*/ 9 w 14"/>
                <a:gd name="T7" fmla="*/ 0 h 12"/>
                <a:gd name="T8" fmla="*/ 6 w 14"/>
                <a:gd name="T9" fmla="*/ 2 h 12"/>
                <a:gd name="T10" fmla="*/ 3 w 14"/>
                <a:gd name="T11" fmla="*/ 2 h 12"/>
                <a:gd name="T12" fmla="*/ 0 w 14"/>
                <a:gd name="T13" fmla="*/ 6 h 12"/>
                <a:gd name="T14" fmla="*/ 7 w 14"/>
                <a:gd name="T15" fmla="*/ 12 h 12"/>
                <a:gd name="T16" fmla="*/ 9 w 14"/>
                <a:gd name="T1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2">
                  <a:moveTo>
                    <a:pt x="9" y="6"/>
                  </a:moveTo>
                  <a:cubicBezTo>
                    <a:pt x="10" y="5"/>
                    <a:pt x="14" y="7"/>
                    <a:pt x="14" y="3"/>
                  </a:cubicBezTo>
                  <a:cubicBezTo>
                    <a:pt x="14" y="2"/>
                    <a:pt x="14" y="1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7" y="2"/>
                    <a:pt x="6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2" y="4"/>
                    <a:pt x="2" y="6"/>
                    <a:pt x="0" y="6"/>
                  </a:cubicBezTo>
                  <a:cubicBezTo>
                    <a:pt x="0" y="8"/>
                    <a:pt x="6" y="12"/>
                    <a:pt x="7" y="12"/>
                  </a:cubicBezTo>
                  <a:cubicBezTo>
                    <a:pt x="7" y="12"/>
                    <a:pt x="7" y="7"/>
                    <a:pt x="9" y="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03"/>
            <p:cNvSpPr>
              <a:spLocks/>
            </p:cNvSpPr>
            <p:nvPr/>
          </p:nvSpPr>
          <p:spPr bwMode="auto">
            <a:xfrm>
              <a:off x="4621" y="1447"/>
              <a:ext cx="38" cy="49"/>
            </a:xfrm>
            <a:custGeom>
              <a:avLst/>
              <a:gdLst>
                <a:gd name="T0" fmla="*/ 7 w 16"/>
                <a:gd name="T1" fmla="*/ 9 h 21"/>
                <a:gd name="T2" fmla="*/ 5 w 16"/>
                <a:gd name="T3" fmla="*/ 15 h 21"/>
                <a:gd name="T4" fmla="*/ 12 w 16"/>
                <a:gd name="T5" fmla="*/ 21 h 21"/>
                <a:gd name="T6" fmla="*/ 16 w 16"/>
                <a:gd name="T7" fmla="*/ 19 h 21"/>
                <a:gd name="T8" fmla="*/ 4 w 16"/>
                <a:gd name="T9" fmla="*/ 0 h 21"/>
                <a:gd name="T10" fmla="*/ 1 w 16"/>
                <a:gd name="T11" fmla="*/ 2 h 21"/>
                <a:gd name="T12" fmla="*/ 0 w 16"/>
                <a:gd name="T13" fmla="*/ 3 h 21"/>
                <a:gd name="T14" fmla="*/ 7 w 16"/>
                <a:gd name="T15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1">
                  <a:moveTo>
                    <a:pt x="7" y="9"/>
                  </a:moveTo>
                  <a:cubicBezTo>
                    <a:pt x="7" y="9"/>
                    <a:pt x="5" y="14"/>
                    <a:pt x="5" y="15"/>
                  </a:cubicBezTo>
                  <a:cubicBezTo>
                    <a:pt x="5" y="16"/>
                    <a:pt x="10" y="21"/>
                    <a:pt x="12" y="21"/>
                  </a:cubicBezTo>
                  <a:cubicBezTo>
                    <a:pt x="12" y="21"/>
                    <a:pt x="16" y="20"/>
                    <a:pt x="16" y="19"/>
                  </a:cubicBezTo>
                  <a:cubicBezTo>
                    <a:pt x="16" y="12"/>
                    <a:pt x="14" y="0"/>
                    <a:pt x="4" y="0"/>
                  </a:cubicBezTo>
                  <a:cubicBezTo>
                    <a:pt x="4" y="0"/>
                    <a:pt x="3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9"/>
                    <a:pt x="7" y="9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04"/>
            <p:cNvSpPr>
              <a:spLocks/>
            </p:cNvSpPr>
            <p:nvPr/>
          </p:nvSpPr>
          <p:spPr bwMode="auto">
            <a:xfrm>
              <a:off x="4631" y="1293"/>
              <a:ext cx="137" cy="156"/>
            </a:xfrm>
            <a:custGeom>
              <a:avLst/>
              <a:gdLst>
                <a:gd name="T0" fmla="*/ 52 w 58"/>
                <a:gd name="T1" fmla="*/ 51 h 66"/>
                <a:gd name="T2" fmla="*/ 54 w 58"/>
                <a:gd name="T3" fmla="*/ 49 h 66"/>
                <a:gd name="T4" fmla="*/ 58 w 58"/>
                <a:gd name="T5" fmla="*/ 54 h 66"/>
                <a:gd name="T6" fmla="*/ 58 w 58"/>
                <a:gd name="T7" fmla="*/ 45 h 66"/>
                <a:gd name="T8" fmla="*/ 53 w 58"/>
                <a:gd name="T9" fmla="*/ 29 h 66"/>
                <a:gd name="T10" fmla="*/ 49 w 58"/>
                <a:gd name="T11" fmla="*/ 27 h 66"/>
                <a:gd name="T12" fmla="*/ 53 w 58"/>
                <a:gd name="T13" fmla="*/ 24 h 66"/>
                <a:gd name="T14" fmla="*/ 53 w 58"/>
                <a:gd name="T15" fmla="*/ 22 h 66"/>
                <a:gd name="T16" fmla="*/ 49 w 58"/>
                <a:gd name="T17" fmla="*/ 11 h 66"/>
                <a:gd name="T18" fmla="*/ 38 w 58"/>
                <a:gd name="T19" fmla="*/ 0 h 66"/>
                <a:gd name="T20" fmla="*/ 34 w 58"/>
                <a:gd name="T21" fmla="*/ 7 h 66"/>
                <a:gd name="T22" fmla="*/ 41 w 58"/>
                <a:gd name="T23" fmla="*/ 25 h 66"/>
                <a:gd name="T24" fmla="*/ 41 w 58"/>
                <a:gd name="T25" fmla="*/ 29 h 66"/>
                <a:gd name="T26" fmla="*/ 33 w 58"/>
                <a:gd name="T27" fmla="*/ 27 h 66"/>
                <a:gd name="T28" fmla="*/ 38 w 58"/>
                <a:gd name="T29" fmla="*/ 32 h 66"/>
                <a:gd name="T30" fmla="*/ 30 w 58"/>
                <a:gd name="T31" fmla="*/ 37 h 66"/>
                <a:gd name="T32" fmla="*/ 28 w 58"/>
                <a:gd name="T33" fmla="*/ 34 h 66"/>
                <a:gd name="T34" fmla="*/ 28 w 58"/>
                <a:gd name="T35" fmla="*/ 42 h 66"/>
                <a:gd name="T36" fmla="*/ 26 w 58"/>
                <a:gd name="T37" fmla="*/ 45 h 66"/>
                <a:gd name="T38" fmla="*/ 28 w 58"/>
                <a:gd name="T39" fmla="*/ 48 h 66"/>
                <a:gd name="T40" fmla="*/ 24 w 58"/>
                <a:gd name="T41" fmla="*/ 51 h 66"/>
                <a:gd name="T42" fmla="*/ 24 w 58"/>
                <a:gd name="T43" fmla="*/ 46 h 66"/>
                <a:gd name="T44" fmla="*/ 14 w 58"/>
                <a:gd name="T45" fmla="*/ 49 h 66"/>
                <a:gd name="T46" fmla="*/ 12 w 58"/>
                <a:gd name="T47" fmla="*/ 49 h 66"/>
                <a:gd name="T48" fmla="*/ 3 w 58"/>
                <a:gd name="T49" fmla="*/ 58 h 66"/>
                <a:gd name="T50" fmla="*/ 0 w 58"/>
                <a:gd name="T51" fmla="*/ 58 h 66"/>
                <a:gd name="T52" fmla="*/ 4 w 58"/>
                <a:gd name="T53" fmla="*/ 65 h 66"/>
                <a:gd name="T54" fmla="*/ 10 w 58"/>
                <a:gd name="T55" fmla="*/ 60 h 66"/>
                <a:gd name="T56" fmla="*/ 23 w 58"/>
                <a:gd name="T57" fmla="*/ 55 h 66"/>
                <a:gd name="T58" fmla="*/ 28 w 58"/>
                <a:gd name="T59" fmla="*/ 58 h 66"/>
                <a:gd name="T60" fmla="*/ 31 w 58"/>
                <a:gd name="T61" fmla="*/ 66 h 66"/>
                <a:gd name="T62" fmla="*/ 37 w 58"/>
                <a:gd name="T63" fmla="*/ 66 h 66"/>
                <a:gd name="T64" fmla="*/ 35 w 58"/>
                <a:gd name="T65" fmla="*/ 62 h 66"/>
                <a:gd name="T66" fmla="*/ 37 w 58"/>
                <a:gd name="T67" fmla="*/ 54 h 66"/>
                <a:gd name="T68" fmla="*/ 39 w 58"/>
                <a:gd name="T69" fmla="*/ 54 h 66"/>
                <a:gd name="T70" fmla="*/ 41 w 58"/>
                <a:gd name="T71" fmla="*/ 58 h 66"/>
                <a:gd name="T72" fmla="*/ 45 w 58"/>
                <a:gd name="T73" fmla="*/ 58 h 66"/>
                <a:gd name="T74" fmla="*/ 45 w 58"/>
                <a:gd name="T75" fmla="*/ 54 h 66"/>
                <a:gd name="T76" fmla="*/ 48 w 58"/>
                <a:gd name="T77" fmla="*/ 54 h 66"/>
                <a:gd name="T78" fmla="*/ 51 w 58"/>
                <a:gd name="T79" fmla="*/ 58 h 66"/>
                <a:gd name="T80" fmla="*/ 52 w 58"/>
                <a:gd name="T81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" h="66">
                  <a:moveTo>
                    <a:pt x="52" y="51"/>
                  </a:moveTo>
                  <a:cubicBezTo>
                    <a:pt x="53" y="51"/>
                    <a:pt x="54" y="51"/>
                    <a:pt x="54" y="49"/>
                  </a:cubicBezTo>
                  <a:cubicBezTo>
                    <a:pt x="55" y="51"/>
                    <a:pt x="56" y="54"/>
                    <a:pt x="58" y="54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5" y="44"/>
                    <a:pt x="53" y="31"/>
                    <a:pt x="53" y="29"/>
                  </a:cubicBezTo>
                  <a:cubicBezTo>
                    <a:pt x="52" y="29"/>
                    <a:pt x="50" y="28"/>
                    <a:pt x="49" y="27"/>
                  </a:cubicBezTo>
                  <a:cubicBezTo>
                    <a:pt x="51" y="26"/>
                    <a:pt x="52" y="24"/>
                    <a:pt x="53" y="24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1" y="20"/>
                    <a:pt x="52" y="13"/>
                    <a:pt x="49" y="11"/>
                  </a:cubicBezTo>
                  <a:cubicBezTo>
                    <a:pt x="45" y="7"/>
                    <a:pt x="41" y="6"/>
                    <a:pt x="38" y="0"/>
                  </a:cubicBezTo>
                  <a:cubicBezTo>
                    <a:pt x="36" y="1"/>
                    <a:pt x="34" y="4"/>
                    <a:pt x="34" y="7"/>
                  </a:cubicBezTo>
                  <a:cubicBezTo>
                    <a:pt x="34" y="14"/>
                    <a:pt x="37" y="18"/>
                    <a:pt x="41" y="25"/>
                  </a:cubicBezTo>
                  <a:cubicBezTo>
                    <a:pt x="41" y="27"/>
                    <a:pt x="41" y="29"/>
                    <a:pt x="41" y="29"/>
                  </a:cubicBezTo>
                  <a:cubicBezTo>
                    <a:pt x="38" y="29"/>
                    <a:pt x="36" y="28"/>
                    <a:pt x="33" y="27"/>
                  </a:cubicBezTo>
                  <a:cubicBezTo>
                    <a:pt x="35" y="28"/>
                    <a:pt x="36" y="30"/>
                    <a:pt x="38" y="32"/>
                  </a:cubicBezTo>
                  <a:cubicBezTo>
                    <a:pt x="36" y="35"/>
                    <a:pt x="33" y="34"/>
                    <a:pt x="30" y="37"/>
                  </a:cubicBezTo>
                  <a:cubicBezTo>
                    <a:pt x="29" y="36"/>
                    <a:pt x="28" y="35"/>
                    <a:pt x="28" y="34"/>
                  </a:cubicBezTo>
                  <a:cubicBezTo>
                    <a:pt x="28" y="39"/>
                    <a:pt x="28" y="37"/>
                    <a:pt x="28" y="42"/>
                  </a:cubicBezTo>
                  <a:cubicBezTo>
                    <a:pt x="28" y="43"/>
                    <a:pt x="26" y="44"/>
                    <a:pt x="26" y="45"/>
                  </a:cubicBezTo>
                  <a:cubicBezTo>
                    <a:pt x="26" y="46"/>
                    <a:pt x="27" y="47"/>
                    <a:pt x="28" y="48"/>
                  </a:cubicBezTo>
                  <a:cubicBezTo>
                    <a:pt x="27" y="48"/>
                    <a:pt x="26" y="50"/>
                    <a:pt x="24" y="51"/>
                  </a:cubicBezTo>
                  <a:cubicBezTo>
                    <a:pt x="24" y="49"/>
                    <a:pt x="24" y="48"/>
                    <a:pt x="24" y="46"/>
                  </a:cubicBezTo>
                  <a:cubicBezTo>
                    <a:pt x="20" y="47"/>
                    <a:pt x="17" y="49"/>
                    <a:pt x="14" y="49"/>
                  </a:cubicBezTo>
                  <a:cubicBezTo>
                    <a:pt x="13" y="49"/>
                    <a:pt x="12" y="49"/>
                    <a:pt x="12" y="49"/>
                  </a:cubicBezTo>
                  <a:cubicBezTo>
                    <a:pt x="8" y="49"/>
                    <a:pt x="8" y="57"/>
                    <a:pt x="3" y="58"/>
                  </a:cubicBezTo>
                  <a:cubicBezTo>
                    <a:pt x="2" y="58"/>
                    <a:pt x="0" y="57"/>
                    <a:pt x="0" y="58"/>
                  </a:cubicBezTo>
                  <a:cubicBezTo>
                    <a:pt x="0" y="61"/>
                    <a:pt x="1" y="65"/>
                    <a:pt x="4" y="65"/>
                  </a:cubicBezTo>
                  <a:cubicBezTo>
                    <a:pt x="7" y="65"/>
                    <a:pt x="9" y="64"/>
                    <a:pt x="10" y="60"/>
                  </a:cubicBezTo>
                  <a:cubicBezTo>
                    <a:pt x="14" y="60"/>
                    <a:pt x="20" y="57"/>
                    <a:pt x="23" y="55"/>
                  </a:cubicBezTo>
                  <a:cubicBezTo>
                    <a:pt x="24" y="57"/>
                    <a:pt x="24" y="58"/>
                    <a:pt x="28" y="58"/>
                  </a:cubicBezTo>
                  <a:cubicBezTo>
                    <a:pt x="28" y="61"/>
                    <a:pt x="29" y="66"/>
                    <a:pt x="31" y="66"/>
                  </a:cubicBezTo>
                  <a:cubicBezTo>
                    <a:pt x="32" y="66"/>
                    <a:pt x="34" y="66"/>
                    <a:pt x="37" y="66"/>
                  </a:cubicBezTo>
                  <a:cubicBezTo>
                    <a:pt x="36" y="65"/>
                    <a:pt x="35" y="63"/>
                    <a:pt x="35" y="62"/>
                  </a:cubicBezTo>
                  <a:cubicBezTo>
                    <a:pt x="35" y="59"/>
                    <a:pt x="37" y="58"/>
                    <a:pt x="37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6"/>
                    <a:pt x="40" y="57"/>
                    <a:pt x="41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5" y="55"/>
                    <a:pt x="45" y="54"/>
                  </a:cubicBezTo>
                  <a:cubicBezTo>
                    <a:pt x="45" y="54"/>
                    <a:pt x="46" y="54"/>
                    <a:pt x="48" y="54"/>
                  </a:cubicBezTo>
                  <a:cubicBezTo>
                    <a:pt x="49" y="54"/>
                    <a:pt x="50" y="57"/>
                    <a:pt x="51" y="58"/>
                  </a:cubicBezTo>
                  <a:cubicBezTo>
                    <a:pt x="52" y="55"/>
                    <a:pt x="52" y="56"/>
                    <a:pt x="52" y="51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09"/>
            <p:cNvSpPr>
              <a:spLocks/>
            </p:cNvSpPr>
            <p:nvPr/>
          </p:nvSpPr>
          <p:spPr bwMode="auto">
            <a:xfrm>
              <a:off x="3913" y="1730"/>
              <a:ext cx="26" cy="14"/>
            </a:xfrm>
            <a:custGeom>
              <a:avLst/>
              <a:gdLst>
                <a:gd name="T0" fmla="*/ 8 w 11"/>
                <a:gd name="T1" fmla="*/ 6 h 6"/>
                <a:gd name="T2" fmla="*/ 3 w 11"/>
                <a:gd name="T3" fmla="*/ 6 h 6"/>
                <a:gd name="T4" fmla="*/ 0 w 11"/>
                <a:gd name="T5" fmla="*/ 3 h 6"/>
                <a:gd name="T6" fmla="*/ 3 w 11"/>
                <a:gd name="T7" fmla="*/ 0 h 6"/>
                <a:gd name="T8" fmla="*/ 8 w 11"/>
                <a:gd name="T9" fmla="*/ 0 h 6"/>
                <a:gd name="T10" fmla="*/ 11 w 11"/>
                <a:gd name="T11" fmla="*/ 3 h 6"/>
                <a:gd name="T12" fmla="*/ 8 w 1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6">
                  <a:moveTo>
                    <a:pt x="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1"/>
                    <a:pt x="11" y="3"/>
                  </a:cubicBezTo>
                  <a:cubicBezTo>
                    <a:pt x="11" y="4"/>
                    <a:pt x="10" y="6"/>
                    <a:pt x="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10"/>
            <p:cNvSpPr>
              <a:spLocks/>
            </p:cNvSpPr>
            <p:nvPr/>
          </p:nvSpPr>
          <p:spPr bwMode="auto">
            <a:xfrm>
              <a:off x="3913" y="1791"/>
              <a:ext cx="26" cy="15"/>
            </a:xfrm>
            <a:custGeom>
              <a:avLst/>
              <a:gdLst>
                <a:gd name="T0" fmla="*/ 8 w 11"/>
                <a:gd name="T1" fmla="*/ 6 h 6"/>
                <a:gd name="T2" fmla="*/ 3 w 11"/>
                <a:gd name="T3" fmla="*/ 6 h 6"/>
                <a:gd name="T4" fmla="*/ 0 w 11"/>
                <a:gd name="T5" fmla="*/ 3 h 6"/>
                <a:gd name="T6" fmla="*/ 3 w 11"/>
                <a:gd name="T7" fmla="*/ 0 h 6"/>
                <a:gd name="T8" fmla="*/ 8 w 11"/>
                <a:gd name="T9" fmla="*/ 0 h 6"/>
                <a:gd name="T10" fmla="*/ 11 w 11"/>
                <a:gd name="T11" fmla="*/ 3 h 6"/>
                <a:gd name="T12" fmla="*/ 8 w 1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6">
                  <a:moveTo>
                    <a:pt x="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1"/>
                    <a:pt x="11" y="3"/>
                  </a:cubicBezTo>
                  <a:cubicBezTo>
                    <a:pt x="11" y="4"/>
                    <a:pt x="10" y="6"/>
                    <a:pt x="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11"/>
            <p:cNvSpPr>
              <a:spLocks/>
            </p:cNvSpPr>
            <p:nvPr/>
          </p:nvSpPr>
          <p:spPr bwMode="auto">
            <a:xfrm>
              <a:off x="3913" y="1761"/>
              <a:ext cx="26" cy="14"/>
            </a:xfrm>
            <a:custGeom>
              <a:avLst/>
              <a:gdLst>
                <a:gd name="T0" fmla="*/ 8 w 11"/>
                <a:gd name="T1" fmla="*/ 6 h 6"/>
                <a:gd name="T2" fmla="*/ 3 w 11"/>
                <a:gd name="T3" fmla="*/ 6 h 6"/>
                <a:gd name="T4" fmla="*/ 0 w 11"/>
                <a:gd name="T5" fmla="*/ 3 h 6"/>
                <a:gd name="T6" fmla="*/ 3 w 11"/>
                <a:gd name="T7" fmla="*/ 0 h 6"/>
                <a:gd name="T8" fmla="*/ 8 w 11"/>
                <a:gd name="T9" fmla="*/ 0 h 6"/>
                <a:gd name="T10" fmla="*/ 11 w 11"/>
                <a:gd name="T11" fmla="*/ 3 h 6"/>
                <a:gd name="T12" fmla="*/ 8 w 1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6">
                  <a:moveTo>
                    <a:pt x="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1"/>
                    <a:pt x="11" y="3"/>
                  </a:cubicBezTo>
                  <a:cubicBezTo>
                    <a:pt x="11" y="4"/>
                    <a:pt x="10" y="6"/>
                    <a:pt x="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17"/>
            <p:cNvSpPr>
              <a:spLocks/>
            </p:cNvSpPr>
            <p:nvPr/>
          </p:nvSpPr>
          <p:spPr bwMode="auto">
            <a:xfrm>
              <a:off x="3450" y="797"/>
              <a:ext cx="14" cy="43"/>
            </a:xfrm>
            <a:custGeom>
              <a:avLst/>
              <a:gdLst>
                <a:gd name="T0" fmla="*/ 6 w 6"/>
                <a:gd name="T1" fmla="*/ 15 h 18"/>
                <a:gd name="T2" fmla="*/ 3 w 6"/>
                <a:gd name="T3" fmla="*/ 18 h 18"/>
                <a:gd name="T4" fmla="*/ 3 w 6"/>
                <a:gd name="T5" fmla="*/ 18 h 18"/>
                <a:gd name="T6" fmla="*/ 0 w 6"/>
                <a:gd name="T7" fmla="*/ 15 h 18"/>
                <a:gd name="T8" fmla="*/ 0 w 6"/>
                <a:gd name="T9" fmla="*/ 3 h 18"/>
                <a:gd name="T10" fmla="*/ 3 w 6"/>
                <a:gd name="T11" fmla="*/ 0 h 18"/>
                <a:gd name="T12" fmla="*/ 3 w 6"/>
                <a:gd name="T13" fmla="*/ 0 h 18"/>
                <a:gd name="T14" fmla="*/ 6 w 6"/>
                <a:gd name="T15" fmla="*/ 3 h 18"/>
                <a:gd name="T16" fmla="*/ 6 w 6"/>
                <a:gd name="T1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8">
                  <a:moveTo>
                    <a:pt x="6" y="15"/>
                  </a:moveTo>
                  <a:cubicBezTo>
                    <a:pt x="6" y="17"/>
                    <a:pt x="5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lnTo>
                    <a:pt x="6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18"/>
            <p:cNvSpPr>
              <a:spLocks/>
            </p:cNvSpPr>
            <p:nvPr/>
          </p:nvSpPr>
          <p:spPr bwMode="auto">
            <a:xfrm>
              <a:off x="3488" y="821"/>
              <a:ext cx="37" cy="37"/>
            </a:xfrm>
            <a:custGeom>
              <a:avLst/>
              <a:gdLst>
                <a:gd name="T0" fmla="*/ 6 w 16"/>
                <a:gd name="T1" fmla="*/ 14 h 16"/>
                <a:gd name="T2" fmla="*/ 1 w 16"/>
                <a:gd name="T3" fmla="*/ 14 h 16"/>
                <a:gd name="T4" fmla="*/ 1 w 16"/>
                <a:gd name="T5" fmla="*/ 14 h 16"/>
                <a:gd name="T6" fmla="*/ 1 w 16"/>
                <a:gd name="T7" fmla="*/ 10 h 16"/>
                <a:gd name="T8" fmla="*/ 10 w 16"/>
                <a:gd name="T9" fmla="*/ 1 h 16"/>
                <a:gd name="T10" fmla="*/ 14 w 16"/>
                <a:gd name="T11" fmla="*/ 1 h 16"/>
                <a:gd name="T12" fmla="*/ 14 w 16"/>
                <a:gd name="T13" fmla="*/ 1 h 16"/>
                <a:gd name="T14" fmla="*/ 14 w 16"/>
                <a:gd name="T15" fmla="*/ 6 h 16"/>
                <a:gd name="T16" fmla="*/ 6 w 16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6" y="14"/>
                  </a:moveTo>
                  <a:cubicBezTo>
                    <a:pt x="4" y="16"/>
                    <a:pt x="2" y="16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2"/>
                    <a:pt x="16" y="4"/>
                    <a:pt x="14" y="6"/>
                  </a:cubicBezTo>
                  <a:lnTo>
                    <a:pt x="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19"/>
            <p:cNvSpPr>
              <a:spLocks/>
            </p:cNvSpPr>
            <p:nvPr/>
          </p:nvSpPr>
          <p:spPr bwMode="auto">
            <a:xfrm>
              <a:off x="3504" y="880"/>
              <a:ext cx="45" cy="16"/>
            </a:xfrm>
            <a:custGeom>
              <a:avLst/>
              <a:gdLst>
                <a:gd name="T0" fmla="*/ 3 w 19"/>
                <a:gd name="T1" fmla="*/ 7 h 7"/>
                <a:gd name="T2" fmla="*/ 0 w 19"/>
                <a:gd name="T3" fmla="*/ 3 h 7"/>
                <a:gd name="T4" fmla="*/ 0 w 19"/>
                <a:gd name="T5" fmla="*/ 3 h 7"/>
                <a:gd name="T6" fmla="*/ 3 w 19"/>
                <a:gd name="T7" fmla="*/ 0 h 7"/>
                <a:gd name="T8" fmla="*/ 15 w 19"/>
                <a:gd name="T9" fmla="*/ 0 h 7"/>
                <a:gd name="T10" fmla="*/ 19 w 19"/>
                <a:gd name="T11" fmla="*/ 3 h 7"/>
                <a:gd name="T12" fmla="*/ 19 w 19"/>
                <a:gd name="T13" fmla="*/ 3 h 7"/>
                <a:gd name="T14" fmla="*/ 15 w 19"/>
                <a:gd name="T15" fmla="*/ 7 h 7"/>
                <a:gd name="T16" fmla="*/ 3 w 19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"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1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5"/>
                    <a:pt x="17" y="7"/>
                    <a:pt x="15" y="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20"/>
            <p:cNvSpPr>
              <a:spLocks/>
            </p:cNvSpPr>
            <p:nvPr/>
          </p:nvSpPr>
          <p:spPr bwMode="auto">
            <a:xfrm>
              <a:off x="3488" y="918"/>
              <a:ext cx="37" cy="37"/>
            </a:xfrm>
            <a:custGeom>
              <a:avLst/>
              <a:gdLst>
                <a:gd name="T0" fmla="*/ 1 w 16"/>
                <a:gd name="T1" fmla="*/ 6 h 16"/>
                <a:gd name="T2" fmla="*/ 1 w 16"/>
                <a:gd name="T3" fmla="*/ 1 h 16"/>
                <a:gd name="T4" fmla="*/ 1 w 16"/>
                <a:gd name="T5" fmla="*/ 1 h 16"/>
                <a:gd name="T6" fmla="*/ 6 w 16"/>
                <a:gd name="T7" fmla="*/ 1 h 16"/>
                <a:gd name="T8" fmla="*/ 14 w 16"/>
                <a:gd name="T9" fmla="*/ 10 h 16"/>
                <a:gd name="T10" fmla="*/ 14 w 16"/>
                <a:gd name="T11" fmla="*/ 15 h 16"/>
                <a:gd name="T12" fmla="*/ 14 w 16"/>
                <a:gd name="T13" fmla="*/ 15 h 16"/>
                <a:gd name="T14" fmla="*/ 10 w 16"/>
                <a:gd name="T15" fmla="*/ 15 h 16"/>
                <a:gd name="T16" fmla="*/ 1 w 16"/>
                <a:gd name="T1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" y="6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1"/>
                    <a:pt x="16" y="13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6"/>
                    <a:pt x="11" y="16"/>
                    <a:pt x="10" y="15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422"/>
            <p:cNvSpPr>
              <a:spLocks/>
            </p:cNvSpPr>
            <p:nvPr/>
          </p:nvSpPr>
          <p:spPr bwMode="auto">
            <a:xfrm>
              <a:off x="3436" y="849"/>
              <a:ext cx="59" cy="73"/>
            </a:xfrm>
            <a:custGeom>
              <a:avLst/>
              <a:gdLst>
                <a:gd name="T0" fmla="*/ 9 w 25"/>
                <a:gd name="T1" fmla="*/ 0 h 31"/>
                <a:gd name="T2" fmla="*/ 0 w 25"/>
                <a:gd name="T3" fmla="*/ 4 h 31"/>
                <a:gd name="T4" fmla="*/ 6 w 25"/>
                <a:gd name="T5" fmla="*/ 7 h 31"/>
                <a:gd name="T6" fmla="*/ 9 w 25"/>
                <a:gd name="T7" fmla="*/ 6 h 31"/>
                <a:gd name="T8" fmla="*/ 19 w 25"/>
                <a:gd name="T9" fmla="*/ 16 h 31"/>
                <a:gd name="T10" fmla="*/ 15 w 25"/>
                <a:gd name="T11" fmla="*/ 24 h 31"/>
                <a:gd name="T12" fmla="*/ 15 w 25"/>
                <a:gd name="T13" fmla="*/ 26 h 31"/>
                <a:gd name="T14" fmla="*/ 14 w 25"/>
                <a:gd name="T15" fmla="*/ 31 h 31"/>
                <a:gd name="T16" fmla="*/ 25 w 25"/>
                <a:gd name="T17" fmla="*/ 16 h 31"/>
                <a:gd name="T18" fmla="*/ 9 w 25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1">
                  <a:moveTo>
                    <a:pt x="9" y="0"/>
                  </a:moveTo>
                  <a:cubicBezTo>
                    <a:pt x="6" y="0"/>
                    <a:pt x="2" y="2"/>
                    <a:pt x="0" y="4"/>
                  </a:cubicBezTo>
                  <a:cubicBezTo>
                    <a:pt x="2" y="4"/>
                    <a:pt x="4" y="6"/>
                    <a:pt x="6" y="7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4" y="6"/>
                    <a:pt x="19" y="11"/>
                    <a:pt x="19" y="16"/>
                  </a:cubicBezTo>
                  <a:cubicBezTo>
                    <a:pt x="19" y="19"/>
                    <a:pt x="17" y="22"/>
                    <a:pt x="15" y="24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5" y="28"/>
                    <a:pt x="15" y="29"/>
                    <a:pt x="14" y="31"/>
                  </a:cubicBezTo>
                  <a:cubicBezTo>
                    <a:pt x="21" y="29"/>
                    <a:pt x="25" y="23"/>
                    <a:pt x="25" y="16"/>
                  </a:cubicBezTo>
                  <a:cubicBezTo>
                    <a:pt x="25" y="7"/>
                    <a:pt x="18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26"/>
            <p:cNvSpPr>
              <a:spLocks/>
            </p:cNvSpPr>
            <p:nvPr/>
          </p:nvSpPr>
          <p:spPr bwMode="auto">
            <a:xfrm>
              <a:off x="2410" y="1796"/>
              <a:ext cx="19" cy="19"/>
            </a:xfrm>
            <a:custGeom>
              <a:avLst/>
              <a:gdLst>
                <a:gd name="T0" fmla="*/ 7 w 8"/>
                <a:gd name="T1" fmla="*/ 6 h 8"/>
                <a:gd name="T2" fmla="*/ 2 w 8"/>
                <a:gd name="T3" fmla="*/ 7 h 8"/>
                <a:gd name="T4" fmla="*/ 1 w 8"/>
                <a:gd name="T5" fmla="*/ 2 h 8"/>
                <a:gd name="T6" fmla="*/ 5 w 8"/>
                <a:gd name="T7" fmla="*/ 1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427"/>
            <p:cNvSpPr>
              <a:spLocks/>
            </p:cNvSpPr>
            <p:nvPr/>
          </p:nvSpPr>
          <p:spPr bwMode="auto">
            <a:xfrm>
              <a:off x="2373" y="1860"/>
              <a:ext cx="19" cy="19"/>
            </a:xfrm>
            <a:custGeom>
              <a:avLst/>
              <a:gdLst>
                <a:gd name="T0" fmla="*/ 7 w 8"/>
                <a:gd name="T1" fmla="*/ 6 h 8"/>
                <a:gd name="T2" fmla="*/ 2 w 8"/>
                <a:gd name="T3" fmla="*/ 7 h 8"/>
                <a:gd name="T4" fmla="*/ 1 w 8"/>
                <a:gd name="T5" fmla="*/ 2 h 8"/>
                <a:gd name="T6" fmla="*/ 6 w 8"/>
                <a:gd name="T7" fmla="*/ 1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428"/>
            <p:cNvSpPr>
              <a:spLocks/>
            </p:cNvSpPr>
            <p:nvPr/>
          </p:nvSpPr>
          <p:spPr bwMode="auto">
            <a:xfrm>
              <a:off x="2384" y="1839"/>
              <a:ext cx="19" cy="19"/>
            </a:xfrm>
            <a:custGeom>
              <a:avLst/>
              <a:gdLst>
                <a:gd name="T0" fmla="*/ 7 w 8"/>
                <a:gd name="T1" fmla="*/ 6 h 8"/>
                <a:gd name="T2" fmla="*/ 2 w 8"/>
                <a:gd name="T3" fmla="*/ 7 h 8"/>
                <a:gd name="T4" fmla="*/ 1 w 8"/>
                <a:gd name="T5" fmla="*/ 2 h 8"/>
                <a:gd name="T6" fmla="*/ 6 w 8"/>
                <a:gd name="T7" fmla="*/ 1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8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29"/>
            <p:cNvSpPr>
              <a:spLocks/>
            </p:cNvSpPr>
            <p:nvPr/>
          </p:nvSpPr>
          <p:spPr bwMode="auto">
            <a:xfrm>
              <a:off x="2396" y="1817"/>
              <a:ext cx="19" cy="19"/>
            </a:xfrm>
            <a:custGeom>
              <a:avLst/>
              <a:gdLst>
                <a:gd name="T0" fmla="*/ 7 w 8"/>
                <a:gd name="T1" fmla="*/ 6 h 8"/>
                <a:gd name="T2" fmla="*/ 3 w 8"/>
                <a:gd name="T3" fmla="*/ 7 h 8"/>
                <a:gd name="T4" fmla="*/ 1 w 8"/>
                <a:gd name="T5" fmla="*/ 2 h 8"/>
                <a:gd name="T6" fmla="*/ 6 w 8"/>
                <a:gd name="T7" fmla="*/ 1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3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8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430"/>
            <p:cNvSpPr>
              <a:spLocks/>
            </p:cNvSpPr>
            <p:nvPr/>
          </p:nvSpPr>
          <p:spPr bwMode="auto">
            <a:xfrm>
              <a:off x="2455" y="1796"/>
              <a:ext cx="19" cy="19"/>
            </a:xfrm>
            <a:custGeom>
              <a:avLst/>
              <a:gdLst>
                <a:gd name="T0" fmla="*/ 7 w 8"/>
                <a:gd name="T1" fmla="*/ 6 h 8"/>
                <a:gd name="T2" fmla="*/ 2 w 8"/>
                <a:gd name="T3" fmla="*/ 7 h 8"/>
                <a:gd name="T4" fmla="*/ 1 w 8"/>
                <a:gd name="T5" fmla="*/ 2 h 8"/>
                <a:gd name="T6" fmla="*/ 6 w 8"/>
                <a:gd name="T7" fmla="*/ 1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432"/>
            <p:cNvSpPr>
              <a:spLocks/>
            </p:cNvSpPr>
            <p:nvPr/>
          </p:nvSpPr>
          <p:spPr bwMode="auto">
            <a:xfrm>
              <a:off x="2429" y="1839"/>
              <a:ext cx="19" cy="19"/>
            </a:xfrm>
            <a:custGeom>
              <a:avLst/>
              <a:gdLst>
                <a:gd name="T0" fmla="*/ 7 w 8"/>
                <a:gd name="T1" fmla="*/ 6 h 8"/>
                <a:gd name="T2" fmla="*/ 3 w 8"/>
                <a:gd name="T3" fmla="*/ 7 h 8"/>
                <a:gd name="T4" fmla="*/ 1 w 8"/>
                <a:gd name="T5" fmla="*/ 2 h 8"/>
                <a:gd name="T6" fmla="*/ 6 w 8"/>
                <a:gd name="T7" fmla="*/ 1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7" y="7"/>
                    <a:pt x="4" y="8"/>
                    <a:pt x="3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ubicBezTo>
                    <a:pt x="8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433"/>
            <p:cNvSpPr>
              <a:spLocks/>
            </p:cNvSpPr>
            <p:nvPr/>
          </p:nvSpPr>
          <p:spPr bwMode="auto">
            <a:xfrm>
              <a:off x="2444" y="1817"/>
              <a:ext cx="18" cy="19"/>
            </a:xfrm>
            <a:custGeom>
              <a:avLst/>
              <a:gdLst>
                <a:gd name="T0" fmla="*/ 7 w 8"/>
                <a:gd name="T1" fmla="*/ 6 h 8"/>
                <a:gd name="T2" fmla="*/ 2 w 8"/>
                <a:gd name="T3" fmla="*/ 7 h 8"/>
                <a:gd name="T4" fmla="*/ 1 w 8"/>
                <a:gd name="T5" fmla="*/ 2 h 8"/>
                <a:gd name="T6" fmla="*/ 5 w 8"/>
                <a:gd name="T7" fmla="*/ 1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434"/>
            <p:cNvSpPr>
              <a:spLocks/>
            </p:cNvSpPr>
            <p:nvPr/>
          </p:nvSpPr>
          <p:spPr bwMode="auto">
            <a:xfrm>
              <a:off x="2500" y="1796"/>
              <a:ext cx="19" cy="19"/>
            </a:xfrm>
            <a:custGeom>
              <a:avLst/>
              <a:gdLst>
                <a:gd name="T0" fmla="*/ 7 w 8"/>
                <a:gd name="T1" fmla="*/ 6 h 8"/>
                <a:gd name="T2" fmla="*/ 2 w 8"/>
                <a:gd name="T3" fmla="*/ 7 h 8"/>
                <a:gd name="T4" fmla="*/ 1 w 8"/>
                <a:gd name="T5" fmla="*/ 2 h 8"/>
                <a:gd name="T6" fmla="*/ 6 w 8"/>
                <a:gd name="T7" fmla="*/ 1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435"/>
            <p:cNvSpPr>
              <a:spLocks/>
            </p:cNvSpPr>
            <p:nvPr/>
          </p:nvSpPr>
          <p:spPr bwMode="auto">
            <a:xfrm>
              <a:off x="2465" y="1860"/>
              <a:ext cx="16" cy="19"/>
            </a:xfrm>
            <a:custGeom>
              <a:avLst/>
              <a:gdLst>
                <a:gd name="T0" fmla="*/ 7 w 7"/>
                <a:gd name="T1" fmla="*/ 6 h 8"/>
                <a:gd name="T2" fmla="*/ 2 w 7"/>
                <a:gd name="T3" fmla="*/ 7 h 8"/>
                <a:gd name="T4" fmla="*/ 0 w 7"/>
                <a:gd name="T5" fmla="*/ 2 h 8"/>
                <a:gd name="T6" fmla="*/ 5 w 7"/>
                <a:gd name="T7" fmla="*/ 1 h 8"/>
                <a:gd name="T8" fmla="*/ 7 w 7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6"/>
                  </a:moveTo>
                  <a:cubicBezTo>
                    <a:pt x="6" y="7"/>
                    <a:pt x="3" y="8"/>
                    <a:pt x="2" y="7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1" y="1"/>
                    <a:pt x="4" y="0"/>
                    <a:pt x="5" y="1"/>
                  </a:cubicBezTo>
                  <a:cubicBezTo>
                    <a:pt x="7" y="2"/>
                    <a:pt x="7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436"/>
            <p:cNvSpPr>
              <a:spLocks/>
            </p:cNvSpPr>
            <p:nvPr/>
          </p:nvSpPr>
          <p:spPr bwMode="auto">
            <a:xfrm>
              <a:off x="2477" y="1839"/>
              <a:ext cx="18" cy="19"/>
            </a:xfrm>
            <a:custGeom>
              <a:avLst/>
              <a:gdLst>
                <a:gd name="T0" fmla="*/ 7 w 8"/>
                <a:gd name="T1" fmla="*/ 6 h 8"/>
                <a:gd name="T2" fmla="*/ 2 w 8"/>
                <a:gd name="T3" fmla="*/ 7 h 8"/>
                <a:gd name="T4" fmla="*/ 1 w 8"/>
                <a:gd name="T5" fmla="*/ 2 h 8"/>
                <a:gd name="T6" fmla="*/ 5 w 8"/>
                <a:gd name="T7" fmla="*/ 1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437"/>
            <p:cNvSpPr>
              <a:spLocks/>
            </p:cNvSpPr>
            <p:nvPr/>
          </p:nvSpPr>
          <p:spPr bwMode="auto">
            <a:xfrm>
              <a:off x="2488" y="1817"/>
              <a:ext cx="19" cy="19"/>
            </a:xfrm>
            <a:custGeom>
              <a:avLst/>
              <a:gdLst>
                <a:gd name="T0" fmla="*/ 7 w 8"/>
                <a:gd name="T1" fmla="*/ 6 h 8"/>
                <a:gd name="T2" fmla="*/ 2 w 8"/>
                <a:gd name="T3" fmla="*/ 7 h 8"/>
                <a:gd name="T4" fmla="*/ 1 w 8"/>
                <a:gd name="T5" fmla="*/ 2 h 8"/>
                <a:gd name="T6" fmla="*/ 6 w 8"/>
                <a:gd name="T7" fmla="*/ 1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443"/>
            <p:cNvSpPr>
              <a:spLocks/>
            </p:cNvSpPr>
            <p:nvPr/>
          </p:nvSpPr>
          <p:spPr bwMode="auto">
            <a:xfrm>
              <a:off x="1858" y="1014"/>
              <a:ext cx="16" cy="50"/>
            </a:xfrm>
            <a:custGeom>
              <a:avLst/>
              <a:gdLst>
                <a:gd name="T0" fmla="*/ 7 w 7"/>
                <a:gd name="T1" fmla="*/ 17 h 21"/>
                <a:gd name="T2" fmla="*/ 3 w 7"/>
                <a:gd name="T3" fmla="*/ 21 h 21"/>
                <a:gd name="T4" fmla="*/ 3 w 7"/>
                <a:gd name="T5" fmla="*/ 21 h 21"/>
                <a:gd name="T6" fmla="*/ 0 w 7"/>
                <a:gd name="T7" fmla="*/ 17 h 21"/>
                <a:gd name="T8" fmla="*/ 0 w 7"/>
                <a:gd name="T9" fmla="*/ 4 h 21"/>
                <a:gd name="T10" fmla="*/ 3 w 7"/>
                <a:gd name="T11" fmla="*/ 0 h 21"/>
                <a:gd name="T12" fmla="*/ 3 w 7"/>
                <a:gd name="T13" fmla="*/ 0 h 21"/>
                <a:gd name="T14" fmla="*/ 7 w 7"/>
                <a:gd name="T15" fmla="*/ 4 h 21"/>
                <a:gd name="T16" fmla="*/ 7 w 7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1">
                  <a:moveTo>
                    <a:pt x="7" y="17"/>
                  </a:moveTo>
                  <a:cubicBezTo>
                    <a:pt x="7" y="19"/>
                    <a:pt x="5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1"/>
                    <a:pt x="7" y="4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444"/>
            <p:cNvSpPr>
              <a:spLocks/>
            </p:cNvSpPr>
            <p:nvPr/>
          </p:nvSpPr>
          <p:spPr bwMode="auto">
            <a:xfrm>
              <a:off x="1858" y="1168"/>
              <a:ext cx="16" cy="49"/>
            </a:xfrm>
            <a:custGeom>
              <a:avLst/>
              <a:gdLst>
                <a:gd name="T0" fmla="*/ 7 w 7"/>
                <a:gd name="T1" fmla="*/ 17 h 21"/>
                <a:gd name="T2" fmla="*/ 3 w 7"/>
                <a:gd name="T3" fmla="*/ 21 h 21"/>
                <a:gd name="T4" fmla="*/ 3 w 7"/>
                <a:gd name="T5" fmla="*/ 21 h 21"/>
                <a:gd name="T6" fmla="*/ 0 w 7"/>
                <a:gd name="T7" fmla="*/ 17 h 21"/>
                <a:gd name="T8" fmla="*/ 0 w 7"/>
                <a:gd name="T9" fmla="*/ 3 h 21"/>
                <a:gd name="T10" fmla="*/ 3 w 7"/>
                <a:gd name="T11" fmla="*/ 0 h 21"/>
                <a:gd name="T12" fmla="*/ 3 w 7"/>
                <a:gd name="T13" fmla="*/ 0 h 21"/>
                <a:gd name="T14" fmla="*/ 7 w 7"/>
                <a:gd name="T15" fmla="*/ 3 h 21"/>
                <a:gd name="T16" fmla="*/ 7 w 7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1">
                  <a:moveTo>
                    <a:pt x="7" y="17"/>
                  </a:moveTo>
                  <a:cubicBezTo>
                    <a:pt x="7" y="19"/>
                    <a:pt x="5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445"/>
            <p:cNvSpPr>
              <a:spLocks/>
            </p:cNvSpPr>
            <p:nvPr/>
          </p:nvSpPr>
          <p:spPr bwMode="auto">
            <a:xfrm>
              <a:off x="1898" y="1040"/>
              <a:ext cx="42" cy="43"/>
            </a:xfrm>
            <a:custGeom>
              <a:avLst/>
              <a:gdLst>
                <a:gd name="T0" fmla="*/ 7 w 18"/>
                <a:gd name="T1" fmla="*/ 16 h 18"/>
                <a:gd name="T2" fmla="*/ 2 w 18"/>
                <a:gd name="T3" fmla="*/ 16 h 18"/>
                <a:gd name="T4" fmla="*/ 2 w 18"/>
                <a:gd name="T5" fmla="*/ 16 h 18"/>
                <a:gd name="T6" fmla="*/ 2 w 18"/>
                <a:gd name="T7" fmla="*/ 11 h 18"/>
                <a:gd name="T8" fmla="*/ 11 w 18"/>
                <a:gd name="T9" fmla="*/ 1 h 18"/>
                <a:gd name="T10" fmla="*/ 17 w 18"/>
                <a:gd name="T11" fmla="*/ 1 h 18"/>
                <a:gd name="T12" fmla="*/ 17 w 18"/>
                <a:gd name="T13" fmla="*/ 1 h 18"/>
                <a:gd name="T14" fmla="*/ 17 w 18"/>
                <a:gd name="T15" fmla="*/ 7 h 18"/>
                <a:gd name="T16" fmla="*/ 7 w 18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7" y="16"/>
                  </a:moveTo>
                  <a:cubicBezTo>
                    <a:pt x="6" y="18"/>
                    <a:pt x="3" y="18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5"/>
                    <a:pt x="0" y="13"/>
                    <a:pt x="2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5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3"/>
                    <a:pt x="18" y="5"/>
                    <a:pt x="17" y="7"/>
                  </a:cubicBezTo>
                  <a:lnTo>
                    <a:pt x="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446"/>
            <p:cNvSpPr>
              <a:spLocks/>
            </p:cNvSpPr>
            <p:nvPr/>
          </p:nvSpPr>
          <p:spPr bwMode="auto">
            <a:xfrm>
              <a:off x="1792" y="1149"/>
              <a:ext cx="40" cy="43"/>
            </a:xfrm>
            <a:custGeom>
              <a:avLst/>
              <a:gdLst>
                <a:gd name="T0" fmla="*/ 6 w 17"/>
                <a:gd name="T1" fmla="*/ 16 h 18"/>
                <a:gd name="T2" fmla="*/ 1 w 17"/>
                <a:gd name="T3" fmla="*/ 16 h 18"/>
                <a:gd name="T4" fmla="*/ 1 w 17"/>
                <a:gd name="T5" fmla="*/ 16 h 18"/>
                <a:gd name="T6" fmla="*/ 1 w 17"/>
                <a:gd name="T7" fmla="*/ 11 h 18"/>
                <a:gd name="T8" fmla="*/ 11 w 17"/>
                <a:gd name="T9" fmla="*/ 1 h 18"/>
                <a:gd name="T10" fmla="*/ 16 w 17"/>
                <a:gd name="T11" fmla="*/ 1 h 18"/>
                <a:gd name="T12" fmla="*/ 16 w 17"/>
                <a:gd name="T13" fmla="*/ 1 h 18"/>
                <a:gd name="T14" fmla="*/ 16 w 17"/>
                <a:gd name="T15" fmla="*/ 7 h 18"/>
                <a:gd name="T16" fmla="*/ 6 w 17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6" y="16"/>
                  </a:moveTo>
                  <a:cubicBezTo>
                    <a:pt x="5" y="18"/>
                    <a:pt x="3" y="18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3"/>
                    <a:pt x="17" y="5"/>
                    <a:pt x="16" y="7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447"/>
            <p:cNvSpPr>
              <a:spLocks/>
            </p:cNvSpPr>
            <p:nvPr/>
          </p:nvSpPr>
          <p:spPr bwMode="auto">
            <a:xfrm>
              <a:off x="1917" y="1106"/>
              <a:ext cx="49" cy="17"/>
            </a:xfrm>
            <a:custGeom>
              <a:avLst/>
              <a:gdLst>
                <a:gd name="T0" fmla="*/ 4 w 21"/>
                <a:gd name="T1" fmla="*/ 7 h 7"/>
                <a:gd name="T2" fmla="*/ 0 w 21"/>
                <a:gd name="T3" fmla="*/ 4 h 7"/>
                <a:gd name="T4" fmla="*/ 0 w 21"/>
                <a:gd name="T5" fmla="*/ 4 h 7"/>
                <a:gd name="T6" fmla="*/ 4 w 21"/>
                <a:gd name="T7" fmla="*/ 0 h 7"/>
                <a:gd name="T8" fmla="*/ 18 w 21"/>
                <a:gd name="T9" fmla="*/ 0 h 7"/>
                <a:gd name="T10" fmla="*/ 21 w 21"/>
                <a:gd name="T11" fmla="*/ 4 h 7"/>
                <a:gd name="T12" fmla="*/ 21 w 21"/>
                <a:gd name="T13" fmla="*/ 4 h 7"/>
                <a:gd name="T14" fmla="*/ 18 w 21"/>
                <a:gd name="T15" fmla="*/ 7 h 7"/>
                <a:gd name="T16" fmla="*/ 4 w 21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7">
                  <a:moveTo>
                    <a:pt x="4" y="7"/>
                  </a:move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2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6"/>
                    <a:pt x="20" y="7"/>
                    <a:pt x="18" y="7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448"/>
            <p:cNvSpPr>
              <a:spLocks/>
            </p:cNvSpPr>
            <p:nvPr/>
          </p:nvSpPr>
          <p:spPr bwMode="auto">
            <a:xfrm>
              <a:off x="1766" y="1106"/>
              <a:ext cx="49" cy="17"/>
            </a:xfrm>
            <a:custGeom>
              <a:avLst/>
              <a:gdLst>
                <a:gd name="T0" fmla="*/ 3 w 21"/>
                <a:gd name="T1" fmla="*/ 7 h 7"/>
                <a:gd name="T2" fmla="*/ 0 w 21"/>
                <a:gd name="T3" fmla="*/ 4 h 7"/>
                <a:gd name="T4" fmla="*/ 0 w 21"/>
                <a:gd name="T5" fmla="*/ 4 h 7"/>
                <a:gd name="T6" fmla="*/ 3 w 21"/>
                <a:gd name="T7" fmla="*/ 0 h 7"/>
                <a:gd name="T8" fmla="*/ 17 w 21"/>
                <a:gd name="T9" fmla="*/ 0 h 7"/>
                <a:gd name="T10" fmla="*/ 20 w 21"/>
                <a:gd name="T11" fmla="*/ 4 h 7"/>
                <a:gd name="T12" fmla="*/ 20 w 21"/>
                <a:gd name="T13" fmla="*/ 4 h 7"/>
                <a:gd name="T14" fmla="*/ 17 w 21"/>
                <a:gd name="T15" fmla="*/ 7 h 7"/>
                <a:gd name="T16" fmla="*/ 3 w 21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7">
                  <a:moveTo>
                    <a:pt x="3" y="7"/>
                  </a:moveTo>
                  <a:cubicBezTo>
                    <a:pt x="1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1" y="2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6"/>
                    <a:pt x="19" y="7"/>
                    <a:pt x="17" y="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449"/>
            <p:cNvSpPr>
              <a:spLocks/>
            </p:cNvSpPr>
            <p:nvPr/>
          </p:nvSpPr>
          <p:spPr bwMode="auto">
            <a:xfrm>
              <a:off x="1898" y="1149"/>
              <a:ext cx="42" cy="43"/>
            </a:xfrm>
            <a:custGeom>
              <a:avLst/>
              <a:gdLst>
                <a:gd name="T0" fmla="*/ 2 w 18"/>
                <a:gd name="T1" fmla="*/ 7 h 18"/>
                <a:gd name="T2" fmla="*/ 2 w 18"/>
                <a:gd name="T3" fmla="*/ 1 h 18"/>
                <a:gd name="T4" fmla="*/ 2 w 18"/>
                <a:gd name="T5" fmla="*/ 1 h 18"/>
                <a:gd name="T6" fmla="*/ 7 w 18"/>
                <a:gd name="T7" fmla="*/ 1 h 18"/>
                <a:gd name="T8" fmla="*/ 17 w 18"/>
                <a:gd name="T9" fmla="*/ 11 h 18"/>
                <a:gd name="T10" fmla="*/ 17 w 18"/>
                <a:gd name="T11" fmla="*/ 16 h 18"/>
                <a:gd name="T12" fmla="*/ 17 w 18"/>
                <a:gd name="T13" fmla="*/ 16 h 18"/>
                <a:gd name="T14" fmla="*/ 11 w 18"/>
                <a:gd name="T15" fmla="*/ 16 h 18"/>
                <a:gd name="T16" fmla="*/ 2 w 18"/>
                <a:gd name="T1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2" y="7"/>
                  </a:moveTo>
                  <a:cubicBezTo>
                    <a:pt x="0" y="5"/>
                    <a:pt x="0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2"/>
                    <a:pt x="18" y="15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" y="18"/>
                    <a:pt x="13" y="18"/>
                    <a:pt x="11" y="16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450"/>
            <p:cNvSpPr>
              <a:spLocks/>
            </p:cNvSpPr>
            <p:nvPr/>
          </p:nvSpPr>
          <p:spPr bwMode="auto">
            <a:xfrm>
              <a:off x="1792" y="1040"/>
              <a:ext cx="40" cy="43"/>
            </a:xfrm>
            <a:custGeom>
              <a:avLst/>
              <a:gdLst>
                <a:gd name="T0" fmla="*/ 1 w 17"/>
                <a:gd name="T1" fmla="*/ 7 h 18"/>
                <a:gd name="T2" fmla="*/ 1 w 17"/>
                <a:gd name="T3" fmla="*/ 1 h 18"/>
                <a:gd name="T4" fmla="*/ 1 w 17"/>
                <a:gd name="T5" fmla="*/ 1 h 18"/>
                <a:gd name="T6" fmla="*/ 6 w 17"/>
                <a:gd name="T7" fmla="*/ 1 h 18"/>
                <a:gd name="T8" fmla="*/ 16 w 17"/>
                <a:gd name="T9" fmla="*/ 11 h 18"/>
                <a:gd name="T10" fmla="*/ 16 w 17"/>
                <a:gd name="T11" fmla="*/ 16 h 18"/>
                <a:gd name="T12" fmla="*/ 16 w 17"/>
                <a:gd name="T13" fmla="*/ 16 h 18"/>
                <a:gd name="T14" fmla="*/ 11 w 17"/>
                <a:gd name="T15" fmla="*/ 16 h 18"/>
                <a:gd name="T16" fmla="*/ 1 w 17"/>
                <a:gd name="T1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1" y="7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3"/>
                    <a:pt x="17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8"/>
                    <a:pt x="12" y="18"/>
                    <a:pt x="11" y="16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453"/>
            <p:cNvSpPr>
              <a:spLocks/>
            </p:cNvSpPr>
            <p:nvPr/>
          </p:nvSpPr>
          <p:spPr bwMode="auto">
            <a:xfrm>
              <a:off x="5167" y="2313"/>
              <a:ext cx="57" cy="83"/>
            </a:xfrm>
            <a:custGeom>
              <a:avLst/>
              <a:gdLst>
                <a:gd name="T0" fmla="*/ 2 w 24"/>
                <a:gd name="T1" fmla="*/ 34 h 35"/>
                <a:gd name="T2" fmla="*/ 1 w 24"/>
                <a:gd name="T3" fmla="*/ 29 h 35"/>
                <a:gd name="T4" fmla="*/ 17 w 24"/>
                <a:gd name="T5" fmla="*/ 2 h 35"/>
                <a:gd name="T6" fmla="*/ 21 w 24"/>
                <a:gd name="T7" fmla="*/ 1 h 35"/>
                <a:gd name="T8" fmla="*/ 23 w 24"/>
                <a:gd name="T9" fmla="*/ 5 h 35"/>
                <a:gd name="T10" fmla="*/ 7 w 24"/>
                <a:gd name="T11" fmla="*/ 32 h 35"/>
                <a:gd name="T12" fmla="*/ 2 w 24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5">
                  <a:moveTo>
                    <a:pt x="2" y="34"/>
                  </a:moveTo>
                  <a:cubicBezTo>
                    <a:pt x="1" y="33"/>
                    <a:pt x="0" y="31"/>
                    <a:pt x="1" y="2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0"/>
                    <a:pt x="20" y="0"/>
                    <a:pt x="21" y="1"/>
                  </a:cubicBezTo>
                  <a:cubicBezTo>
                    <a:pt x="23" y="2"/>
                    <a:pt x="24" y="4"/>
                    <a:pt x="23" y="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4"/>
                    <a:pt x="4" y="35"/>
                    <a:pt x="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454"/>
            <p:cNvSpPr>
              <a:spLocks/>
            </p:cNvSpPr>
            <p:nvPr/>
          </p:nvSpPr>
          <p:spPr bwMode="auto">
            <a:xfrm>
              <a:off x="5212" y="2313"/>
              <a:ext cx="57" cy="83"/>
            </a:xfrm>
            <a:custGeom>
              <a:avLst/>
              <a:gdLst>
                <a:gd name="T0" fmla="*/ 2 w 24"/>
                <a:gd name="T1" fmla="*/ 34 h 35"/>
                <a:gd name="T2" fmla="*/ 1 w 24"/>
                <a:gd name="T3" fmla="*/ 29 h 35"/>
                <a:gd name="T4" fmla="*/ 17 w 24"/>
                <a:gd name="T5" fmla="*/ 2 h 35"/>
                <a:gd name="T6" fmla="*/ 22 w 24"/>
                <a:gd name="T7" fmla="*/ 1 h 35"/>
                <a:gd name="T8" fmla="*/ 23 w 24"/>
                <a:gd name="T9" fmla="*/ 5 h 35"/>
                <a:gd name="T10" fmla="*/ 7 w 24"/>
                <a:gd name="T11" fmla="*/ 32 h 35"/>
                <a:gd name="T12" fmla="*/ 2 w 24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5">
                  <a:moveTo>
                    <a:pt x="2" y="34"/>
                  </a:moveTo>
                  <a:cubicBezTo>
                    <a:pt x="1" y="33"/>
                    <a:pt x="0" y="31"/>
                    <a:pt x="1" y="2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20" y="0"/>
                    <a:pt x="22" y="1"/>
                  </a:cubicBezTo>
                  <a:cubicBezTo>
                    <a:pt x="23" y="2"/>
                    <a:pt x="24" y="4"/>
                    <a:pt x="23" y="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4"/>
                    <a:pt x="4" y="35"/>
                    <a:pt x="2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455"/>
            <p:cNvSpPr>
              <a:spLocks/>
            </p:cNvSpPr>
            <p:nvPr/>
          </p:nvSpPr>
          <p:spPr bwMode="auto">
            <a:xfrm>
              <a:off x="5257" y="2313"/>
              <a:ext cx="57" cy="83"/>
            </a:xfrm>
            <a:custGeom>
              <a:avLst/>
              <a:gdLst>
                <a:gd name="T0" fmla="*/ 3 w 24"/>
                <a:gd name="T1" fmla="*/ 34 h 35"/>
                <a:gd name="T2" fmla="*/ 1 w 24"/>
                <a:gd name="T3" fmla="*/ 29 h 35"/>
                <a:gd name="T4" fmla="*/ 17 w 24"/>
                <a:gd name="T5" fmla="*/ 2 h 35"/>
                <a:gd name="T6" fmla="*/ 22 w 24"/>
                <a:gd name="T7" fmla="*/ 1 h 35"/>
                <a:gd name="T8" fmla="*/ 23 w 24"/>
                <a:gd name="T9" fmla="*/ 5 h 35"/>
                <a:gd name="T10" fmla="*/ 7 w 24"/>
                <a:gd name="T11" fmla="*/ 32 h 35"/>
                <a:gd name="T12" fmla="*/ 3 w 24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5">
                  <a:moveTo>
                    <a:pt x="3" y="34"/>
                  </a:moveTo>
                  <a:cubicBezTo>
                    <a:pt x="1" y="33"/>
                    <a:pt x="0" y="31"/>
                    <a:pt x="1" y="2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20" y="0"/>
                    <a:pt x="22" y="1"/>
                  </a:cubicBezTo>
                  <a:cubicBezTo>
                    <a:pt x="23" y="2"/>
                    <a:pt x="24" y="4"/>
                    <a:pt x="23" y="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4"/>
                    <a:pt x="4" y="35"/>
                    <a:pt x="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456"/>
            <p:cNvSpPr>
              <a:spLocks/>
            </p:cNvSpPr>
            <p:nvPr/>
          </p:nvSpPr>
          <p:spPr bwMode="auto">
            <a:xfrm>
              <a:off x="5153" y="2207"/>
              <a:ext cx="212" cy="149"/>
            </a:xfrm>
            <a:custGeom>
              <a:avLst/>
              <a:gdLst>
                <a:gd name="T0" fmla="*/ 64 w 90"/>
                <a:gd name="T1" fmla="*/ 10 h 63"/>
                <a:gd name="T2" fmla="*/ 63 w 90"/>
                <a:gd name="T3" fmla="*/ 10 h 63"/>
                <a:gd name="T4" fmla="*/ 43 w 90"/>
                <a:gd name="T5" fmla="*/ 0 h 63"/>
                <a:gd name="T6" fmla="*/ 19 w 90"/>
                <a:gd name="T7" fmla="*/ 16 h 63"/>
                <a:gd name="T8" fmla="*/ 0 w 90"/>
                <a:gd name="T9" fmla="*/ 39 h 63"/>
                <a:gd name="T10" fmla="*/ 10 w 90"/>
                <a:gd name="T11" fmla="*/ 58 h 63"/>
                <a:gd name="T12" fmla="*/ 13 w 90"/>
                <a:gd name="T13" fmla="*/ 52 h 63"/>
                <a:gd name="T14" fmla="*/ 7 w 90"/>
                <a:gd name="T15" fmla="*/ 39 h 63"/>
                <a:gd name="T16" fmla="*/ 22 w 90"/>
                <a:gd name="T17" fmla="*/ 23 h 63"/>
                <a:gd name="T18" fmla="*/ 25 w 90"/>
                <a:gd name="T19" fmla="*/ 22 h 63"/>
                <a:gd name="T20" fmla="*/ 25 w 90"/>
                <a:gd name="T21" fmla="*/ 20 h 63"/>
                <a:gd name="T22" fmla="*/ 43 w 90"/>
                <a:gd name="T23" fmla="*/ 7 h 63"/>
                <a:gd name="T24" fmla="*/ 59 w 90"/>
                <a:gd name="T25" fmla="*/ 15 h 63"/>
                <a:gd name="T26" fmla="*/ 60 w 90"/>
                <a:gd name="T27" fmla="*/ 17 h 63"/>
                <a:gd name="T28" fmla="*/ 62 w 90"/>
                <a:gd name="T29" fmla="*/ 17 h 63"/>
                <a:gd name="T30" fmla="*/ 64 w 90"/>
                <a:gd name="T31" fmla="*/ 17 h 63"/>
                <a:gd name="T32" fmla="*/ 83 w 90"/>
                <a:gd name="T33" fmla="*/ 37 h 63"/>
                <a:gd name="T34" fmla="*/ 71 w 90"/>
                <a:gd name="T35" fmla="*/ 54 h 63"/>
                <a:gd name="T36" fmla="*/ 66 w 90"/>
                <a:gd name="T37" fmla="*/ 63 h 63"/>
                <a:gd name="T38" fmla="*/ 90 w 90"/>
                <a:gd name="T39" fmla="*/ 37 h 63"/>
                <a:gd name="T40" fmla="*/ 64 w 90"/>
                <a:gd name="T41" fmla="*/ 1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3">
                  <a:moveTo>
                    <a:pt x="64" y="10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58" y="4"/>
                    <a:pt x="51" y="0"/>
                    <a:pt x="43" y="0"/>
                  </a:cubicBezTo>
                  <a:cubicBezTo>
                    <a:pt x="33" y="0"/>
                    <a:pt x="23" y="6"/>
                    <a:pt x="19" y="16"/>
                  </a:cubicBezTo>
                  <a:cubicBezTo>
                    <a:pt x="8" y="18"/>
                    <a:pt x="0" y="28"/>
                    <a:pt x="0" y="39"/>
                  </a:cubicBezTo>
                  <a:cubicBezTo>
                    <a:pt x="0" y="47"/>
                    <a:pt x="4" y="54"/>
                    <a:pt x="10" y="58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0" y="49"/>
                    <a:pt x="7" y="45"/>
                    <a:pt x="7" y="39"/>
                  </a:cubicBezTo>
                  <a:cubicBezTo>
                    <a:pt x="7" y="31"/>
                    <a:pt x="14" y="24"/>
                    <a:pt x="22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8" y="12"/>
                    <a:pt x="35" y="7"/>
                    <a:pt x="43" y="7"/>
                  </a:cubicBezTo>
                  <a:cubicBezTo>
                    <a:pt x="49" y="7"/>
                    <a:pt x="55" y="10"/>
                    <a:pt x="59" y="15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3" y="17"/>
                    <a:pt x="64" y="17"/>
                  </a:cubicBezTo>
                  <a:cubicBezTo>
                    <a:pt x="75" y="17"/>
                    <a:pt x="83" y="28"/>
                    <a:pt x="83" y="37"/>
                  </a:cubicBezTo>
                  <a:cubicBezTo>
                    <a:pt x="83" y="44"/>
                    <a:pt x="78" y="51"/>
                    <a:pt x="71" y="54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81" y="61"/>
                    <a:pt x="90" y="49"/>
                    <a:pt x="90" y="37"/>
                  </a:cubicBezTo>
                  <a:cubicBezTo>
                    <a:pt x="90" y="24"/>
                    <a:pt x="79" y="10"/>
                    <a:pt x="6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464"/>
            <p:cNvSpPr>
              <a:spLocks/>
            </p:cNvSpPr>
            <p:nvPr/>
          </p:nvSpPr>
          <p:spPr bwMode="auto">
            <a:xfrm>
              <a:off x="1097" y="2569"/>
              <a:ext cx="59" cy="89"/>
            </a:xfrm>
            <a:custGeom>
              <a:avLst/>
              <a:gdLst>
                <a:gd name="T0" fmla="*/ 18 w 25"/>
                <a:gd name="T1" fmla="*/ 0 h 38"/>
                <a:gd name="T2" fmla="*/ 18 w 25"/>
                <a:gd name="T3" fmla="*/ 26 h 38"/>
                <a:gd name="T4" fmla="*/ 12 w 25"/>
                <a:gd name="T5" fmla="*/ 31 h 38"/>
                <a:gd name="T6" fmla="*/ 7 w 25"/>
                <a:gd name="T7" fmla="*/ 26 h 38"/>
                <a:gd name="T8" fmla="*/ 3 w 25"/>
                <a:gd name="T9" fmla="*/ 22 h 38"/>
                <a:gd name="T10" fmla="*/ 0 w 25"/>
                <a:gd name="T11" fmla="*/ 26 h 38"/>
                <a:gd name="T12" fmla="*/ 12 w 25"/>
                <a:gd name="T13" fmla="*/ 38 h 38"/>
                <a:gd name="T14" fmla="*/ 25 w 25"/>
                <a:gd name="T15" fmla="*/ 26 h 38"/>
                <a:gd name="T16" fmla="*/ 25 w 25"/>
                <a:gd name="T17" fmla="*/ 0 h 38"/>
                <a:gd name="T18" fmla="*/ 22 w 25"/>
                <a:gd name="T19" fmla="*/ 2 h 38"/>
                <a:gd name="T20" fmla="*/ 18 w 25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8">
                  <a:moveTo>
                    <a:pt x="18" y="0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8" y="29"/>
                    <a:pt x="15" y="31"/>
                    <a:pt x="12" y="31"/>
                  </a:cubicBezTo>
                  <a:cubicBezTo>
                    <a:pt x="9" y="31"/>
                    <a:pt x="7" y="29"/>
                    <a:pt x="7" y="26"/>
                  </a:cubicBezTo>
                  <a:cubicBezTo>
                    <a:pt x="7" y="24"/>
                    <a:pt x="5" y="22"/>
                    <a:pt x="3" y="22"/>
                  </a:cubicBezTo>
                  <a:cubicBezTo>
                    <a:pt x="1" y="22"/>
                    <a:pt x="0" y="24"/>
                    <a:pt x="0" y="26"/>
                  </a:cubicBezTo>
                  <a:cubicBezTo>
                    <a:pt x="0" y="33"/>
                    <a:pt x="5" y="38"/>
                    <a:pt x="12" y="38"/>
                  </a:cubicBezTo>
                  <a:cubicBezTo>
                    <a:pt x="19" y="38"/>
                    <a:pt x="25" y="33"/>
                    <a:pt x="25" y="2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3" y="2"/>
                    <a:pt x="22" y="2"/>
                  </a:cubicBezTo>
                  <a:cubicBezTo>
                    <a:pt x="20" y="2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467"/>
            <p:cNvSpPr>
              <a:spLocks/>
            </p:cNvSpPr>
            <p:nvPr/>
          </p:nvSpPr>
          <p:spPr bwMode="auto">
            <a:xfrm>
              <a:off x="684" y="1451"/>
              <a:ext cx="115" cy="194"/>
            </a:xfrm>
            <a:custGeom>
              <a:avLst/>
              <a:gdLst>
                <a:gd name="T0" fmla="*/ 71 w 115"/>
                <a:gd name="T1" fmla="*/ 0 h 194"/>
                <a:gd name="T2" fmla="*/ 16 w 115"/>
                <a:gd name="T3" fmla="*/ 0 h 194"/>
                <a:gd name="T4" fmla="*/ 0 w 115"/>
                <a:gd name="T5" fmla="*/ 109 h 194"/>
                <a:gd name="T6" fmla="*/ 56 w 115"/>
                <a:gd name="T7" fmla="*/ 109 h 194"/>
                <a:gd name="T8" fmla="*/ 21 w 115"/>
                <a:gd name="T9" fmla="*/ 194 h 194"/>
                <a:gd name="T10" fmla="*/ 115 w 115"/>
                <a:gd name="T11" fmla="*/ 78 h 194"/>
                <a:gd name="T12" fmla="*/ 30 w 115"/>
                <a:gd name="T13" fmla="*/ 78 h 194"/>
                <a:gd name="T14" fmla="*/ 71 w 115"/>
                <a:gd name="T1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94">
                  <a:moveTo>
                    <a:pt x="71" y="0"/>
                  </a:moveTo>
                  <a:lnTo>
                    <a:pt x="16" y="0"/>
                  </a:lnTo>
                  <a:lnTo>
                    <a:pt x="0" y="109"/>
                  </a:lnTo>
                  <a:lnTo>
                    <a:pt x="56" y="109"/>
                  </a:lnTo>
                  <a:lnTo>
                    <a:pt x="21" y="194"/>
                  </a:lnTo>
                  <a:lnTo>
                    <a:pt x="115" y="78"/>
                  </a:lnTo>
                  <a:lnTo>
                    <a:pt x="30" y="7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椭圆形标注 11"/>
          <p:cNvSpPr/>
          <p:nvPr/>
        </p:nvSpPr>
        <p:spPr>
          <a:xfrm>
            <a:off x="10641212" y="1883925"/>
            <a:ext cx="1070898" cy="913652"/>
          </a:xfrm>
          <a:prstGeom prst="wedgeEllipseCallout">
            <a:avLst>
              <a:gd name="adj1" fmla="val -44504"/>
              <a:gd name="adj2" fmla="val 4862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文本框 352"/>
          <p:cNvSpPr txBox="1"/>
          <p:nvPr/>
        </p:nvSpPr>
        <p:spPr>
          <a:xfrm>
            <a:off x="10775265" y="2218102"/>
            <a:ext cx="1257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354" name="文本框 353"/>
          <p:cNvSpPr txBox="1"/>
          <p:nvPr/>
        </p:nvSpPr>
        <p:spPr>
          <a:xfrm>
            <a:off x="4399" y="95135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461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8212" y="2132856"/>
            <a:ext cx="2882187" cy="2872142"/>
            <a:chOff x="3131708" y="1925084"/>
            <a:chExt cx="2882187" cy="287214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5" name="新月形 4"/>
            <p:cNvSpPr/>
            <p:nvPr/>
          </p:nvSpPr>
          <p:spPr>
            <a:xfrm rot="20751297">
              <a:off x="3131708" y="2126690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新月形 5"/>
            <p:cNvSpPr/>
            <p:nvPr/>
          </p:nvSpPr>
          <p:spPr>
            <a:xfrm rot="4551297">
              <a:off x="3813700" y="1259257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新月形 6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新月形 7"/>
            <p:cNvSpPr/>
            <p:nvPr/>
          </p:nvSpPr>
          <p:spPr>
            <a:xfrm rot="15351297">
              <a:off x="4011669" y="2799744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1"/>
          <p:cNvSpPr txBox="1">
            <a:spLocks noChangeArrowheads="1"/>
          </p:cNvSpPr>
          <p:nvPr/>
        </p:nvSpPr>
        <p:spPr bwMode="auto">
          <a:xfrm flipH="1">
            <a:off x="5140211" y="3298157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12434" y="2110414"/>
            <a:ext cx="2290355" cy="880268"/>
            <a:chOff x="2540062" y="2439789"/>
            <a:chExt cx="2290355" cy="880268"/>
          </a:xfrm>
        </p:grpSpPr>
        <p:grpSp>
          <p:nvGrpSpPr>
            <p:cNvPr id="11" name="组合 44"/>
            <p:cNvGrpSpPr>
              <a:grpSpLocks/>
            </p:cNvGrpSpPr>
            <p:nvPr/>
          </p:nvGrpSpPr>
          <p:grpSpPr bwMode="auto">
            <a:xfrm flipH="1">
              <a:off x="2540062" y="2856507"/>
              <a:ext cx="2184400" cy="463550"/>
              <a:chOff x="-362770" y="3102960"/>
              <a:chExt cx="2183514" cy="463550"/>
            </a:xfrm>
          </p:grpSpPr>
          <p:sp>
            <p:nvSpPr>
              <p:cNvPr id="14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 flipH="1">
              <a:off x="2562417" y="2439789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2562417" y="3320057"/>
              <a:ext cx="2268000" cy="0"/>
            </a:xfrm>
            <a:prstGeom prst="line">
              <a:avLst/>
            </a:prstGeom>
            <a:ln w="12700">
              <a:solidFill>
                <a:srgbClr val="005DDF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288050" y="3761093"/>
            <a:ext cx="2692740" cy="880268"/>
            <a:chOff x="2515678" y="4090468"/>
            <a:chExt cx="2692740" cy="880268"/>
          </a:xfrm>
        </p:grpSpPr>
        <p:grpSp>
          <p:nvGrpSpPr>
            <p:cNvPr id="17" name="组合 44"/>
            <p:cNvGrpSpPr>
              <a:grpSpLocks/>
            </p:cNvGrpSpPr>
            <p:nvPr/>
          </p:nvGrpSpPr>
          <p:grpSpPr bwMode="auto">
            <a:xfrm flipH="1">
              <a:off x="2515678" y="4507186"/>
              <a:ext cx="2184400" cy="463550"/>
              <a:chOff x="-362770" y="3102960"/>
              <a:chExt cx="2183514" cy="463550"/>
            </a:xfrm>
          </p:grpSpPr>
          <p:sp>
            <p:nvSpPr>
              <p:cNvPr id="20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2538033" y="4090468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2562418" y="4970736"/>
              <a:ext cx="2646000" cy="0"/>
            </a:xfrm>
            <a:prstGeom prst="line">
              <a:avLst/>
            </a:prstGeom>
            <a:ln w="12700">
              <a:solidFill>
                <a:srgbClr val="119707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7072590" y="2043835"/>
            <a:ext cx="2840418" cy="880268"/>
            <a:chOff x="6960227" y="1889806"/>
            <a:chExt cx="2840418" cy="880268"/>
          </a:xfrm>
        </p:grpSpPr>
        <p:grpSp>
          <p:nvGrpSpPr>
            <p:cNvPr id="23" name="组合 44"/>
            <p:cNvGrpSpPr>
              <a:grpSpLocks/>
            </p:cNvGrpSpPr>
            <p:nvPr/>
          </p:nvGrpSpPr>
          <p:grpSpPr bwMode="auto">
            <a:xfrm flipH="1">
              <a:off x="7524324" y="2306524"/>
              <a:ext cx="2184400" cy="463550"/>
              <a:chOff x="-362770" y="3102960"/>
              <a:chExt cx="2183514" cy="463550"/>
            </a:xfrm>
          </p:grpSpPr>
          <p:sp>
            <p:nvSpPr>
              <p:cNvPr id="26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flipH="1">
              <a:off x="7546679" y="1889806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H="1">
              <a:off x="6960227" y="2770074"/>
              <a:ext cx="2840418" cy="0"/>
            </a:xfrm>
            <a:prstGeom prst="line">
              <a:avLst/>
            </a:prstGeom>
            <a:ln w="12700">
              <a:solidFill>
                <a:srgbClr val="BE1247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7072591" y="3596679"/>
            <a:ext cx="2840417" cy="887442"/>
            <a:chOff x="7334973" y="3661556"/>
            <a:chExt cx="2840417" cy="887442"/>
          </a:xfrm>
        </p:grpSpPr>
        <p:grpSp>
          <p:nvGrpSpPr>
            <p:cNvPr id="29" name="组合 44"/>
            <p:cNvGrpSpPr>
              <a:grpSpLocks/>
            </p:cNvGrpSpPr>
            <p:nvPr/>
          </p:nvGrpSpPr>
          <p:grpSpPr bwMode="auto">
            <a:xfrm flipH="1">
              <a:off x="7650999" y="4078274"/>
              <a:ext cx="2184400" cy="463550"/>
              <a:chOff x="-362770" y="3102960"/>
              <a:chExt cx="2183514" cy="463550"/>
            </a:xfrm>
          </p:grpSpPr>
          <p:sp>
            <p:nvSpPr>
              <p:cNvPr id="32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7673354" y="3661556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7334973" y="4541824"/>
              <a:ext cx="2840417" cy="7174"/>
            </a:xfrm>
            <a:prstGeom prst="line">
              <a:avLst/>
            </a:prstGeom>
            <a:ln w="12700">
              <a:solidFill>
                <a:srgbClr val="C73E01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7328" y="651849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801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14017" y="2044853"/>
            <a:ext cx="3456384" cy="280831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0" y="6518495"/>
            <a:ext cx="12192000" cy="3485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2279576" y="6518495"/>
            <a:ext cx="216024" cy="339506"/>
          </a:xfrm>
          <a:prstGeom prst="parallelogram">
            <a:avLst>
              <a:gd name="adj" fmla="val 5957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7328" y="651849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蛀虫免费模板之：四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9807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492"/>
          <a:stretch/>
        </p:blipFill>
        <p:spPr>
          <a:xfrm>
            <a:off x="1411338" y="2188869"/>
            <a:ext cx="3261742" cy="179823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411338" y="4061077"/>
            <a:ext cx="3261742" cy="71758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424297" y="2917717"/>
            <a:ext cx="0" cy="20162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5470674" y="2708920"/>
            <a:ext cx="518457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5456777" y="2801031"/>
            <a:ext cx="451494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7535275" y="2792055"/>
            <a:ext cx="451494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5470674" y="3806237"/>
            <a:ext cx="451494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7549172" y="3797261"/>
            <a:ext cx="451494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此处单击此处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此处单击此处添加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0" y="1015937"/>
            <a:ext cx="3403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您需要的标题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909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2347</Words>
  <Application>Microsoft Office PowerPoint</Application>
  <PresentationFormat>自定义</PresentationFormat>
  <Paragraphs>285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新浪微博：@注龙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冯注龙</dc:creator>
  <cp:lastModifiedBy>Administrator</cp:lastModifiedBy>
  <cp:revision>23</cp:revision>
  <dcterms:created xsi:type="dcterms:W3CDTF">2013-12-16T10:22:11Z</dcterms:created>
  <dcterms:modified xsi:type="dcterms:W3CDTF">2015-08-15T03:40:50Z</dcterms:modified>
</cp:coreProperties>
</file>