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DE9DC-8EFD-4147-9765-E6B12563DCFD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85B3F-10D1-427E-BC84-CB53D05120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39539-D619-48AD-A3AD-BEC68DB7D0A8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89104-D6C7-4F89-BB7F-F36B47399B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CC910-BC54-4787-B5BD-A9FA81E09203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7ED17-4F6A-46D5-AFE8-5B50A5280C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603C6-A902-457F-9B0E-D899ED9979B9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13E95-FEAA-4AE3-A8C4-4D53F1B92B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07534-E8B6-45E2-995D-356B7EE1E75F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39260-C17B-42C0-83B3-529157E129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2902D-5531-44CA-A067-28AF6CBA7BAB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F1408-23DF-49DB-800D-2CD67B4785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B4EA1-C437-4A19-9328-9D9C02956EDA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068C3-C2F4-4A84-9F88-39019FEE1A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14B08-4818-4BD4-84AE-9EF233E4CDE6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38D87-BD41-41CC-82BB-BD7276A21F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66DD7-FB6E-4C3E-8D93-E0AAA35A5E70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3E040-00BD-4CD6-B62D-2617B9ECAB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745BA-EEFA-4724-86EF-E16D2A606B57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61215-2E3C-465C-B2E7-00579AD5E0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E8EF2-D53E-40AE-8433-FC8DB66B910A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27FF0-B501-48E3-B795-0B7E3496B9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52D1AA0-0FA2-499B-9CC2-A55692B8C840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BAFE55E-D6C8-4F20-B51A-3081CDAEAF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5072063" y="1016000"/>
            <a:ext cx="5286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Calibri" pitchFamily="34" charset="0"/>
              </a:rPr>
              <a:t>POWEPOINT</a:t>
            </a:r>
            <a:endParaRPr lang="zh-CN" altLang="en-US" sz="4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429250" y="1724025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适用于唯美浪漫主题及相关类别演示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1"/>
          <p:cNvSpPr>
            <a:spLocks noChangeArrowheads="1"/>
          </p:cNvSpPr>
          <p:nvPr/>
        </p:nvSpPr>
        <p:spPr bwMode="auto">
          <a:xfrm>
            <a:off x="5715000" y="500063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2"/>
          <p:cNvSpPr>
            <a:spLocks noChangeArrowheads="1"/>
          </p:cNvSpPr>
          <p:nvPr/>
        </p:nvSpPr>
        <p:spPr bwMode="auto">
          <a:xfrm>
            <a:off x="64293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4"/>
          <p:cNvSpPr>
            <a:spLocks noChangeArrowheads="1"/>
          </p:cNvSpPr>
          <p:nvPr/>
        </p:nvSpPr>
        <p:spPr bwMode="auto">
          <a:xfrm>
            <a:off x="371475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692943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2000250" y="5072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9" name="矩形 6"/>
          <p:cNvSpPr>
            <a:spLocks noChangeArrowheads="1"/>
          </p:cNvSpPr>
          <p:nvPr/>
        </p:nvSpPr>
        <p:spPr bwMode="auto">
          <a:xfrm>
            <a:off x="5572125" y="5214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643563" y="69056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9"/>
          <p:cNvSpPr>
            <a:spLocks noChangeArrowheads="1"/>
          </p:cNvSpPr>
          <p:nvPr/>
        </p:nvSpPr>
        <p:spPr bwMode="auto">
          <a:xfrm>
            <a:off x="378777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/>
          <p:cNvSpPr>
            <a:spLocks noChangeArrowheads="1"/>
          </p:cNvSpPr>
          <p:nvPr/>
        </p:nvSpPr>
        <p:spPr bwMode="auto">
          <a:xfrm>
            <a:off x="557212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4"/>
          <p:cNvSpPr>
            <a:spLocks noChangeArrowheads="1"/>
          </p:cNvSpPr>
          <p:nvPr/>
        </p:nvSpPr>
        <p:spPr bwMode="auto">
          <a:xfrm>
            <a:off x="178593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572125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2357438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19288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557212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4929188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5500688" y="714375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1857375" y="378618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92893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2714625" y="5143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50068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5143500" y="5643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5715000" y="642938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2928938" y="4572000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/>
          <p:cNvSpPr>
            <a:spLocks noChangeArrowheads="1"/>
          </p:cNvSpPr>
          <p:nvPr/>
        </p:nvSpPr>
        <p:spPr bwMode="auto">
          <a:xfrm>
            <a:off x="38576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535781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5643563" y="64293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3643313" y="5643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221456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/>
          <p:cNvSpPr>
            <a:spLocks noChangeArrowheads="1"/>
          </p:cNvSpPr>
          <p:nvPr/>
        </p:nvSpPr>
        <p:spPr bwMode="auto">
          <a:xfrm>
            <a:off x="464343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7"/>
          <p:cNvSpPr>
            <a:spLocks noChangeArrowheads="1"/>
          </p:cNvSpPr>
          <p:nvPr/>
        </p:nvSpPr>
        <p:spPr bwMode="auto">
          <a:xfrm>
            <a:off x="1857375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93</Words>
  <Application>Microsoft Office PowerPoint</Application>
  <PresentationFormat>全屏显示(4:3)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41</cp:revision>
  <dcterms:created xsi:type="dcterms:W3CDTF">2013-10-30T09:04:50Z</dcterms:created>
  <dcterms:modified xsi:type="dcterms:W3CDTF">2014-04-09T08:38:44Z</dcterms:modified>
</cp:coreProperties>
</file>