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73" r:id="rId2"/>
    <p:sldId id="296" r:id="rId3"/>
  </p:sldIdLst>
  <p:sldSz cx="9144000" cy="5715000" type="screen16x10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微软雅黑" pitchFamily="34" charset="-122"/>
      <p:regular r:id="rId9"/>
      <p:bold r:id="rId1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565"/>
    <a:srgbClr val="9A0000"/>
    <a:srgbClr val="FF93A2"/>
    <a:srgbClr val="967200"/>
    <a:srgbClr val="FF0027"/>
    <a:srgbClr val="FF99FF"/>
    <a:srgbClr val="920015"/>
    <a:srgbClr val="700000"/>
    <a:srgbClr val="4C0000"/>
    <a:srgbClr val="B0B0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625" autoAdjust="0"/>
  </p:normalViewPr>
  <p:slideViewPr>
    <p:cSldViewPr snapToObjects="1">
      <p:cViewPr varScale="1">
        <p:scale>
          <a:sx n="111" d="100"/>
          <a:sy n="111" d="100"/>
        </p:scale>
        <p:origin x="-1662" y="-9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4D8C7-6074-4FBB-9720-79A925606D9A}" type="datetimeFigureOut">
              <a:rPr lang="zh-CN" altLang="en-US" smtClean="0"/>
              <a:pPr/>
              <a:t>2015/6/26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576EE-7C0D-4A2A-814F-F633071EE2C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26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658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20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2015/6/26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61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2015/6/26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22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N:\人文学院PPT\模版\书法水墨画卷图片副本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5715000"/>
          </a:xfrm>
          <a:prstGeom prst="rect">
            <a:avLst/>
          </a:prstGeom>
          <a:noFill/>
        </p:spPr>
      </p:pic>
      <p:sp>
        <p:nvSpPr>
          <p:cNvPr id="9" name="矩形 8"/>
          <p:cNvSpPr/>
          <p:nvPr userDrawn="1"/>
        </p:nvSpPr>
        <p:spPr>
          <a:xfrm>
            <a:off x="0" y="-16887"/>
            <a:ext cx="9144001" cy="5731887"/>
          </a:xfrm>
          <a:prstGeom prst="rect">
            <a:avLst/>
          </a:prstGeom>
          <a:blipFill dpi="0" rotWithShape="1">
            <a:blip r:embed="rId3" cstate="email">
              <a:alphaModFix amt="4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43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A5745-317A-4343-A5D8-C6C53DC748C6}" type="datetimeFigureOut">
              <a:rPr lang="zh-CN" altLang="en-US" smtClean="0"/>
              <a:pPr/>
              <a:t>2015/6/26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566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7.pn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41" name="Picture 25" descr="H:\人文学院PPT\模版\use\金鱼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5528" y="4904284"/>
            <a:ext cx="1132943" cy="747375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6" descr="15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2" y="683"/>
            <a:ext cx="108065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 descr="7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9443" y="409315"/>
            <a:ext cx="1844557" cy="93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15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8052804" y="8370"/>
            <a:ext cx="108065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 descr="14.png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444818" flipH="1">
            <a:off x="3121368" y="4799364"/>
            <a:ext cx="1998469" cy="870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2701511" y="4225652"/>
            <a:ext cx="3382657" cy="34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697594"/>
            <a:ext cx="6455579" cy="14106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498563"/>
            <a:ext cx="9144000" cy="1139024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223" y="104051"/>
            <a:ext cx="7705374" cy="223704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581122"/>
            <a:ext cx="4103687" cy="134889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581122"/>
            <a:ext cx="4103688" cy="128889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581122"/>
            <a:ext cx="393700" cy="32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2581122"/>
            <a:ext cx="393700" cy="32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6173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1627</TotalTime>
  <Words>150</Words>
  <Application>Microsoft Office PowerPoint</Application>
  <PresentationFormat>全屏显示(16:10)</PresentationFormat>
  <Paragraphs>15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Arial</vt:lpstr>
      <vt:lpstr>宋体</vt:lpstr>
      <vt:lpstr>Calibri</vt:lpstr>
      <vt:lpstr>微软雅黑</vt:lpstr>
      <vt:lpstr>Wingdings</vt:lpstr>
      <vt:lpstr>Office 主题​​</vt:lpstr>
      <vt:lpstr>PowerPoint 演示文稿</vt:lpstr>
      <vt:lpstr>PowerPoint 演示文稿</vt:lpstr>
    </vt:vector>
  </TitlesOfParts>
  <Company>DADI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黑桃</dc:creator>
  <cp:lastModifiedBy>微软用户</cp:lastModifiedBy>
  <cp:revision>97</cp:revision>
  <dcterms:created xsi:type="dcterms:W3CDTF">2012-12-17T20:51:05Z</dcterms:created>
  <dcterms:modified xsi:type="dcterms:W3CDTF">2015-06-26T08:28:58Z</dcterms:modified>
</cp:coreProperties>
</file>