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4" r:id="rId2"/>
    <p:sldId id="286" r:id="rId3"/>
    <p:sldId id="281" r:id="rId4"/>
    <p:sldId id="285" r:id="rId5"/>
    <p:sldId id="275" r:id="rId6"/>
    <p:sldId id="274" r:id="rId7"/>
    <p:sldId id="276" r:id="rId8"/>
    <p:sldId id="280" r:id="rId9"/>
    <p:sldId id="282" r:id="rId10"/>
    <p:sldId id="27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3FD3F"/>
    <a:srgbClr val="FF6600"/>
    <a:srgbClr val="FFCC00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7213" autoAdjust="0"/>
  </p:normalViewPr>
  <p:slideViewPr>
    <p:cSldViewPr>
      <p:cViewPr>
        <p:scale>
          <a:sx n="50" d="100"/>
          <a:sy n="50" d="100"/>
        </p:scale>
        <p:origin x="-2664" y="-12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051E-96CE-4A08-925C-949B7D97F1FD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DA3B0-4E12-400F-BB69-2B0DE2A13A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7788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E8F58-BA28-46A0-9E52-2C04E13E34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60394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31B67-2618-4D56-AA48-89827E1A58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39357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26A54-ECFA-424D-A1B4-048A23C7E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90066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F92C2-2A0B-4AD0-8EEF-7C72073455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4635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FE569-4A58-404E-89C0-EEAD716C49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68641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0F320-BC2F-4D6C-8912-3B31FFDF43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57870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5B3BE-EF8E-4E49-9E60-A75E386D50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41630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84072-1FB4-49B6-AC5F-08B6E3B31E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80838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BA681-44E3-47E2-B171-E249C29405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4782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92FFB-3EE5-487D-AAFD-54944547B6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093504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D1509-8033-4612-B6D0-AD0BAF101C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53988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26F69-C0A1-4021-A292-6CDD269CC2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55703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050BCF0-8305-437B-915E-3BF1BE1969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Zzzz\&#20316;&#21697;\10503&#20808;&#36827;&#29677;&#38598;&#20307;&#31572;&#36777;\&#21452;&#26143;&#29289;&#35821;%20-%20&#33457;&#12392;&#39118;&#12398;&#12358;&#12383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7.jpe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 rot="-2626804">
            <a:off x="730250" y="1068388"/>
            <a:ext cx="6330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dirty="0">
                <a:latin typeface="黑体" pitchFamily="49" charset="-122"/>
                <a:ea typeface="黑体" pitchFamily="49" charset="-122"/>
              </a:rPr>
              <a:t>我</a:t>
            </a:r>
            <a:r>
              <a:rPr lang="zh-CN" altLang="en-US" sz="7200" dirty="0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7200" dirty="0">
                <a:latin typeface="黑体" pitchFamily="49" charset="-122"/>
                <a:ea typeface="黑体" pitchFamily="49" charset="-122"/>
              </a:rPr>
              <a:t>珍宝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709088">
            <a:off x="3953668" y="-146843"/>
            <a:ext cx="5808663" cy="106362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451"/>
          <a:stretch>
            <a:fillRect/>
          </a:stretch>
        </p:blipFill>
        <p:spPr bwMode="auto">
          <a:xfrm rot="-2692177">
            <a:off x="3162300" y="1404938"/>
            <a:ext cx="8964613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8749709">
            <a:off x="-221456" y="3018631"/>
            <a:ext cx="2840038" cy="6118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" t="37178"/>
          <a:stretch>
            <a:fillRect/>
          </a:stretch>
        </p:blipFill>
        <p:spPr bwMode="auto">
          <a:xfrm rot="2538247">
            <a:off x="-1841500" y="4545013"/>
            <a:ext cx="5938838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双星物语 - 花と风のうた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2113" y="1000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11022E-16 3.33333E-6 L 0.5217 0.5752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76" y="2875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61111E-6 -1.11111E-6 L -0.24532 0.3384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4" y="1692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7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3960813" cy="560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3573463"/>
            <a:ext cx="5256213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308100"/>
            <a:ext cx="396081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4300" y="-26988"/>
            <a:ext cx="5219700" cy="316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4125" y="2038350"/>
            <a:ext cx="409575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8"/>
          <p:cNvSpPr txBox="1">
            <a:spLocks noChangeArrowheads="1"/>
          </p:cNvSpPr>
          <p:nvPr/>
        </p:nvSpPr>
        <p:spPr bwMode="auto">
          <a:xfrm>
            <a:off x="3228975" y="1844675"/>
            <a:ext cx="263842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6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谢谢观赏</a:t>
            </a:r>
          </a:p>
        </p:txBody>
      </p:sp>
      <p:sp>
        <p:nvSpPr>
          <p:cNvPr id="11272" name="TextBox 1"/>
          <p:cNvSpPr txBox="1">
            <a:spLocks noChangeArrowheads="1"/>
          </p:cNvSpPr>
          <p:nvPr/>
        </p:nvSpPr>
        <p:spPr bwMode="auto">
          <a:xfrm>
            <a:off x="8172450" y="6453188"/>
            <a:ext cx="12954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华文行楷" pitchFamily="2" charset="-122"/>
                <a:ea typeface="华文行楷" pitchFamily="2" charset="-122"/>
              </a:rPr>
              <a:t>方舟制作</a:t>
            </a:r>
          </a:p>
        </p:txBody>
      </p:sp>
    </p:spTree>
  </p:cSld>
  <p:clrMapOvr>
    <a:masterClrMapping/>
  </p:clrMapOvr>
  <p:transition spd="slow" advTm="399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560" y="1412776"/>
            <a:ext cx="469872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00" dirty="0">
                <a:latin typeface="方正准圆_GBK" pitchFamily="65" charset="-122"/>
                <a:ea typeface="方正准圆_GBK" pitchFamily="65" charset="-122"/>
              </a:rPr>
              <a:t>以此纪念我们这五彩缤纷的一年半。</a:t>
            </a:r>
          </a:p>
        </p:txBody>
      </p:sp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5148263" y="6448425"/>
            <a:ext cx="4186237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/>
              <a:t>（附：本作品动画较多，望能耐心观赏，感谢之至！）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59832" y="2636912"/>
            <a:ext cx="49808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latin typeface="方正准圆_GBK" pitchFamily="65" charset="-122"/>
                <a:ea typeface="方正准圆_GBK" pitchFamily="65" charset="-122"/>
              </a:rPr>
              <a:t>无论我以后飞黄腾达，或是一败涂地。</a:t>
            </a:r>
            <a:endParaRPr lang="zh-CN" altLang="en-US" sz="2200" dirty="0">
              <a:latin typeface="方正准圆_GBK" pitchFamily="65" charset="-122"/>
              <a:ea typeface="方正准圆_GBK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4366265"/>
            <a:ext cx="75200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latin typeface="方正准圆_GBK" pitchFamily="65" charset="-122"/>
                <a:ea typeface="方正准圆_GBK" pitchFamily="65" charset="-122"/>
              </a:rPr>
              <a:t>和你们已有的和将要拥有的回忆，都永远是我最美的珍宝。</a:t>
            </a:r>
            <a:endParaRPr lang="zh-CN" altLang="en-US" sz="2200" dirty="0">
              <a:latin typeface="方正准圆_GBK" pitchFamily="65" charset="-122"/>
              <a:ea typeface="方正准圆_GBK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MG_0470_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75" y="5373688"/>
            <a:ext cx="10795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 descr="QQ截图201110132216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068638"/>
            <a:ext cx="1152525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001_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068638"/>
            <a:ext cx="1008063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36YQ8QH(]X)BEL]P@_QXPG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16113"/>
            <a:ext cx="10477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 descr="SPOKHKO7OLWEUP$6B3OHT]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660400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7" descr="SPOKHKO7OLWEUP$6B3OHT]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388" y="476250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8" descr="XXMAEOD0X)}2AYS5APFAF4C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9" descr="L{EHXB]0SV6X~Y11$$]W)$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388" y="660400"/>
            <a:ext cx="2857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0" descr="SPOKHKO7OLWEUP$6B3OHT]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8" y="33337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827088" y="188913"/>
            <a:ext cx="3241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memories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1258888" y="549275"/>
            <a:ext cx="158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Our Life Book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323850" y="981075"/>
            <a:ext cx="6553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>
                <a:latin typeface="Ebrima" pitchFamily="2" charset="0"/>
              </a:rPr>
              <a:t>Memories of Ours</a:t>
            </a:r>
          </a:p>
        </p:txBody>
      </p:sp>
      <p:pic>
        <p:nvPicPr>
          <p:cNvPr id="25614" name="Picture 1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8438" y="3068638"/>
            <a:ext cx="1016000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Picture 15" descr="8X`0%4I2)MX4V~5BUTH4Y}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4221163"/>
            <a:ext cx="20955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6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219575"/>
            <a:ext cx="1001713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7" name="Picture 17" descr="V)OFMWM(]{5O}6)_%86U)7S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221163"/>
            <a:ext cx="21336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8" name="Picture 18" descr="QQ截图201110132216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75" y="5373688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9" name="Picture 19" descr="20110521860_副本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916113"/>
            <a:ext cx="2154238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0" name="Picture 20" descr="20110521859_副本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03413"/>
            <a:ext cx="104775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1" name="Picture 21" descr="20110521890_副本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916113"/>
            <a:ext cx="11525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2" name="Picture 22" descr="20110521875_副本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5373688"/>
            <a:ext cx="100171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466725" y="4581525"/>
            <a:ext cx="20891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</a:rPr>
              <a:t>It was only yesterday…</a:t>
            </a:r>
          </a:p>
        </p:txBody>
      </p:sp>
      <p:pic>
        <p:nvPicPr>
          <p:cNvPr id="25624" name="Picture 24" descr="QQ截图201110132216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916113"/>
            <a:ext cx="5048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5" name="Picture 25" descr="20110521876_副本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221163"/>
            <a:ext cx="10795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6" name="Picture 26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068638"/>
            <a:ext cx="506412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7" name="Picture 27" descr="ALIM0328_副本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068638"/>
            <a:ext cx="1152525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8" name="Picture 28" descr="ALIM0351_副本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221163"/>
            <a:ext cx="215106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9" name="Picture 29" descr="QQ截图201110132216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3175" y="1916113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30" name="Picture 30" descr="ALIM0354_副本_副本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25" y="3068638"/>
            <a:ext cx="11176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8" presetClass="entr" presetSubtype="0" ac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8" presetClass="entr" presetSubtype="0" ac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4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0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7" presetClass="entr" presetSubtype="1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7" presetClass="exit" presetSubtype="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3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7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7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300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7" presetClass="entr" presetSubtype="1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7" presetClass="exit" presetSubtype="4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300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7" presetClass="entr" presetSubtype="1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7" presetClass="exit" presetSubtype="4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3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1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8" dur="1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9" dur="1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1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29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9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9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9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1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1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9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9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9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9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1500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00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9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9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9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29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4" presetClass="exit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7" presetClass="exit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7" presetClass="exit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7" presetClass="exit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50" presetClass="exit" presetSubtype="0" ac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8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8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4" dur="8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50" presetClass="exit" presetSubtype="0" ac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0" presetClass="exit" presetSubtype="0" ac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50" presetClass="exit" presetSubtype="0" accel="10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0" presetClass="exit" presetSubtype="0" accel="10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/>
      <p:bldP spid="25612" grpId="0"/>
      <p:bldP spid="256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11" name="组合 21510"/>
          <p:cNvGrpSpPr>
            <a:grpSpLocks/>
          </p:cNvGrpSpPr>
          <p:nvPr/>
        </p:nvGrpSpPr>
        <p:grpSpPr bwMode="auto">
          <a:xfrm>
            <a:off x="4321175" y="5413375"/>
            <a:ext cx="1755775" cy="852488"/>
            <a:chOff x="4320737" y="5412770"/>
            <a:chExt cx="1756447" cy="852410"/>
          </a:xfrm>
        </p:grpSpPr>
        <p:sp>
          <p:nvSpPr>
            <p:cNvPr id="59" name="矩形 58"/>
            <p:cNvSpPr/>
            <p:nvPr/>
          </p:nvSpPr>
          <p:spPr>
            <a:xfrm>
              <a:off x="4744762" y="5622301"/>
              <a:ext cx="1151378" cy="64287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4925806" y="5412770"/>
              <a:ext cx="1151378" cy="642879"/>
            </a:xfrm>
            <a:prstGeom prst="rect">
              <a:avLst/>
            </a:prstGeom>
            <a:solidFill>
              <a:srgbClr val="FF000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320737" y="5550870"/>
              <a:ext cx="1151379" cy="641291"/>
            </a:xfrm>
            <a:prstGeom prst="rect">
              <a:avLst/>
            </a:prstGeom>
            <a:solidFill>
              <a:srgbClr val="FF00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21510" name="组合 21509"/>
          <p:cNvGrpSpPr>
            <a:grpSpLocks/>
          </p:cNvGrpSpPr>
          <p:nvPr/>
        </p:nvGrpSpPr>
        <p:grpSpPr bwMode="auto">
          <a:xfrm>
            <a:off x="6450013" y="3552825"/>
            <a:ext cx="1755775" cy="852488"/>
            <a:chOff x="6449324" y="3553421"/>
            <a:chExt cx="1756447" cy="852410"/>
          </a:xfrm>
        </p:grpSpPr>
        <p:sp>
          <p:nvSpPr>
            <p:cNvPr id="55" name="矩形 54"/>
            <p:cNvSpPr/>
            <p:nvPr/>
          </p:nvSpPr>
          <p:spPr>
            <a:xfrm>
              <a:off x="6873348" y="3762952"/>
              <a:ext cx="1151379" cy="642879"/>
            </a:xfrm>
            <a:prstGeom prst="rect">
              <a:avLst/>
            </a:prstGeom>
            <a:solidFill>
              <a:srgbClr val="03F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7054392" y="3553421"/>
              <a:ext cx="1151379" cy="642879"/>
            </a:xfrm>
            <a:prstGeom prst="rect">
              <a:avLst/>
            </a:prstGeom>
            <a:solidFill>
              <a:srgbClr val="03FD3F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449324" y="3691521"/>
              <a:ext cx="1151378" cy="641291"/>
            </a:xfrm>
            <a:prstGeom prst="rect">
              <a:avLst/>
            </a:prstGeom>
            <a:solidFill>
              <a:srgbClr val="03FD3F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21509" name="组合 21508"/>
          <p:cNvGrpSpPr>
            <a:grpSpLocks/>
          </p:cNvGrpSpPr>
          <p:nvPr/>
        </p:nvGrpSpPr>
        <p:grpSpPr bwMode="auto">
          <a:xfrm>
            <a:off x="3392488" y="1447800"/>
            <a:ext cx="1755775" cy="852488"/>
            <a:chOff x="3392444" y="1448131"/>
            <a:chExt cx="1756447" cy="852410"/>
          </a:xfrm>
        </p:grpSpPr>
        <p:sp>
          <p:nvSpPr>
            <p:cNvPr id="51" name="矩形 50"/>
            <p:cNvSpPr/>
            <p:nvPr/>
          </p:nvSpPr>
          <p:spPr>
            <a:xfrm>
              <a:off x="3816468" y="1657662"/>
              <a:ext cx="1151379" cy="64287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997512" y="1448131"/>
              <a:ext cx="1151379" cy="642879"/>
            </a:xfrm>
            <a:prstGeom prst="rect">
              <a:avLst/>
            </a:prstGeom>
            <a:solidFill>
              <a:srgbClr val="FF660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392444" y="1586231"/>
              <a:ext cx="1151378" cy="641291"/>
            </a:xfrm>
            <a:prstGeom prst="rect">
              <a:avLst/>
            </a:prstGeom>
            <a:solidFill>
              <a:srgbClr val="FF66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7267575" y="514350"/>
            <a:ext cx="1755775" cy="852488"/>
            <a:chOff x="6668616" y="2138699"/>
            <a:chExt cx="1756447" cy="852410"/>
          </a:xfrm>
        </p:grpSpPr>
        <p:sp>
          <p:nvSpPr>
            <p:cNvPr id="41" name="矩形 40"/>
            <p:cNvSpPr/>
            <p:nvPr/>
          </p:nvSpPr>
          <p:spPr>
            <a:xfrm>
              <a:off x="7092641" y="2348230"/>
              <a:ext cx="1151378" cy="64287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273685" y="2138699"/>
              <a:ext cx="1151378" cy="642879"/>
            </a:xfrm>
            <a:prstGeom prst="rect">
              <a:avLst/>
            </a:prstGeom>
            <a:solidFill>
              <a:srgbClr val="00B0F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668616" y="2276799"/>
              <a:ext cx="1151379" cy="641291"/>
            </a:xfrm>
            <a:prstGeom prst="rect">
              <a:avLst/>
            </a:prstGeom>
            <a:solidFill>
              <a:srgbClr val="00B0F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42" name="矩形 41"/>
          <p:cNvSpPr/>
          <p:nvPr/>
        </p:nvSpPr>
        <p:spPr>
          <a:xfrm>
            <a:off x="511175" y="5589588"/>
            <a:ext cx="3240088" cy="34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1175" y="2035175"/>
            <a:ext cx="3024188" cy="34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8950" y="3281363"/>
            <a:ext cx="4968875" cy="365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7863" y="657225"/>
            <a:ext cx="5399087" cy="34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8313" y="-100013"/>
            <a:ext cx="42862" cy="705802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90513" y="476250"/>
            <a:ext cx="396875" cy="396875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0513" y="476250"/>
            <a:ext cx="396875" cy="396875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0513" y="1865313"/>
            <a:ext cx="396875" cy="395287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0513" y="5408613"/>
            <a:ext cx="396875" cy="396875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0513" y="3105150"/>
            <a:ext cx="396875" cy="395288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0513" y="5408613"/>
            <a:ext cx="396875" cy="396875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0513" y="1854200"/>
            <a:ext cx="396875" cy="396875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0513" y="3101975"/>
            <a:ext cx="396875" cy="39528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2250" y="133350"/>
            <a:ext cx="2293938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 descr="C:\杂物\系里杂物\学风杯\503义工\ALIM03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150" y="1049338"/>
            <a:ext cx="2308225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C:\Users\FZ\Pictures\2010-12\201012304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9875" y="3063875"/>
            <a:ext cx="244475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C:\Users\FZ\Pictures\2011-11\2011110313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4575" y="5084763"/>
            <a:ext cx="2257425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1" name="TextBox 43"/>
          <p:cNvSpPr txBox="1">
            <a:spLocks noChangeArrowheads="1"/>
          </p:cNvSpPr>
          <p:nvPr/>
        </p:nvSpPr>
        <p:spPr bwMode="auto">
          <a:xfrm>
            <a:off x="7691438" y="9001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准圆_GBK" pitchFamily="65" charset="-122"/>
                <a:ea typeface="方正准圆_GBK" pitchFamily="65" charset="-122"/>
              </a:rPr>
              <a:t>烤肉野餐</a:t>
            </a:r>
          </a:p>
        </p:txBody>
      </p:sp>
      <p:sp>
        <p:nvSpPr>
          <p:cNvPr id="5144" name="TextBox 44"/>
          <p:cNvSpPr txBox="1">
            <a:spLocks noChangeArrowheads="1"/>
          </p:cNvSpPr>
          <p:nvPr/>
        </p:nvSpPr>
        <p:spPr bwMode="auto">
          <a:xfrm>
            <a:off x="3824288" y="179546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准圆_GBK" pitchFamily="65" charset="-122"/>
                <a:ea typeface="方正准圆_GBK" pitchFamily="65" charset="-122"/>
              </a:rPr>
              <a:t>打扫社区</a:t>
            </a:r>
          </a:p>
        </p:txBody>
      </p:sp>
      <p:sp>
        <p:nvSpPr>
          <p:cNvPr id="5145" name="TextBox 47"/>
          <p:cNvSpPr txBox="1">
            <a:spLocks noChangeArrowheads="1"/>
          </p:cNvSpPr>
          <p:nvPr/>
        </p:nvSpPr>
        <p:spPr bwMode="auto">
          <a:xfrm>
            <a:off x="6804025" y="3924300"/>
            <a:ext cx="1338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准圆_GBK" pitchFamily="65" charset="-122"/>
                <a:ea typeface="方正准圆_GBK" pitchFamily="65" charset="-122"/>
              </a:rPr>
              <a:t>一起包饺子</a:t>
            </a:r>
          </a:p>
        </p:txBody>
      </p:sp>
      <p:sp>
        <p:nvSpPr>
          <p:cNvPr id="5146" name="TextBox 48"/>
          <p:cNvSpPr txBox="1">
            <a:spLocks noChangeArrowheads="1"/>
          </p:cNvSpPr>
          <p:nvPr/>
        </p:nvSpPr>
        <p:spPr bwMode="auto">
          <a:xfrm>
            <a:off x="4651375" y="5746750"/>
            <a:ext cx="1338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方正准圆_GBK" pitchFamily="65" charset="-122"/>
                <a:ea typeface="方正准圆_GBK" pitchFamily="65" charset="-122"/>
              </a:rPr>
              <a:t>趣味运动会</a:t>
            </a:r>
          </a:p>
        </p:txBody>
      </p:sp>
      <p:sp>
        <p:nvSpPr>
          <p:cNvPr id="5147" name="TextBox 61"/>
          <p:cNvSpPr txBox="1">
            <a:spLocks noChangeArrowheads="1"/>
          </p:cNvSpPr>
          <p:nvPr/>
        </p:nvSpPr>
        <p:spPr bwMode="auto">
          <a:xfrm>
            <a:off x="211138" y="490538"/>
            <a:ext cx="544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华文隶书" pitchFamily="2" charset="-122"/>
                <a:ea typeface="华文隶书" pitchFamily="2" charset="-122"/>
              </a:rPr>
              <a:t>烤肉</a:t>
            </a:r>
          </a:p>
        </p:txBody>
      </p:sp>
      <p:sp>
        <p:nvSpPr>
          <p:cNvPr id="5148" name="TextBox 62"/>
          <p:cNvSpPr txBox="1">
            <a:spLocks noChangeArrowheads="1"/>
          </p:cNvSpPr>
          <p:nvPr/>
        </p:nvSpPr>
        <p:spPr bwMode="auto">
          <a:xfrm>
            <a:off x="211138" y="1897063"/>
            <a:ext cx="544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华文隶书" pitchFamily="2" charset="-122"/>
                <a:ea typeface="华文隶书" pitchFamily="2" charset="-122"/>
              </a:rPr>
              <a:t>义工</a:t>
            </a:r>
          </a:p>
        </p:txBody>
      </p:sp>
      <p:sp>
        <p:nvSpPr>
          <p:cNvPr id="5149" name="TextBox 21503"/>
          <p:cNvSpPr txBox="1">
            <a:spLocks noChangeArrowheads="1"/>
          </p:cNvSpPr>
          <p:nvPr/>
        </p:nvSpPr>
        <p:spPr bwMode="auto">
          <a:xfrm>
            <a:off x="211138" y="3141663"/>
            <a:ext cx="5445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华文隶书" pitchFamily="2" charset="-122"/>
                <a:ea typeface="华文隶书" pitchFamily="2" charset="-122"/>
              </a:rPr>
              <a:t>饺子</a:t>
            </a:r>
          </a:p>
        </p:txBody>
      </p:sp>
      <p:sp>
        <p:nvSpPr>
          <p:cNvPr id="5150" name="TextBox 21504"/>
          <p:cNvSpPr txBox="1">
            <a:spLocks noChangeArrowheads="1"/>
          </p:cNvSpPr>
          <p:nvPr/>
        </p:nvSpPr>
        <p:spPr bwMode="auto">
          <a:xfrm>
            <a:off x="211138" y="5445125"/>
            <a:ext cx="544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华文隶书" pitchFamily="2" charset="-122"/>
                <a:ea typeface="华文隶书" pitchFamily="2" charset="-122"/>
              </a:rPr>
              <a:t>运动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4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4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4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4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5" grpId="0" animBg="1"/>
      <p:bldP spid="13" grpId="0" animBg="1"/>
      <p:bldP spid="1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083425"/>
            <a:ext cx="9180513" cy="705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2563" y="6884988"/>
            <a:ext cx="9507538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925" y="5445125"/>
            <a:ext cx="9290050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4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     Go </a:t>
            </a:r>
            <a:r>
              <a:rPr lang="en-US" altLang="zh-CN" sz="60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for a picnic~!</a:t>
            </a:r>
            <a:endParaRPr lang="zh-CN" altLang="en-US" sz="60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  <a:p>
            <a:pPr eaLnBrk="1" hangingPunct="1"/>
            <a:endParaRPr lang="zh-CN" altLang="en-US" sz="64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0513" y="-149225"/>
            <a:ext cx="3981450" cy="710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462838" y="185738"/>
            <a:ext cx="120015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 Here we go~!</a:t>
            </a:r>
            <a:endParaRPr lang="zh-CN" altLang="en-US" sz="66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469438" y="0"/>
            <a:ext cx="9288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678363"/>
            <a:ext cx="467995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39975" y="4625975"/>
            <a:ext cx="50990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8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Already arrive</a:t>
            </a:r>
          </a:p>
          <a:p>
            <a:pPr eaLnBrk="1" hangingPunct="1"/>
            <a:r>
              <a:rPr lang="en-US" altLang="zh-CN" sz="58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And eat~!</a:t>
            </a:r>
            <a:endParaRPr lang="zh-CN" altLang="en-US" sz="58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49525" y="4881563"/>
            <a:ext cx="2460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en-US" altLang="zh-CN" sz="40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55875" y="5824538"/>
            <a:ext cx="10080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400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5" presetID="2" presetClass="exit" presetSubtype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-4.6531E-6 L -0.00191 0.752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76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91 0.75417 L -0.00191 1.02521 " pathEditMode="relative" rAng="0" ptsTypes="AA">
                                      <p:cBhvr>
                                        <p:cTn id="32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50"/>
                            </p:stCondLst>
                            <p:childTnLst>
                              <p:par>
                                <p:cTn id="34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82 1.02267 L -0.25382 1.0226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7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90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300"/>
                            </p:stCondLst>
                            <p:childTnLst>
                              <p:par>
                                <p:cTn id="44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2.53469E-6 L 0.76788 2.53469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7300"/>
                            </p:stCondLst>
                            <p:childTnLst>
                              <p:par>
                                <p:cTn id="5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76806 2.53469E-6 L 1.03577 2.53469E-6 " pathEditMode="relative" rAng="0" ptsTypes="AA">
                                      <p:cBhvr>
                                        <p:cTn id="61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9850"/>
                            </p:stCondLst>
                            <p:childTnLst>
                              <p:par>
                                <p:cTn id="63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0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6350" y="-26988"/>
            <a:ext cx="9150350" cy="691038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0513" y="-100013"/>
            <a:ext cx="3981450" cy="7140576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67625" y="238125"/>
            <a:ext cx="1016000" cy="6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54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To be a volunteer~!</a:t>
            </a:r>
            <a:endParaRPr lang="zh-CN" altLang="en-US" sz="54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613900" y="-26988"/>
            <a:ext cx="9282112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1788" y="-4081463"/>
            <a:ext cx="9672638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68538" y="304800"/>
            <a:ext cx="83169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Have a rest~!</a:t>
            </a:r>
            <a:endParaRPr lang="zh-CN" altLang="en-US" sz="66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7950" y="6934200"/>
            <a:ext cx="9448800" cy="719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8163" y="261938"/>
            <a:ext cx="561657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 rot="-5400000">
            <a:off x="4213225" y="-1684337"/>
            <a:ext cx="1293813" cy="561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What a day !</a:t>
            </a:r>
            <a:endParaRPr lang="zh-CN" altLang="en-US" sz="72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420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4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47 1.97965E-6 L 0.77969 0.00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67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78559 -0.0007 L 1.04375 0.003 " pathEditMode="relative" rAng="0" ptsTypes="AA">
                                      <p:cBhvr>
                                        <p:cTn id="31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9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5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04375 0.003 L 1.04375 0.2444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7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6" dur="1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90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9800"/>
                            </p:stCondLst>
                            <p:childTnLst>
                              <p:par>
                                <p:cTn id="42" presetID="2" presetClass="exit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4300"/>
                            </p:stCondLst>
                            <p:childTnLst>
                              <p:par>
                                <p:cTn id="47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4 0.03145 L -2.77778E-6 -0.7747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0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6800"/>
                            </p:stCondLst>
                            <p:childTnLst>
                              <p:par>
                                <p:cTn id="5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11111E-6 -0.77128 L -1.11111E-6 -1.02128 " pathEditMode="relative" rAng="0" ptsTypes="AA">
                                      <p:cBhvr>
                                        <p:cTn id="59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93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017963" y="-242888"/>
            <a:ext cx="3981450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200" y="333375"/>
            <a:ext cx="1108075" cy="640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Make dumplings~!</a:t>
            </a:r>
            <a:endParaRPr lang="zh-CN" altLang="en-US" sz="60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0700" y="-26988"/>
            <a:ext cx="9274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975" y="6884988"/>
            <a:ext cx="94329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16013" y="5418138"/>
            <a:ext cx="79200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Is it beautiful~?</a:t>
            </a:r>
            <a:endParaRPr lang="zh-CN" altLang="en-US" sz="72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083425"/>
            <a:ext cx="9144000" cy="698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8750" y="4510088"/>
            <a:ext cx="3602038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03575" y="4464050"/>
            <a:ext cx="38893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Really Terrific!</a:t>
            </a:r>
            <a:endParaRPr lang="zh-CN" altLang="en-US" sz="60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35375" y="5157788"/>
            <a:ext cx="2089150" cy="1322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slow" advTm="44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" presetClass="exit" presetSubtype="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21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4.07956E-6 L -0.77882 0.003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41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24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7809 0.00393 L -1.0309 0.00393 " pathEditMode="relative" rAng="0" ptsTypes="AA">
                                      <p:cBhvr>
                                        <p:cTn id="33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300"/>
                            </p:stCondLst>
                            <p:childTnLst>
                              <p:par>
                                <p:cTn id="35" presetID="64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03091 0.00394 L -1.03091 -0.2460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93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300"/>
                            </p:stCondLst>
                            <p:childTnLst>
                              <p:par>
                                <p:cTn id="46" presetID="2" presetClass="exit" presetSubtype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51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2105 L 0 0.761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7300"/>
                            </p:stCondLst>
                            <p:childTnLst>
                              <p:par>
                                <p:cTn id="5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.76064 L 0 1.0333 " pathEditMode="relative" rAng="0" ptsTypes="AA">
                                      <p:cBhvr>
                                        <p:cTn id="63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98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32350"/>
                            </p:stCondLst>
                            <p:childTnLst>
                              <p:par>
                                <p:cTn id="72" presetID="5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  <p:bldP spid="1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083425"/>
            <a:ext cx="9180513" cy="698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7950" y="6884988"/>
            <a:ext cx="9288463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925" y="5348288"/>
            <a:ext cx="9290050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4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        </a:t>
            </a:r>
            <a:r>
              <a:rPr lang="en-US" altLang="zh-CN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Fight on~!</a:t>
            </a:r>
            <a:endParaRPr lang="zh-CN" altLang="en-US" sz="72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  <a:p>
            <a:pPr eaLnBrk="1" hangingPunct="1"/>
            <a:endParaRPr lang="zh-CN" altLang="en-US" sz="64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0513" y="-149225"/>
            <a:ext cx="3730625" cy="710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246938" y="981075"/>
            <a:ext cx="141605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 </a:t>
            </a:r>
            <a:r>
              <a:rPr lang="en-US" altLang="zh-CN" sz="80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Rush!!!</a:t>
            </a:r>
            <a:endParaRPr lang="zh-CN" altLang="en-US" sz="80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40875" y="0"/>
            <a:ext cx="9359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678363"/>
            <a:ext cx="47529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68538" y="5037138"/>
            <a:ext cx="597535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A lot of fun</a:t>
            </a:r>
            <a:r>
              <a:rPr lang="zh-CN" altLang="en-US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！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49525" y="4881563"/>
            <a:ext cx="2460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en-US" altLang="zh-CN" sz="40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55875" y="5824538"/>
            <a:ext cx="100806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40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400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5" presetID="2" presetClass="exit" presetSubtype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-4.6531E-6 L -0.00191 0.752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76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91 0.75417 L -0.00191 1.02521 " pathEditMode="relative" rAng="0" ptsTypes="AA">
                                      <p:cBhvr>
                                        <p:cTn id="32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50"/>
                            </p:stCondLst>
                            <p:childTnLst>
                              <p:par>
                                <p:cTn id="34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82 1.02267 L -0.25382 1.0226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7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90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300"/>
                            </p:stCondLst>
                            <p:childTnLst>
                              <p:par>
                                <p:cTn id="44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2.53469E-6 L 0.76788 2.53469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7300"/>
                            </p:stCondLst>
                            <p:childTnLst>
                              <p:par>
                                <p:cTn id="5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76806 2.53469E-6 L 1.03577 2.53469E-6 " pathEditMode="relative" rAng="0" ptsTypes="AA">
                                      <p:cBhvr>
                                        <p:cTn id="61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9850"/>
                            </p:stCondLst>
                            <p:childTnLst>
                              <p:par>
                                <p:cTn id="63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0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91440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413" y="-242888"/>
            <a:ext cx="3095625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图片 9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14398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8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143986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7"/>
          <p:cNvPicPr>
            <a:picLocks noChangeAspect="1"/>
          </p:cNvPicPr>
          <p:nvPr/>
        </p:nvPicPr>
        <p:blipFill>
          <a:blip r:embed="rId6" cstate="print">
            <a:grayscl/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15113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Box 1"/>
          <p:cNvSpPr txBox="1">
            <a:spLocks noChangeArrowheads="1"/>
          </p:cNvSpPr>
          <p:nvPr/>
        </p:nvSpPr>
        <p:spPr bwMode="auto">
          <a:xfrm>
            <a:off x="468313" y="736600"/>
            <a:ext cx="17287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503</a:t>
            </a:r>
            <a:endParaRPr lang="zh-CN" altLang="en-US" sz="660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180513" y="1641475"/>
            <a:ext cx="43926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7200"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Volunteer</a:t>
            </a:r>
            <a:endParaRPr lang="zh-CN" altLang="en-US" sz="7200"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324975" y="6084888"/>
            <a:ext cx="3016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latin typeface="黑体" pitchFamily="49" charset="-122"/>
                <a:ea typeface="黑体" pitchFamily="49" charset="-122"/>
              </a:rPr>
              <a:t>运动会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396413" y="4005263"/>
            <a:ext cx="33131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 b="1">
                <a:latin typeface="黑体" pitchFamily="49" charset="-122"/>
                <a:ea typeface="黑体" pitchFamily="49" charset="-122"/>
              </a:rPr>
              <a:t>义工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180513" y="2708275"/>
            <a:ext cx="2232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黑体" pitchFamily="49" charset="-122"/>
                <a:ea typeface="黑体" pitchFamily="49" charset="-122"/>
              </a:rPr>
              <a:t>生日聚会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215438" y="4724400"/>
            <a:ext cx="20875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>
                <a:latin typeface="Microsoft Tai Le" pitchFamily="34" charset="0"/>
              </a:rPr>
              <a:t>Party</a:t>
            </a:r>
            <a:endParaRPr lang="zh-CN" altLang="en-US" sz="6000">
              <a:latin typeface="Microsoft Tai Le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540875" y="5516563"/>
            <a:ext cx="29527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>
                <a:latin typeface="Microsoft Tai Le" pitchFamily="34" charset="0"/>
              </a:rPr>
              <a:t>Birthday</a:t>
            </a:r>
            <a:endParaRPr lang="zh-CN" altLang="en-US" sz="4400">
              <a:latin typeface="Microsoft Tai Le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180513" y="3573463"/>
            <a:ext cx="2447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Microsoft Tai Le" pitchFamily="34" charset="0"/>
              </a:rPr>
              <a:t>Barbecue</a:t>
            </a:r>
            <a:endParaRPr lang="zh-CN" altLang="en-US" sz="3600">
              <a:latin typeface="Microsoft Tai Le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828213" y="2330450"/>
            <a:ext cx="2016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黑体" pitchFamily="49" charset="-122"/>
                <a:ea typeface="黑体" pitchFamily="49" charset="-122"/>
              </a:rPr>
              <a:t>烤肉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540875" y="305911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Sports</a:t>
            </a:r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044113" y="3297238"/>
            <a:ext cx="2297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>
                <a:latin typeface="黑体" pitchFamily="49" charset="-122"/>
                <a:ea typeface="黑体" pitchFamily="49" charset="-122"/>
              </a:rPr>
              <a:t>包饺子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085638" y="5800725"/>
            <a:ext cx="26289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chemeClr val="bg1"/>
                </a:solidFill>
                <a:latin typeface="Microsoft Tai Le" pitchFamily="34" charset="0"/>
              </a:rPr>
              <a:t>Happy</a:t>
            </a:r>
            <a:endParaRPr lang="zh-CN" altLang="en-US" sz="60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341225" y="4972050"/>
            <a:ext cx="20891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bg1"/>
                </a:solidFill>
                <a:latin typeface="Microsoft Tai Le" pitchFamily="34" charset="0"/>
              </a:rPr>
              <a:t>Smile</a:t>
            </a:r>
            <a:endParaRPr lang="zh-CN" altLang="en-US" sz="44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874500" y="3429000"/>
            <a:ext cx="25558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bg1"/>
                </a:solidFill>
                <a:latin typeface="Microsoft Tai Le" pitchFamily="34" charset="0"/>
              </a:rPr>
              <a:t>Laughing</a:t>
            </a:r>
            <a:endParaRPr lang="zh-CN" altLang="en-US" sz="44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2954000" y="4432300"/>
            <a:ext cx="29511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</a:rPr>
              <a:t>Friendship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709525" y="2419350"/>
            <a:ext cx="26828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9600">
                <a:solidFill>
                  <a:schemeClr val="bg1"/>
                </a:solidFill>
                <a:latin typeface="Microsoft Tai Le" pitchFamily="34" charset="0"/>
              </a:rPr>
              <a:t>We</a:t>
            </a:r>
            <a:endParaRPr lang="zh-CN" altLang="en-US" sz="96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2349163" y="3573463"/>
            <a:ext cx="27352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chemeClr val="bg1"/>
                </a:solidFill>
                <a:latin typeface="Microsoft Tai Le" pitchFamily="34" charset="0"/>
              </a:rPr>
              <a:t>Family</a:t>
            </a:r>
            <a:endParaRPr lang="zh-CN" altLang="en-US" sz="66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10264" name="TextBox 19"/>
          <p:cNvSpPr txBox="1">
            <a:spLocks noChangeArrowheads="1"/>
          </p:cNvSpPr>
          <p:nvPr/>
        </p:nvSpPr>
        <p:spPr bwMode="auto">
          <a:xfrm>
            <a:off x="395288" y="468313"/>
            <a:ext cx="720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</a:rPr>
              <a:t>10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85185E-6 L -1.42917 0.00509 " pathEditMode="relative" rAng="0" ptsTypes="AA">
                                      <p:cBhvr>
                                        <p:cTn id="20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458" y="25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-1.38993 0.00601 " pathEditMode="relative" rAng="0" ptsTypes="AA">
                                      <p:cBhvr>
                                        <p:cTn id="22" dur="14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97" y="30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1.31475 0.003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47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26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38993 0.00092 " pathEditMode="relative" rAng="0" ptsTypes="AA">
                                      <p:cBhvr>
                                        <p:cTn id="27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97" y="4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 L -1.42135 0.00833 " pathEditMode="relative" rAng="0" ptsTypes="AA">
                                      <p:cBhvr>
                                        <p:cTn id="29" dur="99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7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1.51198 0.02014 " pathEditMode="relative" rAng="0" ptsTypes="AA">
                                      <p:cBhvr>
                                        <p:cTn id="32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08" y="99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-1.44879 0.00347 " pathEditMode="relative" rAng="0" ptsTypes="AA">
                                      <p:cBhvr>
                                        <p:cTn id="34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48" y="16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4444E-6 L -1.34653 0.008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2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38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1.37413 0.00463 " pathEditMode="relative" rAng="0" ptsTypes="AA">
                                      <p:cBhvr>
                                        <p:cTn id="39" dur="16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15" y="23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69288E-6 L -1.33073 0.00671 " pathEditMode="relative" rAng="0" ptsTypes="AA">
                                      <p:cBhvr>
                                        <p:cTn id="41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54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4900"/>
                            </p:stCondLst>
                            <p:childTnLst>
                              <p:par>
                                <p:cTn id="4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250" tmFilter="0, 0; .2, .5; .8, .5; 1, 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625" autoRev="1" fill="hold"/>
                                        <p:tgtEl>
                                          <p:spTgt spid="7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250" tmFilter="0, 0; .2, .5; .8, .5; 1, 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625" autoRev="1" fill="hold"/>
                                        <p:tgtEl>
                                          <p:spTgt spid="7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75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875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650"/>
                            </p:stCondLst>
                            <p:childTnLst>
                              <p:par>
                                <p:cTn id="53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L -1.65087 0.01181 " pathEditMode="relative" rAng="0" ptsTypes="AA">
                                      <p:cBhvr>
                                        <p:cTn id="54" dur="4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2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850"/>
                            </p:stCondLst>
                            <p:childTnLst>
                              <p:par>
                                <p:cTn id="56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48148E-6 L -1.58594 0.00254 " pathEditMode="relative" rAng="0" ptsTypes="AA">
                                      <p:cBhvr>
                                        <p:cTn id="57" dur="4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06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100"/>
                            </p:stCondLst>
                            <p:childTnLst>
                              <p:par>
                                <p:cTn id="59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-1.63785 0.01366 " pathEditMode="relative" rAng="0" ptsTypes="AA">
                                      <p:cBhvr>
                                        <p:cTn id="60" dur="4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892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9250"/>
                            </p:stCondLst>
                            <p:childTnLst>
                              <p:par>
                                <p:cTn id="62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-1.54479 0.00694 " pathEditMode="relative" rAng="0" ptsTypes="AA">
                                      <p:cBhvr>
                                        <p:cTn id="63" dur="4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40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3350"/>
                            </p:stCondLst>
                            <p:childTnLst>
                              <p:par>
                                <p:cTn id="65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-1.72361 0.01065 " pathEditMode="relative" rAng="0" ptsTypes="AA">
                                      <p:cBhvr>
                                        <p:cTn id="66" dur="4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181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7550"/>
                            </p:stCondLst>
                            <p:childTnLst>
                              <p:par>
                                <p:cTn id="68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59259E-6 L -1.6033 0.01065 " pathEditMode="relative" rAng="0" ptsTypes="AA">
                                      <p:cBhvr>
                                        <p:cTn id="69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174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155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2050"/>
                            </p:stCondLst>
                            <p:childTnLst>
                              <p:par>
                                <p:cTn id="76" presetID="42" presetClass="pat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0.7206 " pathEditMode="relative" rAng="0" ptsTypes="AA">
                                      <p:cBhvr>
                                        <p:cTn id="77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1" grpId="0"/>
      <p:bldP spid="5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</TotalTime>
  <Words>211</Words>
  <Application>Microsoft Office PowerPoint</Application>
  <PresentationFormat>全屏显示(4:3)</PresentationFormat>
  <Paragraphs>50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www.pptbz.com</dc:creator>
  <cp:lastModifiedBy>Administrator</cp:lastModifiedBy>
  <cp:revision>636</cp:revision>
  <dcterms:created xsi:type="dcterms:W3CDTF">2011-10-13T13:45:25Z</dcterms:created>
  <dcterms:modified xsi:type="dcterms:W3CDTF">2015-06-30T00:34:46Z</dcterms:modified>
</cp:coreProperties>
</file>