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40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323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87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00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611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511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82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892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13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90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95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BA7B6-1B53-4619-8CA5-FA7431172166}" type="datetimeFigureOut">
              <a:rPr lang="zh-CN" altLang="en-US" smtClean="0"/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9AB35-6433-4AE6-BEFD-C9EB048F5E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15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istrator\桌面\图片素材\铅笔\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1" y="4427746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istrator\桌面\图片素材\铅笔\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78" y="792872"/>
            <a:ext cx="200696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istrator\桌面\图片素材\铅笔\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273" y="2649812"/>
            <a:ext cx="21593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istrator\桌面\图片素材\铅笔\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24" y="2649812"/>
            <a:ext cx="215126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Administrator\桌面\图片素材\铅笔\3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1" y="2649812"/>
            <a:ext cx="217769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Administrator\桌面\图片素材\铅笔\3310890014_3c750669a0_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948" y="79287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Administrator\桌面\图片素材\铅笔\创意商务PPT图片（锐普论坛） (597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580" y="792872"/>
            <a:ext cx="223373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Administrator\桌面\图片素材\铅笔\精选25 (31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35" y="4427746"/>
            <a:ext cx="230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Documents and Settings\Administrator\桌面\图片素材\铅笔\精选25 (33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38" y="4427746"/>
            <a:ext cx="230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7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Documents and Settings\Administrator\桌面\图片素材\铅笔\3313967855_d7b1753d0a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603608"/>
            <a:ext cx="192445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C:\Documents and Settings\Administrator\桌面\图片素材\铅笔\精选26 (2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00" y="1603608"/>
            <a:ext cx="1713153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C:\Documents and Settings\Administrator\桌面\图片素材\铅笔\锐普论坛实用商务PPT图片-疑问感慨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74" y="1603608"/>
            <a:ext cx="216333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C:\Documents and Settings\Administrator\桌面\图片素材\铅笔\锐普内部商务PPT图片30 (20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79" y="3891767"/>
            <a:ext cx="2152993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Administrator\桌面\图片素材\铅笔\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065" y="3891767"/>
            <a:ext cx="21593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Documents and Settings\Administrator\桌面\图片素材\铅笔\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255" y="1603608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 descr="C:\Documents and Settings\Administrator\桌面\图片素材\铅笔\精选25 (32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118" y="3891767"/>
            <a:ext cx="230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807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</cp:revision>
  <dcterms:created xsi:type="dcterms:W3CDTF">2013-11-05T08:41:54Z</dcterms:created>
  <dcterms:modified xsi:type="dcterms:W3CDTF">2013-11-05T08:54:07Z</dcterms:modified>
</cp:coreProperties>
</file>