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BE922-3CA5-4DB6-ACF6-05C6F9983756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92BC3-B03D-43C7-A5B6-D33394B2BA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99523-B1D0-45C4-9774-94A9129209C7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A6A23-2F2B-4922-AA68-2656D55A63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ECD96-02F5-4969-9A0C-4B24981A2A1B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E280A-CAA3-4C7A-9557-0F50F292AD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54F69-34EE-4DB6-B595-D002283A5289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47D05-DBE9-4ECA-9CAB-65F70EAAEB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89B57-83D9-487A-9304-6B39FFF2768B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ECAE8-AA22-4973-AB89-F6D657D70E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D91B3-C28E-4C68-8022-F8E9CC4D9FE3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AAF5E-746B-4483-9E92-0D76A77D7B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D9E75-4572-4A93-8283-8E780160C0C2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CB73B-5000-4998-A4DA-ABF0FED79D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7E2CA-CDEB-42A3-84BA-5234A87C2BCE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53FD3-E1D1-4A15-B867-512ADAF673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A453B-2219-49DE-994B-86D7BF90ABFC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99F6E-10F4-4C09-8763-8BE2CF16DD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B35BF-3971-490C-9F72-08AC66532A13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8BFBB-5DD0-4EB0-A448-2AEF88E113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8756A-1E0A-4EC0-AA9B-454B56D9D1E4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18047-F9EB-456A-B1F3-27E89C97C8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682E40-1D3A-41CF-9230-B180CA080B1D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16DEF31-DED1-4AE2-9D58-7E14FDC97D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429000" y="4659313"/>
            <a:ext cx="5286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Calibri" pitchFamily="34" charset="0"/>
              </a:rPr>
              <a:t>POWEPOINT</a:t>
            </a:r>
            <a:endParaRPr lang="zh-CN" altLang="en-US" sz="4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571875" y="5286375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适用于重阳节及相关类别演示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92906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400208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3929063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4071938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2643188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2928938" y="1714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4"/>
          <p:cNvSpPr>
            <a:spLocks noChangeArrowheads="1"/>
          </p:cNvSpPr>
          <p:nvPr/>
        </p:nvSpPr>
        <p:spPr bwMode="auto">
          <a:xfrm>
            <a:off x="5357813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500062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6"/>
          <p:cNvSpPr>
            <a:spLocks noChangeArrowheads="1"/>
          </p:cNvSpPr>
          <p:nvPr/>
        </p:nvSpPr>
        <p:spPr bwMode="auto">
          <a:xfrm>
            <a:off x="164306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>
            <a:off x="650081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407352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2714625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2714625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535781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5429250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2571750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5357813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35743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5500688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4357688" y="5286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142875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664368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4071938" y="928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174</Words>
  <Application>Microsoft Office PowerPoint</Application>
  <PresentationFormat>全屏显示(4:3)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70</cp:revision>
  <dcterms:created xsi:type="dcterms:W3CDTF">2013-10-30T09:04:50Z</dcterms:created>
  <dcterms:modified xsi:type="dcterms:W3CDTF">2015-07-01T03:38:09Z</dcterms:modified>
</cp:coreProperties>
</file>