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45" autoAdjust="0"/>
    <p:restoredTop sz="99122" autoAdjust="0"/>
  </p:normalViewPr>
  <p:slideViewPr>
    <p:cSldViewPr>
      <p:cViewPr varScale="1">
        <p:scale>
          <a:sx n="105" d="100"/>
          <a:sy n="105" d="100"/>
        </p:scale>
        <p:origin x="-13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5" Type="http://schemas.openxmlformats.org/officeDocument/2006/relationships/hyperlink" Target="http://www.yanj.cn/" TargetMode="External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13" Type="http://schemas.openxmlformats.org/officeDocument/2006/relationships/image" Target="../media/image73.jpeg"/><Relationship Id="rId3" Type="http://schemas.openxmlformats.org/officeDocument/2006/relationships/image" Target="../media/image64.jpeg"/><Relationship Id="rId7" Type="http://schemas.openxmlformats.org/officeDocument/2006/relationships/image" Target="../media/image67.jpeg"/><Relationship Id="rId12" Type="http://schemas.openxmlformats.org/officeDocument/2006/relationships/image" Target="../media/image7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66.jpeg"/><Relationship Id="rId11" Type="http://schemas.openxmlformats.org/officeDocument/2006/relationships/image" Target="../media/image71.jpeg"/><Relationship Id="rId5" Type="http://schemas.openxmlformats.org/officeDocument/2006/relationships/image" Target="../media/image65.jpeg"/><Relationship Id="rId10" Type="http://schemas.openxmlformats.org/officeDocument/2006/relationships/image" Target="../media/image70.jpeg"/><Relationship Id="rId4" Type="http://schemas.openxmlformats.org/officeDocument/2006/relationships/image" Target="../media/image33.jpeg"/><Relationship Id="rId9" Type="http://schemas.openxmlformats.org/officeDocument/2006/relationships/image" Target="../media/image69.jpeg"/><Relationship Id="rId14" Type="http://schemas.openxmlformats.org/officeDocument/2006/relationships/hyperlink" Target="http://www.yanj.cn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7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anj.cn/" TargetMode="External"/><Relationship Id="rId3" Type="http://schemas.openxmlformats.org/officeDocument/2006/relationships/image" Target="../media/image78.jpeg"/><Relationship Id="rId7" Type="http://schemas.openxmlformats.org/officeDocument/2006/relationships/image" Target="../media/image8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Relationship Id="rId9" Type="http://schemas.openxmlformats.org/officeDocument/2006/relationships/hyperlink" Target="http://www.yanj.cn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8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13" Type="http://schemas.openxmlformats.org/officeDocument/2006/relationships/image" Target="../media/image100.jpeg"/><Relationship Id="rId18" Type="http://schemas.openxmlformats.org/officeDocument/2006/relationships/image" Target="../media/image105.jpeg"/><Relationship Id="rId26" Type="http://schemas.openxmlformats.org/officeDocument/2006/relationships/image" Target="../media/image112.jpeg"/><Relationship Id="rId3" Type="http://schemas.openxmlformats.org/officeDocument/2006/relationships/image" Target="../media/image90.jpeg"/><Relationship Id="rId21" Type="http://schemas.openxmlformats.org/officeDocument/2006/relationships/image" Target="../media/image108.jpeg"/><Relationship Id="rId7" Type="http://schemas.openxmlformats.org/officeDocument/2006/relationships/image" Target="../media/image94.jpeg"/><Relationship Id="rId12" Type="http://schemas.openxmlformats.org/officeDocument/2006/relationships/image" Target="../media/image99.jpeg"/><Relationship Id="rId17" Type="http://schemas.openxmlformats.org/officeDocument/2006/relationships/image" Target="../media/image104.jpeg"/><Relationship Id="rId25" Type="http://schemas.openxmlformats.org/officeDocument/2006/relationships/hyperlink" Target="http://www.nextbigwhat.com/vishal-gondal-startup-story-297/" TargetMode="External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03.jpeg"/><Relationship Id="rId20" Type="http://schemas.openxmlformats.org/officeDocument/2006/relationships/image" Target="../media/image107.jpeg"/><Relationship Id="rId29" Type="http://schemas.openxmlformats.org/officeDocument/2006/relationships/hyperlink" Target="http://www.yanj.cn/" TargetMode="External"/><Relationship Id="rId1" Type="http://schemas.openxmlformats.org/officeDocument/2006/relationships/tags" Target="../tags/tag15.xml"/><Relationship Id="rId6" Type="http://schemas.openxmlformats.org/officeDocument/2006/relationships/image" Target="../media/image93.jpeg"/><Relationship Id="rId11" Type="http://schemas.openxmlformats.org/officeDocument/2006/relationships/image" Target="../media/image98.jpeg"/><Relationship Id="rId24" Type="http://schemas.openxmlformats.org/officeDocument/2006/relationships/image" Target="../media/image111.jpeg"/><Relationship Id="rId5" Type="http://schemas.openxmlformats.org/officeDocument/2006/relationships/image" Target="../media/image92.jpeg"/><Relationship Id="rId15" Type="http://schemas.openxmlformats.org/officeDocument/2006/relationships/image" Target="../media/image102.jpeg"/><Relationship Id="rId23" Type="http://schemas.openxmlformats.org/officeDocument/2006/relationships/image" Target="../media/image110.jpeg"/><Relationship Id="rId28" Type="http://schemas.openxmlformats.org/officeDocument/2006/relationships/image" Target="../media/image114.jpeg"/><Relationship Id="rId10" Type="http://schemas.openxmlformats.org/officeDocument/2006/relationships/image" Target="../media/image97.jpeg"/><Relationship Id="rId19" Type="http://schemas.openxmlformats.org/officeDocument/2006/relationships/image" Target="../media/image106.jpeg"/><Relationship Id="rId4" Type="http://schemas.openxmlformats.org/officeDocument/2006/relationships/image" Target="../media/image91.jpeg"/><Relationship Id="rId9" Type="http://schemas.openxmlformats.org/officeDocument/2006/relationships/image" Target="../media/image96.jpeg"/><Relationship Id="rId14" Type="http://schemas.openxmlformats.org/officeDocument/2006/relationships/image" Target="../media/image101.jpeg"/><Relationship Id="rId22" Type="http://schemas.openxmlformats.org/officeDocument/2006/relationships/image" Target="../media/image109.jpeg"/><Relationship Id="rId27" Type="http://schemas.openxmlformats.org/officeDocument/2006/relationships/image" Target="../media/image1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hyperlink" Target="http://www.yanj.c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9.jpeg"/><Relationship Id="rId11" Type="http://schemas.openxmlformats.org/officeDocument/2006/relationships/hyperlink" Target="http://www.yanj.cn/" TargetMode="External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4.jpeg"/><Relationship Id="rId7" Type="http://schemas.openxmlformats.org/officeDocument/2006/relationships/image" Target="../media/image27.jpeg"/><Relationship Id="rId12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17.jpeg"/><Relationship Id="rId9" Type="http://schemas.openxmlformats.org/officeDocument/2006/relationships/image" Target="../media/image2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12" Type="http://schemas.openxmlformats.org/officeDocument/2006/relationships/hyperlink" Target="http://www.yanj.cn/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hyperlink" Target="http://www.yanj.cn/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9" Type="http://schemas.openxmlformats.org/officeDocument/2006/relationships/hyperlink" Target="http://www.yanj.cn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13" Type="http://schemas.openxmlformats.org/officeDocument/2006/relationships/image" Target="../media/image63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12" Type="http://schemas.openxmlformats.org/officeDocument/2006/relationships/image" Target="../media/image6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56.jpeg"/><Relationship Id="rId11" Type="http://schemas.openxmlformats.org/officeDocument/2006/relationships/image" Target="../media/image61.jpeg"/><Relationship Id="rId5" Type="http://schemas.openxmlformats.org/officeDocument/2006/relationships/image" Target="../media/image55.jpeg"/><Relationship Id="rId10" Type="http://schemas.openxmlformats.org/officeDocument/2006/relationships/image" Target="../media/image60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Relationship Id="rId14" Type="http://schemas.openxmlformats.org/officeDocument/2006/relationships/hyperlink" Target="http://www.yanj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7500239" y="6245301"/>
            <a:ext cx="41364" cy="50634"/>
          </a:xfrm>
          <a:custGeom>
            <a:avLst/>
            <a:gdLst>
              <a:gd name="connsiteX0" fmla="*/ 9385 w 41364"/>
              <a:gd name="connsiteY0" fmla="*/ 12242 h 50634"/>
              <a:gd name="connsiteX1" fmla="*/ 9385 w 41364"/>
              <a:gd name="connsiteY1" fmla="*/ 50634 h 50634"/>
              <a:gd name="connsiteX2" fmla="*/ 0 w 41364"/>
              <a:gd name="connsiteY2" fmla="*/ 50634 h 50634"/>
              <a:gd name="connsiteX3" fmla="*/ 0 w 41364"/>
              <a:gd name="connsiteY3" fmla="*/ 0 h 50634"/>
              <a:gd name="connsiteX4" fmla="*/ 12789 w 41364"/>
              <a:gd name="connsiteY4" fmla="*/ 0 h 50634"/>
              <a:gd name="connsiteX5" fmla="*/ 32029 w 41364"/>
              <a:gd name="connsiteY5" fmla="*/ 38430 h 50634"/>
              <a:gd name="connsiteX6" fmla="*/ 32029 w 41364"/>
              <a:gd name="connsiteY6" fmla="*/ 0 h 50634"/>
              <a:gd name="connsiteX7" fmla="*/ 41364 w 41364"/>
              <a:gd name="connsiteY7" fmla="*/ 0 h 50634"/>
              <a:gd name="connsiteX8" fmla="*/ 41364 w 41364"/>
              <a:gd name="connsiteY8" fmla="*/ 50634 h 50634"/>
              <a:gd name="connsiteX9" fmla="*/ 28612 w 41364"/>
              <a:gd name="connsiteY9" fmla="*/ 50634 h 50634"/>
              <a:gd name="connsiteX10" fmla="*/ 9385 w 41364"/>
              <a:gd name="connsiteY10" fmla="*/ 12242 h 506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41364" h="50634">
                <a:moveTo>
                  <a:pt x="9385" y="12242"/>
                </a:moveTo>
                <a:lnTo>
                  <a:pt x="9385" y="50634"/>
                </a:lnTo>
                <a:lnTo>
                  <a:pt x="0" y="50634"/>
                </a:lnTo>
                <a:lnTo>
                  <a:pt x="0" y="0"/>
                </a:lnTo>
                <a:lnTo>
                  <a:pt x="12789" y="0"/>
                </a:lnTo>
                <a:lnTo>
                  <a:pt x="32029" y="38430"/>
                </a:lnTo>
                <a:lnTo>
                  <a:pt x="32029" y="0"/>
                </a:lnTo>
                <a:lnTo>
                  <a:pt x="41364" y="0"/>
                </a:lnTo>
                <a:lnTo>
                  <a:pt x="41364" y="50634"/>
                </a:lnTo>
                <a:lnTo>
                  <a:pt x="28612" y="50634"/>
                </a:lnTo>
                <a:lnTo>
                  <a:pt x="9385" y="12242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7612253" y="6244498"/>
            <a:ext cx="33654" cy="52158"/>
          </a:xfrm>
          <a:custGeom>
            <a:avLst/>
            <a:gdLst>
              <a:gd name="connsiteX0" fmla="*/ 15861 w 33654"/>
              <a:gd name="connsiteY0" fmla="*/ 52158 h 52158"/>
              <a:gd name="connsiteX1" fmla="*/ 0 w 33654"/>
              <a:gd name="connsiteY1" fmla="*/ 49161 h 52158"/>
              <a:gd name="connsiteX2" fmla="*/ 1714 w 33654"/>
              <a:gd name="connsiteY2" fmla="*/ 41579 h 52158"/>
              <a:gd name="connsiteX3" fmla="*/ 16040 w 33654"/>
              <a:gd name="connsiteY3" fmla="*/ 43967 h 52158"/>
              <a:gd name="connsiteX4" fmla="*/ 24065 w 33654"/>
              <a:gd name="connsiteY4" fmla="*/ 37668 h 52158"/>
              <a:gd name="connsiteX5" fmla="*/ 14757 w 33654"/>
              <a:gd name="connsiteY5" fmla="*/ 29540 h 52158"/>
              <a:gd name="connsiteX6" fmla="*/ 889 w 33654"/>
              <a:gd name="connsiteY6" fmla="*/ 13766 h 52158"/>
              <a:gd name="connsiteX7" fmla="*/ 17843 w 33654"/>
              <a:gd name="connsiteY7" fmla="*/ 0 h 52158"/>
              <a:gd name="connsiteX8" fmla="*/ 32639 w 33654"/>
              <a:gd name="connsiteY8" fmla="*/ 1676 h 52158"/>
              <a:gd name="connsiteX9" fmla="*/ 31571 w 33654"/>
              <a:gd name="connsiteY9" fmla="*/ 9753 h 52158"/>
              <a:gd name="connsiteX10" fmla="*/ 18008 w 33654"/>
              <a:gd name="connsiteY10" fmla="*/ 8254 h 52158"/>
              <a:gd name="connsiteX11" fmla="*/ 10452 w 33654"/>
              <a:gd name="connsiteY11" fmla="*/ 13995 h 52158"/>
              <a:gd name="connsiteX12" fmla="*/ 19329 w 33654"/>
              <a:gd name="connsiteY12" fmla="*/ 22123 h 52158"/>
              <a:gd name="connsiteX13" fmla="*/ 33654 w 33654"/>
              <a:gd name="connsiteY13" fmla="*/ 37668 h 52158"/>
              <a:gd name="connsiteX14" fmla="*/ 15861 w 33654"/>
              <a:gd name="connsiteY14" fmla="*/ 52158 h 52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33654" h="52158">
                <a:moveTo>
                  <a:pt x="15861" y="52158"/>
                </a:moveTo>
                <a:cubicBezTo>
                  <a:pt x="10020" y="52158"/>
                  <a:pt x="3403" y="50736"/>
                  <a:pt x="0" y="49161"/>
                </a:cubicBezTo>
                <a:lnTo>
                  <a:pt x="1714" y="41579"/>
                </a:lnTo>
                <a:cubicBezTo>
                  <a:pt x="6413" y="43040"/>
                  <a:pt x="10959" y="43967"/>
                  <a:pt x="16040" y="43967"/>
                </a:cubicBezTo>
                <a:cubicBezTo>
                  <a:pt x="22910" y="43967"/>
                  <a:pt x="24065" y="42544"/>
                  <a:pt x="24065" y="37668"/>
                </a:cubicBezTo>
                <a:cubicBezTo>
                  <a:pt x="24065" y="32041"/>
                  <a:pt x="23888" y="31584"/>
                  <a:pt x="14757" y="29540"/>
                </a:cubicBezTo>
                <a:cubicBezTo>
                  <a:pt x="2540" y="26834"/>
                  <a:pt x="889" y="24498"/>
                  <a:pt x="889" y="13766"/>
                </a:cubicBezTo>
                <a:cubicBezTo>
                  <a:pt x="889" y="4635"/>
                  <a:pt x="5067" y="0"/>
                  <a:pt x="17843" y="0"/>
                </a:cubicBezTo>
                <a:cubicBezTo>
                  <a:pt x="22326" y="0"/>
                  <a:pt x="27609" y="520"/>
                  <a:pt x="32639" y="1676"/>
                </a:cubicBezTo>
                <a:lnTo>
                  <a:pt x="31571" y="9753"/>
                </a:lnTo>
                <a:cubicBezTo>
                  <a:pt x="27368" y="8813"/>
                  <a:pt x="22478" y="8254"/>
                  <a:pt x="18008" y="8254"/>
                </a:cubicBezTo>
                <a:cubicBezTo>
                  <a:pt x="11556" y="8254"/>
                  <a:pt x="10452" y="9613"/>
                  <a:pt x="10452" y="13995"/>
                </a:cubicBezTo>
                <a:cubicBezTo>
                  <a:pt x="10452" y="19773"/>
                  <a:pt x="10579" y="19926"/>
                  <a:pt x="19329" y="22123"/>
                </a:cubicBezTo>
                <a:cubicBezTo>
                  <a:pt x="32956" y="25336"/>
                  <a:pt x="33654" y="27558"/>
                  <a:pt x="33654" y="37668"/>
                </a:cubicBezTo>
                <a:cubicBezTo>
                  <a:pt x="33654" y="47218"/>
                  <a:pt x="30860" y="52158"/>
                  <a:pt x="15861" y="52158"/>
                </a:cubicBez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7659408" y="6244498"/>
            <a:ext cx="33590" cy="52158"/>
          </a:xfrm>
          <a:custGeom>
            <a:avLst/>
            <a:gdLst>
              <a:gd name="connsiteX0" fmla="*/ 15785 w 33590"/>
              <a:gd name="connsiteY0" fmla="*/ 52158 h 52158"/>
              <a:gd name="connsiteX1" fmla="*/ 0 w 33590"/>
              <a:gd name="connsiteY1" fmla="*/ 49161 h 52158"/>
              <a:gd name="connsiteX2" fmla="*/ 1689 w 33590"/>
              <a:gd name="connsiteY2" fmla="*/ 41579 h 52158"/>
              <a:gd name="connsiteX3" fmla="*/ 15963 w 33590"/>
              <a:gd name="connsiteY3" fmla="*/ 43967 h 52158"/>
              <a:gd name="connsiteX4" fmla="*/ 24053 w 33590"/>
              <a:gd name="connsiteY4" fmla="*/ 37668 h 52158"/>
              <a:gd name="connsiteX5" fmla="*/ 14769 w 33590"/>
              <a:gd name="connsiteY5" fmla="*/ 29540 h 52158"/>
              <a:gd name="connsiteX6" fmla="*/ 825 w 33590"/>
              <a:gd name="connsiteY6" fmla="*/ 13766 h 52158"/>
              <a:gd name="connsiteX7" fmla="*/ 17881 w 33590"/>
              <a:gd name="connsiteY7" fmla="*/ 0 h 52158"/>
              <a:gd name="connsiteX8" fmla="*/ 32613 w 33590"/>
              <a:gd name="connsiteY8" fmla="*/ 1676 h 52158"/>
              <a:gd name="connsiteX9" fmla="*/ 31584 w 33590"/>
              <a:gd name="connsiteY9" fmla="*/ 9753 h 52158"/>
              <a:gd name="connsiteX10" fmla="*/ 18033 w 33590"/>
              <a:gd name="connsiteY10" fmla="*/ 8254 h 52158"/>
              <a:gd name="connsiteX11" fmla="*/ 10452 w 33590"/>
              <a:gd name="connsiteY11" fmla="*/ 13995 h 52158"/>
              <a:gd name="connsiteX12" fmla="*/ 19354 w 33590"/>
              <a:gd name="connsiteY12" fmla="*/ 22123 h 52158"/>
              <a:gd name="connsiteX13" fmla="*/ 33590 w 33590"/>
              <a:gd name="connsiteY13" fmla="*/ 37668 h 52158"/>
              <a:gd name="connsiteX14" fmla="*/ 15785 w 33590"/>
              <a:gd name="connsiteY14" fmla="*/ 52158 h 5215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33590" h="52158">
                <a:moveTo>
                  <a:pt x="15785" y="52158"/>
                </a:moveTo>
                <a:cubicBezTo>
                  <a:pt x="10045" y="52158"/>
                  <a:pt x="3378" y="50736"/>
                  <a:pt x="0" y="49161"/>
                </a:cubicBezTo>
                <a:lnTo>
                  <a:pt x="1689" y="41579"/>
                </a:lnTo>
                <a:cubicBezTo>
                  <a:pt x="6425" y="43040"/>
                  <a:pt x="10947" y="43967"/>
                  <a:pt x="15963" y="43967"/>
                </a:cubicBezTo>
                <a:cubicBezTo>
                  <a:pt x="22910" y="43967"/>
                  <a:pt x="24053" y="42544"/>
                  <a:pt x="24053" y="37668"/>
                </a:cubicBezTo>
                <a:cubicBezTo>
                  <a:pt x="24053" y="32041"/>
                  <a:pt x="23914" y="31584"/>
                  <a:pt x="14769" y="29540"/>
                </a:cubicBezTo>
                <a:cubicBezTo>
                  <a:pt x="2578" y="26834"/>
                  <a:pt x="825" y="24498"/>
                  <a:pt x="825" y="13766"/>
                </a:cubicBezTo>
                <a:cubicBezTo>
                  <a:pt x="825" y="4635"/>
                  <a:pt x="5067" y="0"/>
                  <a:pt x="17881" y="0"/>
                </a:cubicBezTo>
                <a:cubicBezTo>
                  <a:pt x="22287" y="0"/>
                  <a:pt x="27634" y="520"/>
                  <a:pt x="32613" y="1676"/>
                </a:cubicBezTo>
                <a:lnTo>
                  <a:pt x="31584" y="9753"/>
                </a:lnTo>
                <a:cubicBezTo>
                  <a:pt x="27355" y="8813"/>
                  <a:pt x="22428" y="8254"/>
                  <a:pt x="18033" y="8254"/>
                </a:cubicBezTo>
                <a:cubicBezTo>
                  <a:pt x="11569" y="8254"/>
                  <a:pt x="10452" y="9613"/>
                  <a:pt x="10452" y="13995"/>
                </a:cubicBezTo>
                <a:cubicBezTo>
                  <a:pt x="10452" y="19773"/>
                  <a:pt x="10604" y="19926"/>
                  <a:pt x="19354" y="22123"/>
                </a:cubicBezTo>
                <a:cubicBezTo>
                  <a:pt x="32918" y="25336"/>
                  <a:pt x="33590" y="27558"/>
                  <a:pt x="33590" y="37668"/>
                </a:cubicBezTo>
                <a:cubicBezTo>
                  <a:pt x="33590" y="47218"/>
                  <a:pt x="30771" y="52158"/>
                  <a:pt x="15785" y="52158"/>
                </a:cubicBez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7707477" y="6244504"/>
            <a:ext cx="31750" cy="52146"/>
          </a:xfrm>
          <a:custGeom>
            <a:avLst/>
            <a:gdLst>
              <a:gd name="connsiteX0" fmla="*/ 0 w 31750"/>
              <a:gd name="connsiteY0" fmla="*/ 14694 h 52146"/>
              <a:gd name="connsiteX1" fmla="*/ 17995 w 31750"/>
              <a:gd name="connsiteY1" fmla="*/ 0 h 52146"/>
              <a:gd name="connsiteX2" fmla="*/ 31750 w 31750"/>
              <a:gd name="connsiteY2" fmla="*/ 1663 h 52146"/>
              <a:gd name="connsiteX3" fmla="*/ 30721 w 31750"/>
              <a:gd name="connsiteY3" fmla="*/ 9994 h 52146"/>
              <a:gd name="connsiteX4" fmla="*/ 18338 w 31750"/>
              <a:gd name="connsiteY4" fmla="*/ 8699 h 52146"/>
              <a:gd name="connsiteX5" fmla="*/ 9600 w 31750"/>
              <a:gd name="connsiteY5" fmla="*/ 16357 h 52146"/>
              <a:gd name="connsiteX6" fmla="*/ 9600 w 31750"/>
              <a:gd name="connsiteY6" fmla="*/ 35801 h 52146"/>
              <a:gd name="connsiteX7" fmla="*/ 18338 w 31750"/>
              <a:gd name="connsiteY7" fmla="*/ 43497 h 52146"/>
              <a:gd name="connsiteX8" fmla="*/ 30721 w 31750"/>
              <a:gd name="connsiteY8" fmla="*/ 42189 h 52146"/>
              <a:gd name="connsiteX9" fmla="*/ 31750 w 31750"/>
              <a:gd name="connsiteY9" fmla="*/ 50482 h 52146"/>
              <a:gd name="connsiteX10" fmla="*/ 17995 w 31750"/>
              <a:gd name="connsiteY10" fmla="*/ 52146 h 52146"/>
              <a:gd name="connsiteX11" fmla="*/ 0 w 31750"/>
              <a:gd name="connsiteY11" fmla="*/ 37503 h 52146"/>
              <a:gd name="connsiteX12" fmla="*/ 0 w 31750"/>
              <a:gd name="connsiteY12" fmla="*/ 14694 h 5214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1750" h="52146">
                <a:moveTo>
                  <a:pt x="0" y="14694"/>
                </a:moveTo>
                <a:cubicBezTo>
                  <a:pt x="0" y="5359"/>
                  <a:pt x="5435" y="0"/>
                  <a:pt x="17995" y="0"/>
                </a:cubicBezTo>
                <a:cubicBezTo>
                  <a:pt x="22771" y="0"/>
                  <a:pt x="27622" y="609"/>
                  <a:pt x="31750" y="1663"/>
                </a:cubicBezTo>
                <a:lnTo>
                  <a:pt x="30721" y="9994"/>
                </a:lnTo>
                <a:cubicBezTo>
                  <a:pt x="26631" y="9207"/>
                  <a:pt x="21805" y="8699"/>
                  <a:pt x="18338" y="8699"/>
                </a:cubicBezTo>
                <a:cubicBezTo>
                  <a:pt x="11658" y="8699"/>
                  <a:pt x="9600" y="10998"/>
                  <a:pt x="9600" y="16357"/>
                </a:cubicBezTo>
                <a:lnTo>
                  <a:pt x="9600" y="35801"/>
                </a:lnTo>
                <a:cubicBezTo>
                  <a:pt x="9600" y="41237"/>
                  <a:pt x="11658" y="43497"/>
                  <a:pt x="18338" y="43497"/>
                </a:cubicBezTo>
                <a:cubicBezTo>
                  <a:pt x="21805" y="43497"/>
                  <a:pt x="26631" y="42989"/>
                  <a:pt x="30721" y="42189"/>
                </a:cubicBezTo>
                <a:lnTo>
                  <a:pt x="31750" y="50482"/>
                </a:lnTo>
                <a:cubicBezTo>
                  <a:pt x="27622" y="51549"/>
                  <a:pt x="22771" y="52146"/>
                  <a:pt x="17995" y="52146"/>
                </a:cubicBezTo>
                <a:cubicBezTo>
                  <a:pt x="5435" y="52146"/>
                  <a:pt x="0" y="46761"/>
                  <a:pt x="0" y="37503"/>
                </a:cubicBezTo>
                <a:lnTo>
                  <a:pt x="0" y="14694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7806093" y="6245301"/>
            <a:ext cx="52146" cy="50634"/>
          </a:xfrm>
          <a:custGeom>
            <a:avLst/>
            <a:gdLst>
              <a:gd name="connsiteX0" fmla="*/ 32181 w 52146"/>
              <a:gd name="connsiteY0" fmla="*/ 44081 h 50634"/>
              <a:gd name="connsiteX1" fmla="*/ 20015 w 52146"/>
              <a:gd name="connsiteY1" fmla="*/ 44081 h 50634"/>
              <a:gd name="connsiteX2" fmla="*/ 10693 w 52146"/>
              <a:gd name="connsiteY2" fmla="*/ 17817 h 50634"/>
              <a:gd name="connsiteX3" fmla="*/ 9867 w 52146"/>
              <a:gd name="connsiteY3" fmla="*/ 50634 h 50634"/>
              <a:gd name="connsiteX4" fmla="*/ 0 w 52146"/>
              <a:gd name="connsiteY4" fmla="*/ 50634 h 50634"/>
              <a:gd name="connsiteX5" fmla="*/ 2285 w 52146"/>
              <a:gd name="connsiteY5" fmla="*/ 0 h 50634"/>
              <a:gd name="connsiteX6" fmla="*/ 13004 w 52146"/>
              <a:gd name="connsiteY6" fmla="*/ 0 h 50634"/>
              <a:gd name="connsiteX7" fmla="*/ 26123 w 52146"/>
              <a:gd name="connsiteY7" fmla="*/ 35915 h 50634"/>
              <a:gd name="connsiteX8" fmla="*/ 39179 w 52146"/>
              <a:gd name="connsiteY8" fmla="*/ 0 h 50634"/>
              <a:gd name="connsiteX9" fmla="*/ 49897 w 52146"/>
              <a:gd name="connsiteY9" fmla="*/ 0 h 50634"/>
              <a:gd name="connsiteX10" fmla="*/ 52145 w 52146"/>
              <a:gd name="connsiteY10" fmla="*/ 50634 h 50634"/>
              <a:gd name="connsiteX11" fmla="*/ 42329 w 52146"/>
              <a:gd name="connsiteY11" fmla="*/ 50634 h 50634"/>
              <a:gd name="connsiteX12" fmla="*/ 41528 w 52146"/>
              <a:gd name="connsiteY12" fmla="*/ 17817 h 50634"/>
              <a:gd name="connsiteX13" fmla="*/ 32181 w 52146"/>
              <a:gd name="connsiteY13" fmla="*/ 44081 h 506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52146" h="50634">
                <a:moveTo>
                  <a:pt x="32181" y="44081"/>
                </a:moveTo>
                <a:lnTo>
                  <a:pt x="20015" y="44081"/>
                </a:lnTo>
                <a:lnTo>
                  <a:pt x="10693" y="17817"/>
                </a:lnTo>
                <a:lnTo>
                  <a:pt x="9867" y="50634"/>
                </a:lnTo>
                <a:lnTo>
                  <a:pt x="0" y="50634"/>
                </a:lnTo>
                <a:lnTo>
                  <a:pt x="2285" y="0"/>
                </a:lnTo>
                <a:lnTo>
                  <a:pt x="13004" y="0"/>
                </a:lnTo>
                <a:lnTo>
                  <a:pt x="26123" y="35915"/>
                </a:lnTo>
                <a:lnTo>
                  <a:pt x="39179" y="0"/>
                </a:lnTo>
                <a:lnTo>
                  <a:pt x="49897" y="0"/>
                </a:lnTo>
                <a:lnTo>
                  <a:pt x="52145" y="50634"/>
                </a:lnTo>
                <a:lnTo>
                  <a:pt x="42329" y="50634"/>
                </a:lnTo>
                <a:lnTo>
                  <a:pt x="41528" y="17817"/>
                </a:lnTo>
                <a:lnTo>
                  <a:pt x="32181" y="44081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7896682" y="6258928"/>
            <a:ext cx="9245" cy="37007"/>
          </a:xfrm>
          <a:custGeom>
            <a:avLst/>
            <a:gdLst>
              <a:gd name="connsiteX0" fmla="*/ 0 w 9245"/>
              <a:gd name="connsiteY0" fmla="*/ 0 h 37007"/>
              <a:gd name="connsiteX1" fmla="*/ 9245 w 9245"/>
              <a:gd name="connsiteY1" fmla="*/ 0 h 37007"/>
              <a:gd name="connsiteX2" fmla="*/ 9245 w 9245"/>
              <a:gd name="connsiteY2" fmla="*/ 37007 h 37007"/>
              <a:gd name="connsiteX3" fmla="*/ 0 w 9245"/>
              <a:gd name="connsiteY3" fmla="*/ 37007 h 37007"/>
              <a:gd name="connsiteX4" fmla="*/ 0 w 9245"/>
              <a:gd name="connsiteY4" fmla="*/ 0 h 370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245" h="37007">
                <a:moveTo>
                  <a:pt x="0" y="0"/>
                </a:moveTo>
                <a:lnTo>
                  <a:pt x="9245" y="0"/>
                </a:lnTo>
                <a:lnTo>
                  <a:pt x="9245" y="37007"/>
                </a:lnTo>
                <a:lnTo>
                  <a:pt x="0" y="37007"/>
                </a:lnTo>
                <a:lnTo>
                  <a:pt x="0" y="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7896682" y="6242926"/>
            <a:ext cx="9245" cy="10731"/>
          </a:xfrm>
          <a:custGeom>
            <a:avLst/>
            <a:gdLst>
              <a:gd name="connsiteX0" fmla="*/ 0 w 9245"/>
              <a:gd name="connsiteY0" fmla="*/ 0 h 10731"/>
              <a:gd name="connsiteX1" fmla="*/ 9245 w 9245"/>
              <a:gd name="connsiteY1" fmla="*/ 0 h 10731"/>
              <a:gd name="connsiteX2" fmla="*/ 9245 w 9245"/>
              <a:gd name="connsiteY2" fmla="*/ 10731 h 10731"/>
              <a:gd name="connsiteX3" fmla="*/ 0 w 9245"/>
              <a:gd name="connsiteY3" fmla="*/ 10731 h 10731"/>
              <a:gd name="connsiteX4" fmla="*/ 0 w 9245"/>
              <a:gd name="connsiteY4" fmla="*/ 0 h 107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245" h="10731">
                <a:moveTo>
                  <a:pt x="0" y="0"/>
                </a:moveTo>
                <a:lnTo>
                  <a:pt x="9245" y="0"/>
                </a:lnTo>
                <a:lnTo>
                  <a:pt x="9245" y="10731"/>
                </a:lnTo>
                <a:lnTo>
                  <a:pt x="0" y="10731"/>
                </a:lnTo>
                <a:lnTo>
                  <a:pt x="0" y="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7922691" y="6258149"/>
            <a:ext cx="31140" cy="37782"/>
          </a:xfrm>
          <a:custGeom>
            <a:avLst/>
            <a:gdLst>
              <a:gd name="connsiteX0" fmla="*/ 21856 w 31140"/>
              <a:gd name="connsiteY0" fmla="*/ 37782 h 37782"/>
              <a:gd name="connsiteX1" fmla="*/ 21856 w 31140"/>
              <a:gd name="connsiteY1" fmla="*/ 11925 h 37782"/>
              <a:gd name="connsiteX2" fmla="*/ 18910 w 31140"/>
              <a:gd name="connsiteY2" fmla="*/ 8928 h 37782"/>
              <a:gd name="connsiteX3" fmla="*/ 9258 w 31140"/>
              <a:gd name="connsiteY3" fmla="*/ 12090 h 37782"/>
              <a:gd name="connsiteX4" fmla="*/ 9258 w 31140"/>
              <a:gd name="connsiteY4" fmla="*/ 37782 h 37782"/>
              <a:gd name="connsiteX5" fmla="*/ 0 w 31140"/>
              <a:gd name="connsiteY5" fmla="*/ 37782 h 37782"/>
              <a:gd name="connsiteX6" fmla="*/ 0 w 31140"/>
              <a:gd name="connsiteY6" fmla="*/ 774 h 37782"/>
              <a:gd name="connsiteX7" fmla="*/ 7048 w 31140"/>
              <a:gd name="connsiteY7" fmla="*/ 774 h 37782"/>
              <a:gd name="connsiteX8" fmla="*/ 8001 w 31140"/>
              <a:gd name="connsiteY8" fmla="*/ 3860 h 37782"/>
              <a:gd name="connsiteX9" fmla="*/ 22783 w 31140"/>
              <a:gd name="connsiteY9" fmla="*/ 0 h 37782"/>
              <a:gd name="connsiteX10" fmla="*/ 31140 w 31140"/>
              <a:gd name="connsiteY10" fmla="*/ 10947 h 37782"/>
              <a:gd name="connsiteX11" fmla="*/ 31140 w 31140"/>
              <a:gd name="connsiteY11" fmla="*/ 37782 h 37782"/>
              <a:gd name="connsiteX12" fmla="*/ 21856 w 31140"/>
              <a:gd name="connsiteY12" fmla="*/ 37782 h 3778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1140" h="37782">
                <a:moveTo>
                  <a:pt x="21856" y="37782"/>
                </a:moveTo>
                <a:lnTo>
                  <a:pt x="21856" y="11925"/>
                </a:lnTo>
                <a:cubicBezTo>
                  <a:pt x="21856" y="9943"/>
                  <a:pt x="21044" y="8928"/>
                  <a:pt x="18910" y="8928"/>
                </a:cubicBezTo>
                <a:cubicBezTo>
                  <a:pt x="16624" y="8928"/>
                  <a:pt x="12572" y="10286"/>
                  <a:pt x="9258" y="12090"/>
                </a:cubicBezTo>
                <a:lnTo>
                  <a:pt x="9258" y="37782"/>
                </a:lnTo>
                <a:lnTo>
                  <a:pt x="0" y="37782"/>
                </a:lnTo>
                <a:lnTo>
                  <a:pt x="0" y="774"/>
                </a:lnTo>
                <a:lnTo>
                  <a:pt x="7048" y="774"/>
                </a:lnTo>
                <a:lnTo>
                  <a:pt x="8001" y="3860"/>
                </a:lnTo>
                <a:cubicBezTo>
                  <a:pt x="12572" y="1600"/>
                  <a:pt x="18466" y="0"/>
                  <a:pt x="22783" y="0"/>
                </a:cubicBezTo>
                <a:cubicBezTo>
                  <a:pt x="28905" y="0"/>
                  <a:pt x="31140" y="4305"/>
                  <a:pt x="31140" y="10947"/>
                </a:cubicBezTo>
                <a:lnTo>
                  <a:pt x="31140" y="37782"/>
                </a:lnTo>
                <a:lnTo>
                  <a:pt x="21856" y="37782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7970202" y="6258928"/>
            <a:ext cx="9308" cy="37007"/>
          </a:xfrm>
          <a:custGeom>
            <a:avLst/>
            <a:gdLst>
              <a:gd name="connsiteX0" fmla="*/ 0 w 9308"/>
              <a:gd name="connsiteY0" fmla="*/ 0 h 37007"/>
              <a:gd name="connsiteX1" fmla="*/ 9308 w 9308"/>
              <a:gd name="connsiteY1" fmla="*/ 0 h 37007"/>
              <a:gd name="connsiteX2" fmla="*/ 9308 w 9308"/>
              <a:gd name="connsiteY2" fmla="*/ 37007 h 37007"/>
              <a:gd name="connsiteX3" fmla="*/ 0 w 9308"/>
              <a:gd name="connsiteY3" fmla="*/ 37007 h 37007"/>
              <a:gd name="connsiteX4" fmla="*/ 0 w 9308"/>
              <a:gd name="connsiteY4" fmla="*/ 0 h 370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308" h="37007">
                <a:moveTo>
                  <a:pt x="0" y="0"/>
                </a:moveTo>
                <a:lnTo>
                  <a:pt x="9308" y="0"/>
                </a:lnTo>
                <a:lnTo>
                  <a:pt x="9308" y="37007"/>
                </a:lnTo>
                <a:lnTo>
                  <a:pt x="0" y="37007"/>
                </a:lnTo>
                <a:lnTo>
                  <a:pt x="0" y="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7970202" y="6242926"/>
            <a:ext cx="9308" cy="10731"/>
          </a:xfrm>
          <a:custGeom>
            <a:avLst/>
            <a:gdLst>
              <a:gd name="connsiteX0" fmla="*/ 0 w 9308"/>
              <a:gd name="connsiteY0" fmla="*/ 0 h 10731"/>
              <a:gd name="connsiteX1" fmla="*/ 9308 w 9308"/>
              <a:gd name="connsiteY1" fmla="*/ 0 h 10731"/>
              <a:gd name="connsiteX2" fmla="*/ 9308 w 9308"/>
              <a:gd name="connsiteY2" fmla="*/ 10731 h 10731"/>
              <a:gd name="connsiteX3" fmla="*/ 0 w 9308"/>
              <a:gd name="connsiteY3" fmla="*/ 10731 h 10731"/>
              <a:gd name="connsiteX4" fmla="*/ 0 w 9308"/>
              <a:gd name="connsiteY4" fmla="*/ 0 h 107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308" h="10731">
                <a:moveTo>
                  <a:pt x="0" y="0"/>
                </a:moveTo>
                <a:lnTo>
                  <a:pt x="9308" y="0"/>
                </a:lnTo>
                <a:lnTo>
                  <a:pt x="9308" y="10731"/>
                </a:lnTo>
                <a:lnTo>
                  <a:pt x="0" y="10731"/>
                </a:lnTo>
                <a:lnTo>
                  <a:pt x="0" y="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7992046" y="6248405"/>
            <a:ext cx="24295" cy="48247"/>
          </a:xfrm>
          <a:custGeom>
            <a:avLst/>
            <a:gdLst>
              <a:gd name="connsiteX0" fmla="*/ 23838 w 24295"/>
              <a:gd name="connsiteY0" fmla="*/ 46825 h 48247"/>
              <a:gd name="connsiteX1" fmla="*/ 15697 w 24295"/>
              <a:gd name="connsiteY1" fmla="*/ 48247 h 48247"/>
              <a:gd name="connsiteX2" fmla="*/ 5537 w 24295"/>
              <a:gd name="connsiteY2" fmla="*/ 38455 h 48247"/>
              <a:gd name="connsiteX3" fmla="*/ 5537 w 24295"/>
              <a:gd name="connsiteY3" fmla="*/ 17792 h 48247"/>
              <a:gd name="connsiteX4" fmla="*/ 0 w 24295"/>
              <a:gd name="connsiteY4" fmla="*/ 17792 h 48247"/>
              <a:gd name="connsiteX5" fmla="*/ 0 w 24295"/>
              <a:gd name="connsiteY5" fmla="*/ 10515 h 48247"/>
              <a:gd name="connsiteX6" fmla="*/ 5537 w 24295"/>
              <a:gd name="connsiteY6" fmla="*/ 10515 h 48247"/>
              <a:gd name="connsiteX7" fmla="*/ 5537 w 24295"/>
              <a:gd name="connsiteY7" fmla="*/ 1295 h 48247"/>
              <a:gd name="connsiteX8" fmla="*/ 14820 w 24295"/>
              <a:gd name="connsiteY8" fmla="*/ 0 h 48247"/>
              <a:gd name="connsiteX9" fmla="*/ 14820 w 24295"/>
              <a:gd name="connsiteY9" fmla="*/ 10515 h 48247"/>
              <a:gd name="connsiteX10" fmla="*/ 24295 w 24295"/>
              <a:gd name="connsiteY10" fmla="*/ 10515 h 48247"/>
              <a:gd name="connsiteX11" fmla="*/ 23698 w 24295"/>
              <a:gd name="connsiteY11" fmla="*/ 17792 h 48247"/>
              <a:gd name="connsiteX12" fmla="*/ 14820 w 24295"/>
              <a:gd name="connsiteY12" fmla="*/ 17792 h 48247"/>
              <a:gd name="connsiteX13" fmla="*/ 14820 w 24295"/>
              <a:gd name="connsiteY13" fmla="*/ 37274 h 48247"/>
              <a:gd name="connsiteX14" fmla="*/ 18160 w 24295"/>
              <a:gd name="connsiteY14" fmla="*/ 40513 h 48247"/>
              <a:gd name="connsiteX15" fmla="*/ 22771 w 24295"/>
              <a:gd name="connsiteY15" fmla="*/ 39725 h 48247"/>
              <a:gd name="connsiteX16" fmla="*/ 23838 w 24295"/>
              <a:gd name="connsiteY16" fmla="*/ 46825 h 482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24295" h="48247">
                <a:moveTo>
                  <a:pt x="23838" y="46825"/>
                </a:moveTo>
                <a:cubicBezTo>
                  <a:pt x="21856" y="47650"/>
                  <a:pt x="18059" y="48247"/>
                  <a:pt x="15697" y="48247"/>
                </a:cubicBezTo>
                <a:cubicBezTo>
                  <a:pt x="8953" y="48247"/>
                  <a:pt x="5537" y="45046"/>
                  <a:pt x="5537" y="38455"/>
                </a:cubicBezTo>
                <a:lnTo>
                  <a:pt x="5537" y="17792"/>
                </a:lnTo>
                <a:lnTo>
                  <a:pt x="0" y="17792"/>
                </a:lnTo>
                <a:lnTo>
                  <a:pt x="0" y="10515"/>
                </a:lnTo>
                <a:lnTo>
                  <a:pt x="5537" y="10515"/>
                </a:lnTo>
                <a:lnTo>
                  <a:pt x="5537" y="1295"/>
                </a:lnTo>
                <a:lnTo>
                  <a:pt x="14820" y="0"/>
                </a:lnTo>
                <a:lnTo>
                  <a:pt x="14820" y="10515"/>
                </a:lnTo>
                <a:lnTo>
                  <a:pt x="24295" y="10515"/>
                </a:lnTo>
                <a:lnTo>
                  <a:pt x="23698" y="17792"/>
                </a:lnTo>
                <a:lnTo>
                  <a:pt x="14820" y="17792"/>
                </a:lnTo>
                <a:lnTo>
                  <a:pt x="14820" y="37274"/>
                </a:lnTo>
                <a:cubicBezTo>
                  <a:pt x="14820" y="39255"/>
                  <a:pt x="15697" y="40513"/>
                  <a:pt x="18160" y="40513"/>
                </a:cubicBezTo>
                <a:cubicBezTo>
                  <a:pt x="19532" y="40513"/>
                  <a:pt x="21196" y="40208"/>
                  <a:pt x="22771" y="39725"/>
                </a:cubicBezTo>
                <a:lnTo>
                  <a:pt x="23838" y="46825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8029295" y="6258928"/>
            <a:ext cx="9283" cy="37007"/>
          </a:xfrm>
          <a:custGeom>
            <a:avLst/>
            <a:gdLst>
              <a:gd name="connsiteX0" fmla="*/ 0 w 9283"/>
              <a:gd name="connsiteY0" fmla="*/ 0 h 37007"/>
              <a:gd name="connsiteX1" fmla="*/ 9283 w 9283"/>
              <a:gd name="connsiteY1" fmla="*/ 0 h 37007"/>
              <a:gd name="connsiteX2" fmla="*/ 9283 w 9283"/>
              <a:gd name="connsiteY2" fmla="*/ 37007 h 37007"/>
              <a:gd name="connsiteX3" fmla="*/ 0 w 9283"/>
              <a:gd name="connsiteY3" fmla="*/ 37007 h 37007"/>
              <a:gd name="connsiteX4" fmla="*/ 0 w 9283"/>
              <a:gd name="connsiteY4" fmla="*/ 0 h 370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283" h="37007">
                <a:moveTo>
                  <a:pt x="0" y="0"/>
                </a:moveTo>
                <a:lnTo>
                  <a:pt x="9283" y="0"/>
                </a:lnTo>
                <a:lnTo>
                  <a:pt x="9283" y="37007"/>
                </a:lnTo>
                <a:lnTo>
                  <a:pt x="0" y="37007"/>
                </a:lnTo>
                <a:lnTo>
                  <a:pt x="0" y="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8029295" y="6242926"/>
            <a:ext cx="9283" cy="10731"/>
          </a:xfrm>
          <a:custGeom>
            <a:avLst/>
            <a:gdLst>
              <a:gd name="connsiteX0" fmla="*/ 0 w 9283"/>
              <a:gd name="connsiteY0" fmla="*/ 0 h 10731"/>
              <a:gd name="connsiteX1" fmla="*/ 9283 w 9283"/>
              <a:gd name="connsiteY1" fmla="*/ 0 h 10731"/>
              <a:gd name="connsiteX2" fmla="*/ 9283 w 9283"/>
              <a:gd name="connsiteY2" fmla="*/ 10731 h 10731"/>
              <a:gd name="connsiteX3" fmla="*/ 0 w 9283"/>
              <a:gd name="connsiteY3" fmla="*/ 10731 h 10731"/>
              <a:gd name="connsiteX4" fmla="*/ 0 w 9283"/>
              <a:gd name="connsiteY4" fmla="*/ 0 h 107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283" h="10731">
                <a:moveTo>
                  <a:pt x="0" y="0"/>
                </a:moveTo>
                <a:lnTo>
                  <a:pt x="9283" y="0"/>
                </a:lnTo>
                <a:lnTo>
                  <a:pt x="9283" y="10731"/>
                </a:lnTo>
                <a:lnTo>
                  <a:pt x="0" y="10731"/>
                </a:lnTo>
                <a:lnTo>
                  <a:pt x="0" y="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8094573" y="6248405"/>
            <a:ext cx="24308" cy="48247"/>
          </a:xfrm>
          <a:custGeom>
            <a:avLst/>
            <a:gdLst>
              <a:gd name="connsiteX0" fmla="*/ 23812 w 24308"/>
              <a:gd name="connsiteY0" fmla="*/ 46825 h 48247"/>
              <a:gd name="connsiteX1" fmla="*/ 15671 w 24308"/>
              <a:gd name="connsiteY1" fmla="*/ 48247 h 48247"/>
              <a:gd name="connsiteX2" fmla="*/ 5512 w 24308"/>
              <a:gd name="connsiteY2" fmla="*/ 38455 h 48247"/>
              <a:gd name="connsiteX3" fmla="*/ 5512 w 24308"/>
              <a:gd name="connsiteY3" fmla="*/ 17792 h 48247"/>
              <a:gd name="connsiteX4" fmla="*/ 0 w 24308"/>
              <a:gd name="connsiteY4" fmla="*/ 17792 h 48247"/>
              <a:gd name="connsiteX5" fmla="*/ 0 w 24308"/>
              <a:gd name="connsiteY5" fmla="*/ 10515 h 48247"/>
              <a:gd name="connsiteX6" fmla="*/ 5512 w 24308"/>
              <a:gd name="connsiteY6" fmla="*/ 10515 h 48247"/>
              <a:gd name="connsiteX7" fmla="*/ 5512 w 24308"/>
              <a:gd name="connsiteY7" fmla="*/ 1295 h 48247"/>
              <a:gd name="connsiteX8" fmla="*/ 14795 w 24308"/>
              <a:gd name="connsiteY8" fmla="*/ 0 h 48247"/>
              <a:gd name="connsiteX9" fmla="*/ 14795 w 24308"/>
              <a:gd name="connsiteY9" fmla="*/ 10515 h 48247"/>
              <a:gd name="connsiteX10" fmla="*/ 24307 w 24308"/>
              <a:gd name="connsiteY10" fmla="*/ 10515 h 48247"/>
              <a:gd name="connsiteX11" fmla="*/ 23660 w 24308"/>
              <a:gd name="connsiteY11" fmla="*/ 17792 h 48247"/>
              <a:gd name="connsiteX12" fmla="*/ 14795 w 24308"/>
              <a:gd name="connsiteY12" fmla="*/ 17792 h 48247"/>
              <a:gd name="connsiteX13" fmla="*/ 14795 w 24308"/>
              <a:gd name="connsiteY13" fmla="*/ 37274 h 48247"/>
              <a:gd name="connsiteX14" fmla="*/ 18136 w 24308"/>
              <a:gd name="connsiteY14" fmla="*/ 40513 h 48247"/>
              <a:gd name="connsiteX15" fmla="*/ 22783 w 24308"/>
              <a:gd name="connsiteY15" fmla="*/ 39725 h 48247"/>
              <a:gd name="connsiteX16" fmla="*/ 23812 w 24308"/>
              <a:gd name="connsiteY16" fmla="*/ 46825 h 482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24308" h="48247">
                <a:moveTo>
                  <a:pt x="23812" y="46825"/>
                </a:moveTo>
                <a:cubicBezTo>
                  <a:pt x="21844" y="47650"/>
                  <a:pt x="18059" y="48247"/>
                  <a:pt x="15671" y="48247"/>
                </a:cubicBezTo>
                <a:cubicBezTo>
                  <a:pt x="8928" y="48247"/>
                  <a:pt x="5512" y="45046"/>
                  <a:pt x="5512" y="38455"/>
                </a:cubicBezTo>
                <a:lnTo>
                  <a:pt x="5512" y="17792"/>
                </a:lnTo>
                <a:lnTo>
                  <a:pt x="0" y="17792"/>
                </a:lnTo>
                <a:lnTo>
                  <a:pt x="0" y="10515"/>
                </a:lnTo>
                <a:lnTo>
                  <a:pt x="5512" y="10515"/>
                </a:lnTo>
                <a:lnTo>
                  <a:pt x="5512" y="1295"/>
                </a:lnTo>
                <a:lnTo>
                  <a:pt x="14795" y="0"/>
                </a:lnTo>
                <a:lnTo>
                  <a:pt x="14795" y="10515"/>
                </a:lnTo>
                <a:lnTo>
                  <a:pt x="24307" y="10515"/>
                </a:lnTo>
                <a:lnTo>
                  <a:pt x="23660" y="17792"/>
                </a:lnTo>
                <a:lnTo>
                  <a:pt x="14795" y="17792"/>
                </a:lnTo>
                <a:lnTo>
                  <a:pt x="14795" y="37274"/>
                </a:lnTo>
                <a:cubicBezTo>
                  <a:pt x="14795" y="39255"/>
                  <a:pt x="15671" y="40513"/>
                  <a:pt x="18136" y="40513"/>
                </a:cubicBezTo>
                <a:cubicBezTo>
                  <a:pt x="19481" y="40513"/>
                  <a:pt x="21170" y="40208"/>
                  <a:pt x="22783" y="39725"/>
                </a:cubicBezTo>
                <a:lnTo>
                  <a:pt x="23812" y="46825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8131784" y="6258928"/>
            <a:ext cx="9245" cy="37007"/>
          </a:xfrm>
          <a:custGeom>
            <a:avLst/>
            <a:gdLst>
              <a:gd name="connsiteX0" fmla="*/ 0 w 9245"/>
              <a:gd name="connsiteY0" fmla="*/ 0 h 37007"/>
              <a:gd name="connsiteX1" fmla="*/ 9245 w 9245"/>
              <a:gd name="connsiteY1" fmla="*/ 0 h 37007"/>
              <a:gd name="connsiteX2" fmla="*/ 9245 w 9245"/>
              <a:gd name="connsiteY2" fmla="*/ 37007 h 37007"/>
              <a:gd name="connsiteX3" fmla="*/ 0 w 9245"/>
              <a:gd name="connsiteY3" fmla="*/ 37007 h 37007"/>
              <a:gd name="connsiteX4" fmla="*/ 0 w 9245"/>
              <a:gd name="connsiteY4" fmla="*/ 0 h 370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245" h="37007">
                <a:moveTo>
                  <a:pt x="0" y="0"/>
                </a:moveTo>
                <a:lnTo>
                  <a:pt x="9245" y="0"/>
                </a:lnTo>
                <a:lnTo>
                  <a:pt x="9245" y="37007"/>
                </a:lnTo>
                <a:lnTo>
                  <a:pt x="0" y="37007"/>
                </a:lnTo>
                <a:lnTo>
                  <a:pt x="0" y="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8131784" y="6242926"/>
            <a:ext cx="9245" cy="10731"/>
          </a:xfrm>
          <a:custGeom>
            <a:avLst/>
            <a:gdLst>
              <a:gd name="connsiteX0" fmla="*/ 0 w 9245"/>
              <a:gd name="connsiteY0" fmla="*/ 0 h 10731"/>
              <a:gd name="connsiteX1" fmla="*/ 9245 w 9245"/>
              <a:gd name="connsiteY1" fmla="*/ 0 h 10731"/>
              <a:gd name="connsiteX2" fmla="*/ 9245 w 9245"/>
              <a:gd name="connsiteY2" fmla="*/ 10731 h 10731"/>
              <a:gd name="connsiteX3" fmla="*/ 0 w 9245"/>
              <a:gd name="connsiteY3" fmla="*/ 10731 h 10731"/>
              <a:gd name="connsiteX4" fmla="*/ 0 w 9245"/>
              <a:gd name="connsiteY4" fmla="*/ 0 h 1073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245" h="10731">
                <a:moveTo>
                  <a:pt x="0" y="0"/>
                </a:moveTo>
                <a:lnTo>
                  <a:pt x="9245" y="0"/>
                </a:lnTo>
                <a:lnTo>
                  <a:pt x="9245" y="10731"/>
                </a:lnTo>
                <a:lnTo>
                  <a:pt x="0" y="10731"/>
                </a:lnTo>
                <a:lnTo>
                  <a:pt x="0" y="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8152853" y="6258924"/>
            <a:ext cx="35928" cy="37007"/>
          </a:xfrm>
          <a:custGeom>
            <a:avLst/>
            <a:gdLst>
              <a:gd name="connsiteX0" fmla="*/ 24130 w 35928"/>
              <a:gd name="connsiteY0" fmla="*/ 37007 h 37007"/>
              <a:gd name="connsiteX1" fmla="*/ 11862 w 35928"/>
              <a:gd name="connsiteY1" fmla="*/ 37007 h 37007"/>
              <a:gd name="connsiteX2" fmla="*/ 0 w 35928"/>
              <a:gd name="connsiteY2" fmla="*/ 0 h 37007"/>
              <a:gd name="connsiteX3" fmla="*/ 9512 w 35928"/>
              <a:gd name="connsiteY3" fmla="*/ 0 h 37007"/>
              <a:gd name="connsiteX4" fmla="*/ 17945 w 35928"/>
              <a:gd name="connsiteY4" fmla="*/ 28117 h 37007"/>
              <a:gd name="connsiteX5" fmla="*/ 26467 w 35928"/>
              <a:gd name="connsiteY5" fmla="*/ 0 h 37007"/>
              <a:gd name="connsiteX6" fmla="*/ 35928 w 35928"/>
              <a:gd name="connsiteY6" fmla="*/ 0 h 37007"/>
              <a:gd name="connsiteX7" fmla="*/ 24130 w 35928"/>
              <a:gd name="connsiteY7" fmla="*/ 37007 h 370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5928" h="37007">
                <a:moveTo>
                  <a:pt x="24130" y="37007"/>
                </a:moveTo>
                <a:lnTo>
                  <a:pt x="11862" y="37007"/>
                </a:lnTo>
                <a:lnTo>
                  <a:pt x="0" y="0"/>
                </a:lnTo>
                <a:lnTo>
                  <a:pt x="9512" y="0"/>
                </a:lnTo>
                <a:lnTo>
                  <a:pt x="17945" y="28117"/>
                </a:lnTo>
                <a:lnTo>
                  <a:pt x="26467" y="0"/>
                </a:lnTo>
                <a:lnTo>
                  <a:pt x="35928" y="0"/>
                </a:lnTo>
                <a:lnTo>
                  <a:pt x="24130" y="37007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6913067" y="5704509"/>
            <a:ext cx="174497" cy="353390"/>
          </a:xfrm>
          <a:custGeom>
            <a:avLst/>
            <a:gdLst>
              <a:gd name="connsiteX0" fmla="*/ 95719 w 174497"/>
              <a:gd name="connsiteY0" fmla="*/ 353390 h 353390"/>
              <a:gd name="connsiteX1" fmla="*/ 95719 w 174497"/>
              <a:gd name="connsiteY1" fmla="*/ 91363 h 353390"/>
              <a:gd name="connsiteX2" fmla="*/ 33959 w 174497"/>
              <a:gd name="connsiteY2" fmla="*/ 124726 h 353390"/>
              <a:gd name="connsiteX3" fmla="*/ 0 w 174497"/>
              <a:gd name="connsiteY3" fmla="*/ 59638 h 353390"/>
              <a:gd name="connsiteX4" fmla="*/ 103390 w 174497"/>
              <a:gd name="connsiteY4" fmla="*/ 0 h 353390"/>
              <a:gd name="connsiteX5" fmla="*/ 174497 w 174497"/>
              <a:gd name="connsiteY5" fmla="*/ 0 h 353390"/>
              <a:gd name="connsiteX6" fmla="*/ 174497 w 174497"/>
              <a:gd name="connsiteY6" fmla="*/ 353390 h 353390"/>
              <a:gd name="connsiteX7" fmla="*/ 95719 w 174497"/>
              <a:gd name="connsiteY7" fmla="*/ 353390 h 3533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174497" h="353390">
                <a:moveTo>
                  <a:pt x="95719" y="353390"/>
                </a:moveTo>
                <a:lnTo>
                  <a:pt x="95719" y="91363"/>
                </a:lnTo>
                <a:lnTo>
                  <a:pt x="33959" y="124726"/>
                </a:lnTo>
                <a:lnTo>
                  <a:pt x="0" y="59638"/>
                </a:lnTo>
                <a:lnTo>
                  <a:pt x="103390" y="0"/>
                </a:lnTo>
                <a:lnTo>
                  <a:pt x="174497" y="0"/>
                </a:lnTo>
                <a:lnTo>
                  <a:pt x="174497" y="353390"/>
                </a:lnTo>
                <a:lnTo>
                  <a:pt x="95719" y="35339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7258443" y="6045743"/>
            <a:ext cx="157568" cy="130924"/>
          </a:xfrm>
          <a:custGeom>
            <a:avLst/>
            <a:gdLst>
              <a:gd name="connsiteX0" fmla="*/ 0 w 157568"/>
              <a:gd name="connsiteY0" fmla="*/ 76454 h 130924"/>
              <a:gd name="connsiteX1" fmla="*/ 157568 w 157568"/>
              <a:gd name="connsiteY1" fmla="*/ 0 h 130924"/>
              <a:gd name="connsiteX2" fmla="*/ 72643 w 157568"/>
              <a:gd name="connsiteY2" fmla="*/ 130924 h 130924"/>
              <a:gd name="connsiteX3" fmla="*/ 36791 w 157568"/>
              <a:gd name="connsiteY3" fmla="*/ 86309 h 130924"/>
              <a:gd name="connsiteX4" fmla="*/ 0 w 157568"/>
              <a:gd name="connsiteY4" fmla="*/ 76454 h 13092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57568" h="130924">
                <a:moveTo>
                  <a:pt x="0" y="76454"/>
                </a:moveTo>
                <a:lnTo>
                  <a:pt x="157568" y="0"/>
                </a:lnTo>
                <a:lnTo>
                  <a:pt x="72643" y="130924"/>
                </a:lnTo>
                <a:lnTo>
                  <a:pt x="36791" y="86309"/>
                </a:lnTo>
                <a:lnTo>
                  <a:pt x="0" y="76454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7295235" y="6045741"/>
            <a:ext cx="120777" cy="130924"/>
          </a:xfrm>
          <a:custGeom>
            <a:avLst/>
            <a:gdLst>
              <a:gd name="connsiteX0" fmla="*/ 35852 w 120777"/>
              <a:gd name="connsiteY0" fmla="*/ 130924 h 130924"/>
              <a:gd name="connsiteX1" fmla="*/ 0 w 120777"/>
              <a:gd name="connsiteY1" fmla="*/ 86309 h 130924"/>
              <a:gd name="connsiteX2" fmla="*/ 120777 w 120777"/>
              <a:gd name="connsiteY2" fmla="*/ 0 h 130924"/>
              <a:gd name="connsiteX3" fmla="*/ 35852 w 120777"/>
              <a:gd name="connsiteY3" fmla="*/ 130924 h 13092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20777" h="130924">
                <a:moveTo>
                  <a:pt x="35852" y="130924"/>
                </a:moveTo>
                <a:lnTo>
                  <a:pt x="0" y="86309"/>
                </a:lnTo>
                <a:lnTo>
                  <a:pt x="120777" y="0"/>
                </a:lnTo>
                <a:lnTo>
                  <a:pt x="35852" y="130924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7315263" y="6137701"/>
            <a:ext cx="35038" cy="38963"/>
          </a:xfrm>
          <a:custGeom>
            <a:avLst/>
            <a:gdLst>
              <a:gd name="connsiteX0" fmla="*/ 15823 w 35038"/>
              <a:gd name="connsiteY0" fmla="*/ 38963 h 38963"/>
              <a:gd name="connsiteX1" fmla="*/ 0 w 35038"/>
              <a:gd name="connsiteY1" fmla="*/ 0 h 38963"/>
              <a:gd name="connsiteX2" fmla="*/ 35038 w 35038"/>
              <a:gd name="connsiteY2" fmla="*/ 9258 h 38963"/>
              <a:gd name="connsiteX3" fmla="*/ 15823 w 35038"/>
              <a:gd name="connsiteY3" fmla="*/ 38963 h 3896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5038" h="38963">
                <a:moveTo>
                  <a:pt x="15823" y="38963"/>
                </a:moveTo>
                <a:lnTo>
                  <a:pt x="0" y="0"/>
                </a:lnTo>
                <a:lnTo>
                  <a:pt x="35038" y="9258"/>
                </a:lnTo>
                <a:lnTo>
                  <a:pt x="15823" y="38963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7315263" y="6045741"/>
            <a:ext cx="100748" cy="108368"/>
          </a:xfrm>
          <a:custGeom>
            <a:avLst/>
            <a:gdLst>
              <a:gd name="connsiteX0" fmla="*/ 0 w 100748"/>
              <a:gd name="connsiteY0" fmla="*/ 91960 h 108368"/>
              <a:gd name="connsiteX1" fmla="*/ 100748 w 100748"/>
              <a:gd name="connsiteY1" fmla="*/ 0 h 108368"/>
              <a:gd name="connsiteX2" fmla="*/ 62750 w 100748"/>
              <a:gd name="connsiteY2" fmla="*/ 108368 h 108368"/>
              <a:gd name="connsiteX3" fmla="*/ 0 w 100748"/>
              <a:gd name="connsiteY3" fmla="*/ 91960 h 1083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00748" h="108368">
                <a:moveTo>
                  <a:pt x="0" y="91960"/>
                </a:moveTo>
                <a:lnTo>
                  <a:pt x="100748" y="0"/>
                </a:lnTo>
                <a:lnTo>
                  <a:pt x="62750" y="108368"/>
                </a:lnTo>
                <a:lnTo>
                  <a:pt x="0" y="9196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7007707" y="6093340"/>
            <a:ext cx="53340" cy="79730"/>
          </a:xfrm>
          <a:custGeom>
            <a:avLst/>
            <a:gdLst>
              <a:gd name="connsiteX0" fmla="*/ 24968 w 53340"/>
              <a:gd name="connsiteY0" fmla="*/ 79730 h 79730"/>
              <a:gd name="connsiteX1" fmla="*/ 0 w 53340"/>
              <a:gd name="connsiteY1" fmla="*/ 74714 h 79730"/>
              <a:gd name="connsiteX2" fmla="*/ 2920 w 53340"/>
              <a:gd name="connsiteY2" fmla="*/ 61188 h 79730"/>
              <a:gd name="connsiteX3" fmla="*/ 25247 w 53340"/>
              <a:gd name="connsiteY3" fmla="*/ 64909 h 79730"/>
              <a:gd name="connsiteX4" fmla="*/ 35915 w 53340"/>
              <a:gd name="connsiteY4" fmla="*/ 56693 h 79730"/>
              <a:gd name="connsiteX5" fmla="*/ 22885 w 53340"/>
              <a:gd name="connsiteY5" fmla="*/ 46139 h 79730"/>
              <a:gd name="connsiteX6" fmla="*/ 1460 w 53340"/>
              <a:gd name="connsiteY6" fmla="*/ 21640 h 79730"/>
              <a:gd name="connsiteX7" fmla="*/ 28143 w 53340"/>
              <a:gd name="connsiteY7" fmla="*/ 0 h 79730"/>
              <a:gd name="connsiteX8" fmla="*/ 51561 w 53340"/>
              <a:gd name="connsiteY8" fmla="*/ 2552 h 79730"/>
              <a:gd name="connsiteX9" fmla="*/ 49897 w 53340"/>
              <a:gd name="connsiteY9" fmla="*/ 17195 h 79730"/>
              <a:gd name="connsiteX10" fmla="*/ 28346 w 53340"/>
              <a:gd name="connsiteY10" fmla="*/ 14986 h 79730"/>
              <a:gd name="connsiteX11" fmla="*/ 18808 w 53340"/>
              <a:gd name="connsiteY11" fmla="*/ 22098 h 79730"/>
              <a:gd name="connsiteX12" fmla="*/ 31394 w 53340"/>
              <a:gd name="connsiteY12" fmla="*/ 32537 h 79730"/>
              <a:gd name="connsiteX13" fmla="*/ 53339 w 53340"/>
              <a:gd name="connsiteY13" fmla="*/ 56807 h 79730"/>
              <a:gd name="connsiteX14" fmla="*/ 24968 w 53340"/>
              <a:gd name="connsiteY14" fmla="*/ 79730 h 7973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53340" h="79730">
                <a:moveTo>
                  <a:pt x="24968" y="79730"/>
                </a:moveTo>
                <a:cubicBezTo>
                  <a:pt x="16052" y="79730"/>
                  <a:pt x="6680" y="77724"/>
                  <a:pt x="0" y="74714"/>
                </a:cubicBezTo>
                <a:lnTo>
                  <a:pt x="2920" y="61188"/>
                </a:lnTo>
                <a:cubicBezTo>
                  <a:pt x="10007" y="63449"/>
                  <a:pt x="17208" y="64909"/>
                  <a:pt x="25247" y="64909"/>
                </a:cubicBezTo>
                <a:cubicBezTo>
                  <a:pt x="34175" y="64909"/>
                  <a:pt x="35915" y="63220"/>
                  <a:pt x="35915" y="56693"/>
                </a:cubicBezTo>
                <a:cubicBezTo>
                  <a:pt x="35915" y="49746"/>
                  <a:pt x="35572" y="48907"/>
                  <a:pt x="22885" y="46139"/>
                </a:cubicBezTo>
                <a:cubicBezTo>
                  <a:pt x="4216" y="42062"/>
                  <a:pt x="1460" y="38354"/>
                  <a:pt x="1460" y="21640"/>
                </a:cubicBezTo>
                <a:cubicBezTo>
                  <a:pt x="1460" y="6146"/>
                  <a:pt x="6870" y="0"/>
                  <a:pt x="28143" y="0"/>
                </a:cubicBezTo>
                <a:cubicBezTo>
                  <a:pt x="34873" y="0"/>
                  <a:pt x="43002" y="736"/>
                  <a:pt x="51561" y="2552"/>
                </a:cubicBezTo>
                <a:lnTo>
                  <a:pt x="49897" y="17195"/>
                </a:lnTo>
                <a:cubicBezTo>
                  <a:pt x="40995" y="15709"/>
                  <a:pt x="35331" y="14986"/>
                  <a:pt x="28346" y="14986"/>
                </a:cubicBezTo>
                <a:cubicBezTo>
                  <a:pt x="20573" y="14986"/>
                  <a:pt x="18808" y="16408"/>
                  <a:pt x="18808" y="22098"/>
                </a:cubicBezTo>
                <a:cubicBezTo>
                  <a:pt x="18808" y="29514"/>
                  <a:pt x="19189" y="29616"/>
                  <a:pt x="31394" y="32537"/>
                </a:cubicBezTo>
                <a:cubicBezTo>
                  <a:pt x="52310" y="37528"/>
                  <a:pt x="53339" y="41630"/>
                  <a:pt x="53339" y="56807"/>
                </a:cubicBezTo>
                <a:cubicBezTo>
                  <a:pt x="53339" y="72148"/>
                  <a:pt x="48361" y="79730"/>
                  <a:pt x="24968" y="79730"/>
                </a:cubicBez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7157897" y="6094531"/>
            <a:ext cx="59055" cy="77368"/>
          </a:xfrm>
          <a:custGeom>
            <a:avLst/>
            <a:gdLst>
              <a:gd name="connsiteX0" fmla="*/ 38251 w 59055"/>
              <a:gd name="connsiteY0" fmla="*/ 15430 h 77368"/>
              <a:gd name="connsiteX1" fmla="*/ 38251 w 59055"/>
              <a:gd name="connsiteY1" fmla="*/ 77368 h 77368"/>
              <a:gd name="connsiteX2" fmla="*/ 20828 w 59055"/>
              <a:gd name="connsiteY2" fmla="*/ 77368 h 77368"/>
              <a:gd name="connsiteX3" fmla="*/ 20828 w 59055"/>
              <a:gd name="connsiteY3" fmla="*/ 15430 h 77368"/>
              <a:gd name="connsiteX4" fmla="*/ 0 w 59055"/>
              <a:gd name="connsiteY4" fmla="*/ 15430 h 77368"/>
              <a:gd name="connsiteX5" fmla="*/ 0 w 59055"/>
              <a:gd name="connsiteY5" fmla="*/ 0 h 77368"/>
              <a:gd name="connsiteX6" fmla="*/ 59054 w 59055"/>
              <a:gd name="connsiteY6" fmla="*/ 0 h 77368"/>
              <a:gd name="connsiteX7" fmla="*/ 59054 w 59055"/>
              <a:gd name="connsiteY7" fmla="*/ 15430 h 77368"/>
              <a:gd name="connsiteX8" fmla="*/ 38251 w 59055"/>
              <a:gd name="connsiteY8" fmla="*/ 15430 h 773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9055" h="77368">
                <a:moveTo>
                  <a:pt x="38251" y="15430"/>
                </a:moveTo>
                <a:lnTo>
                  <a:pt x="38251" y="77368"/>
                </a:lnTo>
                <a:lnTo>
                  <a:pt x="20828" y="77368"/>
                </a:lnTo>
                <a:lnTo>
                  <a:pt x="20828" y="15430"/>
                </a:lnTo>
                <a:lnTo>
                  <a:pt x="0" y="15430"/>
                </a:lnTo>
                <a:lnTo>
                  <a:pt x="0" y="0"/>
                </a:lnTo>
                <a:lnTo>
                  <a:pt x="59054" y="0"/>
                </a:lnTo>
                <a:lnTo>
                  <a:pt x="59054" y="15430"/>
                </a:lnTo>
                <a:lnTo>
                  <a:pt x="38251" y="1543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7615758" y="6094531"/>
            <a:ext cx="59004" cy="77368"/>
          </a:xfrm>
          <a:custGeom>
            <a:avLst/>
            <a:gdLst>
              <a:gd name="connsiteX0" fmla="*/ 38188 w 59004"/>
              <a:gd name="connsiteY0" fmla="*/ 15430 h 77368"/>
              <a:gd name="connsiteX1" fmla="*/ 38188 w 59004"/>
              <a:gd name="connsiteY1" fmla="*/ 77368 h 77368"/>
              <a:gd name="connsiteX2" fmla="*/ 20802 w 59004"/>
              <a:gd name="connsiteY2" fmla="*/ 77368 h 77368"/>
              <a:gd name="connsiteX3" fmla="*/ 20802 w 59004"/>
              <a:gd name="connsiteY3" fmla="*/ 15430 h 77368"/>
              <a:gd name="connsiteX4" fmla="*/ 0 w 59004"/>
              <a:gd name="connsiteY4" fmla="*/ 15430 h 77368"/>
              <a:gd name="connsiteX5" fmla="*/ 0 w 59004"/>
              <a:gd name="connsiteY5" fmla="*/ 0 h 77368"/>
              <a:gd name="connsiteX6" fmla="*/ 59004 w 59004"/>
              <a:gd name="connsiteY6" fmla="*/ 0 h 77368"/>
              <a:gd name="connsiteX7" fmla="*/ 59004 w 59004"/>
              <a:gd name="connsiteY7" fmla="*/ 15430 h 77368"/>
              <a:gd name="connsiteX8" fmla="*/ 38188 w 59004"/>
              <a:gd name="connsiteY8" fmla="*/ 15430 h 773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59004" h="77368">
                <a:moveTo>
                  <a:pt x="38188" y="15430"/>
                </a:moveTo>
                <a:lnTo>
                  <a:pt x="38188" y="77368"/>
                </a:lnTo>
                <a:lnTo>
                  <a:pt x="20802" y="77368"/>
                </a:lnTo>
                <a:lnTo>
                  <a:pt x="20802" y="15430"/>
                </a:lnTo>
                <a:lnTo>
                  <a:pt x="0" y="15430"/>
                </a:lnTo>
                <a:lnTo>
                  <a:pt x="0" y="0"/>
                </a:lnTo>
                <a:lnTo>
                  <a:pt x="59004" y="0"/>
                </a:lnTo>
                <a:lnTo>
                  <a:pt x="59004" y="15430"/>
                </a:lnTo>
                <a:lnTo>
                  <a:pt x="38188" y="1543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7756677" y="6132410"/>
            <a:ext cx="29997" cy="13970"/>
          </a:xfrm>
          <a:custGeom>
            <a:avLst/>
            <a:gdLst>
              <a:gd name="connsiteX0" fmla="*/ 0 w 29997"/>
              <a:gd name="connsiteY0" fmla="*/ 0 h 13970"/>
              <a:gd name="connsiteX1" fmla="*/ 29997 w 29997"/>
              <a:gd name="connsiteY1" fmla="*/ 0 h 13970"/>
              <a:gd name="connsiteX2" fmla="*/ 29997 w 29997"/>
              <a:gd name="connsiteY2" fmla="*/ 13970 h 13970"/>
              <a:gd name="connsiteX3" fmla="*/ 0 w 29997"/>
              <a:gd name="connsiteY3" fmla="*/ 13970 h 13970"/>
              <a:gd name="connsiteX4" fmla="*/ 0 w 29997"/>
              <a:gd name="connsiteY4" fmla="*/ 0 h 1397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997" h="13970">
                <a:moveTo>
                  <a:pt x="0" y="0"/>
                </a:moveTo>
                <a:lnTo>
                  <a:pt x="29997" y="0"/>
                </a:lnTo>
                <a:lnTo>
                  <a:pt x="29997" y="13970"/>
                </a:lnTo>
                <a:lnTo>
                  <a:pt x="0" y="13970"/>
                </a:lnTo>
                <a:lnTo>
                  <a:pt x="0" y="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7874254" y="6094533"/>
            <a:ext cx="58318" cy="78537"/>
          </a:xfrm>
          <a:custGeom>
            <a:avLst/>
            <a:gdLst>
              <a:gd name="connsiteX0" fmla="*/ 58318 w 58318"/>
              <a:gd name="connsiteY0" fmla="*/ 0 h 78537"/>
              <a:gd name="connsiteX1" fmla="*/ 58318 w 58318"/>
              <a:gd name="connsiteY1" fmla="*/ 54813 h 78537"/>
              <a:gd name="connsiteX2" fmla="*/ 29184 w 58318"/>
              <a:gd name="connsiteY2" fmla="*/ 78537 h 78537"/>
              <a:gd name="connsiteX3" fmla="*/ 0 w 58318"/>
              <a:gd name="connsiteY3" fmla="*/ 54813 h 78537"/>
              <a:gd name="connsiteX4" fmla="*/ 0 w 58318"/>
              <a:gd name="connsiteY4" fmla="*/ 0 h 78537"/>
              <a:gd name="connsiteX5" fmla="*/ 17424 w 58318"/>
              <a:gd name="connsiteY5" fmla="*/ 0 h 78537"/>
              <a:gd name="connsiteX6" fmla="*/ 17424 w 58318"/>
              <a:gd name="connsiteY6" fmla="*/ 53238 h 78537"/>
              <a:gd name="connsiteX7" fmla="*/ 29184 w 58318"/>
              <a:gd name="connsiteY7" fmla="*/ 63093 h 78537"/>
              <a:gd name="connsiteX8" fmla="*/ 40868 w 58318"/>
              <a:gd name="connsiteY8" fmla="*/ 53238 h 78537"/>
              <a:gd name="connsiteX9" fmla="*/ 40868 w 58318"/>
              <a:gd name="connsiteY9" fmla="*/ 0 h 78537"/>
              <a:gd name="connsiteX10" fmla="*/ 58318 w 58318"/>
              <a:gd name="connsiteY10" fmla="*/ 0 h 7853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58318" h="78537">
                <a:moveTo>
                  <a:pt x="58318" y="0"/>
                </a:moveTo>
                <a:lnTo>
                  <a:pt x="58318" y="54813"/>
                </a:lnTo>
                <a:cubicBezTo>
                  <a:pt x="58318" y="66548"/>
                  <a:pt x="50965" y="78537"/>
                  <a:pt x="29184" y="78537"/>
                </a:cubicBezTo>
                <a:cubicBezTo>
                  <a:pt x="7353" y="78537"/>
                  <a:pt x="0" y="66548"/>
                  <a:pt x="0" y="54813"/>
                </a:cubicBezTo>
                <a:lnTo>
                  <a:pt x="0" y="0"/>
                </a:lnTo>
                <a:lnTo>
                  <a:pt x="17424" y="0"/>
                </a:lnTo>
                <a:lnTo>
                  <a:pt x="17424" y="53238"/>
                </a:lnTo>
                <a:cubicBezTo>
                  <a:pt x="17424" y="59436"/>
                  <a:pt x="20434" y="63093"/>
                  <a:pt x="29184" y="63093"/>
                </a:cubicBezTo>
                <a:cubicBezTo>
                  <a:pt x="37833" y="63093"/>
                  <a:pt x="40868" y="59436"/>
                  <a:pt x="40868" y="53238"/>
                </a:cubicBezTo>
                <a:lnTo>
                  <a:pt x="40868" y="0"/>
                </a:lnTo>
                <a:lnTo>
                  <a:pt x="58318" y="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8174735" y="6093340"/>
            <a:ext cx="53289" cy="79730"/>
          </a:xfrm>
          <a:custGeom>
            <a:avLst/>
            <a:gdLst>
              <a:gd name="connsiteX0" fmla="*/ 24993 w 53289"/>
              <a:gd name="connsiteY0" fmla="*/ 79730 h 79730"/>
              <a:gd name="connsiteX1" fmla="*/ 0 w 53289"/>
              <a:gd name="connsiteY1" fmla="*/ 74714 h 79730"/>
              <a:gd name="connsiteX2" fmla="*/ 2908 w 53289"/>
              <a:gd name="connsiteY2" fmla="*/ 61188 h 79730"/>
              <a:gd name="connsiteX3" fmla="*/ 25158 w 53289"/>
              <a:gd name="connsiteY3" fmla="*/ 64909 h 79730"/>
              <a:gd name="connsiteX4" fmla="*/ 35852 w 53289"/>
              <a:gd name="connsiteY4" fmla="*/ 56693 h 79730"/>
              <a:gd name="connsiteX5" fmla="*/ 22847 w 53289"/>
              <a:gd name="connsiteY5" fmla="*/ 46139 h 79730"/>
              <a:gd name="connsiteX6" fmla="*/ 1372 w 53289"/>
              <a:gd name="connsiteY6" fmla="*/ 21640 h 79730"/>
              <a:gd name="connsiteX7" fmla="*/ 28092 w 53289"/>
              <a:gd name="connsiteY7" fmla="*/ 0 h 79730"/>
              <a:gd name="connsiteX8" fmla="*/ 51549 w 53289"/>
              <a:gd name="connsiteY8" fmla="*/ 2552 h 79730"/>
              <a:gd name="connsiteX9" fmla="*/ 49783 w 53289"/>
              <a:gd name="connsiteY9" fmla="*/ 17195 h 79730"/>
              <a:gd name="connsiteX10" fmla="*/ 28333 w 53289"/>
              <a:gd name="connsiteY10" fmla="*/ 14986 h 79730"/>
              <a:gd name="connsiteX11" fmla="*/ 18834 w 53289"/>
              <a:gd name="connsiteY11" fmla="*/ 22098 h 79730"/>
              <a:gd name="connsiteX12" fmla="*/ 31292 w 53289"/>
              <a:gd name="connsiteY12" fmla="*/ 32537 h 79730"/>
              <a:gd name="connsiteX13" fmla="*/ 53288 w 53289"/>
              <a:gd name="connsiteY13" fmla="*/ 56807 h 79730"/>
              <a:gd name="connsiteX14" fmla="*/ 24993 w 53289"/>
              <a:gd name="connsiteY14" fmla="*/ 79730 h 7973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53289" h="79730">
                <a:moveTo>
                  <a:pt x="24993" y="79730"/>
                </a:moveTo>
                <a:cubicBezTo>
                  <a:pt x="16014" y="79730"/>
                  <a:pt x="6604" y="77724"/>
                  <a:pt x="0" y="74714"/>
                </a:cubicBezTo>
                <a:lnTo>
                  <a:pt x="2908" y="61188"/>
                </a:lnTo>
                <a:cubicBezTo>
                  <a:pt x="9969" y="63449"/>
                  <a:pt x="17145" y="64909"/>
                  <a:pt x="25158" y="64909"/>
                </a:cubicBezTo>
                <a:cubicBezTo>
                  <a:pt x="34163" y="64909"/>
                  <a:pt x="35852" y="63220"/>
                  <a:pt x="35852" y="56693"/>
                </a:cubicBezTo>
                <a:cubicBezTo>
                  <a:pt x="35852" y="49746"/>
                  <a:pt x="35496" y="48907"/>
                  <a:pt x="22847" y="46139"/>
                </a:cubicBezTo>
                <a:cubicBezTo>
                  <a:pt x="4127" y="42062"/>
                  <a:pt x="1372" y="38354"/>
                  <a:pt x="1372" y="21640"/>
                </a:cubicBezTo>
                <a:cubicBezTo>
                  <a:pt x="1372" y="6146"/>
                  <a:pt x="6819" y="0"/>
                  <a:pt x="28092" y="0"/>
                </a:cubicBezTo>
                <a:cubicBezTo>
                  <a:pt x="34823" y="0"/>
                  <a:pt x="42964" y="736"/>
                  <a:pt x="51549" y="2552"/>
                </a:cubicBezTo>
                <a:lnTo>
                  <a:pt x="49783" y="17195"/>
                </a:lnTo>
                <a:cubicBezTo>
                  <a:pt x="40995" y="15709"/>
                  <a:pt x="35255" y="14986"/>
                  <a:pt x="28333" y="14986"/>
                </a:cubicBezTo>
                <a:cubicBezTo>
                  <a:pt x="20548" y="14986"/>
                  <a:pt x="18834" y="16408"/>
                  <a:pt x="18834" y="22098"/>
                </a:cubicBezTo>
                <a:cubicBezTo>
                  <a:pt x="18834" y="29514"/>
                  <a:pt x="19125" y="29616"/>
                  <a:pt x="31292" y="32537"/>
                </a:cubicBezTo>
                <a:cubicBezTo>
                  <a:pt x="52285" y="37528"/>
                  <a:pt x="53288" y="41630"/>
                  <a:pt x="53288" y="56807"/>
                </a:cubicBezTo>
                <a:cubicBezTo>
                  <a:pt x="53288" y="72148"/>
                  <a:pt x="48311" y="79730"/>
                  <a:pt x="24993" y="79730"/>
                </a:cubicBez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6963029" y="6221362"/>
            <a:ext cx="1270000" cy="25400"/>
          </a:xfrm>
          <a:custGeom>
            <a:avLst/>
            <a:gdLst>
              <a:gd name="connsiteX0" fmla="*/ 6350 w 1270000"/>
              <a:gd name="connsiteY0" fmla="*/ 6350 h 25400"/>
              <a:gd name="connsiteX1" fmla="*/ 1263650 w 1270000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270000" h="25400">
                <a:moveTo>
                  <a:pt x="6350" y="6350"/>
                </a:moveTo>
                <a:lnTo>
                  <a:pt x="1263650" y="6350"/>
                </a:lnTo>
              </a:path>
            </a:pathLst>
          </a:custGeom>
          <a:ln w="12700">
            <a:solidFill>
              <a:srgbClr val="F8ECD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8480564" y="5780709"/>
            <a:ext cx="615950" cy="410095"/>
          </a:xfrm>
          <a:custGeom>
            <a:avLst/>
            <a:gdLst>
              <a:gd name="connsiteX0" fmla="*/ 615950 w 615950"/>
              <a:gd name="connsiteY0" fmla="*/ 410095 h 410095"/>
              <a:gd name="connsiteX1" fmla="*/ 0 w 615950"/>
              <a:gd name="connsiteY1" fmla="*/ 410095 h 410095"/>
              <a:gd name="connsiteX2" fmla="*/ 0 w 615950"/>
              <a:gd name="connsiteY2" fmla="*/ 0 h 410095"/>
              <a:gd name="connsiteX3" fmla="*/ 615950 w 615950"/>
              <a:gd name="connsiteY3" fmla="*/ 0 h 410095"/>
              <a:gd name="connsiteX4" fmla="*/ 615950 w 615950"/>
              <a:gd name="connsiteY4" fmla="*/ 410095 h 4100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15950" h="410095">
                <a:moveTo>
                  <a:pt x="615950" y="410095"/>
                </a:moveTo>
                <a:lnTo>
                  <a:pt x="0" y="410095"/>
                </a:lnTo>
                <a:lnTo>
                  <a:pt x="0" y="0"/>
                </a:lnTo>
                <a:lnTo>
                  <a:pt x="615950" y="0"/>
                </a:lnTo>
                <a:lnTo>
                  <a:pt x="615950" y="410095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12000" y="5689600"/>
            <a:ext cx="266700" cy="381000"/>
          </a:xfrm>
          <a:prstGeom prst="rect">
            <a:avLst/>
          </a:prstGeom>
          <a:noFill/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42200" y="5689600"/>
            <a:ext cx="266700" cy="381000"/>
          </a:xfrm>
          <a:prstGeom prst="rect">
            <a:avLst/>
          </a:prstGeom>
          <a:noFill/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4900" y="6083300"/>
            <a:ext cx="88900" cy="101600"/>
          </a:xfrm>
          <a:prstGeom prst="rect">
            <a:avLst/>
          </a:prstGeom>
          <a:noFill/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08900" y="5689600"/>
            <a:ext cx="266700" cy="381000"/>
          </a:xfrm>
          <a:prstGeom prst="rect">
            <a:avLst/>
          </a:prstGeom>
          <a:noFill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75600" y="5689600"/>
            <a:ext cx="266700" cy="393700"/>
          </a:xfrm>
          <a:prstGeom prst="rect">
            <a:avLst/>
          </a:prstGeom>
          <a:noFill/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13700" y="6083300"/>
            <a:ext cx="88900" cy="101600"/>
          </a:xfrm>
          <a:prstGeom prst="rect">
            <a:avLst/>
          </a:prstGeom>
          <a:noFill/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04100" y="6235700"/>
            <a:ext cx="76200" cy="76200"/>
          </a:xfrm>
          <a:prstGeom prst="rect">
            <a:avLst/>
          </a:prstGeom>
          <a:noFill/>
        </p:spPr>
      </p:pic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43800" y="6235700"/>
            <a:ext cx="63500" cy="76200"/>
          </a:xfrm>
          <a:prstGeom prst="rect">
            <a:avLst/>
          </a:prstGeom>
          <a:noFill/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734300" y="6235700"/>
            <a:ext cx="63500" cy="76200"/>
          </a:xfrm>
          <a:prstGeom prst="rect">
            <a:avLst/>
          </a:prstGeom>
          <a:noFill/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039100" y="6248400"/>
            <a:ext cx="50800" cy="63500"/>
          </a:xfrm>
          <a:prstGeom prst="rect">
            <a:avLst/>
          </a:prstGeom>
          <a:noFill/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191500" y="6248400"/>
            <a:ext cx="50800" cy="63500"/>
          </a:xfrm>
          <a:prstGeom prst="rect">
            <a:avLst/>
          </a:prstGeom>
          <a:noFill/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3987" cy="6857987"/>
          </a:xfrm>
          <a:prstGeom prst="rect">
            <a:avLst/>
          </a:prstGeom>
          <a:noFill/>
        </p:spPr>
      </p:pic>
      <p:sp>
        <p:nvSpPr>
          <p:cNvPr id="44" name="矩形 43">
            <a:hlinkClick r:id="rId15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962447" y="1204849"/>
            <a:ext cx="443746" cy="414883"/>
          </a:xfrm>
          <a:custGeom>
            <a:avLst/>
            <a:gdLst>
              <a:gd name="connsiteX0" fmla="*/ 0 w 443746"/>
              <a:gd name="connsiteY0" fmla="*/ 24485 h 414883"/>
              <a:gd name="connsiteX1" fmla="*/ 0 w 443746"/>
              <a:gd name="connsiteY1" fmla="*/ 0 h 414883"/>
              <a:gd name="connsiteX2" fmla="*/ 101461 w 443746"/>
              <a:gd name="connsiteY2" fmla="*/ 2044 h 414883"/>
              <a:gd name="connsiteX3" fmla="*/ 190968 w 443746"/>
              <a:gd name="connsiteY3" fmla="*/ 0 h 414883"/>
              <a:gd name="connsiteX4" fmla="*/ 190968 w 443746"/>
              <a:gd name="connsiteY4" fmla="*/ 24485 h 414883"/>
              <a:gd name="connsiteX5" fmla="*/ 150587 w 443746"/>
              <a:gd name="connsiteY5" fmla="*/ 29883 h 414883"/>
              <a:gd name="connsiteX6" fmla="*/ 144028 w 443746"/>
              <a:gd name="connsiteY6" fmla="*/ 39649 h 414883"/>
              <a:gd name="connsiteX7" fmla="*/ 168518 w 443746"/>
              <a:gd name="connsiteY7" fmla="*/ 108458 h 414883"/>
              <a:gd name="connsiteX8" fmla="*/ 251029 w 443746"/>
              <a:gd name="connsiteY8" fmla="*/ 309625 h 414883"/>
              <a:gd name="connsiteX9" fmla="*/ 316924 w 443746"/>
              <a:gd name="connsiteY9" fmla="*/ 146938 h 414883"/>
              <a:gd name="connsiteX10" fmla="*/ 353360 w 443746"/>
              <a:gd name="connsiteY10" fmla="*/ 39065 h 414883"/>
              <a:gd name="connsiteX11" fmla="*/ 347099 w 443746"/>
              <a:gd name="connsiteY11" fmla="*/ 29451 h 414883"/>
              <a:gd name="connsiteX12" fmla="*/ 304674 w 443746"/>
              <a:gd name="connsiteY12" fmla="*/ 24485 h 414883"/>
              <a:gd name="connsiteX13" fmla="*/ 304674 w 443746"/>
              <a:gd name="connsiteY13" fmla="*/ 0 h 414883"/>
              <a:gd name="connsiteX14" fmla="*/ 376106 w 443746"/>
              <a:gd name="connsiteY14" fmla="*/ 2044 h 414883"/>
              <a:gd name="connsiteX15" fmla="*/ 443746 w 443746"/>
              <a:gd name="connsiteY15" fmla="*/ 0 h 414883"/>
              <a:gd name="connsiteX16" fmla="*/ 443746 w 443746"/>
              <a:gd name="connsiteY16" fmla="*/ 24485 h 414883"/>
              <a:gd name="connsiteX17" fmla="*/ 409634 w 443746"/>
              <a:gd name="connsiteY17" fmla="*/ 31483 h 414883"/>
              <a:gd name="connsiteX18" fmla="*/ 375814 w 443746"/>
              <a:gd name="connsiteY18" fmla="*/ 98539 h 414883"/>
              <a:gd name="connsiteX19" fmla="*/ 286307 w 443746"/>
              <a:gd name="connsiteY19" fmla="*/ 313131 h 414883"/>
              <a:gd name="connsiteX20" fmla="*/ 247238 w 443746"/>
              <a:gd name="connsiteY20" fmla="*/ 414883 h 414883"/>
              <a:gd name="connsiteX21" fmla="*/ 204671 w 443746"/>
              <a:gd name="connsiteY21" fmla="*/ 414883 h 414883"/>
              <a:gd name="connsiteX22" fmla="*/ 101461 w 443746"/>
              <a:gd name="connsiteY22" fmla="*/ 167639 h 414883"/>
              <a:gd name="connsiteX23" fmla="*/ 51605 w 443746"/>
              <a:gd name="connsiteY23" fmla="*/ 53060 h 414883"/>
              <a:gd name="connsiteX24" fmla="*/ 37464 w 443746"/>
              <a:gd name="connsiteY24" fmla="*/ 31343 h 414883"/>
              <a:gd name="connsiteX25" fmla="*/ 0 w 443746"/>
              <a:gd name="connsiteY25" fmla="*/ 24485 h 4148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</a:cxnLst>
            <a:rect l="l" t="t" r="r" b="b"/>
            <a:pathLst>
              <a:path w="443746" h="414883">
                <a:moveTo>
                  <a:pt x="0" y="24485"/>
                </a:moveTo>
                <a:lnTo>
                  <a:pt x="0" y="0"/>
                </a:lnTo>
                <a:cubicBezTo>
                  <a:pt x="36882" y="1308"/>
                  <a:pt x="70702" y="2044"/>
                  <a:pt x="101461" y="2044"/>
                </a:cubicBezTo>
                <a:cubicBezTo>
                  <a:pt x="128576" y="2044"/>
                  <a:pt x="158460" y="1460"/>
                  <a:pt x="190968" y="0"/>
                </a:cubicBezTo>
                <a:lnTo>
                  <a:pt x="190968" y="24485"/>
                </a:lnTo>
                <a:cubicBezTo>
                  <a:pt x="168518" y="25946"/>
                  <a:pt x="154961" y="27838"/>
                  <a:pt x="150587" y="29883"/>
                </a:cubicBezTo>
                <a:cubicBezTo>
                  <a:pt x="146215" y="31927"/>
                  <a:pt x="144028" y="35128"/>
                  <a:pt x="144028" y="39649"/>
                </a:cubicBezTo>
                <a:cubicBezTo>
                  <a:pt x="144028" y="45186"/>
                  <a:pt x="152191" y="68224"/>
                  <a:pt x="168518" y="108458"/>
                </a:cubicBezTo>
                <a:lnTo>
                  <a:pt x="251029" y="309625"/>
                </a:lnTo>
                <a:lnTo>
                  <a:pt x="316924" y="146938"/>
                </a:lnTo>
                <a:cubicBezTo>
                  <a:pt x="341118" y="87172"/>
                  <a:pt x="353360" y="51168"/>
                  <a:pt x="353360" y="39065"/>
                </a:cubicBezTo>
                <a:cubicBezTo>
                  <a:pt x="353360" y="34696"/>
                  <a:pt x="351328" y="31483"/>
                  <a:pt x="347099" y="29451"/>
                </a:cubicBezTo>
                <a:cubicBezTo>
                  <a:pt x="343010" y="27546"/>
                  <a:pt x="328875" y="25946"/>
                  <a:pt x="304674" y="24485"/>
                </a:cubicBezTo>
                <a:lnTo>
                  <a:pt x="304674" y="0"/>
                </a:lnTo>
                <a:cubicBezTo>
                  <a:pt x="340241" y="1308"/>
                  <a:pt x="364003" y="2044"/>
                  <a:pt x="376106" y="2044"/>
                </a:cubicBezTo>
                <a:cubicBezTo>
                  <a:pt x="388641" y="2044"/>
                  <a:pt x="411234" y="1460"/>
                  <a:pt x="443746" y="0"/>
                </a:cubicBezTo>
                <a:lnTo>
                  <a:pt x="443746" y="24485"/>
                </a:lnTo>
                <a:cubicBezTo>
                  <a:pt x="424214" y="26390"/>
                  <a:pt x="412847" y="28714"/>
                  <a:pt x="409634" y="31483"/>
                </a:cubicBezTo>
                <a:cubicBezTo>
                  <a:pt x="404973" y="35128"/>
                  <a:pt x="393746" y="57429"/>
                  <a:pt x="375814" y="98539"/>
                </a:cubicBezTo>
                <a:lnTo>
                  <a:pt x="286307" y="313131"/>
                </a:lnTo>
                <a:cubicBezTo>
                  <a:pt x="268084" y="355409"/>
                  <a:pt x="255109" y="389369"/>
                  <a:pt x="247238" y="414883"/>
                </a:cubicBezTo>
                <a:lnTo>
                  <a:pt x="204671" y="414883"/>
                </a:lnTo>
                <a:lnTo>
                  <a:pt x="101461" y="167639"/>
                </a:lnTo>
                <a:cubicBezTo>
                  <a:pt x="77844" y="111378"/>
                  <a:pt x="61226" y="73177"/>
                  <a:pt x="51605" y="53060"/>
                </a:cubicBezTo>
                <a:cubicBezTo>
                  <a:pt x="46211" y="41249"/>
                  <a:pt x="41546" y="33959"/>
                  <a:pt x="37464" y="31343"/>
                </a:cubicBezTo>
                <a:cubicBezTo>
                  <a:pt x="33529" y="28714"/>
                  <a:pt x="20991" y="26530"/>
                  <a:pt x="0" y="24485"/>
                </a:cubicBez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43901" y="1204849"/>
            <a:ext cx="190970" cy="409054"/>
          </a:xfrm>
          <a:custGeom>
            <a:avLst/>
            <a:gdLst>
              <a:gd name="connsiteX0" fmla="*/ 0 w 190970"/>
              <a:gd name="connsiteY0" fmla="*/ 409054 h 409054"/>
              <a:gd name="connsiteX1" fmla="*/ 0 w 190970"/>
              <a:gd name="connsiteY1" fmla="*/ 384555 h 409054"/>
              <a:gd name="connsiteX2" fmla="*/ 45491 w 190970"/>
              <a:gd name="connsiteY2" fmla="*/ 377850 h 409054"/>
              <a:gd name="connsiteX3" fmla="*/ 51904 w 190970"/>
              <a:gd name="connsiteY3" fmla="*/ 354825 h 409054"/>
              <a:gd name="connsiteX4" fmla="*/ 53936 w 190970"/>
              <a:gd name="connsiteY4" fmla="*/ 211378 h 409054"/>
              <a:gd name="connsiteX5" fmla="*/ 52781 w 190970"/>
              <a:gd name="connsiteY5" fmla="*/ 94754 h 409054"/>
              <a:gd name="connsiteX6" fmla="*/ 50444 w 190970"/>
              <a:gd name="connsiteY6" fmla="*/ 37464 h 409054"/>
              <a:gd name="connsiteX7" fmla="*/ 44322 w 190970"/>
              <a:gd name="connsiteY7" fmla="*/ 30022 h 409054"/>
              <a:gd name="connsiteX8" fmla="*/ 0 w 190970"/>
              <a:gd name="connsiteY8" fmla="*/ 24485 h 409054"/>
              <a:gd name="connsiteX9" fmla="*/ 0 w 190970"/>
              <a:gd name="connsiteY9" fmla="*/ 0 h 409054"/>
              <a:gd name="connsiteX10" fmla="*/ 91846 w 190970"/>
              <a:gd name="connsiteY10" fmla="*/ 2336 h 409054"/>
              <a:gd name="connsiteX11" fmla="*/ 190969 w 190970"/>
              <a:gd name="connsiteY11" fmla="*/ 0 h 409054"/>
              <a:gd name="connsiteX12" fmla="*/ 190969 w 190970"/>
              <a:gd name="connsiteY12" fmla="*/ 24485 h 409054"/>
              <a:gd name="connsiteX13" fmla="*/ 146215 w 190970"/>
              <a:gd name="connsiteY13" fmla="*/ 30759 h 409054"/>
              <a:gd name="connsiteX14" fmla="*/ 139661 w 190970"/>
              <a:gd name="connsiteY14" fmla="*/ 48983 h 409054"/>
              <a:gd name="connsiteX15" fmla="*/ 137033 w 190970"/>
              <a:gd name="connsiteY15" fmla="*/ 162394 h 409054"/>
              <a:gd name="connsiteX16" fmla="*/ 137909 w 190970"/>
              <a:gd name="connsiteY16" fmla="*/ 320852 h 409054"/>
              <a:gd name="connsiteX17" fmla="*/ 143154 w 190970"/>
              <a:gd name="connsiteY17" fmla="*/ 374065 h 409054"/>
              <a:gd name="connsiteX18" fmla="*/ 150596 w 190970"/>
              <a:gd name="connsiteY18" fmla="*/ 380034 h 409054"/>
              <a:gd name="connsiteX19" fmla="*/ 190969 w 190970"/>
              <a:gd name="connsiteY19" fmla="*/ 384555 h 409054"/>
              <a:gd name="connsiteX20" fmla="*/ 190969 w 190970"/>
              <a:gd name="connsiteY20" fmla="*/ 409054 h 409054"/>
              <a:gd name="connsiteX21" fmla="*/ 156565 w 190970"/>
              <a:gd name="connsiteY21" fmla="*/ 408177 h 409054"/>
              <a:gd name="connsiteX22" fmla="*/ 98259 w 190970"/>
              <a:gd name="connsiteY22" fmla="*/ 407009 h 409054"/>
              <a:gd name="connsiteX23" fmla="*/ 0 w 190970"/>
              <a:gd name="connsiteY23" fmla="*/ 409054 h 4090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90970" h="409054">
                <a:moveTo>
                  <a:pt x="0" y="409054"/>
                </a:moveTo>
                <a:lnTo>
                  <a:pt x="0" y="384555"/>
                </a:lnTo>
                <a:cubicBezTo>
                  <a:pt x="26822" y="383247"/>
                  <a:pt x="41986" y="381063"/>
                  <a:pt x="45491" y="377850"/>
                </a:cubicBezTo>
                <a:cubicBezTo>
                  <a:pt x="48983" y="374789"/>
                  <a:pt x="51028" y="367068"/>
                  <a:pt x="51904" y="354825"/>
                </a:cubicBezTo>
                <a:cubicBezTo>
                  <a:pt x="53213" y="329158"/>
                  <a:pt x="53936" y="281343"/>
                  <a:pt x="53936" y="211378"/>
                </a:cubicBezTo>
                <a:cubicBezTo>
                  <a:pt x="53936" y="184556"/>
                  <a:pt x="53644" y="145770"/>
                  <a:pt x="52781" y="94754"/>
                </a:cubicBezTo>
                <a:cubicBezTo>
                  <a:pt x="52489" y="60058"/>
                  <a:pt x="51612" y="40957"/>
                  <a:pt x="50444" y="37464"/>
                </a:cubicBezTo>
                <a:cubicBezTo>
                  <a:pt x="49275" y="34112"/>
                  <a:pt x="47231" y="31635"/>
                  <a:pt x="44322" y="30022"/>
                </a:cubicBezTo>
                <a:cubicBezTo>
                  <a:pt x="40093" y="27990"/>
                  <a:pt x="25374" y="26098"/>
                  <a:pt x="0" y="24485"/>
                </a:cubicBezTo>
                <a:lnTo>
                  <a:pt x="0" y="0"/>
                </a:lnTo>
                <a:cubicBezTo>
                  <a:pt x="39941" y="1460"/>
                  <a:pt x="70561" y="2336"/>
                  <a:pt x="91846" y="2336"/>
                </a:cubicBezTo>
                <a:cubicBezTo>
                  <a:pt x="128282" y="2336"/>
                  <a:pt x="161378" y="1600"/>
                  <a:pt x="190969" y="0"/>
                </a:cubicBezTo>
                <a:lnTo>
                  <a:pt x="190969" y="24485"/>
                </a:lnTo>
                <a:cubicBezTo>
                  <a:pt x="164591" y="25946"/>
                  <a:pt x="149720" y="28130"/>
                  <a:pt x="146215" y="30759"/>
                </a:cubicBezTo>
                <a:cubicBezTo>
                  <a:pt x="142862" y="33375"/>
                  <a:pt x="140677" y="39357"/>
                  <a:pt x="139661" y="48983"/>
                </a:cubicBezTo>
                <a:cubicBezTo>
                  <a:pt x="137909" y="67640"/>
                  <a:pt x="137033" y="105397"/>
                  <a:pt x="137033" y="162394"/>
                </a:cubicBezTo>
                <a:cubicBezTo>
                  <a:pt x="137033" y="238201"/>
                  <a:pt x="137325" y="290969"/>
                  <a:pt x="137909" y="320852"/>
                </a:cubicBezTo>
                <a:cubicBezTo>
                  <a:pt x="138493" y="350596"/>
                  <a:pt x="140246" y="368376"/>
                  <a:pt x="143154" y="374065"/>
                </a:cubicBezTo>
                <a:cubicBezTo>
                  <a:pt x="144322" y="376542"/>
                  <a:pt x="146799" y="378586"/>
                  <a:pt x="150596" y="380034"/>
                </a:cubicBezTo>
                <a:cubicBezTo>
                  <a:pt x="154381" y="381495"/>
                  <a:pt x="167792" y="382955"/>
                  <a:pt x="190969" y="384555"/>
                </a:cubicBezTo>
                <a:lnTo>
                  <a:pt x="190969" y="409054"/>
                </a:lnTo>
                <a:lnTo>
                  <a:pt x="156565" y="408177"/>
                </a:lnTo>
                <a:cubicBezTo>
                  <a:pt x="134848" y="407441"/>
                  <a:pt x="115455" y="407009"/>
                  <a:pt x="98259" y="407009"/>
                </a:cubicBezTo>
                <a:lnTo>
                  <a:pt x="0" y="409054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676184" y="1204849"/>
            <a:ext cx="190969" cy="409054"/>
          </a:xfrm>
          <a:custGeom>
            <a:avLst/>
            <a:gdLst>
              <a:gd name="connsiteX0" fmla="*/ 0 w 190969"/>
              <a:gd name="connsiteY0" fmla="*/ 409054 h 409054"/>
              <a:gd name="connsiteX1" fmla="*/ 0 w 190969"/>
              <a:gd name="connsiteY1" fmla="*/ 384555 h 409054"/>
              <a:gd name="connsiteX2" fmla="*/ 45478 w 190969"/>
              <a:gd name="connsiteY2" fmla="*/ 377850 h 409054"/>
              <a:gd name="connsiteX3" fmla="*/ 51892 w 190969"/>
              <a:gd name="connsiteY3" fmla="*/ 354825 h 409054"/>
              <a:gd name="connsiteX4" fmla="*/ 53936 w 190969"/>
              <a:gd name="connsiteY4" fmla="*/ 211378 h 409054"/>
              <a:gd name="connsiteX5" fmla="*/ 52768 w 190969"/>
              <a:gd name="connsiteY5" fmla="*/ 94754 h 409054"/>
              <a:gd name="connsiteX6" fmla="*/ 50431 w 190969"/>
              <a:gd name="connsiteY6" fmla="*/ 37464 h 409054"/>
              <a:gd name="connsiteX7" fmla="*/ 44310 w 190969"/>
              <a:gd name="connsiteY7" fmla="*/ 30022 h 409054"/>
              <a:gd name="connsiteX8" fmla="*/ 0 w 190969"/>
              <a:gd name="connsiteY8" fmla="*/ 24485 h 409054"/>
              <a:gd name="connsiteX9" fmla="*/ 0 w 190969"/>
              <a:gd name="connsiteY9" fmla="*/ 0 h 409054"/>
              <a:gd name="connsiteX10" fmla="*/ 91833 w 190969"/>
              <a:gd name="connsiteY10" fmla="*/ 2336 h 409054"/>
              <a:gd name="connsiteX11" fmla="*/ 190969 w 190969"/>
              <a:gd name="connsiteY11" fmla="*/ 0 h 409054"/>
              <a:gd name="connsiteX12" fmla="*/ 190969 w 190969"/>
              <a:gd name="connsiteY12" fmla="*/ 24485 h 409054"/>
              <a:gd name="connsiteX13" fmla="*/ 146215 w 190969"/>
              <a:gd name="connsiteY13" fmla="*/ 30759 h 409054"/>
              <a:gd name="connsiteX14" fmla="*/ 139649 w 190969"/>
              <a:gd name="connsiteY14" fmla="*/ 48983 h 409054"/>
              <a:gd name="connsiteX15" fmla="*/ 137020 w 190969"/>
              <a:gd name="connsiteY15" fmla="*/ 162394 h 409054"/>
              <a:gd name="connsiteX16" fmla="*/ 137896 w 190969"/>
              <a:gd name="connsiteY16" fmla="*/ 320852 h 409054"/>
              <a:gd name="connsiteX17" fmla="*/ 143154 w 190969"/>
              <a:gd name="connsiteY17" fmla="*/ 374065 h 409054"/>
              <a:gd name="connsiteX18" fmla="*/ 150583 w 190969"/>
              <a:gd name="connsiteY18" fmla="*/ 380034 h 409054"/>
              <a:gd name="connsiteX19" fmla="*/ 190969 w 190969"/>
              <a:gd name="connsiteY19" fmla="*/ 384555 h 409054"/>
              <a:gd name="connsiteX20" fmla="*/ 190969 w 190969"/>
              <a:gd name="connsiteY20" fmla="*/ 409054 h 409054"/>
              <a:gd name="connsiteX21" fmla="*/ 156565 w 190969"/>
              <a:gd name="connsiteY21" fmla="*/ 408177 h 409054"/>
              <a:gd name="connsiteX22" fmla="*/ 98247 w 190969"/>
              <a:gd name="connsiteY22" fmla="*/ 407009 h 409054"/>
              <a:gd name="connsiteX23" fmla="*/ 0 w 190969"/>
              <a:gd name="connsiteY23" fmla="*/ 409054 h 4090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90969" h="409054">
                <a:moveTo>
                  <a:pt x="0" y="409054"/>
                </a:moveTo>
                <a:lnTo>
                  <a:pt x="0" y="384555"/>
                </a:lnTo>
                <a:cubicBezTo>
                  <a:pt x="26822" y="383247"/>
                  <a:pt x="41973" y="381063"/>
                  <a:pt x="45478" y="377850"/>
                </a:cubicBezTo>
                <a:cubicBezTo>
                  <a:pt x="48971" y="374789"/>
                  <a:pt x="51015" y="367068"/>
                  <a:pt x="51892" y="354825"/>
                </a:cubicBezTo>
                <a:cubicBezTo>
                  <a:pt x="53200" y="329158"/>
                  <a:pt x="53936" y="281343"/>
                  <a:pt x="53936" y="211378"/>
                </a:cubicBezTo>
                <a:cubicBezTo>
                  <a:pt x="53936" y="184556"/>
                  <a:pt x="53644" y="145770"/>
                  <a:pt x="52768" y="94754"/>
                </a:cubicBezTo>
                <a:cubicBezTo>
                  <a:pt x="52476" y="60058"/>
                  <a:pt x="51600" y="40957"/>
                  <a:pt x="50431" y="37464"/>
                </a:cubicBezTo>
                <a:cubicBezTo>
                  <a:pt x="49263" y="34112"/>
                  <a:pt x="47231" y="31635"/>
                  <a:pt x="44310" y="30022"/>
                </a:cubicBezTo>
                <a:cubicBezTo>
                  <a:pt x="40081" y="27990"/>
                  <a:pt x="25361" y="26098"/>
                  <a:pt x="0" y="24485"/>
                </a:cubicBezTo>
                <a:lnTo>
                  <a:pt x="0" y="0"/>
                </a:lnTo>
                <a:cubicBezTo>
                  <a:pt x="39941" y="1460"/>
                  <a:pt x="70548" y="2336"/>
                  <a:pt x="91833" y="2336"/>
                </a:cubicBezTo>
                <a:cubicBezTo>
                  <a:pt x="128282" y="2336"/>
                  <a:pt x="161366" y="1600"/>
                  <a:pt x="190969" y="0"/>
                </a:cubicBezTo>
                <a:lnTo>
                  <a:pt x="190969" y="24485"/>
                </a:lnTo>
                <a:cubicBezTo>
                  <a:pt x="164579" y="25946"/>
                  <a:pt x="149707" y="28130"/>
                  <a:pt x="146215" y="30759"/>
                </a:cubicBezTo>
                <a:cubicBezTo>
                  <a:pt x="142862" y="33375"/>
                  <a:pt x="140665" y="39357"/>
                  <a:pt x="139649" y="48983"/>
                </a:cubicBezTo>
                <a:cubicBezTo>
                  <a:pt x="137896" y="67640"/>
                  <a:pt x="137020" y="105397"/>
                  <a:pt x="137020" y="162394"/>
                </a:cubicBezTo>
                <a:cubicBezTo>
                  <a:pt x="137020" y="238201"/>
                  <a:pt x="137312" y="290969"/>
                  <a:pt x="137896" y="320852"/>
                </a:cubicBezTo>
                <a:cubicBezTo>
                  <a:pt x="138480" y="350596"/>
                  <a:pt x="140233" y="368376"/>
                  <a:pt x="143154" y="374065"/>
                </a:cubicBezTo>
                <a:cubicBezTo>
                  <a:pt x="144309" y="376542"/>
                  <a:pt x="146799" y="378586"/>
                  <a:pt x="150583" y="380034"/>
                </a:cubicBezTo>
                <a:cubicBezTo>
                  <a:pt x="154368" y="381495"/>
                  <a:pt x="167779" y="382955"/>
                  <a:pt x="190969" y="384555"/>
                </a:cubicBezTo>
                <a:lnTo>
                  <a:pt x="190969" y="409054"/>
                </a:lnTo>
                <a:lnTo>
                  <a:pt x="156565" y="408177"/>
                </a:lnTo>
                <a:cubicBezTo>
                  <a:pt x="134835" y="407441"/>
                  <a:pt x="115455" y="407009"/>
                  <a:pt x="98247" y="407009"/>
                </a:cubicBezTo>
                <a:lnTo>
                  <a:pt x="0" y="409054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54228" y="1214462"/>
            <a:ext cx="603250" cy="410095"/>
          </a:xfrm>
          <a:custGeom>
            <a:avLst/>
            <a:gdLst>
              <a:gd name="connsiteX0" fmla="*/ 603250 w 603250"/>
              <a:gd name="connsiteY0" fmla="*/ 410095 h 410095"/>
              <a:gd name="connsiteX1" fmla="*/ 0 w 603250"/>
              <a:gd name="connsiteY1" fmla="*/ 410095 h 410095"/>
              <a:gd name="connsiteX2" fmla="*/ 0 w 603250"/>
              <a:gd name="connsiteY2" fmla="*/ 0 h 410095"/>
              <a:gd name="connsiteX3" fmla="*/ 603250 w 603250"/>
              <a:gd name="connsiteY3" fmla="*/ 0 h 410095"/>
              <a:gd name="connsiteX4" fmla="*/ 603250 w 603250"/>
              <a:gd name="connsiteY4" fmla="*/ 410095 h 4100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3250" h="410095">
                <a:moveTo>
                  <a:pt x="603250" y="410095"/>
                </a:moveTo>
                <a:lnTo>
                  <a:pt x="0" y="410095"/>
                </a:lnTo>
                <a:lnTo>
                  <a:pt x="0" y="0"/>
                </a:lnTo>
                <a:lnTo>
                  <a:pt x="603250" y="0"/>
                </a:lnTo>
                <a:lnTo>
                  <a:pt x="603250" y="410095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900" y="1041400"/>
            <a:ext cx="1130300" cy="901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9800" y="3340100"/>
            <a:ext cx="190500" cy="177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31900" y="3302000"/>
            <a:ext cx="4102100" cy="2667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31900" y="3594100"/>
            <a:ext cx="4927600" cy="2667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31900" y="3886200"/>
            <a:ext cx="4648200" cy="2667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31900" y="4178300"/>
            <a:ext cx="4216400" cy="2667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31900" y="4457700"/>
            <a:ext cx="3860800" cy="2667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31900" y="4749800"/>
            <a:ext cx="4711700" cy="2667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231900" y="5041900"/>
            <a:ext cx="4864100" cy="2667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97600" y="3416300"/>
            <a:ext cx="2552700" cy="3086100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3987" cy="6858000"/>
          </a:xfrm>
          <a:prstGeom prst="rect">
            <a:avLst/>
          </a:prstGeom>
          <a:noFill/>
        </p:spPr>
      </p:pic>
      <p:sp>
        <p:nvSpPr>
          <p:cNvPr id="17" name="矩形 16">
            <a:hlinkClick r:id="rId1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962447" y="1204849"/>
            <a:ext cx="443746" cy="414883"/>
          </a:xfrm>
          <a:custGeom>
            <a:avLst/>
            <a:gdLst>
              <a:gd name="connsiteX0" fmla="*/ 0 w 443746"/>
              <a:gd name="connsiteY0" fmla="*/ 24485 h 414883"/>
              <a:gd name="connsiteX1" fmla="*/ 0 w 443746"/>
              <a:gd name="connsiteY1" fmla="*/ 0 h 414883"/>
              <a:gd name="connsiteX2" fmla="*/ 101461 w 443746"/>
              <a:gd name="connsiteY2" fmla="*/ 2044 h 414883"/>
              <a:gd name="connsiteX3" fmla="*/ 190968 w 443746"/>
              <a:gd name="connsiteY3" fmla="*/ 0 h 414883"/>
              <a:gd name="connsiteX4" fmla="*/ 190968 w 443746"/>
              <a:gd name="connsiteY4" fmla="*/ 24485 h 414883"/>
              <a:gd name="connsiteX5" fmla="*/ 150587 w 443746"/>
              <a:gd name="connsiteY5" fmla="*/ 29883 h 414883"/>
              <a:gd name="connsiteX6" fmla="*/ 144028 w 443746"/>
              <a:gd name="connsiteY6" fmla="*/ 39649 h 414883"/>
              <a:gd name="connsiteX7" fmla="*/ 168518 w 443746"/>
              <a:gd name="connsiteY7" fmla="*/ 108458 h 414883"/>
              <a:gd name="connsiteX8" fmla="*/ 251029 w 443746"/>
              <a:gd name="connsiteY8" fmla="*/ 309625 h 414883"/>
              <a:gd name="connsiteX9" fmla="*/ 316924 w 443746"/>
              <a:gd name="connsiteY9" fmla="*/ 146938 h 414883"/>
              <a:gd name="connsiteX10" fmla="*/ 353360 w 443746"/>
              <a:gd name="connsiteY10" fmla="*/ 39065 h 414883"/>
              <a:gd name="connsiteX11" fmla="*/ 347099 w 443746"/>
              <a:gd name="connsiteY11" fmla="*/ 29451 h 414883"/>
              <a:gd name="connsiteX12" fmla="*/ 304674 w 443746"/>
              <a:gd name="connsiteY12" fmla="*/ 24485 h 414883"/>
              <a:gd name="connsiteX13" fmla="*/ 304674 w 443746"/>
              <a:gd name="connsiteY13" fmla="*/ 0 h 414883"/>
              <a:gd name="connsiteX14" fmla="*/ 376106 w 443746"/>
              <a:gd name="connsiteY14" fmla="*/ 2044 h 414883"/>
              <a:gd name="connsiteX15" fmla="*/ 443746 w 443746"/>
              <a:gd name="connsiteY15" fmla="*/ 0 h 414883"/>
              <a:gd name="connsiteX16" fmla="*/ 443746 w 443746"/>
              <a:gd name="connsiteY16" fmla="*/ 24485 h 414883"/>
              <a:gd name="connsiteX17" fmla="*/ 409634 w 443746"/>
              <a:gd name="connsiteY17" fmla="*/ 31483 h 414883"/>
              <a:gd name="connsiteX18" fmla="*/ 375814 w 443746"/>
              <a:gd name="connsiteY18" fmla="*/ 98539 h 414883"/>
              <a:gd name="connsiteX19" fmla="*/ 286307 w 443746"/>
              <a:gd name="connsiteY19" fmla="*/ 313131 h 414883"/>
              <a:gd name="connsiteX20" fmla="*/ 247238 w 443746"/>
              <a:gd name="connsiteY20" fmla="*/ 414883 h 414883"/>
              <a:gd name="connsiteX21" fmla="*/ 204671 w 443746"/>
              <a:gd name="connsiteY21" fmla="*/ 414883 h 414883"/>
              <a:gd name="connsiteX22" fmla="*/ 101461 w 443746"/>
              <a:gd name="connsiteY22" fmla="*/ 167639 h 414883"/>
              <a:gd name="connsiteX23" fmla="*/ 51605 w 443746"/>
              <a:gd name="connsiteY23" fmla="*/ 53060 h 414883"/>
              <a:gd name="connsiteX24" fmla="*/ 37464 w 443746"/>
              <a:gd name="connsiteY24" fmla="*/ 31343 h 414883"/>
              <a:gd name="connsiteX25" fmla="*/ 0 w 443746"/>
              <a:gd name="connsiteY25" fmla="*/ 24485 h 4148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</a:cxnLst>
            <a:rect l="l" t="t" r="r" b="b"/>
            <a:pathLst>
              <a:path w="443746" h="414883">
                <a:moveTo>
                  <a:pt x="0" y="24485"/>
                </a:moveTo>
                <a:lnTo>
                  <a:pt x="0" y="0"/>
                </a:lnTo>
                <a:cubicBezTo>
                  <a:pt x="36882" y="1308"/>
                  <a:pt x="70702" y="2044"/>
                  <a:pt x="101461" y="2044"/>
                </a:cubicBezTo>
                <a:cubicBezTo>
                  <a:pt x="128576" y="2044"/>
                  <a:pt x="158460" y="1460"/>
                  <a:pt x="190968" y="0"/>
                </a:cubicBezTo>
                <a:lnTo>
                  <a:pt x="190968" y="24485"/>
                </a:lnTo>
                <a:cubicBezTo>
                  <a:pt x="168518" y="25946"/>
                  <a:pt x="154961" y="27838"/>
                  <a:pt x="150587" y="29883"/>
                </a:cubicBezTo>
                <a:cubicBezTo>
                  <a:pt x="146215" y="31927"/>
                  <a:pt x="144028" y="35128"/>
                  <a:pt x="144028" y="39649"/>
                </a:cubicBezTo>
                <a:cubicBezTo>
                  <a:pt x="144028" y="45186"/>
                  <a:pt x="152191" y="68224"/>
                  <a:pt x="168518" y="108458"/>
                </a:cubicBezTo>
                <a:lnTo>
                  <a:pt x="251029" y="309625"/>
                </a:lnTo>
                <a:lnTo>
                  <a:pt x="316924" y="146938"/>
                </a:lnTo>
                <a:cubicBezTo>
                  <a:pt x="341118" y="87172"/>
                  <a:pt x="353360" y="51168"/>
                  <a:pt x="353360" y="39065"/>
                </a:cubicBezTo>
                <a:cubicBezTo>
                  <a:pt x="353360" y="34696"/>
                  <a:pt x="351328" y="31483"/>
                  <a:pt x="347099" y="29451"/>
                </a:cubicBezTo>
                <a:cubicBezTo>
                  <a:pt x="343010" y="27546"/>
                  <a:pt x="328875" y="25946"/>
                  <a:pt x="304674" y="24485"/>
                </a:cubicBezTo>
                <a:lnTo>
                  <a:pt x="304674" y="0"/>
                </a:lnTo>
                <a:cubicBezTo>
                  <a:pt x="340241" y="1308"/>
                  <a:pt x="364003" y="2044"/>
                  <a:pt x="376106" y="2044"/>
                </a:cubicBezTo>
                <a:cubicBezTo>
                  <a:pt x="388641" y="2044"/>
                  <a:pt x="411234" y="1460"/>
                  <a:pt x="443746" y="0"/>
                </a:cubicBezTo>
                <a:lnTo>
                  <a:pt x="443746" y="24485"/>
                </a:lnTo>
                <a:cubicBezTo>
                  <a:pt x="424214" y="26390"/>
                  <a:pt x="412847" y="28714"/>
                  <a:pt x="409634" y="31483"/>
                </a:cubicBezTo>
                <a:cubicBezTo>
                  <a:pt x="404973" y="35128"/>
                  <a:pt x="393746" y="57429"/>
                  <a:pt x="375814" y="98539"/>
                </a:cubicBezTo>
                <a:lnTo>
                  <a:pt x="286307" y="313131"/>
                </a:lnTo>
                <a:cubicBezTo>
                  <a:pt x="268084" y="355409"/>
                  <a:pt x="255109" y="389369"/>
                  <a:pt x="247238" y="414883"/>
                </a:cubicBezTo>
                <a:lnTo>
                  <a:pt x="204671" y="414883"/>
                </a:lnTo>
                <a:lnTo>
                  <a:pt x="101461" y="167639"/>
                </a:lnTo>
                <a:cubicBezTo>
                  <a:pt x="77844" y="111378"/>
                  <a:pt x="61226" y="73177"/>
                  <a:pt x="51605" y="53060"/>
                </a:cubicBezTo>
                <a:cubicBezTo>
                  <a:pt x="46211" y="41249"/>
                  <a:pt x="41546" y="33959"/>
                  <a:pt x="37464" y="31343"/>
                </a:cubicBezTo>
                <a:cubicBezTo>
                  <a:pt x="33529" y="28714"/>
                  <a:pt x="20991" y="26530"/>
                  <a:pt x="0" y="24485"/>
                </a:cubicBez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43901" y="1204849"/>
            <a:ext cx="190970" cy="409054"/>
          </a:xfrm>
          <a:custGeom>
            <a:avLst/>
            <a:gdLst>
              <a:gd name="connsiteX0" fmla="*/ 0 w 190970"/>
              <a:gd name="connsiteY0" fmla="*/ 409054 h 409054"/>
              <a:gd name="connsiteX1" fmla="*/ 0 w 190970"/>
              <a:gd name="connsiteY1" fmla="*/ 384555 h 409054"/>
              <a:gd name="connsiteX2" fmla="*/ 45491 w 190970"/>
              <a:gd name="connsiteY2" fmla="*/ 377850 h 409054"/>
              <a:gd name="connsiteX3" fmla="*/ 51904 w 190970"/>
              <a:gd name="connsiteY3" fmla="*/ 354825 h 409054"/>
              <a:gd name="connsiteX4" fmla="*/ 53936 w 190970"/>
              <a:gd name="connsiteY4" fmla="*/ 211378 h 409054"/>
              <a:gd name="connsiteX5" fmla="*/ 52781 w 190970"/>
              <a:gd name="connsiteY5" fmla="*/ 94754 h 409054"/>
              <a:gd name="connsiteX6" fmla="*/ 50444 w 190970"/>
              <a:gd name="connsiteY6" fmla="*/ 37464 h 409054"/>
              <a:gd name="connsiteX7" fmla="*/ 44322 w 190970"/>
              <a:gd name="connsiteY7" fmla="*/ 30022 h 409054"/>
              <a:gd name="connsiteX8" fmla="*/ 0 w 190970"/>
              <a:gd name="connsiteY8" fmla="*/ 24485 h 409054"/>
              <a:gd name="connsiteX9" fmla="*/ 0 w 190970"/>
              <a:gd name="connsiteY9" fmla="*/ 0 h 409054"/>
              <a:gd name="connsiteX10" fmla="*/ 91846 w 190970"/>
              <a:gd name="connsiteY10" fmla="*/ 2336 h 409054"/>
              <a:gd name="connsiteX11" fmla="*/ 190969 w 190970"/>
              <a:gd name="connsiteY11" fmla="*/ 0 h 409054"/>
              <a:gd name="connsiteX12" fmla="*/ 190969 w 190970"/>
              <a:gd name="connsiteY12" fmla="*/ 24485 h 409054"/>
              <a:gd name="connsiteX13" fmla="*/ 146215 w 190970"/>
              <a:gd name="connsiteY13" fmla="*/ 30759 h 409054"/>
              <a:gd name="connsiteX14" fmla="*/ 139661 w 190970"/>
              <a:gd name="connsiteY14" fmla="*/ 48983 h 409054"/>
              <a:gd name="connsiteX15" fmla="*/ 137033 w 190970"/>
              <a:gd name="connsiteY15" fmla="*/ 162394 h 409054"/>
              <a:gd name="connsiteX16" fmla="*/ 137909 w 190970"/>
              <a:gd name="connsiteY16" fmla="*/ 320852 h 409054"/>
              <a:gd name="connsiteX17" fmla="*/ 143154 w 190970"/>
              <a:gd name="connsiteY17" fmla="*/ 374065 h 409054"/>
              <a:gd name="connsiteX18" fmla="*/ 150596 w 190970"/>
              <a:gd name="connsiteY18" fmla="*/ 380034 h 409054"/>
              <a:gd name="connsiteX19" fmla="*/ 190969 w 190970"/>
              <a:gd name="connsiteY19" fmla="*/ 384555 h 409054"/>
              <a:gd name="connsiteX20" fmla="*/ 190969 w 190970"/>
              <a:gd name="connsiteY20" fmla="*/ 409054 h 409054"/>
              <a:gd name="connsiteX21" fmla="*/ 156565 w 190970"/>
              <a:gd name="connsiteY21" fmla="*/ 408177 h 409054"/>
              <a:gd name="connsiteX22" fmla="*/ 98259 w 190970"/>
              <a:gd name="connsiteY22" fmla="*/ 407009 h 409054"/>
              <a:gd name="connsiteX23" fmla="*/ 0 w 190970"/>
              <a:gd name="connsiteY23" fmla="*/ 409054 h 4090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90970" h="409054">
                <a:moveTo>
                  <a:pt x="0" y="409054"/>
                </a:moveTo>
                <a:lnTo>
                  <a:pt x="0" y="384555"/>
                </a:lnTo>
                <a:cubicBezTo>
                  <a:pt x="26822" y="383247"/>
                  <a:pt x="41986" y="381063"/>
                  <a:pt x="45491" y="377850"/>
                </a:cubicBezTo>
                <a:cubicBezTo>
                  <a:pt x="48983" y="374789"/>
                  <a:pt x="51028" y="367068"/>
                  <a:pt x="51904" y="354825"/>
                </a:cubicBezTo>
                <a:cubicBezTo>
                  <a:pt x="53213" y="329158"/>
                  <a:pt x="53936" y="281343"/>
                  <a:pt x="53936" y="211378"/>
                </a:cubicBezTo>
                <a:cubicBezTo>
                  <a:pt x="53936" y="184556"/>
                  <a:pt x="53644" y="145770"/>
                  <a:pt x="52781" y="94754"/>
                </a:cubicBezTo>
                <a:cubicBezTo>
                  <a:pt x="52489" y="60058"/>
                  <a:pt x="51612" y="40957"/>
                  <a:pt x="50444" y="37464"/>
                </a:cubicBezTo>
                <a:cubicBezTo>
                  <a:pt x="49275" y="34112"/>
                  <a:pt x="47231" y="31635"/>
                  <a:pt x="44322" y="30022"/>
                </a:cubicBezTo>
                <a:cubicBezTo>
                  <a:pt x="40093" y="27990"/>
                  <a:pt x="25374" y="26098"/>
                  <a:pt x="0" y="24485"/>
                </a:cubicBezTo>
                <a:lnTo>
                  <a:pt x="0" y="0"/>
                </a:lnTo>
                <a:cubicBezTo>
                  <a:pt x="39941" y="1460"/>
                  <a:pt x="70561" y="2336"/>
                  <a:pt x="91846" y="2336"/>
                </a:cubicBezTo>
                <a:cubicBezTo>
                  <a:pt x="128282" y="2336"/>
                  <a:pt x="161378" y="1600"/>
                  <a:pt x="190969" y="0"/>
                </a:cubicBezTo>
                <a:lnTo>
                  <a:pt x="190969" y="24485"/>
                </a:lnTo>
                <a:cubicBezTo>
                  <a:pt x="164591" y="25946"/>
                  <a:pt x="149720" y="28130"/>
                  <a:pt x="146215" y="30759"/>
                </a:cubicBezTo>
                <a:cubicBezTo>
                  <a:pt x="142862" y="33375"/>
                  <a:pt x="140677" y="39357"/>
                  <a:pt x="139661" y="48983"/>
                </a:cubicBezTo>
                <a:cubicBezTo>
                  <a:pt x="137909" y="67640"/>
                  <a:pt x="137033" y="105397"/>
                  <a:pt x="137033" y="162394"/>
                </a:cubicBezTo>
                <a:cubicBezTo>
                  <a:pt x="137033" y="238201"/>
                  <a:pt x="137325" y="290969"/>
                  <a:pt x="137909" y="320852"/>
                </a:cubicBezTo>
                <a:cubicBezTo>
                  <a:pt x="138493" y="350596"/>
                  <a:pt x="140246" y="368376"/>
                  <a:pt x="143154" y="374065"/>
                </a:cubicBezTo>
                <a:cubicBezTo>
                  <a:pt x="144322" y="376542"/>
                  <a:pt x="146799" y="378586"/>
                  <a:pt x="150596" y="380034"/>
                </a:cubicBezTo>
                <a:cubicBezTo>
                  <a:pt x="154381" y="381495"/>
                  <a:pt x="167792" y="382955"/>
                  <a:pt x="190969" y="384555"/>
                </a:cubicBezTo>
                <a:lnTo>
                  <a:pt x="190969" y="409054"/>
                </a:lnTo>
                <a:lnTo>
                  <a:pt x="156565" y="408177"/>
                </a:lnTo>
                <a:cubicBezTo>
                  <a:pt x="134848" y="407441"/>
                  <a:pt x="115455" y="407009"/>
                  <a:pt x="98259" y="407009"/>
                </a:cubicBezTo>
                <a:lnTo>
                  <a:pt x="0" y="409054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676184" y="1204849"/>
            <a:ext cx="190969" cy="409054"/>
          </a:xfrm>
          <a:custGeom>
            <a:avLst/>
            <a:gdLst>
              <a:gd name="connsiteX0" fmla="*/ 0 w 190969"/>
              <a:gd name="connsiteY0" fmla="*/ 409054 h 409054"/>
              <a:gd name="connsiteX1" fmla="*/ 0 w 190969"/>
              <a:gd name="connsiteY1" fmla="*/ 384555 h 409054"/>
              <a:gd name="connsiteX2" fmla="*/ 45478 w 190969"/>
              <a:gd name="connsiteY2" fmla="*/ 377850 h 409054"/>
              <a:gd name="connsiteX3" fmla="*/ 51892 w 190969"/>
              <a:gd name="connsiteY3" fmla="*/ 354825 h 409054"/>
              <a:gd name="connsiteX4" fmla="*/ 53936 w 190969"/>
              <a:gd name="connsiteY4" fmla="*/ 211378 h 409054"/>
              <a:gd name="connsiteX5" fmla="*/ 52768 w 190969"/>
              <a:gd name="connsiteY5" fmla="*/ 94754 h 409054"/>
              <a:gd name="connsiteX6" fmla="*/ 50431 w 190969"/>
              <a:gd name="connsiteY6" fmla="*/ 37464 h 409054"/>
              <a:gd name="connsiteX7" fmla="*/ 44310 w 190969"/>
              <a:gd name="connsiteY7" fmla="*/ 30022 h 409054"/>
              <a:gd name="connsiteX8" fmla="*/ 0 w 190969"/>
              <a:gd name="connsiteY8" fmla="*/ 24485 h 409054"/>
              <a:gd name="connsiteX9" fmla="*/ 0 w 190969"/>
              <a:gd name="connsiteY9" fmla="*/ 0 h 409054"/>
              <a:gd name="connsiteX10" fmla="*/ 91833 w 190969"/>
              <a:gd name="connsiteY10" fmla="*/ 2336 h 409054"/>
              <a:gd name="connsiteX11" fmla="*/ 190969 w 190969"/>
              <a:gd name="connsiteY11" fmla="*/ 0 h 409054"/>
              <a:gd name="connsiteX12" fmla="*/ 190969 w 190969"/>
              <a:gd name="connsiteY12" fmla="*/ 24485 h 409054"/>
              <a:gd name="connsiteX13" fmla="*/ 146215 w 190969"/>
              <a:gd name="connsiteY13" fmla="*/ 30759 h 409054"/>
              <a:gd name="connsiteX14" fmla="*/ 139649 w 190969"/>
              <a:gd name="connsiteY14" fmla="*/ 48983 h 409054"/>
              <a:gd name="connsiteX15" fmla="*/ 137020 w 190969"/>
              <a:gd name="connsiteY15" fmla="*/ 162394 h 409054"/>
              <a:gd name="connsiteX16" fmla="*/ 137896 w 190969"/>
              <a:gd name="connsiteY16" fmla="*/ 320852 h 409054"/>
              <a:gd name="connsiteX17" fmla="*/ 143154 w 190969"/>
              <a:gd name="connsiteY17" fmla="*/ 374065 h 409054"/>
              <a:gd name="connsiteX18" fmla="*/ 150583 w 190969"/>
              <a:gd name="connsiteY18" fmla="*/ 380034 h 409054"/>
              <a:gd name="connsiteX19" fmla="*/ 190969 w 190969"/>
              <a:gd name="connsiteY19" fmla="*/ 384555 h 409054"/>
              <a:gd name="connsiteX20" fmla="*/ 190969 w 190969"/>
              <a:gd name="connsiteY20" fmla="*/ 409054 h 409054"/>
              <a:gd name="connsiteX21" fmla="*/ 156565 w 190969"/>
              <a:gd name="connsiteY21" fmla="*/ 408177 h 409054"/>
              <a:gd name="connsiteX22" fmla="*/ 98247 w 190969"/>
              <a:gd name="connsiteY22" fmla="*/ 407009 h 409054"/>
              <a:gd name="connsiteX23" fmla="*/ 0 w 190969"/>
              <a:gd name="connsiteY23" fmla="*/ 409054 h 4090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90969" h="409054">
                <a:moveTo>
                  <a:pt x="0" y="409054"/>
                </a:moveTo>
                <a:lnTo>
                  <a:pt x="0" y="384555"/>
                </a:lnTo>
                <a:cubicBezTo>
                  <a:pt x="26822" y="383247"/>
                  <a:pt x="41973" y="381063"/>
                  <a:pt x="45478" y="377850"/>
                </a:cubicBezTo>
                <a:cubicBezTo>
                  <a:pt x="48971" y="374789"/>
                  <a:pt x="51015" y="367068"/>
                  <a:pt x="51892" y="354825"/>
                </a:cubicBezTo>
                <a:cubicBezTo>
                  <a:pt x="53200" y="329158"/>
                  <a:pt x="53936" y="281343"/>
                  <a:pt x="53936" y="211378"/>
                </a:cubicBezTo>
                <a:cubicBezTo>
                  <a:pt x="53936" y="184556"/>
                  <a:pt x="53644" y="145770"/>
                  <a:pt x="52768" y="94754"/>
                </a:cubicBezTo>
                <a:cubicBezTo>
                  <a:pt x="52476" y="60058"/>
                  <a:pt x="51600" y="40957"/>
                  <a:pt x="50431" y="37464"/>
                </a:cubicBezTo>
                <a:cubicBezTo>
                  <a:pt x="49263" y="34112"/>
                  <a:pt x="47231" y="31635"/>
                  <a:pt x="44310" y="30022"/>
                </a:cubicBezTo>
                <a:cubicBezTo>
                  <a:pt x="40081" y="27990"/>
                  <a:pt x="25361" y="26098"/>
                  <a:pt x="0" y="24485"/>
                </a:cubicBezTo>
                <a:lnTo>
                  <a:pt x="0" y="0"/>
                </a:lnTo>
                <a:cubicBezTo>
                  <a:pt x="39941" y="1460"/>
                  <a:pt x="70548" y="2336"/>
                  <a:pt x="91833" y="2336"/>
                </a:cubicBezTo>
                <a:cubicBezTo>
                  <a:pt x="128282" y="2336"/>
                  <a:pt x="161366" y="1600"/>
                  <a:pt x="190969" y="0"/>
                </a:cubicBezTo>
                <a:lnTo>
                  <a:pt x="190969" y="24485"/>
                </a:lnTo>
                <a:cubicBezTo>
                  <a:pt x="164579" y="25946"/>
                  <a:pt x="149707" y="28130"/>
                  <a:pt x="146215" y="30759"/>
                </a:cubicBezTo>
                <a:cubicBezTo>
                  <a:pt x="142862" y="33375"/>
                  <a:pt x="140665" y="39357"/>
                  <a:pt x="139649" y="48983"/>
                </a:cubicBezTo>
                <a:cubicBezTo>
                  <a:pt x="137896" y="67640"/>
                  <a:pt x="137020" y="105397"/>
                  <a:pt x="137020" y="162394"/>
                </a:cubicBezTo>
                <a:cubicBezTo>
                  <a:pt x="137020" y="238201"/>
                  <a:pt x="137312" y="290969"/>
                  <a:pt x="137896" y="320852"/>
                </a:cubicBezTo>
                <a:cubicBezTo>
                  <a:pt x="138480" y="350596"/>
                  <a:pt x="140233" y="368376"/>
                  <a:pt x="143154" y="374065"/>
                </a:cubicBezTo>
                <a:cubicBezTo>
                  <a:pt x="144309" y="376542"/>
                  <a:pt x="146799" y="378586"/>
                  <a:pt x="150583" y="380034"/>
                </a:cubicBezTo>
                <a:cubicBezTo>
                  <a:pt x="154368" y="381495"/>
                  <a:pt x="167779" y="382955"/>
                  <a:pt x="190969" y="384555"/>
                </a:cubicBezTo>
                <a:lnTo>
                  <a:pt x="190969" y="409054"/>
                </a:lnTo>
                <a:lnTo>
                  <a:pt x="156565" y="408177"/>
                </a:lnTo>
                <a:cubicBezTo>
                  <a:pt x="134835" y="407441"/>
                  <a:pt x="115455" y="407009"/>
                  <a:pt x="98247" y="407009"/>
                </a:cubicBezTo>
                <a:lnTo>
                  <a:pt x="0" y="409054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908454" y="1204849"/>
            <a:ext cx="190969" cy="409054"/>
          </a:xfrm>
          <a:custGeom>
            <a:avLst/>
            <a:gdLst>
              <a:gd name="connsiteX0" fmla="*/ 0 w 190969"/>
              <a:gd name="connsiteY0" fmla="*/ 409054 h 409054"/>
              <a:gd name="connsiteX1" fmla="*/ 0 w 190969"/>
              <a:gd name="connsiteY1" fmla="*/ 384555 h 409054"/>
              <a:gd name="connsiteX2" fmla="*/ 45478 w 190969"/>
              <a:gd name="connsiteY2" fmla="*/ 377850 h 409054"/>
              <a:gd name="connsiteX3" fmla="*/ 51892 w 190969"/>
              <a:gd name="connsiteY3" fmla="*/ 354825 h 409054"/>
              <a:gd name="connsiteX4" fmla="*/ 53936 w 190969"/>
              <a:gd name="connsiteY4" fmla="*/ 211378 h 409054"/>
              <a:gd name="connsiteX5" fmla="*/ 52768 w 190969"/>
              <a:gd name="connsiteY5" fmla="*/ 94754 h 409054"/>
              <a:gd name="connsiteX6" fmla="*/ 50431 w 190969"/>
              <a:gd name="connsiteY6" fmla="*/ 37464 h 409054"/>
              <a:gd name="connsiteX7" fmla="*/ 44310 w 190969"/>
              <a:gd name="connsiteY7" fmla="*/ 30022 h 409054"/>
              <a:gd name="connsiteX8" fmla="*/ 0 w 190969"/>
              <a:gd name="connsiteY8" fmla="*/ 24485 h 409054"/>
              <a:gd name="connsiteX9" fmla="*/ 0 w 190969"/>
              <a:gd name="connsiteY9" fmla="*/ 0 h 409054"/>
              <a:gd name="connsiteX10" fmla="*/ 91833 w 190969"/>
              <a:gd name="connsiteY10" fmla="*/ 2336 h 409054"/>
              <a:gd name="connsiteX11" fmla="*/ 190969 w 190969"/>
              <a:gd name="connsiteY11" fmla="*/ 0 h 409054"/>
              <a:gd name="connsiteX12" fmla="*/ 190969 w 190969"/>
              <a:gd name="connsiteY12" fmla="*/ 24485 h 409054"/>
              <a:gd name="connsiteX13" fmla="*/ 146215 w 190969"/>
              <a:gd name="connsiteY13" fmla="*/ 30759 h 409054"/>
              <a:gd name="connsiteX14" fmla="*/ 139649 w 190969"/>
              <a:gd name="connsiteY14" fmla="*/ 48983 h 409054"/>
              <a:gd name="connsiteX15" fmla="*/ 137032 w 190969"/>
              <a:gd name="connsiteY15" fmla="*/ 162394 h 409054"/>
              <a:gd name="connsiteX16" fmla="*/ 137909 w 190969"/>
              <a:gd name="connsiteY16" fmla="*/ 320852 h 409054"/>
              <a:gd name="connsiteX17" fmla="*/ 143154 w 190969"/>
              <a:gd name="connsiteY17" fmla="*/ 374065 h 409054"/>
              <a:gd name="connsiteX18" fmla="*/ 150583 w 190969"/>
              <a:gd name="connsiteY18" fmla="*/ 380034 h 409054"/>
              <a:gd name="connsiteX19" fmla="*/ 190969 w 190969"/>
              <a:gd name="connsiteY19" fmla="*/ 384555 h 409054"/>
              <a:gd name="connsiteX20" fmla="*/ 190969 w 190969"/>
              <a:gd name="connsiteY20" fmla="*/ 409054 h 409054"/>
              <a:gd name="connsiteX21" fmla="*/ 156565 w 190969"/>
              <a:gd name="connsiteY21" fmla="*/ 408177 h 409054"/>
              <a:gd name="connsiteX22" fmla="*/ 98247 w 190969"/>
              <a:gd name="connsiteY22" fmla="*/ 407009 h 409054"/>
              <a:gd name="connsiteX23" fmla="*/ 0 w 190969"/>
              <a:gd name="connsiteY23" fmla="*/ 409054 h 4090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90969" h="409054">
                <a:moveTo>
                  <a:pt x="0" y="409054"/>
                </a:moveTo>
                <a:lnTo>
                  <a:pt x="0" y="384555"/>
                </a:lnTo>
                <a:cubicBezTo>
                  <a:pt x="26822" y="383247"/>
                  <a:pt x="41986" y="381063"/>
                  <a:pt x="45478" y="377850"/>
                </a:cubicBezTo>
                <a:cubicBezTo>
                  <a:pt x="48983" y="374789"/>
                  <a:pt x="51015" y="367068"/>
                  <a:pt x="51892" y="354825"/>
                </a:cubicBezTo>
                <a:cubicBezTo>
                  <a:pt x="53213" y="329158"/>
                  <a:pt x="53936" y="281343"/>
                  <a:pt x="53936" y="211378"/>
                </a:cubicBezTo>
                <a:cubicBezTo>
                  <a:pt x="53936" y="184556"/>
                  <a:pt x="53644" y="145770"/>
                  <a:pt x="52768" y="94754"/>
                </a:cubicBezTo>
                <a:cubicBezTo>
                  <a:pt x="52476" y="60058"/>
                  <a:pt x="51600" y="40957"/>
                  <a:pt x="50431" y="37464"/>
                </a:cubicBezTo>
                <a:cubicBezTo>
                  <a:pt x="49275" y="34112"/>
                  <a:pt x="47231" y="31635"/>
                  <a:pt x="44310" y="30022"/>
                </a:cubicBezTo>
                <a:cubicBezTo>
                  <a:pt x="40081" y="27990"/>
                  <a:pt x="25361" y="26098"/>
                  <a:pt x="0" y="24485"/>
                </a:cubicBezTo>
                <a:lnTo>
                  <a:pt x="0" y="0"/>
                </a:lnTo>
                <a:cubicBezTo>
                  <a:pt x="39941" y="1460"/>
                  <a:pt x="70548" y="2336"/>
                  <a:pt x="91833" y="2336"/>
                </a:cubicBezTo>
                <a:cubicBezTo>
                  <a:pt x="128282" y="2336"/>
                  <a:pt x="161378" y="1600"/>
                  <a:pt x="190969" y="0"/>
                </a:cubicBezTo>
                <a:lnTo>
                  <a:pt x="190969" y="24485"/>
                </a:lnTo>
                <a:cubicBezTo>
                  <a:pt x="164579" y="25946"/>
                  <a:pt x="149707" y="28130"/>
                  <a:pt x="146215" y="30759"/>
                </a:cubicBezTo>
                <a:cubicBezTo>
                  <a:pt x="142862" y="33375"/>
                  <a:pt x="140677" y="39357"/>
                  <a:pt x="139649" y="48983"/>
                </a:cubicBezTo>
                <a:cubicBezTo>
                  <a:pt x="137909" y="67640"/>
                  <a:pt x="137032" y="105397"/>
                  <a:pt x="137032" y="162394"/>
                </a:cubicBezTo>
                <a:cubicBezTo>
                  <a:pt x="137032" y="238201"/>
                  <a:pt x="137325" y="290969"/>
                  <a:pt x="137909" y="320852"/>
                </a:cubicBezTo>
                <a:cubicBezTo>
                  <a:pt x="138480" y="350596"/>
                  <a:pt x="140233" y="368376"/>
                  <a:pt x="143154" y="374065"/>
                </a:cubicBezTo>
                <a:cubicBezTo>
                  <a:pt x="144322" y="376542"/>
                  <a:pt x="146799" y="378586"/>
                  <a:pt x="150583" y="380034"/>
                </a:cubicBezTo>
                <a:cubicBezTo>
                  <a:pt x="154381" y="381495"/>
                  <a:pt x="167792" y="382955"/>
                  <a:pt x="190969" y="384555"/>
                </a:cubicBezTo>
                <a:lnTo>
                  <a:pt x="190969" y="409054"/>
                </a:lnTo>
                <a:lnTo>
                  <a:pt x="156565" y="408177"/>
                </a:lnTo>
                <a:cubicBezTo>
                  <a:pt x="134848" y="407441"/>
                  <a:pt x="115455" y="407009"/>
                  <a:pt x="98247" y="407009"/>
                </a:cubicBezTo>
                <a:lnTo>
                  <a:pt x="0" y="409054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54228" y="1214462"/>
            <a:ext cx="603250" cy="410095"/>
          </a:xfrm>
          <a:custGeom>
            <a:avLst/>
            <a:gdLst>
              <a:gd name="connsiteX0" fmla="*/ 603250 w 603250"/>
              <a:gd name="connsiteY0" fmla="*/ 410095 h 410095"/>
              <a:gd name="connsiteX1" fmla="*/ 0 w 603250"/>
              <a:gd name="connsiteY1" fmla="*/ 410095 h 410095"/>
              <a:gd name="connsiteX2" fmla="*/ 0 w 603250"/>
              <a:gd name="connsiteY2" fmla="*/ 0 h 410095"/>
              <a:gd name="connsiteX3" fmla="*/ 603250 w 603250"/>
              <a:gd name="connsiteY3" fmla="*/ 0 h 410095"/>
              <a:gd name="connsiteX4" fmla="*/ 603250 w 603250"/>
              <a:gd name="connsiteY4" fmla="*/ 410095 h 4100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3250" h="410095">
                <a:moveTo>
                  <a:pt x="603250" y="410095"/>
                </a:moveTo>
                <a:lnTo>
                  <a:pt x="0" y="410095"/>
                </a:lnTo>
                <a:lnTo>
                  <a:pt x="0" y="0"/>
                </a:lnTo>
                <a:lnTo>
                  <a:pt x="603250" y="0"/>
                </a:lnTo>
                <a:lnTo>
                  <a:pt x="603250" y="410095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900" y="1041400"/>
            <a:ext cx="1371600" cy="9017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9800" y="2679700"/>
            <a:ext cx="190500" cy="1778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31900" y="2654300"/>
            <a:ext cx="7416800" cy="38100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3987" cy="6858000"/>
          </a:xfrm>
          <a:prstGeom prst="rect">
            <a:avLst/>
          </a:prstGeom>
          <a:noFill/>
        </p:spPr>
      </p:pic>
      <p:sp>
        <p:nvSpPr>
          <p:cNvPr id="11" name="矩形 10">
            <a:hlinkClick r:id="rId7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979357" y="1204849"/>
            <a:ext cx="190968" cy="409054"/>
          </a:xfrm>
          <a:custGeom>
            <a:avLst/>
            <a:gdLst>
              <a:gd name="connsiteX0" fmla="*/ 0 w 190968"/>
              <a:gd name="connsiteY0" fmla="*/ 409054 h 409054"/>
              <a:gd name="connsiteX1" fmla="*/ 0 w 190968"/>
              <a:gd name="connsiteY1" fmla="*/ 384555 h 409054"/>
              <a:gd name="connsiteX2" fmla="*/ 45482 w 190968"/>
              <a:gd name="connsiteY2" fmla="*/ 377850 h 409054"/>
              <a:gd name="connsiteX3" fmla="*/ 51897 w 190968"/>
              <a:gd name="connsiteY3" fmla="*/ 354825 h 409054"/>
              <a:gd name="connsiteX4" fmla="*/ 53938 w 190968"/>
              <a:gd name="connsiteY4" fmla="*/ 211378 h 409054"/>
              <a:gd name="connsiteX5" fmla="*/ 52771 w 190968"/>
              <a:gd name="connsiteY5" fmla="*/ 94754 h 409054"/>
              <a:gd name="connsiteX6" fmla="*/ 50439 w 190968"/>
              <a:gd name="connsiteY6" fmla="*/ 37464 h 409054"/>
              <a:gd name="connsiteX7" fmla="*/ 44316 w 190968"/>
              <a:gd name="connsiteY7" fmla="*/ 30022 h 409054"/>
              <a:gd name="connsiteX8" fmla="*/ 0 w 190968"/>
              <a:gd name="connsiteY8" fmla="*/ 24485 h 409054"/>
              <a:gd name="connsiteX9" fmla="*/ 0 w 190968"/>
              <a:gd name="connsiteY9" fmla="*/ 0 h 409054"/>
              <a:gd name="connsiteX10" fmla="*/ 91840 w 190968"/>
              <a:gd name="connsiteY10" fmla="*/ 2336 h 409054"/>
              <a:gd name="connsiteX11" fmla="*/ 190968 w 190968"/>
              <a:gd name="connsiteY11" fmla="*/ 0 h 409054"/>
              <a:gd name="connsiteX12" fmla="*/ 190968 w 190968"/>
              <a:gd name="connsiteY12" fmla="*/ 24485 h 409054"/>
              <a:gd name="connsiteX13" fmla="*/ 146215 w 190968"/>
              <a:gd name="connsiteY13" fmla="*/ 30759 h 409054"/>
              <a:gd name="connsiteX14" fmla="*/ 139655 w 190968"/>
              <a:gd name="connsiteY14" fmla="*/ 48983 h 409054"/>
              <a:gd name="connsiteX15" fmla="*/ 137030 w 190968"/>
              <a:gd name="connsiteY15" fmla="*/ 162394 h 409054"/>
              <a:gd name="connsiteX16" fmla="*/ 137905 w 190968"/>
              <a:gd name="connsiteY16" fmla="*/ 320852 h 409054"/>
              <a:gd name="connsiteX17" fmla="*/ 143153 w 190968"/>
              <a:gd name="connsiteY17" fmla="*/ 374065 h 409054"/>
              <a:gd name="connsiteX18" fmla="*/ 150587 w 190968"/>
              <a:gd name="connsiteY18" fmla="*/ 380034 h 409054"/>
              <a:gd name="connsiteX19" fmla="*/ 190968 w 190968"/>
              <a:gd name="connsiteY19" fmla="*/ 384555 h 409054"/>
              <a:gd name="connsiteX20" fmla="*/ 190968 w 190968"/>
              <a:gd name="connsiteY20" fmla="*/ 409054 h 409054"/>
              <a:gd name="connsiteX21" fmla="*/ 156565 w 190968"/>
              <a:gd name="connsiteY21" fmla="*/ 408177 h 409054"/>
              <a:gd name="connsiteX22" fmla="*/ 98253 w 190968"/>
              <a:gd name="connsiteY22" fmla="*/ 407009 h 409054"/>
              <a:gd name="connsiteX23" fmla="*/ 0 w 190968"/>
              <a:gd name="connsiteY23" fmla="*/ 409054 h 4090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90968" h="409054">
                <a:moveTo>
                  <a:pt x="0" y="409054"/>
                </a:moveTo>
                <a:lnTo>
                  <a:pt x="0" y="384555"/>
                </a:lnTo>
                <a:cubicBezTo>
                  <a:pt x="26823" y="383247"/>
                  <a:pt x="41983" y="381063"/>
                  <a:pt x="45482" y="377850"/>
                </a:cubicBezTo>
                <a:cubicBezTo>
                  <a:pt x="48981" y="374789"/>
                  <a:pt x="51022" y="367068"/>
                  <a:pt x="51897" y="354825"/>
                </a:cubicBezTo>
                <a:cubicBezTo>
                  <a:pt x="53209" y="329158"/>
                  <a:pt x="53938" y="281343"/>
                  <a:pt x="53938" y="211378"/>
                </a:cubicBezTo>
                <a:cubicBezTo>
                  <a:pt x="53938" y="184556"/>
                  <a:pt x="53646" y="145770"/>
                  <a:pt x="52771" y="94754"/>
                </a:cubicBezTo>
                <a:cubicBezTo>
                  <a:pt x="52480" y="60058"/>
                  <a:pt x="51605" y="40957"/>
                  <a:pt x="50439" y="37464"/>
                </a:cubicBezTo>
                <a:cubicBezTo>
                  <a:pt x="49273" y="34112"/>
                  <a:pt x="47232" y="31635"/>
                  <a:pt x="44316" y="30022"/>
                </a:cubicBezTo>
                <a:cubicBezTo>
                  <a:pt x="40088" y="27990"/>
                  <a:pt x="25365" y="26098"/>
                  <a:pt x="0" y="24485"/>
                </a:cubicBezTo>
                <a:lnTo>
                  <a:pt x="0" y="0"/>
                </a:lnTo>
                <a:cubicBezTo>
                  <a:pt x="39942" y="1460"/>
                  <a:pt x="70556" y="2336"/>
                  <a:pt x="91840" y="2336"/>
                </a:cubicBezTo>
                <a:cubicBezTo>
                  <a:pt x="128283" y="2336"/>
                  <a:pt x="161376" y="1600"/>
                  <a:pt x="190968" y="0"/>
                </a:cubicBezTo>
                <a:lnTo>
                  <a:pt x="190968" y="24485"/>
                </a:lnTo>
                <a:cubicBezTo>
                  <a:pt x="164583" y="25946"/>
                  <a:pt x="149713" y="28130"/>
                  <a:pt x="146215" y="30759"/>
                </a:cubicBezTo>
                <a:cubicBezTo>
                  <a:pt x="142862" y="33375"/>
                  <a:pt x="140675" y="39357"/>
                  <a:pt x="139655" y="48983"/>
                </a:cubicBezTo>
                <a:cubicBezTo>
                  <a:pt x="137905" y="67640"/>
                  <a:pt x="137030" y="105397"/>
                  <a:pt x="137030" y="162394"/>
                </a:cubicBezTo>
                <a:cubicBezTo>
                  <a:pt x="137030" y="238201"/>
                  <a:pt x="137322" y="290969"/>
                  <a:pt x="137905" y="320852"/>
                </a:cubicBezTo>
                <a:cubicBezTo>
                  <a:pt x="138488" y="350596"/>
                  <a:pt x="140238" y="368376"/>
                  <a:pt x="143153" y="374065"/>
                </a:cubicBezTo>
                <a:cubicBezTo>
                  <a:pt x="144320" y="376542"/>
                  <a:pt x="146798" y="378586"/>
                  <a:pt x="150587" y="380034"/>
                </a:cubicBezTo>
                <a:cubicBezTo>
                  <a:pt x="154378" y="381495"/>
                  <a:pt x="167789" y="382955"/>
                  <a:pt x="190968" y="384555"/>
                </a:cubicBezTo>
                <a:lnTo>
                  <a:pt x="190968" y="409054"/>
                </a:lnTo>
                <a:lnTo>
                  <a:pt x="156565" y="408177"/>
                </a:lnTo>
                <a:cubicBezTo>
                  <a:pt x="134844" y="407441"/>
                  <a:pt x="115455" y="407009"/>
                  <a:pt x="98253" y="407009"/>
                </a:cubicBezTo>
                <a:lnTo>
                  <a:pt x="0" y="409054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199677" y="1197267"/>
            <a:ext cx="380481" cy="416636"/>
          </a:xfrm>
          <a:custGeom>
            <a:avLst/>
            <a:gdLst>
              <a:gd name="connsiteX0" fmla="*/ 0 w 380481"/>
              <a:gd name="connsiteY0" fmla="*/ 416636 h 416636"/>
              <a:gd name="connsiteX1" fmla="*/ 0 w 380481"/>
              <a:gd name="connsiteY1" fmla="*/ 392137 h 416636"/>
              <a:gd name="connsiteX2" fmla="*/ 32217 w 380481"/>
              <a:gd name="connsiteY2" fmla="*/ 386892 h 416636"/>
              <a:gd name="connsiteX3" fmla="*/ 59768 w 380481"/>
              <a:gd name="connsiteY3" fmla="*/ 355701 h 416636"/>
              <a:gd name="connsiteX4" fmla="*/ 158028 w 380481"/>
              <a:gd name="connsiteY4" fmla="*/ 224789 h 416636"/>
              <a:gd name="connsiteX5" fmla="*/ 84406 w 380481"/>
              <a:gd name="connsiteY5" fmla="*/ 100876 h 416636"/>
              <a:gd name="connsiteX6" fmla="*/ 43150 w 380481"/>
              <a:gd name="connsiteY6" fmla="*/ 48691 h 416636"/>
              <a:gd name="connsiteX7" fmla="*/ 25365 w 380481"/>
              <a:gd name="connsiteY7" fmla="*/ 43738 h 416636"/>
              <a:gd name="connsiteX8" fmla="*/ 6414 w 380481"/>
              <a:gd name="connsiteY8" fmla="*/ 45770 h 416636"/>
              <a:gd name="connsiteX9" fmla="*/ 3790 w 380481"/>
              <a:gd name="connsiteY9" fmla="*/ 21869 h 416636"/>
              <a:gd name="connsiteX10" fmla="*/ 112829 w 380481"/>
              <a:gd name="connsiteY10" fmla="*/ 0 h 416636"/>
              <a:gd name="connsiteX11" fmla="*/ 141544 w 380481"/>
              <a:gd name="connsiteY11" fmla="*/ 27114 h 416636"/>
              <a:gd name="connsiteX12" fmla="*/ 182514 w 380481"/>
              <a:gd name="connsiteY12" fmla="*/ 96799 h 416636"/>
              <a:gd name="connsiteX13" fmla="*/ 213413 w 380481"/>
              <a:gd name="connsiteY13" fmla="*/ 153644 h 416636"/>
              <a:gd name="connsiteX14" fmla="*/ 284850 w 380481"/>
              <a:gd name="connsiteY14" fmla="*/ 49860 h 416636"/>
              <a:gd name="connsiteX15" fmla="*/ 312257 w 380481"/>
              <a:gd name="connsiteY15" fmla="*/ 7581 h 416636"/>
              <a:gd name="connsiteX16" fmla="*/ 341708 w 380481"/>
              <a:gd name="connsiteY16" fmla="*/ 9918 h 416636"/>
              <a:gd name="connsiteX17" fmla="*/ 380481 w 380481"/>
              <a:gd name="connsiteY17" fmla="*/ 7581 h 416636"/>
              <a:gd name="connsiteX18" fmla="*/ 380481 w 380481"/>
              <a:gd name="connsiteY18" fmla="*/ 31483 h 416636"/>
              <a:gd name="connsiteX19" fmla="*/ 350154 w 380481"/>
              <a:gd name="connsiteY19" fmla="*/ 36741 h 416636"/>
              <a:gd name="connsiteX20" fmla="*/ 322163 w 380481"/>
              <a:gd name="connsiteY20" fmla="*/ 67055 h 416636"/>
              <a:gd name="connsiteX21" fmla="*/ 231790 w 380481"/>
              <a:gd name="connsiteY21" fmla="*/ 185140 h 416636"/>
              <a:gd name="connsiteX22" fmla="*/ 251030 w 380481"/>
              <a:gd name="connsiteY22" fmla="*/ 220129 h 416636"/>
              <a:gd name="connsiteX23" fmla="*/ 321299 w 380481"/>
              <a:gd name="connsiteY23" fmla="*/ 342582 h 416636"/>
              <a:gd name="connsiteX24" fmla="*/ 353214 w 380481"/>
              <a:gd name="connsiteY24" fmla="*/ 387476 h 416636"/>
              <a:gd name="connsiteX25" fmla="*/ 380481 w 380481"/>
              <a:gd name="connsiteY25" fmla="*/ 392137 h 416636"/>
              <a:gd name="connsiteX26" fmla="*/ 380481 w 380481"/>
              <a:gd name="connsiteY26" fmla="*/ 416636 h 416636"/>
              <a:gd name="connsiteX27" fmla="*/ 317210 w 380481"/>
              <a:gd name="connsiteY27" fmla="*/ 414591 h 416636"/>
              <a:gd name="connsiteX28" fmla="*/ 264734 w 380481"/>
              <a:gd name="connsiteY28" fmla="*/ 416636 h 416636"/>
              <a:gd name="connsiteX29" fmla="*/ 234114 w 380481"/>
              <a:gd name="connsiteY29" fmla="*/ 362991 h 416636"/>
              <a:gd name="connsiteX30" fmla="*/ 176100 w 380481"/>
              <a:gd name="connsiteY30" fmla="*/ 256857 h 416636"/>
              <a:gd name="connsiteX31" fmla="*/ 118950 w 380481"/>
              <a:gd name="connsiteY31" fmla="*/ 339077 h 416636"/>
              <a:gd name="connsiteX32" fmla="*/ 70843 w 380481"/>
              <a:gd name="connsiteY32" fmla="*/ 416636 h 416636"/>
              <a:gd name="connsiteX33" fmla="*/ 37028 w 380481"/>
              <a:gd name="connsiteY33" fmla="*/ 414591 h 416636"/>
              <a:gd name="connsiteX34" fmla="*/ 0 w 380481"/>
              <a:gd name="connsiteY34" fmla="*/ 416636 h 4166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380481" h="416636">
                <a:moveTo>
                  <a:pt x="0" y="416636"/>
                </a:moveTo>
                <a:lnTo>
                  <a:pt x="0" y="392137"/>
                </a:lnTo>
                <a:cubicBezTo>
                  <a:pt x="17494" y="390969"/>
                  <a:pt x="28135" y="389229"/>
                  <a:pt x="32217" y="386892"/>
                </a:cubicBezTo>
                <a:cubicBezTo>
                  <a:pt x="36153" y="384555"/>
                  <a:pt x="45337" y="374205"/>
                  <a:pt x="59768" y="355701"/>
                </a:cubicBezTo>
                <a:lnTo>
                  <a:pt x="158028" y="224789"/>
                </a:lnTo>
                <a:cubicBezTo>
                  <a:pt x="127408" y="170992"/>
                  <a:pt x="102770" y="129743"/>
                  <a:pt x="84406" y="100876"/>
                </a:cubicBezTo>
                <a:cubicBezTo>
                  <a:pt x="66037" y="72161"/>
                  <a:pt x="52334" y="54813"/>
                  <a:pt x="43150" y="48691"/>
                </a:cubicBezTo>
                <a:cubicBezTo>
                  <a:pt x="38340" y="45478"/>
                  <a:pt x="32363" y="43738"/>
                  <a:pt x="25365" y="43738"/>
                </a:cubicBezTo>
                <a:cubicBezTo>
                  <a:pt x="21137" y="43738"/>
                  <a:pt x="14869" y="44310"/>
                  <a:pt x="6414" y="45770"/>
                </a:cubicBezTo>
                <a:lnTo>
                  <a:pt x="3790" y="21869"/>
                </a:lnTo>
                <a:lnTo>
                  <a:pt x="112829" y="0"/>
                </a:lnTo>
                <a:cubicBezTo>
                  <a:pt x="124640" y="8458"/>
                  <a:pt x="134266" y="17487"/>
                  <a:pt x="141544" y="27114"/>
                </a:cubicBezTo>
                <a:cubicBezTo>
                  <a:pt x="148833" y="36588"/>
                  <a:pt x="162397" y="59766"/>
                  <a:pt x="182514" y="96799"/>
                </a:cubicBezTo>
                <a:lnTo>
                  <a:pt x="213413" y="153644"/>
                </a:lnTo>
                <a:lnTo>
                  <a:pt x="284850" y="49860"/>
                </a:lnTo>
                <a:cubicBezTo>
                  <a:pt x="297093" y="32219"/>
                  <a:pt x="306136" y="18072"/>
                  <a:pt x="312257" y="7581"/>
                </a:cubicBezTo>
                <a:cubicBezTo>
                  <a:pt x="322900" y="9042"/>
                  <a:pt x="332666" y="9918"/>
                  <a:pt x="341708" y="9918"/>
                </a:cubicBezTo>
                <a:cubicBezTo>
                  <a:pt x="352783" y="9918"/>
                  <a:pt x="365610" y="9182"/>
                  <a:pt x="380481" y="7581"/>
                </a:cubicBezTo>
                <a:lnTo>
                  <a:pt x="380481" y="31483"/>
                </a:lnTo>
                <a:cubicBezTo>
                  <a:pt x="364149" y="32651"/>
                  <a:pt x="354091" y="34404"/>
                  <a:pt x="350154" y="36741"/>
                </a:cubicBezTo>
                <a:cubicBezTo>
                  <a:pt x="344909" y="39649"/>
                  <a:pt x="335574" y="49707"/>
                  <a:pt x="322163" y="67055"/>
                </a:cubicBezTo>
                <a:lnTo>
                  <a:pt x="231790" y="185140"/>
                </a:lnTo>
                <a:lnTo>
                  <a:pt x="251030" y="220129"/>
                </a:lnTo>
                <a:cubicBezTo>
                  <a:pt x="284406" y="280771"/>
                  <a:pt x="307888" y="321589"/>
                  <a:pt x="321299" y="342582"/>
                </a:cubicBezTo>
                <a:cubicBezTo>
                  <a:pt x="339079" y="370128"/>
                  <a:pt x="349722" y="385140"/>
                  <a:pt x="353214" y="387476"/>
                </a:cubicBezTo>
                <a:cubicBezTo>
                  <a:pt x="356567" y="389813"/>
                  <a:pt x="365610" y="391261"/>
                  <a:pt x="380481" y="392137"/>
                </a:cubicBezTo>
                <a:lnTo>
                  <a:pt x="380481" y="416636"/>
                </a:lnTo>
                <a:cubicBezTo>
                  <a:pt x="358320" y="415315"/>
                  <a:pt x="337327" y="414591"/>
                  <a:pt x="317210" y="414591"/>
                </a:cubicBezTo>
                <a:cubicBezTo>
                  <a:pt x="299430" y="414591"/>
                  <a:pt x="281929" y="415175"/>
                  <a:pt x="264734" y="416636"/>
                </a:cubicBezTo>
                <a:cubicBezTo>
                  <a:pt x="257444" y="404672"/>
                  <a:pt x="247233" y="386753"/>
                  <a:pt x="234114" y="362991"/>
                </a:cubicBezTo>
                <a:lnTo>
                  <a:pt x="176100" y="256857"/>
                </a:lnTo>
                <a:lnTo>
                  <a:pt x="118950" y="339077"/>
                </a:lnTo>
                <a:cubicBezTo>
                  <a:pt x="112245" y="349288"/>
                  <a:pt x="96217" y="375234"/>
                  <a:pt x="70843" y="416636"/>
                </a:cubicBezTo>
                <a:cubicBezTo>
                  <a:pt x="55687" y="415315"/>
                  <a:pt x="44462" y="414591"/>
                  <a:pt x="37028" y="414591"/>
                </a:cubicBezTo>
                <a:cubicBezTo>
                  <a:pt x="29447" y="414591"/>
                  <a:pt x="17202" y="415175"/>
                  <a:pt x="0" y="416636"/>
                </a:cubicBez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4228" y="1214462"/>
            <a:ext cx="603250" cy="410095"/>
          </a:xfrm>
          <a:custGeom>
            <a:avLst/>
            <a:gdLst>
              <a:gd name="connsiteX0" fmla="*/ 603250 w 603250"/>
              <a:gd name="connsiteY0" fmla="*/ 410095 h 410095"/>
              <a:gd name="connsiteX1" fmla="*/ 0 w 603250"/>
              <a:gd name="connsiteY1" fmla="*/ 410095 h 410095"/>
              <a:gd name="connsiteX2" fmla="*/ 0 w 603250"/>
              <a:gd name="connsiteY2" fmla="*/ 0 h 410095"/>
              <a:gd name="connsiteX3" fmla="*/ 603250 w 603250"/>
              <a:gd name="connsiteY3" fmla="*/ 0 h 410095"/>
              <a:gd name="connsiteX4" fmla="*/ 603250 w 603250"/>
              <a:gd name="connsiteY4" fmla="*/ 410095 h 4100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3250" h="410095">
                <a:moveTo>
                  <a:pt x="603250" y="410095"/>
                </a:moveTo>
                <a:lnTo>
                  <a:pt x="0" y="410095"/>
                </a:lnTo>
                <a:lnTo>
                  <a:pt x="0" y="0"/>
                </a:lnTo>
                <a:lnTo>
                  <a:pt x="603250" y="0"/>
                </a:lnTo>
                <a:lnTo>
                  <a:pt x="603250" y="410095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900" y="1041400"/>
            <a:ext cx="838200" cy="9017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9800" y="2679700"/>
            <a:ext cx="190500" cy="177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31900" y="2654300"/>
            <a:ext cx="5308600" cy="2667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31900" y="2921000"/>
            <a:ext cx="7226300" cy="34417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3987" cy="6858000"/>
          </a:xfrm>
          <a:prstGeom prst="rect">
            <a:avLst/>
          </a:prstGeom>
          <a:noFill/>
        </p:spPr>
      </p:pic>
      <p:sp>
        <p:nvSpPr>
          <p:cNvPr id="10" name="矩形 9">
            <a:hlinkClick r:id="rId8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967404" y="1197267"/>
            <a:ext cx="380484" cy="416636"/>
          </a:xfrm>
          <a:custGeom>
            <a:avLst/>
            <a:gdLst>
              <a:gd name="connsiteX0" fmla="*/ 0 w 380484"/>
              <a:gd name="connsiteY0" fmla="*/ 416636 h 416636"/>
              <a:gd name="connsiteX1" fmla="*/ 0 w 380484"/>
              <a:gd name="connsiteY1" fmla="*/ 392137 h 416636"/>
              <a:gd name="connsiteX2" fmla="*/ 32216 w 380484"/>
              <a:gd name="connsiteY2" fmla="*/ 386892 h 416636"/>
              <a:gd name="connsiteX3" fmla="*/ 59768 w 380484"/>
              <a:gd name="connsiteY3" fmla="*/ 355701 h 416636"/>
              <a:gd name="connsiteX4" fmla="*/ 158022 w 380484"/>
              <a:gd name="connsiteY4" fmla="*/ 224789 h 416636"/>
              <a:gd name="connsiteX5" fmla="*/ 84404 w 380484"/>
              <a:gd name="connsiteY5" fmla="*/ 100876 h 416636"/>
              <a:gd name="connsiteX6" fmla="*/ 43149 w 380484"/>
              <a:gd name="connsiteY6" fmla="*/ 48691 h 416636"/>
              <a:gd name="connsiteX7" fmla="*/ 25364 w 380484"/>
              <a:gd name="connsiteY7" fmla="*/ 43738 h 416636"/>
              <a:gd name="connsiteX8" fmla="*/ 6413 w 380484"/>
              <a:gd name="connsiteY8" fmla="*/ 45770 h 416636"/>
              <a:gd name="connsiteX9" fmla="*/ 3789 w 380484"/>
              <a:gd name="connsiteY9" fmla="*/ 21869 h 416636"/>
              <a:gd name="connsiteX10" fmla="*/ 112831 w 380484"/>
              <a:gd name="connsiteY10" fmla="*/ 0 h 416636"/>
              <a:gd name="connsiteX11" fmla="*/ 141549 w 380484"/>
              <a:gd name="connsiteY11" fmla="*/ 27114 h 416636"/>
              <a:gd name="connsiteX12" fmla="*/ 182512 w 380484"/>
              <a:gd name="connsiteY12" fmla="*/ 96799 h 416636"/>
              <a:gd name="connsiteX13" fmla="*/ 213418 w 380484"/>
              <a:gd name="connsiteY13" fmla="*/ 153644 h 416636"/>
              <a:gd name="connsiteX14" fmla="*/ 284848 w 380484"/>
              <a:gd name="connsiteY14" fmla="*/ 49860 h 416636"/>
              <a:gd name="connsiteX15" fmla="*/ 312260 w 380484"/>
              <a:gd name="connsiteY15" fmla="*/ 7581 h 416636"/>
              <a:gd name="connsiteX16" fmla="*/ 341698 w 380484"/>
              <a:gd name="connsiteY16" fmla="*/ 9918 h 416636"/>
              <a:gd name="connsiteX17" fmla="*/ 380484 w 380484"/>
              <a:gd name="connsiteY17" fmla="*/ 7581 h 416636"/>
              <a:gd name="connsiteX18" fmla="*/ 380484 w 380484"/>
              <a:gd name="connsiteY18" fmla="*/ 31483 h 416636"/>
              <a:gd name="connsiteX19" fmla="*/ 350156 w 380484"/>
              <a:gd name="connsiteY19" fmla="*/ 36741 h 416636"/>
              <a:gd name="connsiteX20" fmla="*/ 322165 w 380484"/>
              <a:gd name="connsiteY20" fmla="*/ 67055 h 416636"/>
              <a:gd name="connsiteX21" fmla="*/ 231785 w 380484"/>
              <a:gd name="connsiteY21" fmla="*/ 185140 h 416636"/>
              <a:gd name="connsiteX22" fmla="*/ 251028 w 380484"/>
              <a:gd name="connsiteY22" fmla="*/ 220129 h 416636"/>
              <a:gd name="connsiteX23" fmla="*/ 321289 w 380484"/>
              <a:gd name="connsiteY23" fmla="*/ 342582 h 416636"/>
              <a:gd name="connsiteX24" fmla="*/ 353217 w 380484"/>
              <a:gd name="connsiteY24" fmla="*/ 387476 h 416636"/>
              <a:gd name="connsiteX25" fmla="*/ 380484 w 380484"/>
              <a:gd name="connsiteY25" fmla="*/ 392137 h 416636"/>
              <a:gd name="connsiteX26" fmla="*/ 380484 w 380484"/>
              <a:gd name="connsiteY26" fmla="*/ 416636 h 416636"/>
              <a:gd name="connsiteX27" fmla="*/ 317213 w 380484"/>
              <a:gd name="connsiteY27" fmla="*/ 414591 h 416636"/>
              <a:gd name="connsiteX28" fmla="*/ 264731 w 380484"/>
              <a:gd name="connsiteY28" fmla="*/ 416636 h 416636"/>
              <a:gd name="connsiteX29" fmla="*/ 234118 w 380484"/>
              <a:gd name="connsiteY29" fmla="*/ 362991 h 416636"/>
              <a:gd name="connsiteX30" fmla="*/ 176098 w 380484"/>
              <a:gd name="connsiteY30" fmla="*/ 256857 h 416636"/>
              <a:gd name="connsiteX31" fmla="*/ 118954 w 380484"/>
              <a:gd name="connsiteY31" fmla="*/ 339077 h 416636"/>
              <a:gd name="connsiteX32" fmla="*/ 70846 w 380484"/>
              <a:gd name="connsiteY32" fmla="*/ 416636 h 416636"/>
              <a:gd name="connsiteX33" fmla="*/ 37026 w 380484"/>
              <a:gd name="connsiteY33" fmla="*/ 414591 h 416636"/>
              <a:gd name="connsiteX34" fmla="*/ 0 w 380484"/>
              <a:gd name="connsiteY34" fmla="*/ 416636 h 4166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</a:cxnLst>
            <a:rect l="l" t="t" r="r" b="b"/>
            <a:pathLst>
              <a:path w="380484" h="416636">
                <a:moveTo>
                  <a:pt x="0" y="416636"/>
                </a:moveTo>
                <a:lnTo>
                  <a:pt x="0" y="392137"/>
                </a:lnTo>
                <a:cubicBezTo>
                  <a:pt x="17493" y="390969"/>
                  <a:pt x="28134" y="389229"/>
                  <a:pt x="32216" y="386892"/>
                </a:cubicBezTo>
                <a:cubicBezTo>
                  <a:pt x="36153" y="384555"/>
                  <a:pt x="45336" y="374205"/>
                  <a:pt x="59768" y="355701"/>
                </a:cubicBezTo>
                <a:lnTo>
                  <a:pt x="158022" y="224789"/>
                </a:lnTo>
                <a:cubicBezTo>
                  <a:pt x="127408" y="170992"/>
                  <a:pt x="102772" y="129743"/>
                  <a:pt x="84404" y="100876"/>
                </a:cubicBezTo>
                <a:cubicBezTo>
                  <a:pt x="66036" y="72161"/>
                  <a:pt x="52334" y="54813"/>
                  <a:pt x="43149" y="48691"/>
                </a:cubicBezTo>
                <a:cubicBezTo>
                  <a:pt x="38338" y="45478"/>
                  <a:pt x="32362" y="43738"/>
                  <a:pt x="25364" y="43738"/>
                </a:cubicBezTo>
                <a:cubicBezTo>
                  <a:pt x="21137" y="43738"/>
                  <a:pt x="14869" y="44310"/>
                  <a:pt x="6413" y="45770"/>
                </a:cubicBezTo>
                <a:lnTo>
                  <a:pt x="3789" y="21869"/>
                </a:lnTo>
                <a:lnTo>
                  <a:pt x="112831" y="0"/>
                </a:lnTo>
                <a:cubicBezTo>
                  <a:pt x="124639" y="8458"/>
                  <a:pt x="134260" y="17487"/>
                  <a:pt x="141549" y="27114"/>
                </a:cubicBezTo>
                <a:cubicBezTo>
                  <a:pt x="148838" y="36588"/>
                  <a:pt x="162396" y="59766"/>
                  <a:pt x="182512" y="96799"/>
                </a:cubicBezTo>
                <a:lnTo>
                  <a:pt x="213418" y="153644"/>
                </a:lnTo>
                <a:lnTo>
                  <a:pt x="284848" y="49860"/>
                </a:lnTo>
                <a:cubicBezTo>
                  <a:pt x="297093" y="32219"/>
                  <a:pt x="306138" y="18072"/>
                  <a:pt x="312260" y="7581"/>
                </a:cubicBezTo>
                <a:cubicBezTo>
                  <a:pt x="322902" y="9042"/>
                  <a:pt x="332668" y="9918"/>
                  <a:pt x="341698" y="9918"/>
                </a:cubicBezTo>
                <a:cubicBezTo>
                  <a:pt x="352785" y="9918"/>
                  <a:pt x="365612" y="9182"/>
                  <a:pt x="380484" y="7581"/>
                </a:cubicBezTo>
                <a:lnTo>
                  <a:pt x="380484" y="31483"/>
                </a:lnTo>
                <a:cubicBezTo>
                  <a:pt x="364152" y="32651"/>
                  <a:pt x="354093" y="34404"/>
                  <a:pt x="350156" y="36741"/>
                </a:cubicBezTo>
                <a:cubicBezTo>
                  <a:pt x="344911" y="39649"/>
                  <a:pt x="335577" y="49707"/>
                  <a:pt x="322165" y="67055"/>
                </a:cubicBezTo>
                <a:lnTo>
                  <a:pt x="231785" y="185140"/>
                </a:lnTo>
                <a:lnTo>
                  <a:pt x="251028" y="220129"/>
                </a:lnTo>
                <a:cubicBezTo>
                  <a:pt x="284411" y="280771"/>
                  <a:pt x="307878" y="321589"/>
                  <a:pt x="321289" y="342582"/>
                </a:cubicBezTo>
                <a:cubicBezTo>
                  <a:pt x="339082" y="370128"/>
                  <a:pt x="349724" y="385140"/>
                  <a:pt x="353217" y="387476"/>
                </a:cubicBezTo>
                <a:cubicBezTo>
                  <a:pt x="356570" y="389813"/>
                  <a:pt x="365612" y="391261"/>
                  <a:pt x="380484" y="392137"/>
                </a:cubicBezTo>
                <a:lnTo>
                  <a:pt x="380484" y="416636"/>
                </a:lnTo>
                <a:cubicBezTo>
                  <a:pt x="358322" y="415315"/>
                  <a:pt x="337329" y="414591"/>
                  <a:pt x="317213" y="414591"/>
                </a:cubicBezTo>
                <a:cubicBezTo>
                  <a:pt x="299426" y="414591"/>
                  <a:pt x="281933" y="415175"/>
                  <a:pt x="264731" y="416636"/>
                </a:cubicBezTo>
                <a:cubicBezTo>
                  <a:pt x="257443" y="404672"/>
                  <a:pt x="247238" y="386753"/>
                  <a:pt x="234118" y="362991"/>
                </a:cubicBezTo>
                <a:lnTo>
                  <a:pt x="176098" y="256857"/>
                </a:lnTo>
                <a:lnTo>
                  <a:pt x="118954" y="339077"/>
                </a:lnTo>
                <a:cubicBezTo>
                  <a:pt x="112247" y="349288"/>
                  <a:pt x="96212" y="375234"/>
                  <a:pt x="70846" y="416636"/>
                </a:cubicBezTo>
                <a:cubicBezTo>
                  <a:pt x="55687" y="415315"/>
                  <a:pt x="44461" y="414591"/>
                  <a:pt x="37026" y="414591"/>
                </a:cubicBezTo>
                <a:cubicBezTo>
                  <a:pt x="29446" y="414591"/>
                  <a:pt x="17200" y="415175"/>
                  <a:pt x="0" y="416636"/>
                </a:cubicBez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54228" y="1214462"/>
            <a:ext cx="603250" cy="410095"/>
          </a:xfrm>
          <a:custGeom>
            <a:avLst/>
            <a:gdLst>
              <a:gd name="connsiteX0" fmla="*/ 603250 w 603250"/>
              <a:gd name="connsiteY0" fmla="*/ 410095 h 410095"/>
              <a:gd name="connsiteX1" fmla="*/ 0 w 603250"/>
              <a:gd name="connsiteY1" fmla="*/ 410095 h 410095"/>
              <a:gd name="connsiteX2" fmla="*/ 0 w 603250"/>
              <a:gd name="connsiteY2" fmla="*/ 0 h 410095"/>
              <a:gd name="connsiteX3" fmla="*/ 603250 w 603250"/>
              <a:gd name="connsiteY3" fmla="*/ 0 h 410095"/>
              <a:gd name="connsiteX4" fmla="*/ 603250 w 603250"/>
              <a:gd name="connsiteY4" fmla="*/ 410095 h 4100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3250" h="410095">
                <a:moveTo>
                  <a:pt x="603250" y="410095"/>
                </a:moveTo>
                <a:lnTo>
                  <a:pt x="0" y="410095"/>
                </a:lnTo>
                <a:lnTo>
                  <a:pt x="0" y="0"/>
                </a:lnTo>
                <a:lnTo>
                  <a:pt x="603250" y="0"/>
                </a:lnTo>
                <a:lnTo>
                  <a:pt x="603250" y="410095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900" y="1041400"/>
            <a:ext cx="609600" cy="9017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9800" y="2679700"/>
            <a:ext cx="190500" cy="1905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31900" y="2654300"/>
            <a:ext cx="5346700" cy="266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31900" y="2946400"/>
            <a:ext cx="5422900" cy="2667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31900" y="3238500"/>
            <a:ext cx="7543800" cy="32512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3987" cy="6858000"/>
          </a:xfrm>
          <a:prstGeom prst="rect">
            <a:avLst/>
          </a:prstGeom>
          <a:noFill/>
        </p:spPr>
      </p:pic>
      <p:sp>
        <p:nvSpPr>
          <p:cNvPr id="10" name="矩形 9">
            <a:hlinkClick r:id="rId9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54228" y="1214462"/>
            <a:ext cx="603250" cy="410095"/>
          </a:xfrm>
          <a:custGeom>
            <a:avLst/>
            <a:gdLst>
              <a:gd name="connsiteX0" fmla="*/ 603250 w 603250"/>
              <a:gd name="connsiteY0" fmla="*/ 410095 h 410095"/>
              <a:gd name="connsiteX1" fmla="*/ 0 w 603250"/>
              <a:gd name="connsiteY1" fmla="*/ 410095 h 410095"/>
              <a:gd name="connsiteX2" fmla="*/ 0 w 603250"/>
              <a:gd name="connsiteY2" fmla="*/ 0 h 410095"/>
              <a:gd name="connsiteX3" fmla="*/ 603250 w 603250"/>
              <a:gd name="connsiteY3" fmla="*/ 0 h 410095"/>
              <a:gd name="connsiteX4" fmla="*/ 603250 w 603250"/>
              <a:gd name="connsiteY4" fmla="*/ 410095 h 4100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3250" h="410095">
                <a:moveTo>
                  <a:pt x="603250" y="410095"/>
                </a:moveTo>
                <a:lnTo>
                  <a:pt x="0" y="410095"/>
                </a:lnTo>
                <a:lnTo>
                  <a:pt x="0" y="0"/>
                </a:lnTo>
                <a:lnTo>
                  <a:pt x="603250" y="0"/>
                </a:lnTo>
                <a:lnTo>
                  <a:pt x="603250" y="410095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9300" y="1244600"/>
            <a:ext cx="1397000" cy="4699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3987" cy="6858000"/>
          </a:xfrm>
          <a:prstGeom prst="rect">
            <a:avLst/>
          </a:prstGeom>
          <a:noFill/>
        </p:spPr>
      </p:pic>
      <p:sp>
        <p:nvSpPr>
          <p:cNvPr id="5" name="矩形 4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4301515" y="3687127"/>
            <a:ext cx="3664902" cy="476351"/>
          </a:xfrm>
          <a:custGeom>
            <a:avLst/>
            <a:gdLst>
              <a:gd name="connsiteX0" fmla="*/ 3664902 w 3664902"/>
              <a:gd name="connsiteY0" fmla="*/ 476351 h 476351"/>
              <a:gd name="connsiteX1" fmla="*/ 0 w 3664902"/>
              <a:gd name="connsiteY1" fmla="*/ 476351 h 476351"/>
              <a:gd name="connsiteX2" fmla="*/ 0 w 3664902"/>
              <a:gd name="connsiteY2" fmla="*/ 0 h 476351"/>
              <a:gd name="connsiteX3" fmla="*/ 3664902 w 3664902"/>
              <a:gd name="connsiteY3" fmla="*/ 0 h 476351"/>
              <a:gd name="connsiteX4" fmla="*/ 3664902 w 3664902"/>
              <a:gd name="connsiteY4" fmla="*/ 476351 h 47635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664902" h="476351">
                <a:moveTo>
                  <a:pt x="3664902" y="476351"/>
                </a:moveTo>
                <a:lnTo>
                  <a:pt x="0" y="476351"/>
                </a:lnTo>
                <a:lnTo>
                  <a:pt x="0" y="0"/>
                </a:lnTo>
                <a:lnTo>
                  <a:pt x="3664902" y="0"/>
                </a:lnTo>
                <a:lnTo>
                  <a:pt x="3664902" y="476351"/>
                </a:lnTo>
              </a:path>
            </a:pathLst>
          </a:custGeom>
          <a:solidFill>
            <a:srgbClr val="B62F1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7816126" y="3845394"/>
            <a:ext cx="495274" cy="442379"/>
          </a:xfrm>
          <a:custGeom>
            <a:avLst/>
            <a:gdLst>
              <a:gd name="connsiteX0" fmla="*/ 495274 w 495274"/>
              <a:gd name="connsiteY0" fmla="*/ 442379 h 442379"/>
              <a:gd name="connsiteX1" fmla="*/ 0 w 495274"/>
              <a:gd name="connsiteY1" fmla="*/ 442379 h 442379"/>
              <a:gd name="connsiteX2" fmla="*/ 0 w 495274"/>
              <a:gd name="connsiteY2" fmla="*/ 0 h 442379"/>
              <a:gd name="connsiteX3" fmla="*/ 495274 w 495274"/>
              <a:gd name="connsiteY3" fmla="*/ 0 h 442379"/>
              <a:gd name="connsiteX4" fmla="*/ 302285 w 495274"/>
              <a:gd name="connsiteY4" fmla="*/ 221183 h 442379"/>
              <a:gd name="connsiteX5" fmla="*/ 495274 w 495274"/>
              <a:gd name="connsiteY5" fmla="*/ 442379 h 4423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495274" h="442379">
                <a:moveTo>
                  <a:pt x="495274" y="442379"/>
                </a:moveTo>
                <a:lnTo>
                  <a:pt x="0" y="442379"/>
                </a:lnTo>
                <a:lnTo>
                  <a:pt x="0" y="0"/>
                </a:lnTo>
                <a:lnTo>
                  <a:pt x="495274" y="0"/>
                </a:lnTo>
                <a:lnTo>
                  <a:pt x="302285" y="221183"/>
                </a:lnTo>
                <a:lnTo>
                  <a:pt x="495274" y="442379"/>
                </a:lnTo>
              </a:path>
            </a:pathLst>
          </a:custGeom>
          <a:solidFill>
            <a:srgbClr val="B62F1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7275118" y="4024223"/>
            <a:ext cx="19825" cy="19824"/>
          </a:xfrm>
          <a:custGeom>
            <a:avLst/>
            <a:gdLst>
              <a:gd name="connsiteX0" fmla="*/ 10007 w 19825"/>
              <a:gd name="connsiteY0" fmla="*/ 19824 h 19824"/>
              <a:gd name="connsiteX1" fmla="*/ 2959 w 19825"/>
              <a:gd name="connsiteY1" fmla="*/ 17195 h 19824"/>
              <a:gd name="connsiteX2" fmla="*/ 0 w 19825"/>
              <a:gd name="connsiteY2" fmla="*/ 9816 h 19824"/>
              <a:gd name="connsiteX3" fmla="*/ 2832 w 19825"/>
              <a:gd name="connsiteY3" fmla="*/ 2907 h 19824"/>
              <a:gd name="connsiteX4" fmla="*/ 9804 w 19825"/>
              <a:gd name="connsiteY4" fmla="*/ 0 h 19824"/>
              <a:gd name="connsiteX5" fmla="*/ 16891 w 19825"/>
              <a:gd name="connsiteY5" fmla="*/ 2869 h 19824"/>
              <a:gd name="connsiteX6" fmla="*/ 19825 w 19825"/>
              <a:gd name="connsiteY6" fmla="*/ 9816 h 19824"/>
              <a:gd name="connsiteX7" fmla="*/ 16891 w 19825"/>
              <a:gd name="connsiteY7" fmla="*/ 17157 h 19824"/>
              <a:gd name="connsiteX8" fmla="*/ 10007 w 19825"/>
              <a:gd name="connsiteY8" fmla="*/ 19824 h 1982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9825" h="19824">
                <a:moveTo>
                  <a:pt x="10007" y="19824"/>
                </a:moveTo>
                <a:cubicBezTo>
                  <a:pt x="7302" y="19824"/>
                  <a:pt x="4940" y="18973"/>
                  <a:pt x="2959" y="17195"/>
                </a:cubicBezTo>
                <a:cubicBezTo>
                  <a:pt x="978" y="15443"/>
                  <a:pt x="0" y="12979"/>
                  <a:pt x="0" y="9816"/>
                </a:cubicBezTo>
                <a:cubicBezTo>
                  <a:pt x="0" y="7149"/>
                  <a:pt x="914" y="4851"/>
                  <a:pt x="2832" y="2907"/>
                </a:cubicBezTo>
                <a:cubicBezTo>
                  <a:pt x="4698" y="990"/>
                  <a:pt x="7048" y="0"/>
                  <a:pt x="9804" y="0"/>
                </a:cubicBezTo>
                <a:cubicBezTo>
                  <a:pt x="12572" y="0"/>
                  <a:pt x="14909" y="965"/>
                  <a:pt x="16891" y="2869"/>
                </a:cubicBezTo>
                <a:cubicBezTo>
                  <a:pt x="18834" y="4774"/>
                  <a:pt x="19825" y="7086"/>
                  <a:pt x="19825" y="9816"/>
                </a:cubicBezTo>
                <a:cubicBezTo>
                  <a:pt x="19825" y="12915"/>
                  <a:pt x="18859" y="15379"/>
                  <a:pt x="16891" y="17157"/>
                </a:cubicBezTo>
                <a:cubicBezTo>
                  <a:pt x="14947" y="18935"/>
                  <a:pt x="12636" y="19824"/>
                  <a:pt x="10007" y="19824"/>
                </a:cubicBez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6856514" y="4049521"/>
            <a:ext cx="413702" cy="12700"/>
          </a:xfrm>
          <a:custGeom>
            <a:avLst/>
            <a:gdLst>
              <a:gd name="connsiteX0" fmla="*/ 6350 w 413702"/>
              <a:gd name="connsiteY0" fmla="*/ 6350 h 12700"/>
              <a:gd name="connsiteX1" fmla="*/ 6350 w 413702"/>
              <a:gd name="connsiteY1" fmla="*/ 6350 h 12700"/>
              <a:gd name="connsiteX2" fmla="*/ 407352 w 413702"/>
              <a:gd name="connsiteY2" fmla="*/ 6350 h 12700"/>
              <a:gd name="connsiteX3" fmla="*/ 6350 w 413702"/>
              <a:gd name="connsiteY3" fmla="*/ 6350 h 127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413702" h="12700">
                <a:moveTo>
                  <a:pt x="6350" y="6350"/>
                </a:moveTo>
                <a:lnTo>
                  <a:pt x="6350" y="6350"/>
                </a:lnTo>
                <a:lnTo>
                  <a:pt x="407352" y="6350"/>
                </a:lnTo>
                <a:lnTo>
                  <a:pt x="6350" y="6350"/>
                </a:lnTo>
              </a:path>
            </a:pathLst>
          </a:custGeom>
          <a:solidFill>
            <a:srgbClr val="000000">
              <a:alpha val="0"/>
            </a:srgbClr>
          </a:solidFill>
          <a:ln w="12700">
            <a:solidFill>
              <a:srgbClr val="F8ECD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3279673" y="1782457"/>
            <a:ext cx="45339" cy="55486"/>
          </a:xfrm>
          <a:custGeom>
            <a:avLst/>
            <a:gdLst>
              <a:gd name="connsiteX0" fmla="*/ 10261 w 45339"/>
              <a:gd name="connsiteY0" fmla="*/ 13411 h 55486"/>
              <a:gd name="connsiteX1" fmla="*/ 10261 w 45339"/>
              <a:gd name="connsiteY1" fmla="*/ 55486 h 55486"/>
              <a:gd name="connsiteX2" fmla="*/ 0 w 45339"/>
              <a:gd name="connsiteY2" fmla="*/ 55486 h 55486"/>
              <a:gd name="connsiteX3" fmla="*/ 0 w 45339"/>
              <a:gd name="connsiteY3" fmla="*/ 0 h 55486"/>
              <a:gd name="connsiteX4" fmla="*/ 14008 w 45339"/>
              <a:gd name="connsiteY4" fmla="*/ 0 h 55486"/>
              <a:gd name="connsiteX5" fmla="*/ 35077 w 45339"/>
              <a:gd name="connsiteY5" fmla="*/ 42151 h 55486"/>
              <a:gd name="connsiteX6" fmla="*/ 35077 w 45339"/>
              <a:gd name="connsiteY6" fmla="*/ 0 h 55486"/>
              <a:gd name="connsiteX7" fmla="*/ 45339 w 45339"/>
              <a:gd name="connsiteY7" fmla="*/ 0 h 55486"/>
              <a:gd name="connsiteX8" fmla="*/ 45339 w 45339"/>
              <a:gd name="connsiteY8" fmla="*/ 55486 h 55486"/>
              <a:gd name="connsiteX9" fmla="*/ 31331 w 45339"/>
              <a:gd name="connsiteY9" fmla="*/ 55486 h 55486"/>
              <a:gd name="connsiteX10" fmla="*/ 10261 w 45339"/>
              <a:gd name="connsiteY10" fmla="*/ 13411 h 5548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45339" h="55486">
                <a:moveTo>
                  <a:pt x="10261" y="13411"/>
                </a:moveTo>
                <a:lnTo>
                  <a:pt x="10261" y="55486"/>
                </a:lnTo>
                <a:lnTo>
                  <a:pt x="0" y="55486"/>
                </a:lnTo>
                <a:lnTo>
                  <a:pt x="0" y="0"/>
                </a:lnTo>
                <a:lnTo>
                  <a:pt x="14008" y="0"/>
                </a:lnTo>
                <a:lnTo>
                  <a:pt x="35077" y="42151"/>
                </a:lnTo>
                <a:lnTo>
                  <a:pt x="35077" y="0"/>
                </a:lnTo>
                <a:lnTo>
                  <a:pt x="45339" y="0"/>
                </a:lnTo>
                <a:lnTo>
                  <a:pt x="45339" y="55486"/>
                </a:lnTo>
                <a:lnTo>
                  <a:pt x="31331" y="55486"/>
                </a:lnTo>
                <a:lnTo>
                  <a:pt x="10261" y="13411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402482" y="1781619"/>
            <a:ext cx="36843" cy="57162"/>
          </a:xfrm>
          <a:custGeom>
            <a:avLst/>
            <a:gdLst>
              <a:gd name="connsiteX0" fmla="*/ 17348 w 36843"/>
              <a:gd name="connsiteY0" fmla="*/ 57162 h 57162"/>
              <a:gd name="connsiteX1" fmla="*/ 0 w 36843"/>
              <a:gd name="connsiteY1" fmla="*/ 53835 h 57162"/>
              <a:gd name="connsiteX2" fmla="*/ 1828 w 36843"/>
              <a:gd name="connsiteY2" fmla="*/ 45580 h 57162"/>
              <a:gd name="connsiteX3" fmla="*/ 17500 w 36843"/>
              <a:gd name="connsiteY3" fmla="*/ 48158 h 57162"/>
              <a:gd name="connsiteX4" fmla="*/ 26352 w 36843"/>
              <a:gd name="connsiteY4" fmla="*/ 41249 h 57162"/>
              <a:gd name="connsiteX5" fmla="*/ 16167 w 36843"/>
              <a:gd name="connsiteY5" fmla="*/ 32423 h 57162"/>
              <a:gd name="connsiteX6" fmla="*/ 901 w 36843"/>
              <a:gd name="connsiteY6" fmla="*/ 15087 h 57162"/>
              <a:gd name="connsiteX7" fmla="*/ 19583 w 36843"/>
              <a:gd name="connsiteY7" fmla="*/ 0 h 57162"/>
              <a:gd name="connsiteX8" fmla="*/ 35750 w 36843"/>
              <a:gd name="connsiteY8" fmla="*/ 1815 h 57162"/>
              <a:gd name="connsiteX9" fmla="*/ 34582 w 36843"/>
              <a:gd name="connsiteY9" fmla="*/ 10680 h 57162"/>
              <a:gd name="connsiteX10" fmla="*/ 19748 w 36843"/>
              <a:gd name="connsiteY10" fmla="*/ 9016 h 57162"/>
              <a:gd name="connsiteX11" fmla="*/ 11430 w 36843"/>
              <a:gd name="connsiteY11" fmla="*/ 15328 h 57162"/>
              <a:gd name="connsiteX12" fmla="*/ 21171 w 36843"/>
              <a:gd name="connsiteY12" fmla="*/ 24180 h 57162"/>
              <a:gd name="connsiteX13" fmla="*/ 36842 w 36843"/>
              <a:gd name="connsiteY13" fmla="*/ 41249 h 57162"/>
              <a:gd name="connsiteX14" fmla="*/ 17348 w 36843"/>
              <a:gd name="connsiteY14" fmla="*/ 57162 h 571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36843" h="57162">
                <a:moveTo>
                  <a:pt x="17348" y="57162"/>
                </a:moveTo>
                <a:cubicBezTo>
                  <a:pt x="10998" y="57162"/>
                  <a:pt x="3670" y="55575"/>
                  <a:pt x="0" y="53835"/>
                </a:cubicBezTo>
                <a:lnTo>
                  <a:pt x="1828" y="45580"/>
                </a:lnTo>
                <a:cubicBezTo>
                  <a:pt x="7010" y="47167"/>
                  <a:pt x="12014" y="48158"/>
                  <a:pt x="17500" y="48158"/>
                </a:cubicBezTo>
                <a:cubicBezTo>
                  <a:pt x="25095" y="48158"/>
                  <a:pt x="26352" y="46583"/>
                  <a:pt x="26352" y="41249"/>
                </a:cubicBezTo>
                <a:cubicBezTo>
                  <a:pt x="26352" y="35090"/>
                  <a:pt x="26161" y="34581"/>
                  <a:pt x="16167" y="32423"/>
                </a:cubicBezTo>
                <a:cubicBezTo>
                  <a:pt x="2768" y="29425"/>
                  <a:pt x="901" y="26834"/>
                  <a:pt x="901" y="15087"/>
                </a:cubicBezTo>
                <a:cubicBezTo>
                  <a:pt x="901" y="5003"/>
                  <a:pt x="5512" y="0"/>
                  <a:pt x="19583" y="0"/>
                </a:cubicBezTo>
                <a:cubicBezTo>
                  <a:pt x="24422" y="0"/>
                  <a:pt x="30251" y="584"/>
                  <a:pt x="35750" y="1815"/>
                </a:cubicBezTo>
                <a:lnTo>
                  <a:pt x="34582" y="10680"/>
                </a:lnTo>
                <a:cubicBezTo>
                  <a:pt x="29997" y="9664"/>
                  <a:pt x="24600" y="9016"/>
                  <a:pt x="19748" y="9016"/>
                </a:cubicBezTo>
                <a:cubicBezTo>
                  <a:pt x="12687" y="9016"/>
                  <a:pt x="11430" y="10515"/>
                  <a:pt x="11430" y="15328"/>
                </a:cubicBezTo>
                <a:cubicBezTo>
                  <a:pt x="11430" y="21678"/>
                  <a:pt x="11595" y="21831"/>
                  <a:pt x="21171" y="24180"/>
                </a:cubicBezTo>
                <a:cubicBezTo>
                  <a:pt x="36080" y="27762"/>
                  <a:pt x="36842" y="30175"/>
                  <a:pt x="36842" y="41249"/>
                </a:cubicBezTo>
                <a:cubicBezTo>
                  <a:pt x="36842" y="51752"/>
                  <a:pt x="33756" y="57162"/>
                  <a:pt x="17348" y="57162"/>
                </a:cubicBez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3454171" y="1781619"/>
            <a:ext cx="36842" cy="57162"/>
          </a:xfrm>
          <a:custGeom>
            <a:avLst/>
            <a:gdLst>
              <a:gd name="connsiteX0" fmla="*/ 17335 w 36842"/>
              <a:gd name="connsiteY0" fmla="*/ 57162 h 57162"/>
              <a:gd name="connsiteX1" fmla="*/ 0 w 36842"/>
              <a:gd name="connsiteY1" fmla="*/ 53835 h 57162"/>
              <a:gd name="connsiteX2" fmla="*/ 1841 w 36842"/>
              <a:gd name="connsiteY2" fmla="*/ 45580 h 57162"/>
              <a:gd name="connsiteX3" fmla="*/ 17513 w 36842"/>
              <a:gd name="connsiteY3" fmla="*/ 48158 h 57162"/>
              <a:gd name="connsiteX4" fmla="*/ 26339 w 36842"/>
              <a:gd name="connsiteY4" fmla="*/ 41249 h 57162"/>
              <a:gd name="connsiteX5" fmla="*/ 16167 w 36842"/>
              <a:gd name="connsiteY5" fmla="*/ 32423 h 57162"/>
              <a:gd name="connsiteX6" fmla="*/ 914 w 36842"/>
              <a:gd name="connsiteY6" fmla="*/ 15087 h 57162"/>
              <a:gd name="connsiteX7" fmla="*/ 19596 w 36842"/>
              <a:gd name="connsiteY7" fmla="*/ 0 h 57162"/>
              <a:gd name="connsiteX8" fmla="*/ 35750 w 36842"/>
              <a:gd name="connsiteY8" fmla="*/ 1815 h 57162"/>
              <a:gd name="connsiteX9" fmla="*/ 34569 w 36842"/>
              <a:gd name="connsiteY9" fmla="*/ 10680 h 57162"/>
              <a:gd name="connsiteX10" fmla="*/ 19748 w 36842"/>
              <a:gd name="connsiteY10" fmla="*/ 9016 h 57162"/>
              <a:gd name="connsiteX11" fmla="*/ 11417 w 36842"/>
              <a:gd name="connsiteY11" fmla="*/ 15328 h 57162"/>
              <a:gd name="connsiteX12" fmla="*/ 21170 w 36842"/>
              <a:gd name="connsiteY12" fmla="*/ 24180 h 57162"/>
              <a:gd name="connsiteX13" fmla="*/ 36842 w 36842"/>
              <a:gd name="connsiteY13" fmla="*/ 41249 h 57162"/>
              <a:gd name="connsiteX14" fmla="*/ 17335 w 36842"/>
              <a:gd name="connsiteY14" fmla="*/ 57162 h 571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36842" h="57162">
                <a:moveTo>
                  <a:pt x="17335" y="57162"/>
                </a:moveTo>
                <a:cubicBezTo>
                  <a:pt x="11010" y="57162"/>
                  <a:pt x="3670" y="55575"/>
                  <a:pt x="0" y="53835"/>
                </a:cubicBezTo>
                <a:lnTo>
                  <a:pt x="1841" y="45580"/>
                </a:lnTo>
                <a:cubicBezTo>
                  <a:pt x="6997" y="47167"/>
                  <a:pt x="12001" y="48158"/>
                  <a:pt x="17513" y="48158"/>
                </a:cubicBezTo>
                <a:cubicBezTo>
                  <a:pt x="25082" y="48158"/>
                  <a:pt x="26339" y="46583"/>
                  <a:pt x="26339" y="41249"/>
                </a:cubicBezTo>
                <a:cubicBezTo>
                  <a:pt x="26339" y="35090"/>
                  <a:pt x="26161" y="34581"/>
                  <a:pt x="16167" y="32423"/>
                </a:cubicBezTo>
                <a:cubicBezTo>
                  <a:pt x="2756" y="29425"/>
                  <a:pt x="914" y="26834"/>
                  <a:pt x="914" y="15087"/>
                </a:cubicBezTo>
                <a:cubicBezTo>
                  <a:pt x="914" y="5003"/>
                  <a:pt x="5511" y="0"/>
                  <a:pt x="19596" y="0"/>
                </a:cubicBezTo>
                <a:cubicBezTo>
                  <a:pt x="24422" y="0"/>
                  <a:pt x="30251" y="584"/>
                  <a:pt x="35750" y="1815"/>
                </a:cubicBezTo>
                <a:lnTo>
                  <a:pt x="34569" y="10680"/>
                </a:lnTo>
                <a:cubicBezTo>
                  <a:pt x="29997" y="9664"/>
                  <a:pt x="24587" y="9016"/>
                  <a:pt x="19748" y="9016"/>
                </a:cubicBezTo>
                <a:cubicBezTo>
                  <a:pt x="12674" y="9016"/>
                  <a:pt x="11417" y="10515"/>
                  <a:pt x="11417" y="15328"/>
                </a:cubicBezTo>
                <a:cubicBezTo>
                  <a:pt x="11417" y="21678"/>
                  <a:pt x="11582" y="21831"/>
                  <a:pt x="21170" y="24180"/>
                </a:cubicBezTo>
                <a:cubicBezTo>
                  <a:pt x="36093" y="27762"/>
                  <a:pt x="36842" y="30175"/>
                  <a:pt x="36842" y="41249"/>
                </a:cubicBezTo>
                <a:cubicBezTo>
                  <a:pt x="36842" y="51752"/>
                  <a:pt x="33756" y="57162"/>
                  <a:pt x="17335" y="57162"/>
                </a:cubicBez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3506863" y="1781606"/>
            <a:ext cx="34836" cy="57162"/>
          </a:xfrm>
          <a:custGeom>
            <a:avLst/>
            <a:gdLst>
              <a:gd name="connsiteX0" fmla="*/ 0 w 34836"/>
              <a:gd name="connsiteY0" fmla="*/ 16090 h 57162"/>
              <a:gd name="connsiteX1" fmla="*/ 19748 w 34836"/>
              <a:gd name="connsiteY1" fmla="*/ 0 h 57162"/>
              <a:gd name="connsiteX2" fmla="*/ 34835 w 34836"/>
              <a:gd name="connsiteY2" fmla="*/ 1828 h 57162"/>
              <a:gd name="connsiteX3" fmla="*/ 33667 w 34836"/>
              <a:gd name="connsiteY3" fmla="*/ 10909 h 57162"/>
              <a:gd name="connsiteX4" fmla="*/ 20091 w 34836"/>
              <a:gd name="connsiteY4" fmla="*/ 9512 h 57162"/>
              <a:gd name="connsiteX5" fmla="*/ 10502 w 34836"/>
              <a:gd name="connsiteY5" fmla="*/ 17919 h 57162"/>
              <a:gd name="connsiteX6" fmla="*/ 10502 w 34836"/>
              <a:gd name="connsiteY6" fmla="*/ 39255 h 57162"/>
              <a:gd name="connsiteX7" fmla="*/ 20091 w 34836"/>
              <a:gd name="connsiteY7" fmla="*/ 47675 h 57162"/>
              <a:gd name="connsiteX8" fmla="*/ 33667 w 34836"/>
              <a:gd name="connsiteY8" fmla="*/ 46253 h 57162"/>
              <a:gd name="connsiteX9" fmla="*/ 34835 w 34836"/>
              <a:gd name="connsiteY9" fmla="*/ 55334 h 57162"/>
              <a:gd name="connsiteX10" fmla="*/ 19748 w 34836"/>
              <a:gd name="connsiteY10" fmla="*/ 57162 h 57162"/>
              <a:gd name="connsiteX11" fmla="*/ 0 w 34836"/>
              <a:gd name="connsiteY11" fmla="*/ 41097 h 57162"/>
              <a:gd name="connsiteX12" fmla="*/ 0 w 34836"/>
              <a:gd name="connsiteY12" fmla="*/ 16090 h 5716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4836" h="57162">
                <a:moveTo>
                  <a:pt x="0" y="16090"/>
                </a:moveTo>
                <a:cubicBezTo>
                  <a:pt x="0" y="5905"/>
                  <a:pt x="5917" y="0"/>
                  <a:pt x="19748" y="0"/>
                </a:cubicBezTo>
                <a:cubicBezTo>
                  <a:pt x="24917" y="0"/>
                  <a:pt x="30251" y="660"/>
                  <a:pt x="34835" y="1828"/>
                </a:cubicBezTo>
                <a:lnTo>
                  <a:pt x="33667" y="10909"/>
                </a:lnTo>
                <a:cubicBezTo>
                  <a:pt x="29184" y="10083"/>
                  <a:pt x="23914" y="9512"/>
                  <a:pt x="20091" y="9512"/>
                </a:cubicBezTo>
                <a:cubicBezTo>
                  <a:pt x="12839" y="9512"/>
                  <a:pt x="10502" y="12001"/>
                  <a:pt x="10502" y="17919"/>
                </a:cubicBezTo>
                <a:lnTo>
                  <a:pt x="10502" y="39255"/>
                </a:lnTo>
                <a:cubicBezTo>
                  <a:pt x="10502" y="45161"/>
                  <a:pt x="12839" y="47675"/>
                  <a:pt x="20091" y="47675"/>
                </a:cubicBezTo>
                <a:cubicBezTo>
                  <a:pt x="23914" y="47675"/>
                  <a:pt x="29184" y="47091"/>
                  <a:pt x="33667" y="46253"/>
                </a:cubicBezTo>
                <a:lnTo>
                  <a:pt x="34835" y="55334"/>
                </a:lnTo>
                <a:cubicBezTo>
                  <a:pt x="30251" y="56514"/>
                  <a:pt x="24917" y="57162"/>
                  <a:pt x="19748" y="57162"/>
                </a:cubicBezTo>
                <a:cubicBezTo>
                  <a:pt x="5917" y="57162"/>
                  <a:pt x="0" y="51244"/>
                  <a:pt x="0" y="41097"/>
                </a:cubicBezTo>
                <a:lnTo>
                  <a:pt x="0" y="1609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3615016" y="1782457"/>
            <a:ext cx="57150" cy="55486"/>
          </a:xfrm>
          <a:custGeom>
            <a:avLst/>
            <a:gdLst>
              <a:gd name="connsiteX0" fmla="*/ 35242 w 57150"/>
              <a:gd name="connsiteY0" fmla="*/ 48323 h 55486"/>
              <a:gd name="connsiteX1" fmla="*/ 21907 w 57150"/>
              <a:gd name="connsiteY1" fmla="*/ 48323 h 55486"/>
              <a:gd name="connsiteX2" fmla="*/ 11658 w 57150"/>
              <a:gd name="connsiteY2" fmla="*/ 19583 h 55486"/>
              <a:gd name="connsiteX3" fmla="*/ 10756 w 57150"/>
              <a:gd name="connsiteY3" fmla="*/ 55486 h 55486"/>
              <a:gd name="connsiteX4" fmla="*/ 0 w 57150"/>
              <a:gd name="connsiteY4" fmla="*/ 55486 h 55486"/>
              <a:gd name="connsiteX5" fmla="*/ 2488 w 57150"/>
              <a:gd name="connsiteY5" fmla="*/ 0 h 55486"/>
              <a:gd name="connsiteX6" fmla="*/ 14236 w 57150"/>
              <a:gd name="connsiteY6" fmla="*/ 0 h 55486"/>
              <a:gd name="connsiteX7" fmla="*/ 28575 w 57150"/>
              <a:gd name="connsiteY7" fmla="*/ 39395 h 55486"/>
              <a:gd name="connsiteX8" fmla="*/ 42913 w 57150"/>
              <a:gd name="connsiteY8" fmla="*/ 0 h 55486"/>
              <a:gd name="connsiteX9" fmla="*/ 54648 w 57150"/>
              <a:gd name="connsiteY9" fmla="*/ 0 h 55486"/>
              <a:gd name="connsiteX10" fmla="*/ 57150 w 57150"/>
              <a:gd name="connsiteY10" fmla="*/ 55486 h 55486"/>
              <a:gd name="connsiteX11" fmla="*/ 46418 w 57150"/>
              <a:gd name="connsiteY11" fmla="*/ 55486 h 55486"/>
              <a:gd name="connsiteX12" fmla="*/ 45491 w 57150"/>
              <a:gd name="connsiteY12" fmla="*/ 19583 h 55486"/>
              <a:gd name="connsiteX13" fmla="*/ 35242 w 57150"/>
              <a:gd name="connsiteY13" fmla="*/ 48323 h 5548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57150" h="55486">
                <a:moveTo>
                  <a:pt x="35242" y="48323"/>
                </a:moveTo>
                <a:lnTo>
                  <a:pt x="21907" y="48323"/>
                </a:lnTo>
                <a:lnTo>
                  <a:pt x="11658" y="19583"/>
                </a:lnTo>
                <a:lnTo>
                  <a:pt x="10756" y="55486"/>
                </a:lnTo>
                <a:lnTo>
                  <a:pt x="0" y="55486"/>
                </a:lnTo>
                <a:lnTo>
                  <a:pt x="2488" y="0"/>
                </a:lnTo>
                <a:lnTo>
                  <a:pt x="14236" y="0"/>
                </a:lnTo>
                <a:lnTo>
                  <a:pt x="28575" y="39395"/>
                </a:lnTo>
                <a:lnTo>
                  <a:pt x="42913" y="0"/>
                </a:lnTo>
                <a:lnTo>
                  <a:pt x="54648" y="0"/>
                </a:lnTo>
                <a:lnTo>
                  <a:pt x="57150" y="55486"/>
                </a:lnTo>
                <a:lnTo>
                  <a:pt x="46418" y="55486"/>
                </a:lnTo>
                <a:lnTo>
                  <a:pt x="45491" y="19583"/>
                </a:lnTo>
                <a:lnTo>
                  <a:pt x="35242" y="48323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3714305" y="1797367"/>
            <a:ext cx="10172" cy="40576"/>
          </a:xfrm>
          <a:custGeom>
            <a:avLst/>
            <a:gdLst>
              <a:gd name="connsiteX0" fmla="*/ 0 w 10172"/>
              <a:gd name="connsiteY0" fmla="*/ 0 h 40576"/>
              <a:gd name="connsiteX1" fmla="*/ 10172 w 10172"/>
              <a:gd name="connsiteY1" fmla="*/ 0 h 40576"/>
              <a:gd name="connsiteX2" fmla="*/ 10172 w 10172"/>
              <a:gd name="connsiteY2" fmla="*/ 40576 h 40576"/>
              <a:gd name="connsiteX3" fmla="*/ 0 w 10172"/>
              <a:gd name="connsiteY3" fmla="*/ 40576 h 40576"/>
              <a:gd name="connsiteX4" fmla="*/ 0 w 10172"/>
              <a:gd name="connsiteY4" fmla="*/ 0 h 405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72" h="40576">
                <a:moveTo>
                  <a:pt x="0" y="0"/>
                </a:moveTo>
                <a:lnTo>
                  <a:pt x="10172" y="0"/>
                </a:lnTo>
                <a:lnTo>
                  <a:pt x="10172" y="40576"/>
                </a:lnTo>
                <a:lnTo>
                  <a:pt x="0" y="40576"/>
                </a:lnTo>
                <a:lnTo>
                  <a:pt x="0" y="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3714305" y="1779854"/>
            <a:ext cx="10172" cy="11772"/>
          </a:xfrm>
          <a:custGeom>
            <a:avLst/>
            <a:gdLst>
              <a:gd name="connsiteX0" fmla="*/ 0 w 10172"/>
              <a:gd name="connsiteY0" fmla="*/ 0 h 11772"/>
              <a:gd name="connsiteX1" fmla="*/ 10172 w 10172"/>
              <a:gd name="connsiteY1" fmla="*/ 0 h 11772"/>
              <a:gd name="connsiteX2" fmla="*/ 10172 w 10172"/>
              <a:gd name="connsiteY2" fmla="*/ 11772 h 11772"/>
              <a:gd name="connsiteX3" fmla="*/ 0 w 10172"/>
              <a:gd name="connsiteY3" fmla="*/ 11772 h 11772"/>
              <a:gd name="connsiteX4" fmla="*/ 0 w 10172"/>
              <a:gd name="connsiteY4" fmla="*/ 0 h 117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72" h="11772">
                <a:moveTo>
                  <a:pt x="0" y="0"/>
                </a:moveTo>
                <a:lnTo>
                  <a:pt x="10172" y="0"/>
                </a:lnTo>
                <a:lnTo>
                  <a:pt x="10172" y="11772"/>
                </a:lnTo>
                <a:lnTo>
                  <a:pt x="0" y="11772"/>
                </a:lnTo>
                <a:lnTo>
                  <a:pt x="0" y="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3742816" y="1796542"/>
            <a:ext cx="34175" cy="41401"/>
          </a:xfrm>
          <a:custGeom>
            <a:avLst/>
            <a:gdLst>
              <a:gd name="connsiteX0" fmla="*/ 24003 w 34175"/>
              <a:gd name="connsiteY0" fmla="*/ 41401 h 41401"/>
              <a:gd name="connsiteX1" fmla="*/ 24003 w 34175"/>
              <a:gd name="connsiteY1" fmla="*/ 13068 h 41401"/>
              <a:gd name="connsiteX2" fmla="*/ 20751 w 34175"/>
              <a:gd name="connsiteY2" fmla="*/ 9817 h 41401"/>
              <a:gd name="connsiteX3" fmla="*/ 10172 w 34175"/>
              <a:gd name="connsiteY3" fmla="*/ 13246 h 41401"/>
              <a:gd name="connsiteX4" fmla="*/ 10172 w 34175"/>
              <a:gd name="connsiteY4" fmla="*/ 41401 h 41401"/>
              <a:gd name="connsiteX5" fmla="*/ 0 w 34175"/>
              <a:gd name="connsiteY5" fmla="*/ 41401 h 41401"/>
              <a:gd name="connsiteX6" fmla="*/ 0 w 34175"/>
              <a:gd name="connsiteY6" fmla="*/ 825 h 41401"/>
              <a:gd name="connsiteX7" fmla="*/ 7747 w 34175"/>
              <a:gd name="connsiteY7" fmla="*/ 825 h 41401"/>
              <a:gd name="connsiteX8" fmla="*/ 8737 w 34175"/>
              <a:gd name="connsiteY8" fmla="*/ 4241 h 41401"/>
              <a:gd name="connsiteX9" fmla="*/ 25006 w 34175"/>
              <a:gd name="connsiteY9" fmla="*/ 0 h 41401"/>
              <a:gd name="connsiteX10" fmla="*/ 34175 w 34175"/>
              <a:gd name="connsiteY10" fmla="*/ 11988 h 41401"/>
              <a:gd name="connsiteX11" fmla="*/ 34175 w 34175"/>
              <a:gd name="connsiteY11" fmla="*/ 41401 h 41401"/>
              <a:gd name="connsiteX12" fmla="*/ 24003 w 34175"/>
              <a:gd name="connsiteY12" fmla="*/ 41401 h 414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34175" h="41401">
                <a:moveTo>
                  <a:pt x="24003" y="41401"/>
                </a:moveTo>
                <a:lnTo>
                  <a:pt x="24003" y="13068"/>
                </a:lnTo>
                <a:cubicBezTo>
                  <a:pt x="24003" y="10909"/>
                  <a:pt x="23076" y="9817"/>
                  <a:pt x="20751" y="9817"/>
                </a:cubicBezTo>
                <a:cubicBezTo>
                  <a:pt x="18262" y="9817"/>
                  <a:pt x="13830" y="11328"/>
                  <a:pt x="10172" y="13246"/>
                </a:cubicBezTo>
                <a:lnTo>
                  <a:pt x="10172" y="41401"/>
                </a:lnTo>
                <a:lnTo>
                  <a:pt x="0" y="41401"/>
                </a:lnTo>
                <a:lnTo>
                  <a:pt x="0" y="825"/>
                </a:lnTo>
                <a:lnTo>
                  <a:pt x="7747" y="825"/>
                </a:lnTo>
                <a:lnTo>
                  <a:pt x="8737" y="4241"/>
                </a:lnTo>
                <a:cubicBezTo>
                  <a:pt x="13830" y="1739"/>
                  <a:pt x="20256" y="0"/>
                  <a:pt x="25006" y="0"/>
                </a:cubicBezTo>
                <a:cubicBezTo>
                  <a:pt x="31750" y="0"/>
                  <a:pt x="34175" y="4736"/>
                  <a:pt x="34175" y="11988"/>
                </a:cubicBezTo>
                <a:lnTo>
                  <a:pt x="34175" y="41401"/>
                </a:lnTo>
                <a:lnTo>
                  <a:pt x="24003" y="41401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3794924" y="1797367"/>
            <a:ext cx="10173" cy="40576"/>
          </a:xfrm>
          <a:custGeom>
            <a:avLst/>
            <a:gdLst>
              <a:gd name="connsiteX0" fmla="*/ 0 w 10173"/>
              <a:gd name="connsiteY0" fmla="*/ 0 h 40576"/>
              <a:gd name="connsiteX1" fmla="*/ 10173 w 10173"/>
              <a:gd name="connsiteY1" fmla="*/ 0 h 40576"/>
              <a:gd name="connsiteX2" fmla="*/ 10173 w 10173"/>
              <a:gd name="connsiteY2" fmla="*/ 40576 h 40576"/>
              <a:gd name="connsiteX3" fmla="*/ 0 w 10173"/>
              <a:gd name="connsiteY3" fmla="*/ 40576 h 40576"/>
              <a:gd name="connsiteX4" fmla="*/ 0 w 10173"/>
              <a:gd name="connsiteY4" fmla="*/ 0 h 405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73" h="40576">
                <a:moveTo>
                  <a:pt x="0" y="0"/>
                </a:moveTo>
                <a:lnTo>
                  <a:pt x="10173" y="0"/>
                </a:lnTo>
                <a:lnTo>
                  <a:pt x="10173" y="40576"/>
                </a:lnTo>
                <a:lnTo>
                  <a:pt x="0" y="40576"/>
                </a:lnTo>
                <a:lnTo>
                  <a:pt x="0" y="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3794924" y="1779854"/>
            <a:ext cx="10173" cy="11772"/>
          </a:xfrm>
          <a:custGeom>
            <a:avLst/>
            <a:gdLst>
              <a:gd name="connsiteX0" fmla="*/ 0 w 10173"/>
              <a:gd name="connsiteY0" fmla="*/ 0 h 11772"/>
              <a:gd name="connsiteX1" fmla="*/ 10173 w 10173"/>
              <a:gd name="connsiteY1" fmla="*/ 0 h 11772"/>
              <a:gd name="connsiteX2" fmla="*/ 10173 w 10173"/>
              <a:gd name="connsiteY2" fmla="*/ 11772 h 11772"/>
              <a:gd name="connsiteX3" fmla="*/ 0 w 10173"/>
              <a:gd name="connsiteY3" fmla="*/ 11772 h 11772"/>
              <a:gd name="connsiteX4" fmla="*/ 0 w 10173"/>
              <a:gd name="connsiteY4" fmla="*/ 0 h 117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73" h="11772">
                <a:moveTo>
                  <a:pt x="0" y="0"/>
                </a:moveTo>
                <a:lnTo>
                  <a:pt x="10173" y="0"/>
                </a:lnTo>
                <a:lnTo>
                  <a:pt x="10173" y="11772"/>
                </a:lnTo>
                <a:lnTo>
                  <a:pt x="0" y="11772"/>
                </a:lnTo>
                <a:lnTo>
                  <a:pt x="0" y="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3818864" y="1785861"/>
            <a:ext cx="26670" cy="52920"/>
          </a:xfrm>
          <a:custGeom>
            <a:avLst/>
            <a:gdLst>
              <a:gd name="connsiteX0" fmla="*/ 26161 w 26670"/>
              <a:gd name="connsiteY0" fmla="*/ 51333 h 52920"/>
              <a:gd name="connsiteX1" fmla="*/ 17259 w 26670"/>
              <a:gd name="connsiteY1" fmla="*/ 52920 h 52920"/>
              <a:gd name="connsiteX2" fmla="*/ 6083 w 26670"/>
              <a:gd name="connsiteY2" fmla="*/ 42163 h 52920"/>
              <a:gd name="connsiteX3" fmla="*/ 6083 w 26670"/>
              <a:gd name="connsiteY3" fmla="*/ 19583 h 52920"/>
              <a:gd name="connsiteX4" fmla="*/ 0 w 26670"/>
              <a:gd name="connsiteY4" fmla="*/ 19583 h 52920"/>
              <a:gd name="connsiteX5" fmla="*/ 0 w 26670"/>
              <a:gd name="connsiteY5" fmla="*/ 11518 h 52920"/>
              <a:gd name="connsiteX6" fmla="*/ 6083 w 26670"/>
              <a:gd name="connsiteY6" fmla="*/ 11518 h 52920"/>
              <a:gd name="connsiteX7" fmla="*/ 6083 w 26670"/>
              <a:gd name="connsiteY7" fmla="*/ 1422 h 52920"/>
              <a:gd name="connsiteX8" fmla="*/ 16255 w 26670"/>
              <a:gd name="connsiteY8" fmla="*/ 0 h 52920"/>
              <a:gd name="connsiteX9" fmla="*/ 16255 w 26670"/>
              <a:gd name="connsiteY9" fmla="*/ 11518 h 52920"/>
              <a:gd name="connsiteX10" fmla="*/ 26670 w 26670"/>
              <a:gd name="connsiteY10" fmla="*/ 11518 h 52920"/>
              <a:gd name="connsiteX11" fmla="*/ 25996 w 26670"/>
              <a:gd name="connsiteY11" fmla="*/ 19583 h 52920"/>
              <a:gd name="connsiteX12" fmla="*/ 16255 w 26670"/>
              <a:gd name="connsiteY12" fmla="*/ 19583 h 52920"/>
              <a:gd name="connsiteX13" fmla="*/ 16255 w 26670"/>
              <a:gd name="connsiteY13" fmla="*/ 40843 h 52920"/>
              <a:gd name="connsiteX14" fmla="*/ 19939 w 26670"/>
              <a:gd name="connsiteY14" fmla="*/ 44424 h 52920"/>
              <a:gd name="connsiteX15" fmla="*/ 25019 w 26670"/>
              <a:gd name="connsiteY15" fmla="*/ 43586 h 52920"/>
              <a:gd name="connsiteX16" fmla="*/ 26161 w 26670"/>
              <a:gd name="connsiteY16" fmla="*/ 51333 h 529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26670" h="52920">
                <a:moveTo>
                  <a:pt x="26161" y="51333"/>
                </a:moveTo>
                <a:cubicBezTo>
                  <a:pt x="23990" y="52273"/>
                  <a:pt x="19837" y="52920"/>
                  <a:pt x="17259" y="52920"/>
                </a:cubicBezTo>
                <a:cubicBezTo>
                  <a:pt x="9855" y="52920"/>
                  <a:pt x="6083" y="49415"/>
                  <a:pt x="6083" y="42163"/>
                </a:cubicBezTo>
                <a:lnTo>
                  <a:pt x="6083" y="19583"/>
                </a:lnTo>
                <a:lnTo>
                  <a:pt x="0" y="19583"/>
                </a:lnTo>
                <a:lnTo>
                  <a:pt x="0" y="11518"/>
                </a:lnTo>
                <a:lnTo>
                  <a:pt x="6083" y="11518"/>
                </a:lnTo>
                <a:lnTo>
                  <a:pt x="6083" y="1422"/>
                </a:lnTo>
                <a:lnTo>
                  <a:pt x="16255" y="0"/>
                </a:lnTo>
                <a:lnTo>
                  <a:pt x="16255" y="11518"/>
                </a:lnTo>
                <a:lnTo>
                  <a:pt x="26670" y="11518"/>
                </a:lnTo>
                <a:lnTo>
                  <a:pt x="25996" y="19583"/>
                </a:lnTo>
                <a:lnTo>
                  <a:pt x="16255" y="19583"/>
                </a:lnTo>
                <a:lnTo>
                  <a:pt x="16255" y="40843"/>
                </a:lnTo>
                <a:cubicBezTo>
                  <a:pt x="16255" y="43002"/>
                  <a:pt x="17259" y="44424"/>
                  <a:pt x="19939" y="44424"/>
                </a:cubicBezTo>
                <a:cubicBezTo>
                  <a:pt x="21425" y="44424"/>
                  <a:pt x="23253" y="44094"/>
                  <a:pt x="25019" y="43586"/>
                </a:cubicBezTo>
                <a:lnTo>
                  <a:pt x="26161" y="51333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3859733" y="1797367"/>
            <a:ext cx="10160" cy="40576"/>
          </a:xfrm>
          <a:custGeom>
            <a:avLst/>
            <a:gdLst>
              <a:gd name="connsiteX0" fmla="*/ 0 w 10160"/>
              <a:gd name="connsiteY0" fmla="*/ 0 h 40576"/>
              <a:gd name="connsiteX1" fmla="*/ 10160 w 10160"/>
              <a:gd name="connsiteY1" fmla="*/ 0 h 40576"/>
              <a:gd name="connsiteX2" fmla="*/ 10160 w 10160"/>
              <a:gd name="connsiteY2" fmla="*/ 40576 h 40576"/>
              <a:gd name="connsiteX3" fmla="*/ 0 w 10160"/>
              <a:gd name="connsiteY3" fmla="*/ 40576 h 40576"/>
              <a:gd name="connsiteX4" fmla="*/ 0 w 10160"/>
              <a:gd name="connsiteY4" fmla="*/ 0 h 405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0" h="40576">
                <a:moveTo>
                  <a:pt x="0" y="0"/>
                </a:moveTo>
                <a:lnTo>
                  <a:pt x="10160" y="0"/>
                </a:lnTo>
                <a:lnTo>
                  <a:pt x="10160" y="40576"/>
                </a:lnTo>
                <a:lnTo>
                  <a:pt x="0" y="40576"/>
                </a:lnTo>
                <a:lnTo>
                  <a:pt x="0" y="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3859733" y="1779854"/>
            <a:ext cx="10160" cy="11772"/>
          </a:xfrm>
          <a:custGeom>
            <a:avLst/>
            <a:gdLst>
              <a:gd name="connsiteX0" fmla="*/ 0 w 10160"/>
              <a:gd name="connsiteY0" fmla="*/ 0 h 11772"/>
              <a:gd name="connsiteX1" fmla="*/ 10160 w 10160"/>
              <a:gd name="connsiteY1" fmla="*/ 0 h 11772"/>
              <a:gd name="connsiteX2" fmla="*/ 10160 w 10160"/>
              <a:gd name="connsiteY2" fmla="*/ 11772 h 11772"/>
              <a:gd name="connsiteX3" fmla="*/ 0 w 10160"/>
              <a:gd name="connsiteY3" fmla="*/ 11772 h 11772"/>
              <a:gd name="connsiteX4" fmla="*/ 0 w 10160"/>
              <a:gd name="connsiteY4" fmla="*/ 0 h 117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60" h="11772">
                <a:moveTo>
                  <a:pt x="0" y="0"/>
                </a:moveTo>
                <a:lnTo>
                  <a:pt x="10160" y="0"/>
                </a:lnTo>
                <a:lnTo>
                  <a:pt x="10160" y="11772"/>
                </a:lnTo>
                <a:lnTo>
                  <a:pt x="0" y="11772"/>
                </a:lnTo>
                <a:lnTo>
                  <a:pt x="0" y="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3931246" y="1785861"/>
            <a:ext cx="26657" cy="52920"/>
          </a:xfrm>
          <a:custGeom>
            <a:avLst/>
            <a:gdLst>
              <a:gd name="connsiteX0" fmla="*/ 26174 w 26657"/>
              <a:gd name="connsiteY0" fmla="*/ 51333 h 52920"/>
              <a:gd name="connsiteX1" fmla="*/ 17246 w 26657"/>
              <a:gd name="connsiteY1" fmla="*/ 52920 h 52920"/>
              <a:gd name="connsiteX2" fmla="*/ 6083 w 26657"/>
              <a:gd name="connsiteY2" fmla="*/ 42163 h 52920"/>
              <a:gd name="connsiteX3" fmla="*/ 6083 w 26657"/>
              <a:gd name="connsiteY3" fmla="*/ 19583 h 52920"/>
              <a:gd name="connsiteX4" fmla="*/ 0 w 26657"/>
              <a:gd name="connsiteY4" fmla="*/ 19583 h 52920"/>
              <a:gd name="connsiteX5" fmla="*/ 0 w 26657"/>
              <a:gd name="connsiteY5" fmla="*/ 11518 h 52920"/>
              <a:gd name="connsiteX6" fmla="*/ 6083 w 26657"/>
              <a:gd name="connsiteY6" fmla="*/ 11518 h 52920"/>
              <a:gd name="connsiteX7" fmla="*/ 6083 w 26657"/>
              <a:gd name="connsiteY7" fmla="*/ 1422 h 52920"/>
              <a:gd name="connsiteX8" fmla="*/ 16255 w 26657"/>
              <a:gd name="connsiteY8" fmla="*/ 0 h 52920"/>
              <a:gd name="connsiteX9" fmla="*/ 16255 w 26657"/>
              <a:gd name="connsiteY9" fmla="*/ 11518 h 52920"/>
              <a:gd name="connsiteX10" fmla="*/ 26657 w 26657"/>
              <a:gd name="connsiteY10" fmla="*/ 11518 h 52920"/>
              <a:gd name="connsiteX11" fmla="*/ 25984 w 26657"/>
              <a:gd name="connsiteY11" fmla="*/ 19583 h 52920"/>
              <a:gd name="connsiteX12" fmla="*/ 16255 w 26657"/>
              <a:gd name="connsiteY12" fmla="*/ 19583 h 52920"/>
              <a:gd name="connsiteX13" fmla="*/ 16255 w 26657"/>
              <a:gd name="connsiteY13" fmla="*/ 40843 h 52920"/>
              <a:gd name="connsiteX14" fmla="*/ 19913 w 26657"/>
              <a:gd name="connsiteY14" fmla="*/ 44424 h 52920"/>
              <a:gd name="connsiteX15" fmla="*/ 25006 w 26657"/>
              <a:gd name="connsiteY15" fmla="*/ 43586 h 52920"/>
              <a:gd name="connsiteX16" fmla="*/ 26174 w 26657"/>
              <a:gd name="connsiteY16" fmla="*/ 51333 h 5292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26657" h="52920">
                <a:moveTo>
                  <a:pt x="26174" y="51333"/>
                </a:moveTo>
                <a:cubicBezTo>
                  <a:pt x="24003" y="52273"/>
                  <a:pt x="19837" y="52920"/>
                  <a:pt x="17246" y="52920"/>
                </a:cubicBezTo>
                <a:cubicBezTo>
                  <a:pt x="9830" y="52920"/>
                  <a:pt x="6083" y="49415"/>
                  <a:pt x="6083" y="42163"/>
                </a:cubicBezTo>
                <a:lnTo>
                  <a:pt x="6083" y="19583"/>
                </a:lnTo>
                <a:lnTo>
                  <a:pt x="0" y="19583"/>
                </a:lnTo>
                <a:lnTo>
                  <a:pt x="0" y="11518"/>
                </a:lnTo>
                <a:lnTo>
                  <a:pt x="6083" y="11518"/>
                </a:lnTo>
                <a:lnTo>
                  <a:pt x="6083" y="1422"/>
                </a:lnTo>
                <a:lnTo>
                  <a:pt x="16255" y="0"/>
                </a:lnTo>
                <a:lnTo>
                  <a:pt x="16255" y="11518"/>
                </a:lnTo>
                <a:lnTo>
                  <a:pt x="26657" y="11518"/>
                </a:lnTo>
                <a:lnTo>
                  <a:pt x="25984" y="19583"/>
                </a:lnTo>
                <a:lnTo>
                  <a:pt x="16255" y="19583"/>
                </a:lnTo>
                <a:lnTo>
                  <a:pt x="16255" y="40843"/>
                </a:lnTo>
                <a:cubicBezTo>
                  <a:pt x="16255" y="43002"/>
                  <a:pt x="17246" y="44424"/>
                  <a:pt x="19913" y="44424"/>
                </a:cubicBezTo>
                <a:cubicBezTo>
                  <a:pt x="21425" y="44424"/>
                  <a:pt x="23253" y="44094"/>
                  <a:pt x="25006" y="43586"/>
                </a:cubicBezTo>
                <a:lnTo>
                  <a:pt x="26174" y="51333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3972102" y="1797367"/>
            <a:ext cx="10159" cy="40576"/>
          </a:xfrm>
          <a:custGeom>
            <a:avLst/>
            <a:gdLst>
              <a:gd name="connsiteX0" fmla="*/ 0 w 10159"/>
              <a:gd name="connsiteY0" fmla="*/ 0 h 40576"/>
              <a:gd name="connsiteX1" fmla="*/ 10159 w 10159"/>
              <a:gd name="connsiteY1" fmla="*/ 0 h 40576"/>
              <a:gd name="connsiteX2" fmla="*/ 10159 w 10159"/>
              <a:gd name="connsiteY2" fmla="*/ 40576 h 40576"/>
              <a:gd name="connsiteX3" fmla="*/ 0 w 10159"/>
              <a:gd name="connsiteY3" fmla="*/ 40576 h 40576"/>
              <a:gd name="connsiteX4" fmla="*/ 0 w 10159"/>
              <a:gd name="connsiteY4" fmla="*/ 0 h 405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59" h="40576">
                <a:moveTo>
                  <a:pt x="0" y="0"/>
                </a:moveTo>
                <a:lnTo>
                  <a:pt x="10159" y="0"/>
                </a:lnTo>
                <a:lnTo>
                  <a:pt x="10159" y="40576"/>
                </a:lnTo>
                <a:lnTo>
                  <a:pt x="0" y="40576"/>
                </a:lnTo>
                <a:lnTo>
                  <a:pt x="0" y="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3972102" y="1779854"/>
            <a:ext cx="10159" cy="11772"/>
          </a:xfrm>
          <a:custGeom>
            <a:avLst/>
            <a:gdLst>
              <a:gd name="connsiteX0" fmla="*/ 0 w 10159"/>
              <a:gd name="connsiteY0" fmla="*/ 0 h 11772"/>
              <a:gd name="connsiteX1" fmla="*/ 10159 w 10159"/>
              <a:gd name="connsiteY1" fmla="*/ 0 h 11772"/>
              <a:gd name="connsiteX2" fmla="*/ 10159 w 10159"/>
              <a:gd name="connsiteY2" fmla="*/ 11772 h 11772"/>
              <a:gd name="connsiteX3" fmla="*/ 0 w 10159"/>
              <a:gd name="connsiteY3" fmla="*/ 11772 h 11772"/>
              <a:gd name="connsiteX4" fmla="*/ 0 w 10159"/>
              <a:gd name="connsiteY4" fmla="*/ 0 h 117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159" h="11772">
                <a:moveTo>
                  <a:pt x="0" y="0"/>
                </a:moveTo>
                <a:lnTo>
                  <a:pt x="10159" y="0"/>
                </a:lnTo>
                <a:lnTo>
                  <a:pt x="10159" y="11772"/>
                </a:lnTo>
                <a:lnTo>
                  <a:pt x="0" y="11772"/>
                </a:lnTo>
                <a:lnTo>
                  <a:pt x="0" y="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3995204" y="1797367"/>
            <a:ext cx="39420" cy="40576"/>
          </a:xfrm>
          <a:custGeom>
            <a:avLst/>
            <a:gdLst>
              <a:gd name="connsiteX0" fmla="*/ 26428 w 39420"/>
              <a:gd name="connsiteY0" fmla="*/ 40576 h 40576"/>
              <a:gd name="connsiteX1" fmla="*/ 13004 w 39420"/>
              <a:gd name="connsiteY1" fmla="*/ 40576 h 40576"/>
              <a:gd name="connsiteX2" fmla="*/ 0 w 39420"/>
              <a:gd name="connsiteY2" fmla="*/ 0 h 40576"/>
              <a:gd name="connsiteX3" fmla="*/ 10426 w 39420"/>
              <a:gd name="connsiteY3" fmla="*/ 0 h 40576"/>
              <a:gd name="connsiteX4" fmla="*/ 19672 w 39420"/>
              <a:gd name="connsiteY4" fmla="*/ 30822 h 40576"/>
              <a:gd name="connsiteX5" fmla="*/ 29006 w 39420"/>
              <a:gd name="connsiteY5" fmla="*/ 0 h 40576"/>
              <a:gd name="connsiteX6" fmla="*/ 39420 w 39420"/>
              <a:gd name="connsiteY6" fmla="*/ 0 h 40576"/>
              <a:gd name="connsiteX7" fmla="*/ 26428 w 39420"/>
              <a:gd name="connsiteY7" fmla="*/ 40576 h 405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9420" h="40576">
                <a:moveTo>
                  <a:pt x="26428" y="40576"/>
                </a:moveTo>
                <a:lnTo>
                  <a:pt x="13004" y="40576"/>
                </a:lnTo>
                <a:lnTo>
                  <a:pt x="0" y="0"/>
                </a:lnTo>
                <a:lnTo>
                  <a:pt x="10426" y="0"/>
                </a:lnTo>
                <a:lnTo>
                  <a:pt x="19672" y="30822"/>
                </a:lnTo>
                <a:lnTo>
                  <a:pt x="29006" y="0"/>
                </a:lnTo>
                <a:lnTo>
                  <a:pt x="39420" y="0"/>
                </a:lnTo>
                <a:lnTo>
                  <a:pt x="26428" y="40576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2635846" y="1189520"/>
            <a:ext cx="191338" cy="387426"/>
          </a:xfrm>
          <a:custGeom>
            <a:avLst/>
            <a:gdLst>
              <a:gd name="connsiteX0" fmla="*/ 104965 w 191338"/>
              <a:gd name="connsiteY0" fmla="*/ 387426 h 387426"/>
              <a:gd name="connsiteX1" fmla="*/ 104965 w 191338"/>
              <a:gd name="connsiteY1" fmla="*/ 100164 h 387426"/>
              <a:gd name="connsiteX2" fmla="*/ 37185 w 191338"/>
              <a:gd name="connsiteY2" fmla="*/ 136728 h 387426"/>
              <a:gd name="connsiteX3" fmla="*/ 0 w 191338"/>
              <a:gd name="connsiteY3" fmla="*/ 65366 h 387426"/>
              <a:gd name="connsiteX4" fmla="*/ 113372 w 191338"/>
              <a:gd name="connsiteY4" fmla="*/ 0 h 387426"/>
              <a:gd name="connsiteX5" fmla="*/ 191338 w 191338"/>
              <a:gd name="connsiteY5" fmla="*/ 0 h 387426"/>
              <a:gd name="connsiteX6" fmla="*/ 191338 w 191338"/>
              <a:gd name="connsiteY6" fmla="*/ 387426 h 387426"/>
              <a:gd name="connsiteX7" fmla="*/ 104965 w 191338"/>
              <a:gd name="connsiteY7" fmla="*/ 387426 h 3874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191338" h="387426">
                <a:moveTo>
                  <a:pt x="104965" y="387426"/>
                </a:moveTo>
                <a:lnTo>
                  <a:pt x="104965" y="100164"/>
                </a:lnTo>
                <a:lnTo>
                  <a:pt x="37185" y="136728"/>
                </a:lnTo>
                <a:lnTo>
                  <a:pt x="0" y="65366"/>
                </a:lnTo>
                <a:lnTo>
                  <a:pt x="113372" y="0"/>
                </a:lnTo>
                <a:lnTo>
                  <a:pt x="191338" y="0"/>
                </a:lnTo>
                <a:lnTo>
                  <a:pt x="191338" y="387426"/>
                </a:lnTo>
                <a:lnTo>
                  <a:pt x="104965" y="387426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3014497" y="1563649"/>
            <a:ext cx="172796" cy="143548"/>
          </a:xfrm>
          <a:custGeom>
            <a:avLst/>
            <a:gdLst>
              <a:gd name="connsiteX0" fmla="*/ 0 w 172796"/>
              <a:gd name="connsiteY0" fmla="*/ 83832 h 143548"/>
              <a:gd name="connsiteX1" fmla="*/ 172796 w 172796"/>
              <a:gd name="connsiteY1" fmla="*/ 0 h 143548"/>
              <a:gd name="connsiteX2" fmla="*/ 79654 w 172796"/>
              <a:gd name="connsiteY2" fmla="*/ 143548 h 143548"/>
              <a:gd name="connsiteX3" fmla="*/ 40411 w 172796"/>
              <a:gd name="connsiteY3" fmla="*/ 94615 h 143548"/>
              <a:gd name="connsiteX4" fmla="*/ 0 w 172796"/>
              <a:gd name="connsiteY4" fmla="*/ 83832 h 1435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72796" h="143548">
                <a:moveTo>
                  <a:pt x="0" y="83832"/>
                </a:moveTo>
                <a:lnTo>
                  <a:pt x="172796" y="0"/>
                </a:lnTo>
                <a:lnTo>
                  <a:pt x="79654" y="143548"/>
                </a:lnTo>
                <a:lnTo>
                  <a:pt x="40411" y="94615"/>
                </a:lnTo>
                <a:lnTo>
                  <a:pt x="0" y="83832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3054908" y="1563636"/>
            <a:ext cx="132384" cy="143560"/>
          </a:xfrm>
          <a:custGeom>
            <a:avLst/>
            <a:gdLst>
              <a:gd name="connsiteX0" fmla="*/ 39242 w 132384"/>
              <a:gd name="connsiteY0" fmla="*/ 143560 h 143560"/>
              <a:gd name="connsiteX1" fmla="*/ 0 w 132384"/>
              <a:gd name="connsiteY1" fmla="*/ 94614 h 143560"/>
              <a:gd name="connsiteX2" fmla="*/ 132384 w 132384"/>
              <a:gd name="connsiteY2" fmla="*/ 0 h 143560"/>
              <a:gd name="connsiteX3" fmla="*/ 39242 w 132384"/>
              <a:gd name="connsiteY3" fmla="*/ 143560 h 14356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32384" h="143560">
                <a:moveTo>
                  <a:pt x="39242" y="143560"/>
                </a:moveTo>
                <a:lnTo>
                  <a:pt x="0" y="94614"/>
                </a:lnTo>
                <a:lnTo>
                  <a:pt x="132384" y="0"/>
                </a:lnTo>
                <a:lnTo>
                  <a:pt x="39242" y="14356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3076816" y="1664474"/>
            <a:ext cx="38404" cy="42722"/>
          </a:xfrm>
          <a:custGeom>
            <a:avLst/>
            <a:gdLst>
              <a:gd name="connsiteX0" fmla="*/ 17335 w 38404"/>
              <a:gd name="connsiteY0" fmla="*/ 42722 h 42722"/>
              <a:gd name="connsiteX1" fmla="*/ 0 w 38404"/>
              <a:gd name="connsiteY1" fmla="*/ 0 h 42722"/>
              <a:gd name="connsiteX2" fmla="*/ 38404 w 38404"/>
              <a:gd name="connsiteY2" fmla="*/ 10185 h 42722"/>
              <a:gd name="connsiteX3" fmla="*/ 17335 w 38404"/>
              <a:gd name="connsiteY3" fmla="*/ 42722 h 427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38404" h="42722">
                <a:moveTo>
                  <a:pt x="17335" y="42722"/>
                </a:moveTo>
                <a:lnTo>
                  <a:pt x="0" y="0"/>
                </a:lnTo>
                <a:lnTo>
                  <a:pt x="38404" y="10185"/>
                </a:lnTo>
                <a:lnTo>
                  <a:pt x="17335" y="42722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3076816" y="1563636"/>
            <a:ext cx="110477" cy="118821"/>
          </a:xfrm>
          <a:custGeom>
            <a:avLst/>
            <a:gdLst>
              <a:gd name="connsiteX0" fmla="*/ 0 w 110477"/>
              <a:gd name="connsiteY0" fmla="*/ 100838 h 118821"/>
              <a:gd name="connsiteX1" fmla="*/ 110477 w 110477"/>
              <a:gd name="connsiteY1" fmla="*/ 0 h 118821"/>
              <a:gd name="connsiteX2" fmla="*/ 68783 w 110477"/>
              <a:gd name="connsiteY2" fmla="*/ 118821 h 118821"/>
              <a:gd name="connsiteX3" fmla="*/ 0 w 110477"/>
              <a:gd name="connsiteY3" fmla="*/ 100838 h 1188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10477" h="118821">
                <a:moveTo>
                  <a:pt x="0" y="100838"/>
                </a:moveTo>
                <a:lnTo>
                  <a:pt x="110477" y="0"/>
                </a:lnTo>
                <a:lnTo>
                  <a:pt x="68783" y="118821"/>
                </a:lnTo>
                <a:lnTo>
                  <a:pt x="0" y="100838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2739631" y="1615859"/>
            <a:ext cx="58458" cy="87376"/>
          </a:xfrm>
          <a:custGeom>
            <a:avLst/>
            <a:gdLst>
              <a:gd name="connsiteX0" fmla="*/ 27381 w 58458"/>
              <a:gd name="connsiteY0" fmla="*/ 87376 h 87376"/>
              <a:gd name="connsiteX1" fmla="*/ 0 w 58458"/>
              <a:gd name="connsiteY1" fmla="*/ 81889 h 87376"/>
              <a:gd name="connsiteX2" fmla="*/ 3175 w 58458"/>
              <a:gd name="connsiteY2" fmla="*/ 67132 h 87376"/>
              <a:gd name="connsiteX3" fmla="*/ 27609 w 58458"/>
              <a:gd name="connsiteY3" fmla="*/ 71208 h 87376"/>
              <a:gd name="connsiteX4" fmla="*/ 39370 w 58458"/>
              <a:gd name="connsiteY4" fmla="*/ 62153 h 87376"/>
              <a:gd name="connsiteX5" fmla="*/ 25069 w 58458"/>
              <a:gd name="connsiteY5" fmla="*/ 50571 h 87376"/>
              <a:gd name="connsiteX6" fmla="*/ 1511 w 58458"/>
              <a:gd name="connsiteY6" fmla="*/ 23698 h 87376"/>
              <a:gd name="connsiteX7" fmla="*/ 30797 w 58458"/>
              <a:gd name="connsiteY7" fmla="*/ 0 h 87376"/>
              <a:gd name="connsiteX8" fmla="*/ 56540 w 58458"/>
              <a:gd name="connsiteY8" fmla="*/ 2819 h 87376"/>
              <a:gd name="connsiteX9" fmla="*/ 54622 w 58458"/>
              <a:gd name="connsiteY9" fmla="*/ 18859 h 87376"/>
              <a:gd name="connsiteX10" fmla="*/ 31076 w 58458"/>
              <a:gd name="connsiteY10" fmla="*/ 16446 h 87376"/>
              <a:gd name="connsiteX11" fmla="*/ 20612 w 58458"/>
              <a:gd name="connsiteY11" fmla="*/ 24231 h 87376"/>
              <a:gd name="connsiteX12" fmla="*/ 34378 w 58458"/>
              <a:gd name="connsiteY12" fmla="*/ 35674 h 87376"/>
              <a:gd name="connsiteX13" fmla="*/ 58458 w 58458"/>
              <a:gd name="connsiteY13" fmla="*/ 62293 h 87376"/>
              <a:gd name="connsiteX14" fmla="*/ 27381 w 58458"/>
              <a:gd name="connsiteY14" fmla="*/ 87376 h 873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58458" h="87376">
                <a:moveTo>
                  <a:pt x="27381" y="87376"/>
                </a:moveTo>
                <a:cubicBezTo>
                  <a:pt x="17551" y="87376"/>
                  <a:pt x="7251" y="85216"/>
                  <a:pt x="0" y="81889"/>
                </a:cubicBezTo>
                <a:lnTo>
                  <a:pt x="3175" y="67132"/>
                </a:lnTo>
                <a:cubicBezTo>
                  <a:pt x="10934" y="69557"/>
                  <a:pt x="18834" y="71208"/>
                  <a:pt x="27609" y="71208"/>
                </a:cubicBezTo>
                <a:cubicBezTo>
                  <a:pt x="37439" y="71208"/>
                  <a:pt x="39370" y="69303"/>
                  <a:pt x="39370" y="62153"/>
                </a:cubicBezTo>
                <a:cubicBezTo>
                  <a:pt x="39370" y="54533"/>
                  <a:pt x="38963" y="53631"/>
                  <a:pt x="25069" y="50571"/>
                </a:cubicBezTo>
                <a:cubicBezTo>
                  <a:pt x="4572" y="46113"/>
                  <a:pt x="1511" y="42049"/>
                  <a:pt x="1511" y="23698"/>
                </a:cubicBezTo>
                <a:cubicBezTo>
                  <a:pt x="1511" y="6769"/>
                  <a:pt x="7518" y="0"/>
                  <a:pt x="30797" y="0"/>
                </a:cubicBezTo>
                <a:cubicBezTo>
                  <a:pt x="38201" y="0"/>
                  <a:pt x="47104" y="774"/>
                  <a:pt x="56540" y="2819"/>
                </a:cubicBezTo>
                <a:lnTo>
                  <a:pt x="54622" y="18859"/>
                </a:lnTo>
                <a:cubicBezTo>
                  <a:pt x="44970" y="17208"/>
                  <a:pt x="38709" y="16446"/>
                  <a:pt x="31076" y="16446"/>
                </a:cubicBezTo>
                <a:cubicBezTo>
                  <a:pt x="22529" y="16446"/>
                  <a:pt x="20612" y="17983"/>
                  <a:pt x="20612" y="24231"/>
                </a:cubicBezTo>
                <a:cubicBezTo>
                  <a:pt x="20612" y="32346"/>
                  <a:pt x="21005" y="32486"/>
                  <a:pt x="34378" y="35674"/>
                </a:cubicBezTo>
                <a:cubicBezTo>
                  <a:pt x="57302" y="41148"/>
                  <a:pt x="58458" y="45618"/>
                  <a:pt x="58458" y="62293"/>
                </a:cubicBezTo>
                <a:cubicBezTo>
                  <a:pt x="58458" y="79108"/>
                  <a:pt x="52959" y="87376"/>
                  <a:pt x="27381" y="87376"/>
                </a:cubicBez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2904312" y="1617129"/>
            <a:ext cx="64706" cy="84836"/>
          </a:xfrm>
          <a:custGeom>
            <a:avLst/>
            <a:gdLst>
              <a:gd name="connsiteX0" fmla="*/ 41897 w 64706"/>
              <a:gd name="connsiteY0" fmla="*/ 16967 h 84836"/>
              <a:gd name="connsiteX1" fmla="*/ 41897 w 64706"/>
              <a:gd name="connsiteY1" fmla="*/ 84836 h 84836"/>
              <a:gd name="connsiteX2" fmla="*/ 22771 w 64706"/>
              <a:gd name="connsiteY2" fmla="*/ 84836 h 84836"/>
              <a:gd name="connsiteX3" fmla="*/ 22771 w 64706"/>
              <a:gd name="connsiteY3" fmla="*/ 16967 h 84836"/>
              <a:gd name="connsiteX4" fmla="*/ 0 w 64706"/>
              <a:gd name="connsiteY4" fmla="*/ 16967 h 84836"/>
              <a:gd name="connsiteX5" fmla="*/ 0 w 64706"/>
              <a:gd name="connsiteY5" fmla="*/ 0 h 84836"/>
              <a:gd name="connsiteX6" fmla="*/ 64706 w 64706"/>
              <a:gd name="connsiteY6" fmla="*/ 0 h 84836"/>
              <a:gd name="connsiteX7" fmla="*/ 64706 w 64706"/>
              <a:gd name="connsiteY7" fmla="*/ 16967 h 84836"/>
              <a:gd name="connsiteX8" fmla="*/ 41897 w 64706"/>
              <a:gd name="connsiteY8" fmla="*/ 16967 h 848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64706" h="84836">
                <a:moveTo>
                  <a:pt x="41897" y="16967"/>
                </a:moveTo>
                <a:lnTo>
                  <a:pt x="41897" y="84836"/>
                </a:lnTo>
                <a:lnTo>
                  <a:pt x="22771" y="84836"/>
                </a:lnTo>
                <a:lnTo>
                  <a:pt x="22771" y="16967"/>
                </a:lnTo>
                <a:lnTo>
                  <a:pt x="0" y="16967"/>
                </a:lnTo>
                <a:lnTo>
                  <a:pt x="0" y="0"/>
                </a:lnTo>
                <a:lnTo>
                  <a:pt x="64706" y="0"/>
                </a:lnTo>
                <a:lnTo>
                  <a:pt x="64706" y="16967"/>
                </a:lnTo>
                <a:lnTo>
                  <a:pt x="41897" y="16967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3406305" y="1617129"/>
            <a:ext cx="64693" cy="84836"/>
          </a:xfrm>
          <a:custGeom>
            <a:avLst/>
            <a:gdLst>
              <a:gd name="connsiteX0" fmla="*/ 41897 w 64693"/>
              <a:gd name="connsiteY0" fmla="*/ 16967 h 84836"/>
              <a:gd name="connsiteX1" fmla="*/ 41897 w 64693"/>
              <a:gd name="connsiteY1" fmla="*/ 84836 h 84836"/>
              <a:gd name="connsiteX2" fmla="*/ 22783 w 64693"/>
              <a:gd name="connsiteY2" fmla="*/ 84836 h 84836"/>
              <a:gd name="connsiteX3" fmla="*/ 22783 w 64693"/>
              <a:gd name="connsiteY3" fmla="*/ 16967 h 84836"/>
              <a:gd name="connsiteX4" fmla="*/ 0 w 64693"/>
              <a:gd name="connsiteY4" fmla="*/ 16967 h 84836"/>
              <a:gd name="connsiteX5" fmla="*/ 0 w 64693"/>
              <a:gd name="connsiteY5" fmla="*/ 0 h 84836"/>
              <a:gd name="connsiteX6" fmla="*/ 64693 w 64693"/>
              <a:gd name="connsiteY6" fmla="*/ 0 h 84836"/>
              <a:gd name="connsiteX7" fmla="*/ 64693 w 64693"/>
              <a:gd name="connsiteY7" fmla="*/ 16967 h 84836"/>
              <a:gd name="connsiteX8" fmla="*/ 41897 w 64693"/>
              <a:gd name="connsiteY8" fmla="*/ 16967 h 848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64693" h="84836">
                <a:moveTo>
                  <a:pt x="41897" y="16967"/>
                </a:moveTo>
                <a:lnTo>
                  <a:pt x="41897" y="84836"/>
                </a:lnTo>
                <a:lnTo>
                  <a:pt x="22783" y="84836"/>
                </a:lnTo>
                <a:lnTo>
                  <a:pt x="22783" y="16967"/>
                </a:lnTo>
                <a:lnTo>
                  <a:pt x="0" y="16967"/>
                </a:lnTo>
                <a:lnTo>
                  <a:pt x="0" y="0"/>
                </a:lnTo>
                <a:lnTo>
                  <a:pt x="64693" y="0"/>
                </a:lnTo>
                <a:lnTo>
                  <a:pt x="64693" y="16967"/>
                </a:lnTo>
                <a:lnTo>
                  <a:pt x="41897" y="16967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3560788" y="1658670"/>
            <a:ext cx="32867" cy="15278"/>
          </a:xfrm>
          <a:custGeom>
            <a:avLst/>
            <a:gdLst>
              <a:gd name="connsiteX0" fmla="*/ 0 w 32867"/>
              <a:gd name="connsiteY0" fmla="*/ 0 h 15278"/>
              <a:gd name="connsiteX1" fmla="*/ 32867 w 32867"/>
              <a:gd name="connsiteY1" fmla="*/ 0 h 15278"/>
              <a:gd name="connsiteX2" fmla="*/ 32867 w 32867"/>
              <a:gd name="connsiteY2" fmla="*/ 15278 h 15278"/>
              <a:gd name="connsiteX3" fmla="*/ 0 w 32867"/>
              <a:gd name="connsiteY3" fmla="*/ 15278 h 15278"/>
              <a:gd name="connsiteX4" fmla="*/ 0 w 32867"/>
              <a:gd name="connsiteY4" fmla="*/ 0 h 152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2867" h="15278">
                <a:moveTo>
                  <a:pt x="0" y="0"/>
                </a:moveTo>
                <a:lnTo>
                  <a:pt x="32867" y="0"/>
                </a:lnTo>
                <a:lnTo>
                  <a:pt x="32867" y="15278"/>
                </a:lnTo>
                <a:lnTo>
                  <a:pt x="0" y="15278"/>
                </a:lnTo>
                <a:lnTo>
                  <a:pt x="0" y="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3"/>
          <p:cNvSpPr/>
          <p:nvPr/>
        </p:nvSpPr>
        <p:spPr>
          <a:xfrm>
            <a:off x="3689718" y="1617129"/>
            <a:ext cx="63957" cy="86105"/>
          </a:xfrm>
          <a:custGeom>
            <a:avLst/>
            <a:gdLst>
              <a:gd name="connsiteX0" fmla="*/ 63957 w 63957"/>
              <a:gd name="connsiteY0" fmla="*/ 0 h 86105"/>
              <a:gd name="connsiteX1" fmla="*/ 63957 w 63957"/>
              <a:gd name="connsiteY1" fmla="*/ 60134 h 86105"/>
              <a:gd name="connsiteX2" fmla="*/ 31991 w 63957"/>
              <a:gd name="connsiteY2" fmla="*/ 86106 h 86105"/>
              <a:gd name="connsiteX3" fmla="*/ 0 w 63957"/>
              <a:gd name="connsiteY3" fmla="*/ 60134 h 86105"/>
              <a:gd name="connsiteX4" fmla="*/ 0 w 63957"/>
              <a:gd name="connsiteY4" fmla="*/ 0 h 86105"/>
              <a:gd name="connsiteX5" fmla="*/ 19113 w 63957"/>
              <a:gd name="connsiteY5" fmla="*/ 0 h 86105"/>
              <a:gd name="connsiteX6" fmla="*/ 19113 w 63957"/>
              <a:gd name="connsiteY6" fmla="*/ 58343 h 86105"/>
              <a:gd name="connsiteX7" fmla="*/ 31991 w 63957"/>
              <a:gd name="connsiteY7" fmla="*/ 69176 h 86105"/>
              <a:gd name="connsiteX8" fmla="*/ 44856 w 63957"/>
              <a:gd name="connsiteY8" fmla="*/ 58343 h 86105"/>
              <a:gd name="connsiteX9" fmla="*/ 44856 w 63957"/>
              <a:gd name="connsiteY9" fmla="*/ 0 h 86105"/>
              <a:gd name="connsiteX10" fmla="*/ 63957 w 63957"/>
              <a:gd name="connsiteY10" fmla="*/ 0 h 8610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63957" h="86105">
                <a:moveTo>
                  <a:pt x="63957" y="0"/>
                </a:moveTo>
                <a:lnTo>
                  <a:pt x="63957" y="60134"/>
                </a:lnTo>
                <a:cubicBezTo>
                  <a:pt x="63957" y="72986"/>
                  <a:pt x="55931" y="86106"/>
                  <a:pt x="31991" y="86106"/>
                </a:cubicBezTo>
                <a:cubicBezTo>
                  <a:pt x="8039" y="86106"/>
                  <a:pt x="0" y="72986"/>
                  <a:pt x="0" y="60134"/>
                </a:cubicBezTo>
                <a:lnTo>
                  <a:pt x="0" y="0"/>
                </a:lnTo>
                <a:lnTo>
                  <a:pt x="19113" y="0"/>
                </a:lnTo>
                <a:lnTo>
                  <a:pt x="19113" y="58343"/>
                </a:lnTo>
                <a:cubicBezTo>
                  <a:pt x="19113" y="65214"/>
                  <a:pt x="22440" y="69176"/>
                  <a:pt x="31991" y="69176"/>
                </a:cubicBezTo>
                <a:cubicBezTo>
                  <a:pt x="41554" y="69176"/>
                  <a:pt x="44856" y="65214"/>
                  <a:pt x="44856" y="58343"/>
                </a:cubicBezTo>
                <a:lnTo>
                  <a:pt x="44856" y="0"/>
                </a:lnTo>
                <a:lnTo>
                  <a:pt x="63957" y="0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3"/>
          <p:cNvSpPr/>
          <p:nvPr/>
        </p:nvSpPr>
        <p:spPr>
          <a:xfrm>
            <a:off x="4019181" y="1615859"/>
            <a:ext cx="58445" cy="87376"/>
          </a:xfrm>
          <a:custGeom>
            <a:avLst/>
            <a:gdLst>
              <a:gd name="connsiteX0" fmla="*/ 27381 w 58445"/>
              <a:gd name="connsiteY0" fmla="*/ 87376 h 87376"/>
              <a:gd name="connsiteX1" fmla="*/ 0 w 58445"/>
              <a:gd name="connsiteY1" fmla="*/ 81889 h 87376"/>
              <a:gd name="connsiteX2" fmla="*/ 3175 w 58445"/>
              <a:gd name="connsiteY2" fmla="*/ 67132 h 87376"/>
              <a:gd name="connsiteX3" fmla="*/ 27647 w 58445"/>
              <a:gd name="connsiteY3" fmla="*/ 71208 h 87376"/>
              <a:gd name="connsiteX4" fmla="*/ 39344 w 58445"/>
              <a:gd name="connsiteY4" fmla="*/ 62153 h 87376"/>
              <a:gd name="connsiteX5" fmla="*/ 25069 w 58445"/>
              <a:gd name="connsiteY5" fmla="*/ 50571 h 87376"/>
              <a:gd name="connsiteX6" fmla="*/ 1511 w 58445"/>
              <a:gd name="connsiteY6" fmla="*/ 23698 h 87376"/>
              <a:gd name="connsiteX7" fmla="*/ 30835 w 58445"/>
              <a:gd name="connsiteY7" fmla="*/ 0 h 87376"/>
              <a:gd name="connsiteX8" fmla="*/ 56527 w 58445"/>
              <a:gd name="connsiteY8" fmla="*/ 2819 h 87376"/>
              <a:gd name="connsiteX9" fmla="*/ 54622 w 58445"/>
              <a:gd name="connsiteY9" fmla="*/ 18859 h 87376"/>
              <a:gd name="connsiteX10" fmla="*/ 31076 w 58445"/>
              <a:gd name="connsiteY10" fmla="*/ 16446 h 87376"/>
              <a:gd name="connsiteX11" fmla="*/ 20637 w 58445"/>
              <a:gd name="connsiteY11" fmla="*/ 24231 h 87376"/>
              <a:gd name="connsiteX12" fmla="*/ 34378 w 58445"/>
              <a:gd name="connsiteY12" fmla="*/ 35674 h 87376"/>
              <a:gd name="connsiteX13" fmla="*/ 58445 w 58445"/>
              <a:gd name="connsiteY13" fmla="*/ 62293 h 87376"/>
              <a:gd name="connsiteX14" fmla="*/ 27381 w 58445"/>
              <a:gd name="connsiteY14" fmla="*/ 87376 h 873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58445" h="87376">
                <a:moveTo>
                  <a:pt x="27381" y="87376"/>
                </a:moveTo>
                <a:cubicBezTo>
                  <a:pt x="17564" y="87376"/>
                  <a:pt x="7251" y="85216"/>
                  <a:pt x="0" y="81889"/>
                </a:cubicBezTo>
                <a:lnTo>
                  <a:pt x="3175" y="67132"/>
                </a:lnTo>
                <a:cubicBezTo>
                  <a:pt x="10960" y="69557"/>
                  <a:pt x="18846" y="71208"/>
                  <a:pt x="27647" y="71208"/>
                </a:cubicBezTo>
                <a:cubicBezTo>
                  <a:pt x="37452" y="71208"/>
                  <a:pt x="39344" y="69303"/>
                  <a:pt x="39344" y="62153"/>
                </a:cubicBezTo>
                <a:cubicBezTo>
                  <a:pt x="39344" y="54533"/>
                  <a:pt x="38963" y="53631"/>
                  <a:pt x="25069" y="50571"/>
                </a:cubicBezTo>
                <a:cubicBezTo>
                  <a:pt x="4559" y="46113"/>
                  <a:pt x="1511" y="42049"/>
                  <a:pt x="1511" y="23698"/>
                </a:cubicBezTo>
                <a:cubicBezTo>
                  <a:pt x="1511" y="6769"/>
                  <a:pt x="7492" y="0"/>
                  <a:pt x="30835" y="0"/>
                </a:cubicBezTo>
                <a:cubicBezTo>
                  <a:pt x="38201" y="0"/>
                  <a:pt x="47116" y="774"/>
                  <a:pt x="56527" y="2819"/>
                </a:cubicBezTo>
                <a:lnTo>
                  <a:pt x="54622" y="18859"/>
                </a:lnTo>
                <a:cubicBezTo>
                  <a:pt x="44957" y="17208"/>
                  <a:pt x="38709" y="16446"/>
                  <a:pt x="31076" y="16446"/>
                </a:cubicBezTo>
                <a:cubicBezTo>
                  <a:pt x="22555" y="16446"/>
                  <a:pt x="20637" y="17983"/>
                  <a:pt x="20637" y="24231"/>
                </a:cubicBezTo>
                <a:cubicBezTo>
                  <a:pt x="20637" y="32346"/>
                  <a:pt x="21005" y="32486"/>
                  <a:pt x="34378" y="35674"/>
                </a:cubicBezTo>
                <a:cubicBezTo>
                  <a:pt x="57302" y="41148"/>
                  <a:pt x="58445" y="45618"/>
                  <a:pt x="58445" y="62293"/>
                </a:cubicBezTo>
                <a:cubicBezTo>
                  <a:pt x="58445" y="79108"/>
                  <a:pt x="52971" y="87376"/>
                  <a:pt x="27381" y="87376"/>
                </a:cubicBez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3"/>
          <p:cNvSpPr/>
          <p:nvPr/>
        </p:nvSpPr>
        <p:spPr>
          <a:xfrm>
            <a:off x="2732062" y="1731175"/>
            <a:ext cx="1350467" cy="25400"/>
          </a:xfrm>
          <a:custGeom>
            <a:avLst/>
            <a:gdLst>
              <a:gd name="connsiteX0" fmla="*/ 6350 w 1350467"/>
              <a:gd name="connsiteY0" fmla="*/ 6387 h 25400"/>
              <a:gd name="connsiteX1" fmla="*/ 1344117 w 1350467"/>
              <a:gd name="connsiteY1" fmla="*/ 6350 h 254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1350467" h="25400">
                <a:moveTo>
                  <a:pt x="6350" y="6387"/>
                </a:moveTo>
                <a:lnTo>
                  <a:pt x="1344117" y="6350"/>
                </a:lnTo>
              </a:path>
            </a:pathLst>
          </a:custGeom>
          <a:ln w="12700">
            <a:solidFill>
              <a:srgbClr val="F8ECD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3"/>
          <p:cNvSpPr/>
          <p:nvPr/>
        </p:nvSpPr>
        <p:spPr>
          <a:xfrm>
            <a:off x="4597527" y="1675041"/>
            <a:ext cx="263270" cy="181113"/>
          </a:xfrm>
          <a:custGeom>
            <a:avLst/>
            <a:gdLst>
              <a:gd name="connsiteX0" fmla="*/ 233438 w 263270"/>
              <a:gd name="connsiteY0" fmla="*/ 80632 h 181113"/>
              <a:gd name="connsiteX1" fmla="*/ 262115 w 263270"/>
              <a:gd name="connsiteY1" fmla="*/ 63576 h 181113"/>
              <a:gd name="connsiteX2" fmla="*/ 231076 w 263270"/>
              <a:gd name="connsiteY2" fmla="*/ 67017 h 181113"/>
              <a:gd name="connsiteX3" fmla="*/ 229641 w 263270"/>
              <a:gd name="connsiteY3" fmla="*/ 60985 h 181113"/>
              <a:gd name="connsiteX4" fmla="*/ 173824 w 263270"/>
              <a:gd name="connsiteY4" fmla="*/ 17284 h 181113"/>
              <a:gd name="connsiteX5" fmla="*/ 179945 w 263270"/>
              <a:gd name="connsiteY5" fmla="*/ 15024 h 181113"/>
              <a:gd name="connsiteX6" fmla="*/ 196303 w 263270"/>
              <a:gd name="connsiteY6" fmla="*/ 5702 h 181113"/>
              <a:gd name="connsiteX7" fmla="*/ 170713 w 263270"/>
              <a:gd name="connsiteY7" fmla="*/ 10642 h 181113"/>
              <a:gd name="connsiteX8" fmla="*/ 184606 w 263270"/>
              <a:gd name="connsiteY8" fmla="*/ 0 h 181113"/>
              <a:gd name="connsiteX9" fmla="*/ 164007 w 263270"/>
              <a:gd name="connsiteY9" fmla="*/ 9740 h 181113"/>
              <a:gd name="connsiteX10" fmla="*/ 167957 w 263270"/>
              <a:gd name="connsiteY10" fmla="*/ 1930 h 181113"/>
              <a:gd name="connsiteX11" fmla="*/ 126758 w 263270"/>
              <a:gd name="connsiteY11" fmla="*/ 65544 h 181113"/>
              <a:gd name="connsiteX12" fmla="*/ 106819 w 263270"/>
              <a:gd name="connsiteY12" fmla="*/ 49517 h 181113"/>
              <a:gd name="connsiteX13" fmla="*/ 39268 w 263270"/>
              <a:gd name="connsiteY13" fmla="*/ 19786 h 181113"/>
              <a:gd name="connsiteX14" fmla="*/ 61798 w 263270"/>
              <a:gd name="connsiteY14" fmla="*/ 52882 h 181113"/>
              <a:gd name="connsiteX15" fmla="*/ 45592 w 263270"/>
              <a:gd name="connsiteY15" fmla="*/ 54838 h 181113"/>
              <a:gd name="connsiteX16" fmla="*/ 75082 w 263270"/>
              <a:gd name="connsiteY16" fmla="*/ 81051 h 181113"/>
              <a:gd name="connsiteX17" fmla="*/ 57035 w 263270"/>
              <a:gd name="connsiteY17" fmla="*/ 88188 h 181113"/>
              <a:gd name="connsiteX18" fmla="*/ 89433 w 263270"/>
              <a:gd name="connsiteY18" fmla="*/ 104063 h 181113"/>
              <a:gd name="connsiteX19" fmla="*/ 97650 w 263270"/>
              <a:gd name="connsiteY19" fmla="*/ 126491 h 181113"/>
              <a:gd name="connsiteX20" fmla="*/ 0 w 263270"/>
              <a:gd name="connsiteY20" fmla="*/ 129108 h 181113"/>
              <a:gd name="connsiteX21" fmla="*/ 231850 w 263270"/>
              <a:gd name="connsiteY21" fmla="*/ 95516 h 181113"/>
              <a:gd name="connsiteX22" fmla="*/ 263270 w 263270"/>
              <a:gd name="connsiteY22" fmla="*/ 83654 h 181113"/>
              <a:gd name="connsiteX23" fmla="*/ 233438 w 263270"/>
              <a:gd name="connsiteY23" fmla="*/ 80632 h 1811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263270" h="181113">
                <a:moveTo>
                  <a:pt x="233438" y="80632"/>
                </a:moveTo>
                <a:cubicBezTo>
                  <a:pt x="248221" y="79412"/>
                  <a:pt x="258254" y="72694"/>
                  <a:pt x="262115" y="63576"/>
                </a:cubicBezTo>
                <a:cubicBezTo>
                  <a:pt x="256781" y="66840"/>
                  <a:pt x="240233" y="70408"/>
                  <a:pt x="231076" y="67017"/>
                </a:cubicBezTo>
                <a:cubicBezTo>
                  <a:pt x="230632" y="64871"/>
                  <a:pt x="230136" y="62826"/>
                  <a:pt x="229641" y="60985"/>
                </a:cubicBezTo>
                <a:cubicBezTo>
                  <a:pt x="222668" y="35394"/>
                  <a:pt x="198818" y="14795"/>
                  <a:pt x="173824" y="17284"/>
                </a:cubicBezTo>
                <a:cubicBezTo>
                  <a:pt x="175843" y="16459"/>
                  <a:pt x="177888" y="15709"/>
                  <a:pt x="179945" y="15024"/>
                </a:cubicBezTo>
                <a:cubicBezTo>
                  <a:pt x="182689" y="14033"/>
                  <a:pt x="198843" y="11404"/>
                  <a:pt x="196303" y="5702"/>
                </a:cubicBezTo>
                <a:cubicBezTo>
                  <a:pt x="194144" y="698"/>
                  <a:pt x="174421" y="9486"/>
                  <a:pt x="170713" y="10642"/>
                </a:cubicBezTo>
                <a:cubicBezTo>
                  <a:pt x="175628" y="8801"/>
                  <a:pt x="183730" y="5626"/>
                  <a:pt x="184606" y="0"/>
                </a:cubicBezTo>
                <a:cubicBezTo>
                  <a:pt x="177076" y="1028"/>
                  <a:pt x="169709" y="4584"/>
                  <a:pt x="164007" y="9740"/>
                </a:cubicBezTo>
                <a:cubicBezTo>
                  <a:pt x="166065" y="7530"/>
                  <a:pt x="167627" y="4838"/>
                  <a:pt x="167957" y="1930"/>
                </a:cubicBezTo>
                <a:cubicBezTo>
                  <a:pt x="147929" y="14719"/>
                  <a:pt x="136232" y="40512"/>
                  <a:pt x="126758" y="65544"/>
                </a:cubicBezTo>
                <a:cubicBezTo>
                  <a:pt x="119316" y="58343"/>
                  <a:pt x="112724" y="52666"/>
                  <a:pt x="106819" y="49517"/>
                </a:cubicBezTo>
                <a:cubicBezTo>
                  <a:pt x="90233" y="40627"/>
                  <a:pt x="70408" y="31343"/>
                  <a:pt x="39268" y="19786"/>
                </a:cubicBezTo>
                <a:cubicBezTo>
                  <a:pt x="38303" y="30098"/>
                  <a:pt x="44360" y="43789"/>
                  <a:pt x="61798" y="52882"/>
                </a:cubicBezTo>
                <a:cubicBezTo>
                  <a:pt x="58013" y="52387"/>
                  <a:pt x="51117" y="53517"/>
                  <a:pt x="45592" y="54838"/>
                </a:cubicBezTo>
                <a:cubicBezTo>
                  <a:pt x="47840" y="66636"/>
                  <a:pt x="55181" y="76352"/>
                  <a:pt x="75082" y="81051"/>
                </a:cubicBezTo>
                <a:cubicBezTo>
                  <a:pt x="65988" y="81648"/>
                  <a:pt x="61290" y="83730"/>
                  <a:pt x="57035" y="88188"/>
                </a:cubicBezTo>
                <a:cubicBezTo>
                  <a:pt x="61175" y="96380"/>
                  <a:pt x="71272" y="106044"/>
                  <a:pt x="89433" y="104063"/>
                </a:cubicBezTo>
                <a:cubicBezTo>
                  <a:pt x="69240" y="112763"/>
                  <a:pt x="81203" y="128892"/>
                  <a:pt x="97650" y="126491"/>
                </a:cubicBezTo>
                <a:cubicBezTo>
                  <a:pt x="69595" y="155447"/>
                  <a:pt x="25387" y="153327"/>
                  <a:pt x="0" y="129108"/>
                </a:cubicBezTo>
                <a:cubicBezTo>
                  <a:pt x="66294" y="219430"/>
                  <a:pt x="210387" y="182524"/>
                  <a:pt x="231850" y="95516"/>
                </a:cubicBezTo>
                <a:cubicBezTo>
                  <a:pt x="247941" y="95656"/>
                  <a:pt x="257403" y="89941"/>
                  <a:pt x="263270" y="83654"/>
                </a:cubicBezTo>
                <a:cubicBezTo>
                  <a:pt x="254000" y="85229"/>
                  <a:pt x="240576" y="83604"/>
                  <a:pt x="233438" y="80632"/>
                </a:cubicBez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3"/>
          <p:cNvSpPr/>
          <p:nvPr/>
        </p:nvSpPr>
        <p:spPr>
          <a:xfrm>
            <a:off x="6657794" y="1657811"/>
            <a:ext cx="261808" cy="259736"/>
          </a:xfrm>
          <a:custGeom>
            <a:avLst/>
            <a:gdLst>
              <a:gd name="connsiteX0" fmla="*/ 64823 w 261808"/>
              <a:gd name="connsiteY0" fmla="*/ 10739 h 259736"/>
              <a:gd name="connsiteX1" fmla="*/ 1527 w 261808"/>
              <a:gd name="connsiteY1" fmla="*/ 84818 h 259736"/>
              <a:gd name="connsiteX2" fmla="*/ 8511 w 261808"/>
              <a:gd name="connsiteY2" fmla="*/ 149487 h 259736"/>
              <a:gd name="connsiteX3" fmla="*/ 16131 w 261808"/>
              <a:gd name="connsiteY3" fmla="*/ 162149 h 259736"/>
              <a:gd name="connsiteX4" fmla="*/ 20856 w 261808"/>
              <a:gd name="connsiteY4" fmla="*/ 167686 h 259736"/>
              <a:gd name="connsiteX5" fmla="*/ 29529 w 261808"/>
              <a:gd name="connsiteY5" fmla="*/ 163698 h 259736"/>
              <a:gd name="connsiteX6" fmla="*/ 59235 w 261808"/>
              <a:gd name="connsiteY6" fmla="*/ 138920 h 259736"/>
              <a:gd name="connsiteX7" fmla="*/ 104637 w 261808"/>
              <a:gd name="connsiteY7" fmla="*/ 43416 h 259736"/>
              <a:gd name="connsiteX8" fmla="*/ 212143 w 261808"/>
              <a:gd name="connsiteY8" fmla="*/ 92108 h 259736"/>
              <a:gd name="connsiteX9" fmla="*/ 199849 w 261808"/>
              <a:gd name="connsiteY9" fmla="*/ 140864 h 259736"/>
              <a:gd name="connsiteX10" fmla="*/ 173319 w 261808"/>
              <a:gd name="connsiteY10" fmla="*/ 153475 h 259736"/>
              <a:gd name="connsiteX11" fmla="*/ 155806 w 261808"/>
              <a:gd name="connsiteY11" fmla="*/ 154084 h 259736"/>
              <a:gd name="connsiteX12" fmla="*/ 146167 w 261808"/>
              <a:gd name="connsiteY12" fmla="*/ 152471 h 259736"/>
              <a:gd name="connsiteX13" fmla="*/ 135994 w 261808"/>
              <a:gd name="connsiteY13" fmla="*/ 145575 h 259736"/>
              <a:gd name="connsiteX14" fmla="*/ 135994 w 261808"/>
              <a:gd name="connsiteY14" fmla="*/ 100084 h 259736"/>
              <a:gd name="connsiteX15" fmla="*/ 135994 w 261808"/>
              <a:gd name="connsiteY15" fmla="*/ 77338 h 259736"/>
              <a:gd name="connsiteX16" fmla="*/ 132603 w 261808"/>
              <a:gd name="connsiteY16" fmla="*/ 73071 h 259736"/>
              <a:gd name="connsiteX17" fmla="*/ 123459 w 261808"/>
              <a:gd name="connsiteY17" fmla="*/ 72169 h 259736"/>
              <a:gd name="connsiteX18" fmla="*/ 90884 w 261808"/>
              <a:gd name="connsiteY18" fmla="*/ 72588 h 259736"/>
              <a:gd name="connsiteX19" fmla="*/ 86641 w 261808"/>
              <a:gd name="connsiteY19" fmla="*/ 76957 h 259736"/>
              <a:gd name="connsiteX20" fmla="*/ 86641 w 261808"/>
              <a:gd name="connsiteY20" fmla="*/ 87435 h 259736"/>
              <a:gd name="connsiteX21" fmla="*/ 86641 w 261808"/>
              <a:gd name="connsiteY21" fmla="*/ 112949 h 259736"/>
              <a:gd name="connsiteX22" fmla="*/ 87493 w 261808"/>
              <a:gd name="connsiteY22" fmla="*/ 189428 h 259736"/>
              <a:gd name="connsiteX23" fmla="*/ 78526 w 261808"/>
              <a:gd name="connsiteY23" fmla="*/ 218880 h 259736"/>
              <a:gd name="connsiteX24" fmla="*/ 51006 w 261808"/>
              <a:gd name="connsiteY24" fmla="*/ 212123 h 259736"/>
              <a:gd name="connsiteX25" fmla="*/ 59121 w 261808"/>
              <a:gd name="connsiteY25" fmla="*/ 256522 h 259736"/>
              <a:gd name="connsiteX26" fmla="*/ 102758 w 261808"/>
              <a:gd name="connsiteY26" fmla="*/ 259736 h 259736"/>
              <a:gd name="connsiteX27" fmla="*/ 138737 w 261808"/>
              <a:gd name="connsiteY27" fmla="*/ 188603 h 259736"/>
              <a:gd name="connsiteX28" fmla="*/ 255095 w 261808"/>
              <a:gd name="connsiteY28" fmla="*/ 137346 h 259736"/>
              <a:gd name="connsiteX29" fmla="*/ 241975 w 261808"/>
              <a:gd name="connsiteY29" fmla="*/ 45080 h 259736"/>
              <a:gd name="connsiteX30" fmla="*/ 64823 w 261808"/>
              <a:gd name="connsiteY30" fmla="*/ 10739 h 2597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261808" h="259736">
                <a:moveTo>
                  <a:pt x="64823" y="10739"/>
                </a:moveTo>
                <a:cubicBezTo>
                  <a:pt x="30952" y="24151"/>
                  <a:pt x="7953" y="49995"/>
                  <a:pt x="1527" y="84818"/>
                </a:cubicBezTo>
                <a:cubicBezTo>
                  <a:pt x="-2423" y="106205"/>
                  <a:pt x="-923" y="129535"/>
                  <a:pt x="8511" y="149487"/>
                </a:cubicBezTo>
                <a:cubicBezTo>
                  <a:pt x="10607" y="153932"/>
                  <a:pt x="13134" y="158212"/>
                  <a:pt x="16131" y="162149"/>
                </a:cubicBezTo>
                <a:cubicBezTo>
                  <a:pt x="17591" y="164079"/>
                  <a:pt x="19154" y="165921"/>
                  <a:pt x="20856" y="167686"/>
                </a:cubicBezTo>
                <a:cubicBezTo>
                  <a:pt x="23853" y="166606"/>
                  <a:pt x="26761" y="165273"/>
                  <a:pt x="29529" y="163698"/>
                </a:cubicBezTo>
                <a:cubicBezTo>
                  <a:pt x="40972" y="157234"/>
                  <a:pt x="49418" y="147277"/>
                  <a:pt x="59235" y="138920"/>
                </a:cubicBezTo>
                <a:cubicBezTo>
                  <a:pt x="26456" y="100960"/>
                  <a:pt x="61178" y="53907"/>
                  <a:pt x="104637" y="43416"/>
                </a:cubicBezTo>
                <a:cubicBezTo>
                  <a:pt x="145074" y="33663"/>
                  <a:pt x="199887" y="50490"/>
                  <a:pt x="212143" y="92108"/>
                </a:cubicBezTo>
                <a:cubicBezTo>
                  <a:pt x="217223" y="109342"/>
                  <a:pt x="213908" y="128392"/>
                  <a:pt x="199849" y="140864"/>
                </a:cubicBezTo>
                <a:cubicBezTo>
                  <a:pt x="192496" y="147404"/>
                  <a:pt x="183174" y="151722"/>
                  <a:pt x="173319" y="153475"/>
                </a:cubicBezTo>
                <a:cubicBezTo>
                  <a:pt x="167554" y="154491"/>
                  <a:pt x="161635" y="154656"/>
                  <a:pt x="155806" y="154084"/>
                </a:cubicBezTo>
                <a:cubicBezTo>
                  <a:pt x="152568" y="153767"/>
                  <a:pt x="149342" y="153208"/>
                  <a:pt x="146167" y="152471"/>
                </a:cubicBezTo>
                <a:cubicBezTo>
                  <a:pt x="140782" y="151189"/>
                  <a:pt x="135994" y="151392"/>
                  <a:pt x="135994" y="145575"/>
                </a:cubicBezTo>
                <a:lnTo>
                  <a:pt x="135994" y="100084"/>
                </a:lnTo>
                <a:lnTo>
                  <a:pt x="135994" y="77338"/>
                </a:lnTo>
                <a:cubicBezTo>
                  <a:pt x="135994" y="72690"/>
                  <a:pt x="136464" y="73554"/>
                  <a:pt x="132603" y="73071"/>
                </a:cubicBezTo>
                <a:cubicBezTo>
                  <a:pt x="129555" y="72715"/>
                  <a:pt x="126520" y="72411"/>
                  <a:pt x="123459" y="72169"/>
                </a:cubicBezTo>
                <a:cubicBezTo>
                  <a:pt x="112740" y="71331"/>
                  <a:pt x="101513" y="70760"/>
                  <a:pt x="90884" y="72588"/>
                </a:cubicBezTo>
                <a:cubicBezTo>
                  <a:pt x="86896" y="73274"/>
                  <a:pt x="86641" y="72639"/>
                  <a:pt x="86641" y="76957"/>
                </a:cubicBezTo>
                <a:lnTo>
                  <a:pt x="86641" y="87435"/>
                </a:lnTo>
                <a:lnTo>
                  <a:pt x="86641" y="112949"/>
                </a:lnTo>
                <a:cubicBezTo>
                  <a:pt x="86641" y="138362"/>
                  <a:pt x="88547" y="164066"/>
                  <a:pt x="87493" y="189428"/>
                </a:cubicBezTo>
                <a:cubicBezTo>
                  <a:pt x="87188" y="196985"/>
                  <a:pt x="86985" y="215133"/>
                  <a:pt x="78526" y="218880"/>
                </a:cubicBezTo>
                <a:cubicBezTo>
                  <a:pt x="68722" y="223210"/>
                  <a:pt x="60061" y="214041"/>
                  <a:pt x="51006" y="212123"/>
                </a:cubicBezTo>
                <a:cubicBezTo>
                  <a:pt x="52250" y="224861"/>
                  <a:pt x="44274" y="250096"/>
                  <a:pt x="59121" y="256522"/>
                </a:cubicBezTo>
                <a:cubicBezTo>
                  <a:pt x="72735" y="262415"/>
                  <a:pt x="88394" y="264612"/>
                  <a:pt x="102758" y="259736"/>
                </a:cubicBezTo>
                <a:cubicBezTo>
                  <a:pt x="132819" y="249550"/>
                  <a:pt x="142547" y="216086"/>
                  <a:pt x="138737" y="188603"/>
                </a:cubicBezTo>
                <a:cubicBezTo>
                  <a:pt x="185143" y="202458"/>
                  <a:pt x="235232" y="179268"/>
                  <a:pt x="255095" y="137346"/>
                </a:cubicBezTo>
                <a:cubicBezTo>
                  <a:pt x="269217" y="107513"/>
                  <a:pt x="263248" y="70455"/>
                  <a:pt x="241975" y="45080"/>
                </a:cubicBezTo>
                <a:cubicBezTo>
                  <a:pt x="202110" y="-2468"/>
                  <a:pt x="121224" y="-11586"/>
                  <a:pt x="64823" y="10739"/>
                </a:cubicBez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3"/>
          <p:cNvSpPr/>
          <p:nvPr/>
        </p:nvSpPr>
        <p:spPr>
          <a:xfrm>
            <a:off x="4596066" y="1225854"/>
            <a:ext cx="263271" cy="263283"/>
          </a:xfrm>
          <a:custGeom>
            <a:avLst/>
            <a:gdLst>
              <a:gd name="connsiteX0" fmla="*/ 263271 w 263271"/>
              <a:gd name="connsiteY0" fmla="*/ 43891 h 263283"/>
              <a:gd name="connsiteX1" fmla="*/ 219392 w 263271"/>
              <a:gd name="connsiteY1" fmla="*/ 0 h 263283"/>
              <a:gd name="connsiteX2" fmla="*/ 43878 w 263271"/>
              <a:gd name="connsiteY2" fmla="*/ 0 h 263283"/>
              <a:gd name="connsiteX3" fmla="*/ 0 w 263271"/>
              <a:gd name="connsiteY3" fmla="*/ 43891 h 263283"/>
              <a:gd name="connsiteX4" fmla="*/ 0 w 263271"/>
              <a:gd name="connsiteY4" fmla="*/ 219405 h 263283"/>
              <a:gd name="connsiteX5" fmla="*/ 43878 w 263271"/>
              <a:gd name="connsiteY5" fmla="*/ 263283 h 263283"/>
              <a:gd name="connsiteX6" fmla="*/ 131635 w 263271"/>
              <a:gd name="connsiteY6" fmla="*/ 263283 h 263283"/>
              <a:gd name="connsiteX7" fmla="*/ 131635 w 263271"/>
              <a:gd name="connsiteY7" fmla="*/ 163817 h 263283"/>
              <a:gd name="connsiteX8" fmla="*/ 99454 w 263271"/>
              <a:gd name="connsiteY8" fmla="*/ 163817 h 263283"/>
              <a:gd name="connsiteX9" fmla="*/ 99454 w 263271"/>
              <a:gd name="connsiteY9" fmla="*/ 119938 h 263283"/>
              <a:gd name="connsiteX10" fmla="*/ 131635 w 263271"/>
              <a:gd name="connsiteY10" fmla="*/ 119938 h 263283"/>
              <a:gd name="connsiteX11" fmla="*/ 131635 w 263271"/>
              <a:gd name="connsiteY11" fmla="*/ 102844 h 263283"/>
              <a:gd name="connsiteX12" fmla="*/ 181000 w 263271"/>
              <a:gd name="connsiteY12" fmla="*/ 46799 h 263283"/>
              <a:gd name="connsiteX13" fmla="*/ 216471 w 263271"/>
              <a:gd name="connsiteY13" fmla="*/ 46799 h 263283"/>
              <a:gd name="connsiteX14" fmla="*/ 216471 w 263271"/>
              <a:gd name="connsiteY14" fmla="*/ 90690 h 263283"/>
              <a:gd name="connsiteX15" fmla="*/ 181000 w 263271"/>
              <a:gd name="connsiteY15" fmla="*/ 90690 h 263283"/>
              <a:gd name="connsiteX16" fmla="*/ 172580 w 263271"/>
              <a:gd name="connsiteY16" fmla="*/ 102450 h 263283"/>
              <a:gd name="connsiteX17" fmla="*/ 172580 w 263271"/>
              <a:gd name="connsiteY17" fmla="*/ 119938 h 263283"/>
              <a:gd name="connsiteX18" fmla="*/ 216471 w 263271"/>
              <a:gd name="connsiteY18" fmla="*/ 119938 h 263283"/>
              <a:gd name="connsiteX19" fmla="*/ 216471 w 263271"/>
              <a:gd name="connsiteY19" fmla="*/ 163817 h 263283"/>
              <a:gd name="connsiteX20" fmla="*/ 172580 w 263271"/>
              <a:gd name="connsiteY20" fmla="*/ 163817 h 263283"/>
              <a:gd name="connsiteX21" fmla="*/ 172580 w 263271"/>
              <a:gd name="connsiteY21" fmla="*/ 263283 h 263283"/>
              <a:gd name="connsiteX22" fmla="*/ 219392 w 263271"/>
              <a:gd name="connsiteY22" fmla="*/ 263283 h 263283"/>
              <a:gd name="connsiteX23" fmla="*/ 263271 w 263271"/>
              <a:gd name="connsiteY23" fmla="*/ 219405 h 263283"/>
              <a:gd name="connsiteX24" fmla="*/ 263271 w 263271"/>
              <a:gd name="connsiteY24" fmla="*/ 43891 h 2632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</a:cxnLst>
            <a:rect l="l" t="t" r="r" b="b"/>
            <a:pathLst>
              <a:path w="263271" h="263283">
                <a:moveTo>
                  <a:pt x="263271" y="43891"/>
                </a:moveTo>
                <a:cubicBezTo>
                  <a:pt x="263271" y="20827"/>
                  <a:pt x="242468" y="0"/>
                  <a:pt x="219392" y="0"/>
                </a:cubicBezTo>
                <a:lnTo>
                  <a:pt x="43878" y="0"/>
                </a:lnTo>
                <a:cubicBezTo>
                  <a:pt x="20815" y="0"/>
                  <a:pt x="0" y="20827"/>
                  <a:pt x="0" y="43891"/>
                </a:cubicBezTo>
                <a:lnTo>
                  <a:pt x="0" y="219405"/>
                </a:lnTo>
                <a:cubicBezTo>
                  <a:pt x="0" y="242442"/>
                  <a:pt x="20815" y="263283"/>
                  <a:pt x="43878" y="263283"/>
                </a:cubicBezTo>
                <a:lnTo>
                  <a:pt x="131635" y="263283"/>
                </a:lnTo>
                <a:lnTo>
                  <a:pt x="131635" y="163817"/>
                </a:lnTo>
                <a:lnTo>
                  <a:pt x="99454" y="163817"/>
                </a:lnTo>
                <a:lnTo>
                  <a:pt x="99454" y="119938"/>
                </a:lnTo>
                <a:lnTo>
                  <a:pt x="131635" y="119938"/>
                </a:lnTo>
                <a:lnTo>
                  <a:pt x="131635" y="102844"/>
                </a:lnTo>
                <a:cubicBezTo>
                  <a:pt x="131635" y="73367"/>
                  <a:pt x="153784" y="46799"/>
                  <a:pt x="181000" y="46799"/>
                </a:cubicBezTo>
                <a:lnTo>
                  <a:pt x="216471" y="46799"/>
                </a:lnTo>
                <a:lnTo>
                  <a:pt x="216471" y="90690"/>
                </a:lnTo>
                <a:lnTo>
                  <a:pt x="181000" y="90690"/>
                </a:lnTo>
                <a:cubicBezTo>
                  <a:pt x="177114" y="90690"/>
                  <a:pt x="172580" y="95402"/>
                  <a:pt x="172580" y="102450"/>
                </a:cubicBezTo>
                <a:lnTo>
                  <a:pt x="172580" y="119938"/>
                </a:lnTo>
                <a:lnTo>
                  <a:pt x="216471" y="119938"/>
                </a:lnTo>
                <a:lnTo>
                  <a:pt x="216471" y="163817"/>
                </a:lnTo>
                <a:lnTo>
                  <a:pt x="172580" y="163817"/>
                </a:lnTo>
                <a:lnTo>
                  <a:pt x="172580" y="263283"/>
                </a:lnTo>
                <a:lnTo>
                  <a:pt x="219392" y="263283"/>
                </a:lnTo>
                <a:cubicBezTo>
                  <a:pt x="242468" y="263283"/>
                  <a:pt x="263271" y="242442"/>
                  <a:pt x="263271" y="219405"/>
                </a:cubicBezTo>
                <a:lnTo>
                  <a:pt x="263271" y="43891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3"/>
          <p:cNvSpPr/>
          <p:nvPr/>
        </p:nvSpPr>
        <p:spPr>
          <a:xfrm>
            <a:off x="4922570" y="1312887"/>
            <a:ext cx="45872" cy="95097"/>
          </a:xfrm>
          <a:custGeom>
            <a:avLst/>
            <a:gdLst>
              <a:gd name="connsiteX0" fmla="*/ 22936 w 45872"/>
              <a:gd name="connsiteY0" fmla="*/ 0 h 95097"/>
              <a:gd name="connsiteX1" fmla="*/ 22936 w 45872"/>
              <a:gd name="connsiteY1" fmla="*/ 95097 h 9509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5872" h="95097">
                <a:moveTo>
                  <a:pt x="22936" y="0"/>
                </a:moveTo>
                <a:lnTo>
                  <a:pt x="22936" y="95097"/>
                </a:lnTo>
              </a:path>
            </a:pathLst>
          </a:custGeom>
          <a:ln w="38100">
            <a:solidFill>
              <a:srgbClr val="F8ECD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3"/>
          <p:cNvSpPr/>
          <p:nvPr/>
        </p:nvSpPr>
        <p:spPr>
          <a:xfrm>
            <a:off x="4974234" y="1312887"/>
            <a:ext cx="45872" cy="95097"/>
          </a:xfrm>
          <a:custGeom>
            <a:avLst/>
            <a:gdLst>
              <a:gd name="connsiteX0" fmla="*/ 22936 w 45872"/>
              <a:gd name="connsiteY0" fmla="*/ 0 h 95097"/>
              <a:gd name="connsiteX1" fmla="*/ 22936 w 45872"/>
              <a:gd name="connsiteY1" fmla="*/ 95097 h 9509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5872" h="95097">
                <a:moveTo>
                  <a:pt x="22936" y="0"/>
                </a:moveTo>
                <a:lnTo>
                  <a:pt x="22936" y="95097"/>
                </a:lnTo>
              </a:path>
            </a:pathLst>
          </a:custGeom>
          <a:ln w="38100">
            <a:solidFill>
              <a:srgbClr val="F8ECD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3"/>
          <p:cNvSpPr/>
          <p:nvPr/>
        </p:nvSpPr>
        <p:spPr>
          <a:xfrm>
            <a:off x="6999033" y="1316799"/>
            <a:ext cx="45873" cy="95097"/>
          </a:xfrm>
          <a:custGeom>
            <a:avLst/>
            <a:gdLst>
              <a:gd name="connsiteX0" fmla="*/ 22936 w 45873"/>
              <a:gd name="connsiteY0" fmla="*/ 0 h 95097"/>
              <a:gd name="connsiteX1" fmla="*/ 22936 w 45873"/>
              <a:gd name="connsiteY1" fmla="*/ 95097 h 9509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5873" h="95097">
                <a:moveTo>
                  <a:pt x="22936" y="0"/>
                </a:moveTo>
                <a:lnTo>
                  <a:pt x="22936" y="95097"/>
                </a:lnTo>
              </a:path>
            </a:pathLst>
          </a:custGeom>
          <a:ln w="38100">
            <a:solidFill>
              <a:srgbClr val="F8ECD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3"/>
          <p:cNvSpPr/>
          <p:nvPr/>
        </p:nvSpPr>
        <p:spPr>
          <a:xfrm>
            <a:off x="7050696" y="1316799"/>
            <a:ext cx="45873" cy="95097"/>
          </a:xfrm>
          <a:custGeom>
            <a:avLst/>
            <a:gdLst>
              <a:gd name="connsiteX0" fmla="*/ 22936 w 45873"/>
              <a:gd name="connsiteY0" fmla="*/ 0 h 95097"/>
              <a:gd name="connsiteX1" fmla="*/ 22936 w 45873"/>
              <a:gd name="connsiteY1" fmla="*/ 95097 h 9509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5873" h="95097">
                <a:moveTo>
                  <a:pt x="22936" y="0"/>
                </a:moveTo>
                <a:lnTo>
                  <a:pt x="22936" y="95097"/>
                </a:lnTo>
              </a:path>
            </a:pathLst>
          </a:custGeom>
          <a:ln w="38100">
            <a:solidFill>
              <a:srgbClr val="F8ECD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3"/>
          <p:cNvSpPr/>
          <p:nvPr/>
        </p:nvSpPr>
        <p:spPr>
          <a:xfrm>
            <a:off x="4922570" y="1722805"/>
            <a:ext cx="45872" cy="95110"/>
          </a:xfrm>
          <a:custGeom>
            <a:avLst/>
            <a:gdLst>
              <a:gd name="connsiteX0" fmla="*/ 22936 w 45872"/>
              <a:gd name="connsiteY0" fmla="*/ 0 h 95110"/>
              <a:gd name="connsiteX1" fmla="*/ 22936 w 45872"/>
              <a:gd name="connsiteY1" fmla="*/ 95110 h 951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5872" h="95110">
                <a:moveTo>
                  <a:pt x="22936" y="0"/>
                </a:moveTo>
                <a:lnTo>
                  <a:pt x="22936" y="95110"/>
                </a:lnTo>
              </a:path>
            </a:pathLst>
          </a:custGeom>
          <a:ln w="38100">
            <a:solidFill>
              <a:srgbClr val="F8ECD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3"/>
          <p:cNvSpPr/>
          <p:nvPr/>
        </p:nvSpPr>
        <p:spPr>
          <a:xfrm>
            <a:off x="4974234" y="1722805"/>
            <a:ext cx="45872" cy="95110"/>
          </a:xfrm>
          <a:custGeom>
            <a:avLst/>
            <a:gdLst>
              <a:gd name="connsiteX0" fmla="*/ 22936 w 45872"/>
              <a:gd name="connsiteY0" fmla="*/ 0 h 95110"/>
              <a:gd name="connsiteX1" fmla="*/ 22936 w 45872"/>
              <a:gd name="connsiteY1" fmla="*/ 95110 h 951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5872" h="95110">
                <a:moveTo>
                  <a:pt x="22936" y="0"/>
                </a:moveTo>
                <a:lnTo>
                  <a:pt x="22936" y="95110"/>
                </a:lnTo>
              </a:path>
            </a:pathLst>
          </a:custGeom>
          <a:ln w="38100">
            <a:solidFill>
              <a:srgbClr val="F8ECD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3"/>
          <p:cNvSpPr/>
          <p:nvPr/>
        </p:nvSpPr>
        <p:spPr>
          <a:xfrm>
            <a:off x="6977050" y="1726717"/>
            <a:ext cx="45872" cy="95110"/>
          </a:xfrm>
          <a:custGeom>
            <a:avLst/>
            <a:gdLst>
              <a:gd name="connsiteX0" fmla="*/ 22936 w 45872"/>
              <a:gd name="connsiteY0" fmla="*/ 0 h 95110"/>
              <a:gd name="connsiteX1" fmla="*/ 22936 w 45872"/>
              <a:gd name="connsiteY1" fmla="*/ 95110 h 951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5872" h="95110">
                <a:moveTo>
                  <a:pt x="22936" y="0"/>
                </a:moveTo>
                <a:lnTo>
                  <a:pt x="22936" y="95110"/>
                </a:lnTo>
              </a:path>
            </a:pathLst>
          </a:custGeom>
          <a:ln w="38100">
            <a:solidFill>
              <a:srgbClr val="F8ECD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3"/>
          <p:cNvSpPr/>
          <p:nvPr/>
        </p:nvSpPr>
        <p:spPr>
          <a:xfrm>
            <a:off x="7028713" y="1726717"/>
            <a:ext cx="45872" cy="95110"/>
          </a:xfrm>
          <a:custGeom>
            <a:avLst/>
            <a:gdLst>
              <a:gd name="connsiteX0" fmla="*/ 22936 w 45872"/>
              <a:gd name="connsiteY0" fmla="*/ 0 h 95110"/>
              <a:gd name="connsiteX1" fmla="*/ 22936 w 45872"/>
              <a:gd name="connsiteY1" fmla="*/ 95110 h 951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5872" h="95110">
                <a:moveTo>
                  <a:pt x="22936" y="0"/>
                </a:moveTo>
                <a:lnTo>
                  <a:pt x="22936" y="95110"/>
                </a:lnTo>
              </a:path>
            </a:pathLst>
          </a:custGeom>
          <a:ln w="38100">
            <a:solidFill>
              <a:srgbClr val="F8ECD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3"/>
          <p:cNvSpPr/>
          <p:nvPr/>
        </p:nvSpPr>
        <p:spPr>
          <a:xfrm>
            <a:off x="4442688" y="2419565"/>
            <a:ext cx="401307" cy="345147"/>
          </a:xfrm>
          <a:custGeom>
            <a:avLst/>
            <a:gdLst>
              <a:gd name="connsiteX0" fmla="*/ 0 w 401307"/>
              <a:gd name="connsiteY0" fmla="*/ 172554 h 345147"/>
              <a:gd name="connsiteX1" fmla="*/ 200660 w 401307"/>
              <a:gd name="connsiteY1" fmla="*/ 0 h 345147"/>
              <a:gd name="connsiteX2" fmla="*/ 401307 w 401307"/>
              <a:gd name="connsiteY2" fmla="*/ 172554 h 345147"/>
              <a:gd name="connsiteX3" fmla="*/ 200660 w 401307"/>
              <a:gd name="connsiteY3" fmla="*/ 345147 h 345147"/>
              <a:gd name="connsiteX4" fmla="*/ 0 w 401307"/>
              <a:gd name="connsiteY4" fmla="*/ 172554 h 3451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401307" h="345147">
                <a:moveTo>
                  <a:pt x="0" y="172554"/>
                </a:moveTo>
                <a:cubicBezTo>
                  <a:pt x="0" y="77279"/>
                  <a:pt x="89814" y="0"/>
                  <a:pt x="200660" y="0"/>
                </a:cubicBezTo>
                <a:cubicBezTo>
                  <a:pt x="311467" y="0"/>
                  <a:pt x="401307" y="77279"/>
                  <a:pt x="401307" y="172554"/>
                </a:cubicBezTo>
                <a:cubicBezTo>
                  <a:pt x="401307" y="267906"/>
                  <a:pt x="311467" y="345147"/>
                  <a:pt x="200660" y="345147"/>
                </a:cubicBezTo>
                <a:cubicBezTo>
                  <a:pt x="89814" y="345147"/>
                  <a:pt x="0" y="267906"/>
                  <a:pt x="0" y="172554"/>
                </a:cubicBezTo>
              </a:path>
            </a:pathLst>
          </a:custGeom>
          <a:solidFill>
            <a:srgbClr val="13356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3"/>
          <p:cNvSpPr/>
          <p:nvPr/>
        </p:nvSpPr>
        <p:spPr>
          <a:xfrm>
            <a:off x="4618799" y="2459583"/>
            <a:ext cx="47040" cy="267754"/>
          </a:xfrm>
          <a:custGeom>
            <a:avLst/>
            <a:gdLst>
              <a:gd name="connsiteX0" fmla="*/ 23520 w 47040"/>
              <a:gd name="connsiteY0" fmla="*/ 0 h 267754"/>
              <a:gd name="connsiteX1" fmla="*/ 23520 w 47040"/>
              <a:gd name="connsiteY1" fmla="*/ 267754 h 2677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47040" h="267754">
                <a:moveTo>
                  <a:pt x="23520" y="0"/>
                </a:moveTo>
                <a:lnTo>
                  <a:pt x="23520" y="267754"/>
                </a:lnTo>
              </a:path>
            </a:pathLst>
          </a:custGeom>
          <a:ln w="38100">
            <a:solidFill>
              <a:srgbClr val="E82629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"/>
          <p:cNvSpPr/>
          <p:nvPr/>
        </p:nvSpPr>
        <p:spPr>
          <a:xfrm>
            <a:off x="5178564" y="2499029"/>
            <a:ext cx="108229" cy="185521"/>
          </a:xfrm>
          <a:custGeom>
            <a:avLst/>
            <a:gdLst>
              <a:gd name="connsiteX0" fmla="*/ 0 w 108229"/>
              <a:gd name="connsiteY0" fmla="*/ 79641 h 185521"/>
              <a:gd name="connsiteX1" fmla="*/ 26771 w 108229"/>
              <a:gd name="connsiteY1" fmla="*/ 79641 h 185521"/>
              <a:gd name="connsiteX2" fmla="*/ 26771 w 108229"/>
              <a:gd name="connsiteY2" fmla="*/ 134810 h 185521"/>
              <a:gd name="connsiteX3" fmla="*/ 78841 w 108229"/>
              <a:gd name="connsiteY3" fmla="*/ 185521 h 185521"/>
              <a:gd name="connsiteX4" fmla="*/ 108229 w 108229"/>
              <a:gd name="connsiteY4" fmla="*/ 182943 h 185521"/>
              <a:gd name="connsiteX5" fmla="*/ 106667 w 108229"/>
              <a:gd name="connsiteY5" fmla="*/ 152476 h 185521"/>
              <a:gd name="connsiteX6" fmla="*/ 92354 w 108229"/>
              <a:gd name="connsiteY6" fmla="*/ 154304 h 185521"/>
              <a:gd name="connsiteX7" fmla="*/ 73609 w 108229"/>
              <a:gd name="connsiteY7" fmla="*/ 129603 h 185521"/>
              <a:gd name="connsiteX8" fmla="*/ 73609 w 108229"/>
              <a:gd name="connsiteY8" fmla="*/ 79641 h 185521"/>
              <a:gd name="connsiteX9" fmla="*/ 106388 w 108229"/>
              <a:gd name="connsiteY9" fmla="*/ 79641 h 185521"/>
              <a:gd name="connsiteX10" fmla="*/ 106388 w 108229"/>
              <a:gd name="connsiteY10" fmla="*/ 46888 h 185521"/>
              <a:gd name="connsiteX11" fmla="*/ 73609 w 108229"/>
              <a:gd name="connsiteY11" fmla="*/ 46888 h 185521"/>
              <a:gd name="connsiteX12" fmla="*/ 73609 w 108229"/>
              <a:gd name="connsiteY12" fmla="*/ 0 h 185521"/>
              <a:gd name="connsiteX13" fmla="*/ 27571 w 108229"/>
              <a:gd name="connsiteY13" fmla="*/ 16421 h 185521"/>
              <a:gd name="connsiteX14" fmla="*/ 27571 w 108229"/>
              <a:gd name="connsiteY14" fmla="*/ 46888 h 185521"/>
              <a:gd name="connsiteX15" fmla="*/ 0 w 108229"/>
              <a:gd name="connsiteY15" fmla="*/ 46888 h 185521"/>
              <a:gd name="connsiteX16" fmla="*/ 0 w 108229"/>
              <a:gd name="connsiteY16" fmla="*/ 79641 h 1855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108229" h="185521">
                <a:moveTo>
                  <a:pt x="0" y="79641"/>
                </a:moveTo>
                <a:lnTo>
                  <a:pt x="26771" y="79641"/>
                </a:lnTo>
                <a:lnTo>
                  <a:pt x="26771" y="134810"/>
                </a:lnTo>
                <a:cubicBezTo>
                  <a:pt x="26771" y="167068"/>
                  <a:pt x="36944" y="185521"/>
                  <a:pt x="78841" y="185521"/>
                </a:cubicBezTo>
                <a:cubicBezTo>
                  <a:pt x="90513" y="185521"/>
                  <a:pt x="99403" y="183972"/>
                  <a:pt x="108229" y="182943"/>
                </a:cubicBezTo>
                <a:lnTo>
                  <a:pt x="106667" y="152476"/>
                </a:lnTo>
                <a:cubicBezTo>
                  <a:pt x="101968" y="153276"/>
                  <a:pt x="97040" y="154304"/>
                  <a:pt x="92354" y="154304"/>
                </a:cubicBezTo>
                <a:cubicBezTo>
                  <a:pt x="77520" y="154304"/>
                  <a:pt x="73609" y="145999"/>
                  <a:pt x="73609" y="129603"/>
                </a:cubicBezTo>
                <a:lnTo>
                  <a:pt x="73609" y="79641"/>
                </a:lnTo>
                <a:lnTo>
                  <a:pt x="106388" y="79641"/>
                </a:lnTo>
                <a:lnTo>
                  <a:pt x="106388" y="46888"/>
                </a:lnTo>
                <a:lnTo>
                  <a:pt x="73609" y="46888"/>
                </a:lnTo>
                <a:lnTo>
                  <a:pt x="73609" y="0"/>
                </a:lnTo>
                <a:lnTo>
                  <a:pt x="27571" y="16421"/>
                </a:lnTo>
                <a:lnTo>
                  <a:pt x="27571" y="46888"/>
                </a:lnTo>
                <a:lnTo>
                  <a:pt x="0" y="46888"/>
                </a:lnTo>
                <a:lnTo>
                  <a:pt x="0" y="79641"/>
                </a:lnTo>
              </a:path>
            </a:pathLst>
          </a:custGeom>
          <a:solidFill>
            <a:srgbClr val="E8262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3"/>
          <p:cNvSpPr/>
          <p:nvPr/>
        </p:nvSpPr>
        <p:spPr>
          <a:xfrm>
            <a:off x="5448846" y="2499207"/>
            <a:ext cx="141528" cy="182219"/>
          </a:xfrm>
          <a:custGeom>
            <a:avLst/>
            <a:gdLst>
              <a:gd name="connsiteX0" fmla="*/ 0 w 141528"/>
              <a:gd name="connsiteY0" fmla="*/ 182219 h 182219"/>
              <a:gd name="connsiteX1" fmla="*/ 46825 w 141528"/>
              <a:gd name="connsiteY1" fmla="*/ 182219 h 182219"/>
              <a:gd name="connsiteX2" fmla="*/ 46825 w 141528"/>
              <a:gd name="connsiteY2" fmla="*/ 115125 h 182219"/>
              <a:gd name="connsiteX3" fmla="*/ 47358 w 141528"/>
              <a:gd name="connsiteY3" fmla="*/ 115125 h 182219"/>
              <a:gd name="connsiteX4" fmla="*/ 84810 w 141528"/>
              <a:gd name="connsiteY4" fmla="*/ 182219 h 182219"/>
              <a:gd name="connsiteX5" fmla="*/ 141528 w 141528"/>
              <a:gd name="connsiteY5" fmla="*/ 182219 h 182219"/>
              <a:gd name="connsiteX6" fmla="*/ 90551 w 141528"/>
              <a:gd name="connsiteY6" fmla="*/ 108864 h 182219"/>
              <a:gd name="connsiteX7" fmla="*/ 137629 w 141528"/>
              <a:gd name="connsiteY7" fmla="*/ 46710 h 182219"/>
              <a:gd name="connsiteX8" fmla="*/ 86385 w 141528"/>
              <a:gd name="connsiteY8" fmla="*/ 46710 h 182219"/>
              <a:gd name="connsiteX9" fmla="*/ 47358 w 141528"/>
              <a:gd name="connsiteY9" fmla="*/ 103632 h 182219"/>
              <a:gd name="connsiteX10" fmla="*/ 46825 w 141528"/>
              <a:gd name="connsiteY10" fmla="*/ 103632 h 182219"/>
              <a:gd name="connsiteX11" fmla="*/ 46825 w 141528"/>
              <a:gd name="connsiteY11" fmla="*/ 0 h 182219"/>
              <a:gd name="connsiteX12" fmla="*/ 0 w 141528"/>
              <a:gd name="connsiteY12" fmla="*/ 16218 h 182219"/>
              <a:gd name="connsiteX13" fmla="*/ 0 w 141528"/>
              <a:gd name="connsiteY13" fmla="*/ 182219 h 1822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141528" h="182219">
                <a:moveTo>
                  <a:pt x="0" y="182219"/>
                </a:moveTo>
                <a:lnTo>
                  <a:pt x="46825" y="182219"/>
                </a:lnTo>
                <a:lnTo>
                  <a:pt x="46825" y="115125"/>
                </a:lnTo>
                <a:lnTo>
                  <a:pt x="47358" y="115125"/>
                </a:lnTo>
                <a:lnTo>
                  <a:pt x="84810" y="182219"/>
                </a:lnTo>
                <a:lnTo>
                  <a:pt x="141528" y="182219"/>
                </a:lnTo>
                <a:lnTo>
                  <a:pt x="90551" y="108864"/>
                </a:lnTo>
                <a:lnTo>
                  <a:pt x="137629" y="46710"/>
                </a:lnTo>
                <a:lnTo>
                  <a:pt x="86385" y="46710"/>
                </a:lnTo>
                <a:lnTo>
                  <a:pt x="47358" y="103632"/>
                </a:lnTo>
                <a:lnTo>
                  <a:pt x="46825" y="103632"/>
                </a:lnTo>
                <a:lnTo>
                  <a:pt x="46825" y="0"/>
                </a:lnTo>
                <a:lnTo>
                  <a:pt x="0" y="16218"/>
                </a:lnTo>
                <a:lnTo>
                  <a:pt x="0" y="182219"/>
                </a:lnTo>
              </a:path>
            </a:pathLst>
          </a:custGeom>
          <a:solidFill>
            <a:srgbClr val="E8262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3"/>
          <p:cNvSpPr/>
          <p:nvPr/>
        </p:nvSpPr>
        <p:spPr>
          <a:xfrm>
            <a:off x="4900510" y="2499207"/>
            <a:ext cx="141528" cy="182219"/>
          </a:xfrm>
          <a:custGeom>
            <a:avLst/>
            <a:gdLst>
              <a:gd name="connsiteX0" fmla="*/ 0 w 141528"/>
              <a:gd name="connsiteY0" fmla="*/ 182219 h 182219"/>
              <a:gd name="connsiteX1" fmla="*/ 46850 w 141528"/>
              <a:gd name="connsiteY1" fmla="*/ 182219 h 182219"/>
              <a:gd name="connsiteX2" fmla="*/ 46850 w 141528"/>
              <a:gd name="connsiteY2" fmla="*/ 115125 h 182219"/>
              <a:gd name="connsiteX3" fmla="*/ 47345 w 141528"/>
              <a:gd name="connsiteY3" fmla="*/ 115125 h 182219"/>
              <a:gd name="connsiteX4" fmla="*/ 84810 w 141528"/>
              <a:gd name="connsiteY4" fmla="*/ 182219 h 182219"/>
              <a:gd name="connsiteX5" fmla="*/ 141528 w 141528"/>
              <a:gd name="connsiteY5" fmla="*/ 182219 h 182219"/>
              <a:gd name="connsiteX6" fmla="*/ 90551 w 141528"/>
              <a:gd name="connsiteY6" fmla="*/ 108864 h 182219"/>
              <a:gd name="connsiteX7" fmla="*/ 137642 w 141528"/>
              <a:gd name="connsiteY7" fmla="*/ 46710 h 182219"/>
              <a:gd name="connsiteX8" fmla="*/ 86359 w 141528"/>
              <a:gd name="connsiteY8" fmla="*/ 46710 h 182219"/>
              <a:gd name="connsiteX9" fmla="*/ 47345 w 141528"/>
              <a:gd name="connsiteY9" fmla="*/ 103632 h 182219"/>
              <a:gd name="connsiteX10" fmla="*/ 46850 w 141528"/>
              <a:gd name="connsiteY10" fmla="*/ 103632 h 182219"/>
              <a:gd name="connsiteX11" fmla="*/ 46850 w 141528"/>
              <a:gd name="connsiteY11" fmla="*/ 0 h 182219"/>
              <a:gd name="connsiteX12" fmla="*/ 0 w 141528"/>
              <a:gd name="connsiteY12" fmla="*/ 15443 h 182219"/>
              <a:gd name="connsiteX13" fmla="*/ 0 w 141528"/>
              <a:gd name="connsiteY13" fmla="*/ 182219 h 18221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141528" h="182219">
                <a:moveTo>
                  <a:pt x="0" y="182219"/>
                </a:moveTo>
                <a:lnTo>
                  <a:pt x="46850" y="182219"/>
                </a:lnTo>
                <a:lnTo>
                  <a:pt x="46850" y="115125"/>
                </a:lnTo>
                <a:lnTo>
                  <a:pt x="47345" y="115125"/>
                </a:lnTo>
                <a:lnTo>
                  <a:pt x="84810" y="182219"/>
                </a:lnTo>
                <a:lnTo>
                  <a:pt x="141528" y="182219"/>
                </a:lnTo>
                <a:lnTo>
                  <a:pt x="90551" y="108864"/>
                </a:lnTo>
                <a:lnTo>
                  <a:pt x="137642" y="46710"/>
                </a:lnTo>
                <a:lnTo>
                  <a:pt x="86359" y="46710"/>
                </a:lnTo>
                <a:lnTo>
                  <a:pt x="47345" y="103632"/>
                </a:lnTo>
                <a:lnTo>
                  <a:pt x="46850" y="103632"/>
                </a:lnTo>
                <a:lnTo>
                  <a:pt x="46850" y="0"/>
                </a:lnTo>
                <a:lnTo>
                  <a:pt x="0" y="15443"/>
                </a:lnTo>
                <a:lnTo>
                  <a:pt x="0" y="182219"/>
                </a:lnTo>
              </a:path>
            </a:pathLst>
          </a:custGeom>
          <a:solidFill>
            <a:srgbClr val="E82629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"/>
          <p:cNvSpPr/>
          <p:nvPr/>
        </p:nvSpPr>
        <p:spPr>
          <a:xfrm>
            <a:off x="8129371" y="2601671"/>
            <a:ext cx="64541" cy="64490"/>
          </a:xfrm>
          <a:custGeom>
            <a:avLst/>
            <a:gdLst>
              <a:gd name="connsiteX0" fmla="*/ 64541 w 64541"/>
              <a:gd name="connsiteY0" fmla="*/ 32219 h 64490"/>
              <a:gd name="connsiteX1" fmla="*/ 32245 w 64541"/>
              <a:gd name="connsiteY1" fmla="*/ 64490 h 64490"/>
              <a:gd name="connsiteX2" fmla="*/ 0 w 64541"/>
              <a:gd name="connsiteY2" fmla="*/ 32219 h 64490"/>
              <a:gd name="connsiteX3" fmla="*/ 32245 w 64541"/>
              <a:gd name="connsiteY3" fmla="*/ 0 h 64490"/>
              <a:gd name="connsiteX4" fmla="*/ 64541 w 64541"/>
              <a:gd name="connsiteY4" fmla="*/ 32219 h 6449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4541" h="64490">
                <a:moveTo>
                  <a:pt x="64541" y="32219"/>
                </a:moveTo>
                <a:cubicBezTo>
                  <a:pt x="64541" y="50050"/>
                  <a:pt x="50076" y="64490"/>
                  <a:pt x="32245" y="64490"/>
                </a:cubicBezTo>
                <a:cubicBezTo>
                  <a:pt x="14465" y="64490"/>
                  <a:pt x="0" y="50050"/>
                  <a:pt x="0" y="32219"/>
                </a:cubicBezTo>
                <a:cubicBezTo>
                  <a:pt x="0" y="14452"/>
                  <a:pt x="14465" y="0"/>
                  <a:pt x="32245" y="0"/>
                </a:cubicBezTo>
                <a:cubicBezTo>
                  <a:pt x="50076" y="0"/>
                  <a:pt x="64541" y="14452"/>
                  <a:pt x="64541" y="32219"/>
                </a:cubicBezTo>
              </a:path>
            </a:pathLst>
          </a:custGeom>
          <a:solidFill>
            <a:srgbClr val="FFCA06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"/>
          <p:cNvSpPr/>
          <p:nvPr/>
        </p:nvSpPr>
        <p:spPr>
          <a:xfrm>
            <a:off x="8206270" y="2507068"/>
            <a:ext cx="140881" cy="155676"/>
          </a:xfrm>
          <a:custGeom>
            <a:avLst/>
            <a:gdLst>
              <a:gd name="connsiteX0" fmla="*/ 140880 w 140881"/>
              <a:gd name="connsiteY0" fmla="*/ 141770 h 155676"/>
              <a:gd name="connsiteX1" fmla="*/ 126923 w 140881"/>
              <a:gd name="connsiteY1" fmla="*/ 155676 h 155676"/>
              <a:gd name="connsiteX2" fmla="*/ 106336 w 140881"/>
              <a:gd name="connsiteY2" fmla="*/ 155676 h 155676"/>
              <a:gd name="connsiteX3" fmla="*/ 92417 w 140881"/>
              <a:gd name="connsiteY3" fmla="*/ 141770 h 155676"/>
              <a:gd name="connsiteX4" fmla="*/ 92417 w 140881"/>
              <a:gd name="connsiteY4" fmla="*/ 58178 h 155676"/>
              <a:gd name="connsiteX5" fmla="*/ 75438 w 140881"/>
              <a:gd name="connsiteY5" fmla="*/ 39370 h 155676"/>
              <a:gd name="connsiteX6" fmla="*/ 48475 w 140881"/>
              <a:gd name="connsiteY6" fmla="*/ 47244 h 155676"/>
              <a:gd name="connsiteX7" fmla="*/ 48475 w 140881"/>
              <a:gd name="connsiteY7" fmla="*/ 141770 h 155676"/>
              <a:gd name="connsiteX8" fmla="*/ 34518 w 140881"/>
              <a:gd name="connsiteY8" fmla="*/ 155676 h 155676"/>
              <a:gd name="connsiteX9" fmla="*/ 13957 w 140881"/>
              <a:gd name="connsiteY9" fmla="*/ 155676 h 155676"/>
              <a:gd name="connsiteX10" fmla="*/ 0 w 140881"/>
              <a:gd name="connsiteY10" fmla="*/ 141770 h 155676"/>
              <a:gd name="connsiteX11" fmla="*/ 0 w 140881"/>
              <a:gd name="connsiteY11" fmla="*/ 18173 h 155676"/>
              <a:gd name="connsiteX12" fmla="*/ 13957 w 140881"/>
              <a:gd name="connsiteY12" fmla="*/ 4254 h 155676"/>
              <a:gd name="connsiteX13" fmla="*/ 21501 w 140881"/>
              <a:gd name="connsiteY13" fmla="*/ 4254 h 155676"/>
              <a:gd name="connsiteX14" fmla="*/ 35166 w 140881"/>
              <a:gd name="connsiteY14" fmla="*/ 15138 h 155676"/>
              <a:gd name="connsiteX15" fmla="*/ 87845 w 140881"/>
              <a:gd name="connsiteY15" fmla="*/ 0 h 155676"/>
              <a:gd name="connsiteX16" fmla="*/ 140880 w 140881"/>
              <a:gd name="connsiteY16" fmla="*/ 50888 h 155676"/>
              <a:gd name="connsiteX17" fmla="*/ 140880 w 140881"/>
              <a:gd name="connsiteY17" fmla="*/ 141770 h 1556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140881" h="155676">
                <a:moveTo>
                  <a:pt x="140880" y="141770"/>
                </a:moveTo>
                <a:cubicBezTo>
                  <a:pt x="140880" y="151155"/>
                  <a:pt x="136321" y="155676"/>
                  <a:pt x="126923" y="155676"/>
                </a:cubicBezTo>
                <a:lnTo>
                  <a:pt x="106336" y="155676"/>
                </a:lnTo>
                <a:cubicBezTo>
                  <a:pt x="96963" y="155676"/>
                  <a:pt x="92417" y="151155"/>
                  <a:pt x="92417" y="141770"/>
                </a:cubicBezTo>
                <a:lnTo>
                  <a:pt x="92417" y="58178"/>
                </a:lnTo>
                <a:cubicBezTo>
                  <a:pt x="92417" y="46964"/>
                  <a:pt x="88468" y="39370"/>
                  <a:pt x="75438" y="39370"/>
                </a:cubicBezTo>
                <a:cubicBezTo>
                  <a:pt x="63588" y="39370"/>
                  <a:pt x="53009" y="44234"/>
                  <a:pt x="48475" y="47244"/>
                </a:cubicBezTo>
                <a:lnTo>
                  <a:pt x="48475" y="141770"/>
                </a:lnTo>
                <a:cubicBezTo>
                  <a:pt x="48475" y="151155"/>
                  <a:pt x="43915" y="155676"/>
                  <a:pt x="34518" y="155676"/>
                </a:cubicBezTo>
                <a:lnTo>
                  <a:pt x="13957" y="155676"/>
                </a:lnTo>
                <a:cubicBezTo>
                  <a:pt x="4520" y="155676"/>
                  <a:pt x="0" y="151155"/>
                  <a:pt x="0" y="141770"/>
                </a:cubicBezTo>
                <a:lnTo>
                  <a:pt x="0" y="18173"/>
                </a:lnTo>
                <a:cubicBezTo>
                  <a:pt x="0" y="8801"/>
                  <a:pt x="4520" y="4254"/>
                  <a:pt x="13957" y="4254"/>
                </a:cubicBezTo>
                <a:lnTo>
                  <a:pt x="21501" y="4254"/>
                </a:lnTo>
                <a:cubicBezTo>
                  <a:pt x="28181" y="4254"/>
                  <a:pt x="30860" y="7581"/>
                  <a:pt x="35166" y="15138"/>
                </a:cubicBezTo>
                <a:cubicBezTo>
                  <a:pt x="52120" y="4864"/>
                  <a:pt x="71170" y="0"/>
                  <a:pt x="87845" y="0"/>
                </a:cubicBezTo>
                <a:cubicBezTo>
                  <a:pt x="129057" y="0"/>
                  <a:pt x="140880" y="21805"/>
                  <a:pt x="140880" y="50888"/>
                </a:cubicBezTo>
                <a:lnTo>
                  <a:pt x="140880" y="141770"/>
                </a:lnTo>
              </a:path>
            </a:pathLst>
          </a:custGeom>
          <a:solidFill>
            <a:srgbClr val="221F1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"/>
          <p:cNvSpPr/>
          <p:nvPr/>
        </p:nvSpPr>
        <p:spPr>
          <a:xfrm>
            <a:off x="8501621" y="2473439"/>
            <a:ext cx="111811" cy="193573"/>
          </a:xfrm>
          <a:custGeom>
            <a:avLst/>
            <a:gdLst>
              <a:gd name="connsiteX0" fmla="*/ 25755 w 111811"/>
              <a:gd name="connsiteY0" fmla="*/ 19380 h 193573"/>
              <a:gd name="connsiteX1" fmla="*/ 40322 w 111811"/>
              <a:gd name="connsiteY1" fmla="*/ 4229 h 193573"/>
              <a:gd name="connsiteX2" fmla="*/ 56070 w 111811"/>
              <a:gd name="connsiteY2" fmla="*/ 0 h 193573"/>
              <a:gd name="connsiteX3" fmla="*/ 74218 w 111811"/>
              <a:gd name="connsiteY3" fmla="*/ 12445 h 193573"/>
              <a:gd name="connsiteX4" fmla="*/ 74218 w 111811"/>
              <a:gd name="connsiteY4" fmla="*/ 37884 h 193573"/>
              <a:gd name="connsiteX5" fmla="*/ 97866 w 111811"/>
              <a:gd name="connsiteY5" fmla="*/ 37884 h 193573"/>
              <a:gd name="connsiteX6" fmla="*/ 111811 w 111811"/>
              <a:gd name="connsiteY6" fmla="*/ 51790 h 193573"/>
              <a:gd name="connsiteX7" fmla="*/ 111811 w 111811"/>
              <a:gd name="connsiteY7" fmla="*/ 64223 h 193573"/>
              <a:gd name="connsiteX8" fmla="*/ 97866 w 111811"/>
              <a:gd name="connsiteY8" fmla="*/ 78155 h 193573"/>
              <a:gd name="connsiteX9" fmla="*/ 74218 w 111811"/>
              <a:gd name="connsiteY9" fmla="*/ 78155 h 193573"/>
              <a:gd name="connsiteX10" fmla="*/ 74218 w 111811"/>
              <a:gd name="connsiteY10" fmla="*/ 136016 h 193573"/>
              <a:gd name="connsiteX11" fmla="*/ 94221 w 111811"/>
              <a:gd name="connsiteY11" fmla="*/ 154495 h 193573"/>
              <a:gd name="connsiteX12" fmla="*/ 97269 w 111811"/>
              <a:gd name="connsiteY12" fmla="*/ 154495 h 193573"/>
              <a:gd name="connsiteX13" fmla="*/ 110261 w 111811"/>
              <a:gd name="connsiteY13" fmla="*/ 167195 h 193573"/>
              <a:gd name="connsiteX14" fmla="*/ 110261 w 111811"/>
              <a:gd name="connsiteY14" fmla="*/ 177228 h 193573"/>
              <a:gd name="connsiteX15" fmla="*/ 97866 w 111811"/>
              <a:gd name="connsiteY15" fmla="*/ 192366 h 193573"/>
              <a:gd name="connsiteX16" fmla="*/ 84251 w 111811"/>
              <a:gd name="connsiteY16" fmla="*/ 193573 h 193573"/>
              <a:gd name="connsiteX17" fmla="*/ 25755 w 111811"/>
              <a:gd name="connsiteY17" fmla="*/ 139966 h 193573"/>
              <a:gd name="connsiteX18" fmla="*/ 25755 w 111811"/>
              <a:gd name="connsiteY18" fmla="*/ 78155 h 193573"/>
              <a:gd name="connsiteX19" fmla="*/ 13957 w 111811"/>
              <a:gd name="connsiteY19" fmla="*/ 78155 h 193573"/>
              <a:gd name="connsiteX20" fmla="*/ 0 w 111811"/>
              <a:gd name="connsiteY20" fmla="*/ 64223 h 193573"/>
              <a:gd name="connsiteX21" fmla="*/ 0 w 111811"/>
              <a:gd name="connsiteY21" fmla="*/ 57276 h 193573"/>
              <a:gd name="connsiteX22" fmla="*/ 12128 w 111811"/>
              <a:gd name="connsiteY22" fmla="*/ 43002 h 193573"/>
              <a:gd name="connsiteX23" fmla="*/ 25755 w 111811"/>
              <a:gd name="connsiteY23" fmla="*/ 39344 h 193573"/>
              <a:gd name="connsiteX24" fmla="*/ 25755 w 111811"/>
              <a:gd name="connsiteY24" fmla="*/ 19380 h 19357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</a:cxnLst>
            <a:rect l="l" t="t" r="r" b="b"/>
            <a:pathLst>
              <a:path w="111811" h="193573">
                <a:moveTo>
                  <a:pt x="25755" y="19380"/>
                </a:moveTo>
                <a:cubicBezTo>
                  <a:pt x="25755" y="10591"/>
                  <a:pt x="29400" y="7289"/>
                  <a:pt x="40322" y="4229"/>
                </a:cubicBezTo>
                <a:lnTo>
                  <a:pt x="56070" y="0"/>
                </a:lnTo>
                <a:cubicBezTo>
                  <a:pt x="68770" y="-3314"/>
                  <a:pt x="74218" y="3047"/>
                  <a:pt x="74218" y="12445"/>
                </a:cubicBezTo>
                <a:lnTo>
                  <a:pt x="74218" y="37884"/>
                </a:lnTo>
                <a:lnTo>
                  <a:pt x="97866" y="37884"/>
                </a:lnTo>
                <a:cubicBezTo>
                  <a:pt x="107251" y="37884"/>
                  <a:pt x="111811" y="42417"/>
                  <a:pt x="111811" y="51790"/>
                </a:cubicBezTo>
                <a:lnTo>
                  <a:pt x="111811" y="64223"/>
                </a:lnTo>
                <a:cubicBezTo>
                  <a:pt x="111811" y="73609"/>
                  <a:pt x="107251" y="78155"/>
                  <a:pt x="97866" y="78155"/>
                </a:cubicBezTo>
                <a:lnTo>
                  <a:pt x="74218" y="78155"/>
                </a:lnTo>
                <a:lnTo>
                  <a:pt x="74218" y="136016"/>
                </a:lnTo>
                <a:cubicBezTo>
                  <a:pt x="74218" y="147827"/>
                  <a:pt x="78778" y="154495"/>
                  <a:pt x="94221" y="154495"/>
                </a:cubicBezTo>
                <a:lnTo>
                  <a:pt x="97269" y="154495"/>
                </a:lnTo>
                <a:cubicBezTo>
                  <a:pt x="104228" y="154495"/>
                  <a:pt x="110261" y="159334"/>
                  <a:pt x="110261" y="167195"/>
                </a:cubicBezTo>
                <a:lnTo>
                  <a:pt x="110261" y="177228"/>
                </a:lnTo>
                <a:cubicBezTo>
                  <a:pt x="110261" y="185991"/>
                  <a:pt x="104228" y="191160"/>
                  <a:pt x="97866" y="192366"/>
                </a:cubicBezTo>
                <a:cubicBezTo>
                  <a:pt x="94830" y="192963"/>
                  <a:pt x="89992" y="193573"/>
                  <a:pt x="84251" y="193573"/>
                </a:cubicBezTo>
                <a:cubicBezTo>
                  <a:pt x="41199" y="193573"/>
                  <a:pt x="25755" y="175717"/>
                  <a:pt x="25755" y="139966"/>
                </a:cubicBezTo>
                <a:lnTo>
                  <a:pt x="25755" y="78155"/>
                </a:lnTo>
                <a:lnTo>
                  <a:pt x="13957" y="78155"/>
                </a:lnTo>
                <a:cubicBezTo>
                  <a:pt x="4559" y="78155"/>
                  <a:pt x="0" y="73609"/>
                  <a:pt x="0" y="64223"/>
                </a:cubicBezTo>
                <a:lnTo>
                  <a:pt x="0" y="57276"/>
                </a:lnTo>
                <a:cubicBezTo>
                  <a:pt x="0" y="49402"/>
                  <a:pt x="3352" y="45453"/>
                  <a:pt x="12128" y="43002"/>
                </a:cubicBezTo>
                <a:lnTo>
                  <a:pt x="25755" y="39344"/>
                </a:lnTo>
                <a:lnTo>
                  <a:pt x="25755" y="19380"/>
                </a:lnTo>
              </a:path>
            </a:pathLst>
          </a:custGeom>
          <a:solidFill>
            <a:srgbClr val="221F1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"/>
          <p:cNvSpPr/>
          <p:nvPr/>
        </p:nvSpPr>
        <p:spPr>
          <a:xfrm>
            <a:off x="7392885" y="2512618"/>
            <a:ext cx="147205" cy="148221"/>
          </a:xfrm>
          <a:custGeom>
            <a:avLst/>
            <a:gdLst>
              <a:gd name="connsiteX0" fmla="*/ 147205 w 147205"/>
              <a:gd name="connsiteY0" fmla="*/ 91135 h 148221"/>
              <a:gd name="connsiteX1" fmla="*/ 74117 w 147205"/>
              <a:gd name="connsiteY1" fmla="*/ 148221 h 148221"/>
              <a:gd name="connsiteX2" fmla="*/ 0 w 147205"/>
              <a:gd name="connsiteY2" fmla="*/ 73622 h 148221"/>
              <a:gd name="connsiteX3" fmla="*/ 73634 w 147205"/>
              <a:gd name="connsiteY3" fmla="*/ 0 h 148221"/>
              <a:gd name="connsiteX4" fmla="*/ 147053 w 147205"/>
              <a:gd name="connsiteY4" fmla="*/ 58610 h 148221"/>
              <a:gd name="connsiteX5" fmla="*/ 105003 w 147205"/>
              <a:gd name="connsiteY5" fmla="*/ 58445 h 148221"/>
              <a:gd name="connsiteX6" fmla="*/ 74993 w 147205"/>
              <a:gd name="connsiteY6" fmla="*/ 38823 h 148221"/>
              <a:gd name="connsiteX7" fmla="*/ 50939 w 147205"/>
              <a:gd name="connsiteY7" fmla="*/ 48501 h 148221"/>
              <a:gd name="connsiteX8" fmla="*/ 41833 w 147205"/>
              <a:gd name="connsiteY8" fmla="*/ 74003 h 148221"/>
              <a:gd name="connsiteX9" fmla="*/ 74765 w 147205"/>
              <a:gd name="connsiteY9" fmla="*/ 109423 h 148221"/>
              <a:gd name="connsiteX10" fmla="*/ 104864 w 147205"/>
              <a:gd name="connsiteY10" fmla="*/ 90982 h 148221"/>
              <a:gd name="connsiteX11" fmla="*/ 147205 w 147205"/>
              <a:gd name="connsiteY11" fmla="*/ 91135 h 14822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147205" h="148221">
                <a:moveTo>
                  <a:pt x="147205" y="91135"/>
                </a:moveTo>
                <a:cubicBezTo>
                  <a:pt x="139572" y="122682"/>
                  <a:pt x="111658" y="148386"/>
                  <a:pt x="74117" y="148221"/>
                </a:cubicBezTo>
                <a:cubicBezTo>
                  <a:pt x="32067" y="148094"/>
                  <a:pt x="-127" y="114922"/>
                  <a:pt x="0" y="73622"/>
                </a:cubicBezTo>
                <a:cubicBezTo>
                  <a:pt x="152" y="32791"/>
                  <a:pt x="32067" y="-139"/>
                  <a:pt x="73634" y="0"/>
                </a:cubicBezTo>
                <a:cubicBezTo>
                  <a:pt x="110452" y="127"/>
                  <a:pt x="140157" y="24511"/>
                  <a:pt x="147053" y="58610"/>
                </a:cubicBezTo>
                <a:lnTo>
                  <a:pt x="105003" y="58445"/>
                </a:lnTo>
                <a:cubicBezTo>
                  <a:pt x="100507" y="48920"/>
                  <a:pt x="92290" y="38874"/>
                  <a:pt x="74993" y="38823"/>
                </a:cubicBezTo>
                <a:cubicBezTo>
                  <a:pt x="65240" y="38277"/>
                  <a:pt x="56984" y="41986"/>
                  <a:pt x="50939" y="48501"/>
                </a:cubicBezTo>
                <a:cubicBezTo>
                  <a:pt x="45148" y="54991"/>
                  <a:pt x="41884" y="63982"/>
                  <a:pt x="41833" y="74003"/>
                </a:cubicBezTo>
                <a:cubicBezTo>
                  <a:pt x="41770" y="94284"/>
                  <a:pt x="54978" y="109347"/>
                  <a:pt x="74765" y="109423"/>
                </a:cubicBezTo>
                <a:cubicBezTo>
                  <a:pt x="92049" y="109474"/>
                  <a:pt x="100330" y="99504"/>
                  <a:pt x="104864" y="90982"/>
                </a:cubicBezTo>
                <a:lnTo>
                  <a:pt x="147205" y="91135"/>
                </a:lnTo>
              </a:path>
            </a:pathLst>
          </a:custGeom>
          <a:solidFill>
            <a:srgbClr val="0064A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3"/>
          <p:cNvSpPr/>
          <p:nvPr/>
        </p:nvSpPr>
        <p:spPr>
          <a:xfrm>
            <a:off x="7708925" y="2513774"/>
            <a:ext cx="213575" cy="144157"/>
          </a:xfrm>
          <a:custGeom>
            <a:avLst/>
            <a:gdLst>
              <a:gd name="connsiteX0" fmla="*/ 469 w 213575"/>
              <a:gd name="connsiteY0" fmla="*/ 4445 h 144157"/>
              <a:gd name="connsiteX1" fmla="*/ 39306 w 213575"/>
              <a:gd name="connsiteY1" fmla="*/ 4572 h 144157"/>
              <a:gd name="connsiteX2" fmla="*/ 39242 w 213575"/>
              <a:gd name="connsiteY2" fmla="*/ 19354 h 144157"/>
              <a:gd name="connsiteX3" fmla="*/ 47764 w 213575"/>
              <a:gd name="connsiteY3" fmla="*/ 9626 h 144157"/>
              <a:gd name="connsiteX4" fmla="*/ 78117 w 213575"/>
              <a:gd name="connsiteY4" fmla="*/ 0 h 144157"/>
              <a:gd name="connsiteX5" fmla="*/ 109880 w 213575"/>
              <a:gd name="connsiteY5" fmla="*/ 13335 h 144157"/>
              <a:gd name="connsiteX6" fmla="*/ 118122 w 213575"/>
              <a:gd name="connsiteY6" fmla="*/ 24904 h 144157"/>
              <a:gd name="connsiteX7" fmla="*/ 128130 w 213575"/>
              <a:gd name="connsiteY7" fmla="*/ 12915 h 144157"/>
              <a:gd name="connsiteX8" fmla="*/ 162255 w 213575"/>
              <a:gd name="connsiteY8" fmla="*/ 254 h 144157"/>
              <a:gd name="connsiteX9" fmla="*/ 198780 w 213575"/>
              <a:gd name="connsiteY9" fmla="*/ 14389 h 144157"/>
              <a:gd name="connsiteX10" fmla="*/ 213575 w 213575"/>
              <a:gd name="connsiteY10" fmla="*/ 68287 h 144157"/>
              <a:gd name="connsiteX11" fmla="*/ 213334 w 213575"/>
              <a:gd name="connsiteY11" fmla="*/ 144157 h 144157"/>
              <a:gd name="connsiteX12" fmla="*/ 171767 w 213575"/>
              <a:gd name="connsiteY12" fmla="*/ 143992 h 144157"/>
              <a:gd name="connsiteX13" fmla="*/ 172008 w 213575"/>
              <a:gd name="connsiteY13" fmla="*/ 70142 h 144157"/>
              <a:gd name="connsiteX14" fmla="*/ 169316 w 213575"/>
              <a:gd name="connsiteY14" fmla="*/ 50609 h 144157"/>
              <a:gd name="connsiteX15" fmla="*/ 150850 w 213575"/>
              <a:gd name="connsiteY15" fmla="*/ 39268 h 144157"/>
              <a:gd name="connsiteX16" fmla="*/ 130758 w 213575"/>
              <a:gd name="connsiteY16" fmla="*/ 50698 h 144157"/>
              <a:gd name="connsiteX17" fmla="*/ 127686 w 213575"/>
              <a:gd name="connsiteY17" fmla="*/ 67995 h 144157"/>
              <a:gd name="connsiteX18" fmla="*/ 127431 w 213575"/>
              <a:gd name="connsiteY18" fmla="*/ 143852 h 144157"/>
              <a:gd name="connsiteX19" fmla="*/ 85890 w 213575"/>
              <a:gd name="connsiteY19" fmla="*/ 143700 h 144157"/>
              <a:gd name="connsiteX20" fmla="*/ 86156 w 213575"/>
              <a:gd name="connsiteY20" fmla="*/ 68072 h 144157"/>
              <a:gd name="connsiteX21" fmla="*/ 83692 w 213575"/>
              <a:gd name="connsiteY21" fmla="*/ 50787 h 144157"/>
              <a:gd name="connsiteX22" fmla="*/ 65468 w 213575"/>
              <a:gd name="connsiteY22" fmla="*/ 38989 h 144157"/>
              <a:gd name="connsiteX23" fmla="*/ 44894 w 213575"/>
              <a:gd name="connsiteY23" fmla="*/ 51180 h 144157"/>
              <a:gd name="connsiteX24" fmla="*/ 41833 w 213575"/>
              <a:gd name="connsiteY24" fmla="*/ 69723 h 144157"/>
              <a:gd name="connsiteX25" fmla="*/ 41541 w 213575"/>
              <a:gd name="connsiteY25" fmla="*/ 143560 h 144157"/>
              <a:gd name="connsiteX26" fmla="*/ 0 w 213575"/>
              <a:gd name="connsiteY26" fmla="*/ 143395 h 144157"/>
              <a:gd name="connsiteX27" fmla="*/ 469 w 213575"/>
              <a:gd name="connsiteY27" fmla="*/ 4445 h 14415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</a:cxnLst>
            <a:rect l="l" t="t" r="r" b="b"/>
            <a:pathLst>
              <a:path w="213575" h="144157">
                <a:moveTo>
                  <a:pt x="469" y="4445"/>
                </a:moveTo>
                <a:lnTo>
                  <a:pt x="39306" y="4572"/>
                </a:lnTo>
                <a:lnTo>
                  <a:pt x="39242" y="19354"/>
                </a:lnTo>
                <a:cubicBezTo>
                  <a:pt x="39242" y="19354"/>
                  <a:pt x="41770" y="14363"/>
                  <a:pt x="47764" y="9626"/>
                </a:cubicBezTo>
                <a:cubicBezTo>
                  <a:pt x="53822" y="4648"/>
                  <a:pt x="63601" y="-88"/>
                  <a:pt x="78117" y="0"/>
                </a:cubicBezTo>
                <a:cubicBezTo>
                  <a:pt x="87642" y="0"/>
                  <a:pt x="99631" y="2552"/>
                  <a:pt x="109880" y="13335"/>
                </a:cubicBezTo>
                <a:cubicBezTo>
                  <a:pt x="112877" y="16383"/>
                  <a:pt x="115607" y="20116"/>
                  <a:pt x="118122" y="24904"/>
                </a:cubicBezTo>
                <a:cubicBezTo>
                  <a:pt x="120878" y="20637"/>
                  <a:pt x="124129" y="16395"/>
                  <a:pt x="128130" y="12915"/>
                </a:cubicBezTo>
                <a:cubicBezTo>
                  <a:pt x="136435" y="5410"/>
                  <a:pt x="147739" y="203"/>
                  <a:pt x="162255" y="254"/>
                </a:cubicBezTo>
                <a:cubicBezTo>
                  <a:pt x="172008" y="304"/>
                  <a:pt x="187515" y="2590"/>
                  <a:pt x="198780" y="14389"/>
                </a:cubicBezTo>
                <a:cubicBezTo>
                  <a:pt x="211721" y="28206"/>
                  <a:pt x="213677" y="37503"/>
                  <a:pt x="213575" y="68287"/>
                </a:cubicBezTo>
                <a:lnTo>
                  <a:pt x="213334" y="144157"/>
                </a:lnTo>
                <a:lnTo>
                  <a:pt x="171767" y="143992"/>
                </a:lnTo>
                <a:lnTo>
                  <a:pt x="172008" y="70142"/>
                </a:lnTo>
                <a:cubicBezTo>
                  <a:pt x="172033" y="64363"/>
                  <a:pt x="172059" y="56870"/>
                  <a:pt x="169316" y="50609"/>
                </a:cubicBezTo>
                <a:cubicBezTo>
                  <a:pt x="166865" y="44094"/>
                  <a:pt x="161594" y="39306"/>
                  <a:pt x="150850" y="39268"/>
                </a:cubicBezTo>
                <a:cubicBezTo>
                  <a:pt x="139356" y="39230"/>
                  <a:pt x="133565" y="44475"/>
                  <a:pt x="130758" y="50698"/>
                </a:cubicBezTo>
                <a:cubicBezTo>
                  <a:pt x="127736" y="56972"/>
                  <a:pt x="127723" y="63995"/>
                  <a:pt x="127686" y="67995"/>
                </a:cubicBezTo>
                <a:lnTo>
                  <a:pt x="127431" y="143852"/>
                </a:lnTo>
                <a:lnTo>
                  <a:pt x="85890" y="143700"/>
                </a:lnTo>
                <a:lnTo>
                  <a:pt x="86156" y="68072"/>
                </a:lnTo>
                <a:cubicBezTo>
                  <a:pt x="86156" y="64338"/>
                  <a:pt x="86194" y="57086"/>
                  <a:pt x="83692" y="50787"/>
                </a:cubicBezTo>
                <a:cubicBezTo>
                  <a:pt x="80974" y="44272"/>
                  <a:pt x="75983" y="39001"/>
                  <a:pt x="65468" y="38989"/>
                </a:cubicBezTo>
                <a:cubicBezTo>
                  <a:pt x="53708" y="38938"/>
                  <a:pt x="47917" y="44424"/>
                  <a:pt x="44894" y="51180"/>
                </a:cubicBezTo>
                <a:cubicBezTo>
                  <a:pt x="41833" y="57924"/>
                  <a:pt x="41833" y="65443"/>
                  <a:pt x="41833" y="69723"/>
                </a:cubicBezTo>
                <a:lnTo>
                  <a:pt x="41541" y="143560"/>
                </a:lnTo>
                <a:lnTo>
                  <a:pt x="0" y="143395"/>
                </a:lnTo>
                <a:lnTo>
                  <a:pt x="469" y="4445"/>
                </a:lnTo>
              </a:path>
            </a:pathLst>
          </a:custGeom>
          <a:solidFill>
            <a:srgbClr val="0064A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3"/>
          <p:cNvSpPr/>
          <p:nvPr/>
        </p:nvSpPr>
        <p:spPr>
          <a:xfrm>
            <a:off x="7980551" y="2499502"/>
            <a:ext cx="109563" cy="170408"/>
          </a:xfrm>
          <a:custGeom>
            <a:avLst/>
            <a:gdLst>
              <a:gd name="connsiteX0" fmla="*/ 28714 w 109563"/>
              <a:gd name="connsiteY0" fmla="*/ 170408 h 170408"/>
              <a:gd name="connsiteX1" fmla="*/ 0 w 109563"/>
              <a:gd name="connsiteY1" fmla="*/ 170408 h 170408"/>
              <a:gd name="connsiteX2" fmla="*/ 80860 w 109563"/>
              <a:gd name="connsiteY2" fmla="*/ 0 h 170408"/>
              <a:gd name="connsiteX3" fmla="*/ 109563 w 109563"/>
              <a:gd name="connsiteY3" fmla="*/ 0 h 170408"/>
              <a:gd name="connsiteX4" fmla="*/ 28714 w 109563"/>
              <a:gd name="connsiteY4" fmla="*/ 170408 h 17040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9563" h="170408">
                <a:moveTo>
                  <a:pt x="28714" y="170408"/>
                </a:moveTo>
                <a:lnTo>
                  <a:pt x="0" y="170408"/>
                </a:lnTo>
                <a:lnTo>
                  <a:pt x="80860" y="0"/>
                </a:lnTo>
                <a:lnTo>
                  <a:pt x="109563" y="0"/>
                </a:lnTo>
                <a:lnTo>
                  <a:pt x="28714" y="170408"/>
                </a:lnTo>
              </a:path>
            </a:pathLst>
          </a:custGeom>
          <a:solidFill>
            <a:srgbClr val="80808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3"/>
          <p:cNvSpPr/>
          <p:nvPr/>
        </p:nvSpPr>
        <p:spPr>
          <a:xfrm>
            <a:off x="7715504" y="2758033"/>
            <a:ext cx="35077" cy="23329"/>
          </a:xfrm>
          <a:custGeom>
            <a:avLst/>
            <a:gdLst>
              <a:gd name="connsiteX0" fmla="*/ 26516 w 35077"/>
              <a:gd name="connsiteY0" fmla="*/ 23329 h 23329"/>
              <a:gd name="connsiteX1" fmla="*/ 23037 w 35077"/>
              <a:gd name="connsiteY1" fmla="*/ 23329 h 23329"/>
              <a:gd name="connsiteX2" fmla="*/ 17424 w 35077"/>
              <a:gd name="connsiteY2" fmla="*/ 5943 h 23329"/>
              <a:gd name="connsiteX3" fmla="*/ 11747 w 35077"/>
              <a:gd name="connsiteY3" fmla="*/ 23329 h 23329"/>
              <a:gd name="connsiteX4" fmla="*/ 8127 w 35077"/>
              <a:gd name="connsiteY4" fmla="*/ 23329 h 23329"/>
              <a:gd name="connsiteX5" fmla="*/ 0 w 35077"/>
              <a:gd name="connsiteY5" fmla="*/ 0 h 23329"/>
              <a:gd name="connsiteX6" fmla="*/ 4254 w 35077"/>
              <a:gd name="connsiteY6" fmla="*/ 0 h 23329"/>
              <a:gd name="connsiteX7" fmla="*/ 10108 w 35077"/>
              <a:gd name="connsiteY7" fmla="*/ 17348 h 23329"/>
              <a:gd name="connsiteX8" fmla="*/ 15849 w 35077"/>
              <a:gd name="connsiteY8" fmla="*/ 0 h 23329"/>
              <a:gd name="connsiteX9" fmla="*/ 19342 w 35077"/>
              <a:gd name="connsiteY9" fmla="*/ 0 h 23329"/>
              <a:gd name="connsiteX10" fmla="*/ 24853 w 35077"/>
              <a:gd name="connsiteY10" fmla="*/ 17348 h 23329"/>
              <a:gd name="connsiteX11" fmla="*/ 30924 w 35077"/>
              <a:gd name="connsiteY11" fmla="*/ 0 h 23329"/>
              <a:gd name="connsiteX12" fmla="*/ 35076 w 35077"/>
              <a:gd name="connsiteY12" fmla="*/ 0 h 23329"/>
              <a:gd name="connsiteX13" fmla="*/ 26516 w 35077"/>
              <a:gd name="connsiteY13" fmla="*/ 23329 h 2332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35077" h="23329">
                <a:moveTo>
                  <a:pt x="26516" y="23329"/>
                </a:moveTo>
                <a:lnTo>
                  <a:pt x="23037" y="23329"/>
                </a:lnTo>
                <a:lnTo>
                  <a:pt x="17424" y="5943"/>
                </a:lnTo>
                <a:lnTo>
                  <a:pt x="11747" y="23329"/>
                </a:lnTo>
                <a:lnTo>
                  <a:pt x="8127" y="23329"/>
                </a:lnTo>
                <a:lnTo>
                  <a:pt x="0" y="0"/>
                </a:lnTo>
                <a:lnTo>
                  <a:pt x="4254" y="0"/>
                </a:lnTo>
                <a:lnTo>
                  <a:pt x="10108" y="17348"/>
                </a:lnTo>
                <a:lnTo>
                  <a:pt x="15849" y="0"/>
                </a:lnTo>
                <a:lnTo>
                  <a:pt x="19342" y="0"/>
                </a:lnTo>
                <a:lnTo>
                  <a:pt x="24853" y="17348"/>
                </a:lnTo>
                <a:lnTo>
                  <a:pt x="30924" y="0"/>
                </a:lnTo>
                <a:lnTo>
                  <a:pt x="35076" y="0"/>
                </a:lnTo>
                <a:lnTo>
                  <a:pt x="26516" y="23329"/>
                </a:lnTo>
              </a:path>
            </a:pathLst>
          </a:custGeom>
          <a:solidFill>
            <a:srgbClr val="6D6F7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3"/>
          <p:cNvSpPr/>
          <p:nvPr/>
        </p:nvSpPr>
        <p:spPr>
          <a:xfrm>
            <a:off x="7780134" y="2757728"/>
            <a:ext cx="11925" cy="23634"/>
          </a:xfrm>
          <a:custGeom>
            <a:avLst/>
            <a:gdLst>
              <a:gd name="connsiteX0" fmla="*/ 9016 w 11925"/>
              <a:gd name="connsiteY0" fmla="*/ 4267 h 23634"/>
              <a:gd name="connsiteX1" fmla="*/ 4317 w 11925"/>
              <a:gd name="connsiteY1" fmla="*/ 8534 h 23634"/>
              <a:gd name="connsiteX2" fmla="*/ 3949 w 11925"/>
              <a:gd name="connsiteY2" fmla="*/ 12827 h 23634"/>
              <a:gd name="connsiteX3" fmla="*/ 3949 w 11925"/>
              <a:gd name="connsiteY3" fmla="*/ 23634 h 23634"/>
              <a:gd name="connsiteX4" fmla="*/ 0 w 11925"/>
              <a:gd name="connsiteY4" fmla="*/ 23634 h 23634"/>
              <a:gd name="connsiteX5" fmla="*/ 0 w 11925"/>
              <a:gd name="connsiteY5" fmla="*/ 304 h 23634"/>
              <a:gd name="connsiteX6" fmla="*/ 3949 w 11925"/>
              <a:gd name="connsiteY6" fmla="*/ 304 h 23634"/>
              <a:gd name="connsiteX7" fmla="*/ 3949 w 11925"/>
              <a:gd name="connsiteY7" fmla="*/ 4572 h 23634"/>
              <a:gd name="connsiteX8" fmla="*/ 6146 w 11925"/>
              <a:gd name="connsiteY8" fmla="*/ 1892 h 23634"/>
              <a:gd name="connsiteX9" fmla="*/ 11924 w 11925"/>
              <a:gd name="connsiteY9" fmla="*/ 0 h 23634"/>
              <a:gd name="connsiteX10" fmla="*/ 11924 w 11925"/>
              <a:gd name="connsiteY10" fmla="*/ 4267 h 23634"/>
              <a:gd name="connsiteX11" fmla="*/ 9016 w 11925"/>
              <a:gd name="connsiteY11" fmla="*/ 4267 h 236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</a:cxnLst>
            <a:rect l="l" t="t" r="r" b="b"/>
            <a:pathLst>
              <a:path w="11925" h="23634">
                <a:moveTo>
                  <a:pt x="9016" y="4267"/>
                </a:moveTo>
                <a:cubicBezTo>
                  <a:pt x="6692" y="4660"/>
                  <a:pt x="4914" y="6248"/>
                  <a:pt x="4317" y="8534"/>
                </a:cubicBezTo>
                <a:cubicBezTo>
                  <a:pt x="3949" y="9702"/>
                  <a:pt x="3949" y="10528"/>
                  <a:pt x="3949" y="12827"/>
                </a:cubicBezTo>
                <a:lnTo>
                  <a:pt x="3949" y="23634"/>
                </a:lnTo>
                <a:lnTo>
                  <a:pt x="0" y="23634"/>
                </a:lnTo>
                <a:lnTo>
                  <a:pt x="0" y="304"/>
                </a:lnTo>
                <a:lnTo>
                  <a:pt x="3949" y="304"/>
                </a:lnTo>
                <a:lnTo>
                  <a:pt x="3949" y="4572"/>
                </a:lnTo>
                <a:cubicBezTo>
                  <a:pt x="4495" y="3518"/>
                  <a:pt x="5194" y="2641"/>
                  <a:pt x="6146" y="1892"/>
                </a:cubicBezTo>
                <a:cubicBezTo>
                  <a:pt x="7086" y="1142"/>
                  <a:pt x="8902" y="0"/>
                  <a:pt x="11924" y="0"/>
                </a:cubicBezTo>
                <a:lnTo>
                  <a:pt x="11924" y="4267"/>
                </a:lnTo>
                <a:cubicBezTo>
                  <a:pt x="10515" y="4064"/>
                  <a:pt x="9690" y="4102"/>
                  <a:pt x="9016" y="4267"/>
                </a:cubicBezTo>
              </a:path>
            </a:pathLst>
          </a:custGeom>
          <a:solidFill>
            <a:srgbClr val="6D6F7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3"/>
          <p:cNvSpPr/>
          <p:nvPr/>
        </p:nvSpPr>
        <p:spPr>
          <a:xfrm>
            <a:off x="7887830" y="2758033"/>
            <a:ext cx="20612" cy="34874"/>
          </a:xfrm>
          <a:custGeom>
            <a:avLst/>
            <a:gdLst>
              <a:gd name="connsiteX0" fmla="*/ 10795 w 20612"/>
              <a:gd name="connsiteY0" fmla="*/ 27584 h 34874"/>
              <a:gd name="connsiteX1" fmla="*/ 9309 w 20612"/>
              <a:gd name="connsiteY1" fmla="*/ 31254 h 34874"/>
              <a:gd name="connsiteX2" fmla="*/ 3505 w 20612"/>
              <a:gd name="connsiteY2" fmla="*/ 34874 h 34874"/>
              <a:gd name="connsiteX3" fmla="*/ 0 w 20612"/>
              <a:gd name="connsiteY3" fmla="*/ 34378 h 34874"/>
              <a:gd name="connsiteX4" fmla="*/ 0 w 20612"/>
              <a:gd name="connsiteY4" fmla="*/ 30797 h 34874"/>
              <a:gd name="connsiteX5" fmla="*/ 2514 w 20612"/>
              <a:gd name="connsiteY5" fmla="*/ 31203 h 34874"/>
              <a:gd name="connsiteX6" fmla="*/ 4698 w 20612"/>
              <a:gd name="connsiteY6" fmla="*/ 30695 h 34874"/>
              <a:gd name="connsiteX7" fmla="*/ 7175 w 20612"/>
              <a:gd name="connsiteY7" fmla="*/ 26352 h 34874"/>
              <a:gd name="connsiteX8" fmla="*/ 8178 w 20612"/>
              <a:gd name="connsiteY8" fmla="*/ 23469 h 34874"/>
              <a:gd name="connsiteX9" fmla="*/ 241 w 20612"/>
              <a:gd name="connsiteY9" fmla="*/ 0 h 34874"/>
              <a:gd name="connsiteX10" fmla="*/ 4445 w 20612"/>
              <a:gd name="connsiteY10" fmla="*/ 0 h 34874"/>
              <a:gd name="connsiteX11" fmla="*/ 10286 w 20612"/>
              <a:gd name="connsiteY11" fmla="*/ 18503 h 34874"/>
              <a:gd name="connsiteX12" fmla="*/ 16471 w 20612"/>
              <a:gd name="connsiteY12" fmla="*/ 0 h 34874"/>
              <a:gd name="connsiteX13" fmla="*/ 20611 w 20612"/>
              <a:gd name="connsiteY13" fmla="*/ 0 h 34874"/>
              <a:gd name="connsiteX14" fmla="*/ 10795 w 20612"/>
              <a:gd name="connsiteY14" fmla="*/ 27584 h 348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20612" h="34874">
                <a:moveTo>
                  <a:pt x="10795" y="27584"/>
                </a:moveTo>
                <a:cubicBezTo>
                  <a:pt x="10401" y="28663"/>
                  <a:pt x="9868" y="30276"/>
                  <a:pt x="9309" y="31254"/>
                </a:cubicBezTo>
                <a:cubicBezTo>
                  <a:pt x="7975" y="33883"/>
                  <a:pt x="6489" y="34874"/>
                  <a:pt x="3505" y="34874"/>
                </a:cubicBezTo>
                <a:cubicBezTo>
                  <a:pt x="2705" y="34874"/>
                  <a:pt x="1575" y="34798"/>
                  <a:pt x="0" y="34378"/>
                </a:cubicBezTo>
                <a:lnTo>
                  <a:pt x="0" y="30797"/>
                </a:lnTo>
                <a:cubicBezTo>
                  <a:pt x="533" y="30949"/>
                  <a:pt x="1282" y="31203"/>
                  <a:pt x="2514" y="31203"/>
                </a:cubicBezTo>
                <a:cubicBezTo>
                  <a:pt x="2870" y="31203"/>
                  <a:pt x="3848" y="31254"/>
                  <a:pt x="4698" y="30695"/>
                </a:cubicBezTo>
                <a:cubicBezTo>
                  <a:pt x="6095" y="29819"/>
                  <a:pt x="6718" y="27673"/>
                  <a:pt x="7175" y="26352"/>
                </a:cubicBezTo>
                <a:lnTo>
                  <a:pt x="8178" y="23469"/>
                </a:lnTo>
                <a:lnTo>
                  <a:pt x="241" y="0"/>
                </a:lnTo>
                <a:lnTo>
                  <a:pt x="4445" y="0"/>
                </a:lnTo>
                <a:lnTo>
                  <a:pt x="10286" y="18503"/>
                </a:lnTo>
                <a:lnTo>
                  <a:pt x="16471" y="0"/>
                </a:lnTo>
                <a:lnTo>
                  <a:pt x="20611" y="0"/>
                </a:lnTo>
                <a:lnTo>
                  <a:pt x="10795" y="27584"/>
                </a:lnTo>
              </a:path>
            </a:pathLst>
          </a:custGeom>
          <a:solidFill>
            <a:srgbClr val="6D6F7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3"/>
          <p:cNvSpPr/>
          <p:nvPr/>
        </p:nvSpPr>
        <p:spPr>
          <a:xfrm>
            <a:off x="7921104" y="2746692"/>
            <a:ext cx="33045" cy="35013"/>
          </a:xfrm>
          <a:custGeom>
            <a:avLst/>
            <a:gdLst>
              <a:gd name="connsiteX0" fmla="*/ 23736 w 33045"/>
              <a:gd name="connsiteY0" fmla="*/ 0 h 35013"/>
              <a:gd name="connsiteX1" fmla="*/ 33045 w 33045"/>
              <a:gd name="connsiteY1" fmla="*/ 0 h 35013"/>
              <a:gd name="connsiteX2" fmla="*/ 20942 w 33045"/>
              <a:gd name="connsiteY2" fmla="*/ 35013 h 35013"/>
              <a:gd name="connsiteX3" fmla="*/ 11989 w 33045"/>
              <a:gd name="connsiteY3" fmla="*/ 35013 h 35013"/>
              <a:gd name="connsiteX4" fmla="*/ 0 w 33045"/>
              <a:gd name="connsiteY4" fmla="*/ 0 h 35013"/>
              <a:gd name="connsiteX5" fmla="*/ 9321 w 33045"/>
              <a:gd name="connsiteY5" fmla="*/ 0 h 35013"/>
              <a:gd name="connsiteX6" fmla="*/ 16561 w 33045"/>
              <a:gd name="connsiteY6" fmla="*/ 24904 h 35013"/>
              <a:gd name="connsiteX7" fmla="*/ 23736 w 33045"/>
              <a:gd name="connsiteY7" fmla="*/ 0 h 350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33045" h="35013">
                <a:moveTo>
                  <a:pt x="23736" y="0"/>
                </a:moveTo>
                <a:lnTo>
                  <a:pt x="33045" y="0"/>
                </a:lnTo>
                <a:lnTo>
                  <a:pt x="20942" y="35013"/>
                </a:lnTo>
                <a:lnTo>
                  <a:pt x="11989" y="35013"/>
                </a:lnTo>
                <a:lnTo>
                  <a:pt x="0" y="0"/>
                </a:lnTo>
                <a:lnTo>
                  <a:pt x="9321" y="0"/>
                </a:lnTo>
                <a:lnTo>
                  <a:pt x="16561" y="24904"/>
                </a:lnTo>
                <a:lnTo>
                  <a:pt x="23736" y="0"/>
                </a:lnTo>
              </a:path>
            </a:pathLst>
          </a:custGeom>
          <a:solidFill>
            <a:srgbClr val="6D6F7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3"/>
          <p:cNvSpPr/>
          <p:nvPr/>
        </p:nvSpPr>
        <p:spPr>
          <a:xfrm>
            <a:off x="7957096" y="2746692"/>
            <a:ext cx="27393" cy="35013"/>
          </a:xfrm>
          <a:custGeom>
            <a:avLst/>
            <a:gdLst>
              <a:gd name="connsiteX0" fmla="*/ 0 w 27393"/>
              <a:gd name="connsiteY0" fmla="*/ 0 h 35013"/>
              <a:gd name="connsiteX1" fmla="*/ 25894 w 27393"/>
              <a:gd name="connsiteY1" fmla="*/ 0 h 35013"/>
              <a:gd name="connsiteX2" fmla="*/ 25894 w 27393"/>
              <a:gd name="connsiteY2" fmla="*/ 6743 h 35013"/>
              <a:gd name="connsiteX3" fmla="*/ 8724 w 27393"/>
              <a:gd name="connsiteY3" fmla="*/ 6743 h 35013"/>
              <a:gd name="connsiteX4" fmla="*/ 8724 w 27393"/>
              <a:gd name="connsiteY4" fmla="*/ 13119 h 35013"/>
              <a:gd name="connsiteX5" fmla="*/ 24739 w 27393"/>
              <a:gd name="connsiteY5" fmla="*/ 13119 h 35013"/>
              <a:gd name="connsiteX6" fmla="*/ 24739 w 27393"/>
              <a:gd name="connsiteY6" fmla="*/ 19786 h 35013"/>
              <a:gd name="connsiteX7" fmla="*/ 8724 w 27393"/>
              <a:gd name="connsiteY7" fmla="*/ 19786 h 35013"/>
              <a:gd name="connsiteX8" fmla="*/ 8724 w 27393"/>
              <a:gd name="connsiteY8" fmla="*/ 28117 h 35013"/>
              <a:gd name="connsiteX9" fmla="*/ 27393 w 27393"/>
              <a:gd name="connsiteY9" fmla="*/ 28117 h 35013"/>
              <a:gd name="connsiteX10" fmla="*/ 27393 w 27393"/>
              <a:gd name="connsiteY10" fmla="*/ 35013 h 35013"/>
              <a:gd name="connsiteX11" fmla="*/ 0 w 27393"/>
              <a:gd name="connsiteY11" fmla="*/ 35013 h 35013"/>
              <a:gd name="connsiteX12" fmla="*/ 0 w 27393"/>
              <a:gd name="connsiteY12" fmla="*/ 0 h 350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27393" h="35013">
                <a:moveTo>
                  <a:pt x="0" y="0"/>
                </a:moveTo>
                <a:lnTo>
                  <a:pt x="25894" y="0"/>
                </a:lnTo>
                <a:lnTo>
                  <a:pt x="25894" y="6743"/>
                </a:lnTo>
                <a:lnTo>
                  <a:pt x="8724" y="6743"/>
                </a:lnTo>
                <a:lnTo>
                  <a:pt x="8724" y="13119"/>
                </a:lnTo>
                <a:lnTo>
                  <a:pt x="24739" y="13119"/>
                </a:lnTo>
                <a:lnTo>
                  <a:pt x="24739" y="19786"/>
                </a:lnTo>
                <a:lnTo>
                  <a:pt x="8724" y="19786"/>
                </a:lnTo>
                <a:lnTo>
                  <a:pt x="8724" y="28117"/>
                </a:lnTo>
                <a:lnTo>
                  <a:pt x="27393" y="28117"/>
                </a:lnTo>
                <a:lnTo>
                  <a:pt x="27393" y="35013"/>
                </a:lnTo>
                <a:lnTo>
                  <a:pt x="0" y="35013"/>
                </a:lnTo>
                <a:lnTo>
                  <a:pt x="0" y="0"/>
                </a:lnTo>
              </a:path>
            </a:pathLst>
          </a:custGeom>
          <a:solidFill>
            <a:srgbClr val="6D6F7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Freeform 3"/>
          <p:cNvSpPr/>
          <p:nvPr/>
        </p:nvSpPr>
        <p:spPr>
          <a:xfrm>
            <a:off x="8027352" y="2746692"/>
            <a:ext cx="8711" cy="35013"/>
          </a:xfrm>
          <a:custGeom>
            <a:avLst/>
            <a:gdLst>
              <a:gd name="connsiteX0" fmla="*/ 8711 w 8711"/>
              <a:gd name="connsiteY0" fmla="*/ 35013 h 35013"/>
              <a:gd name="connsiteX1" fmla="*/ 0 w 8711"/>
              <a:gd name="connsiteY1" fmla="*/ 35013 h 35013"/>
              <a:gd name="connsiteX2" fmla="*/ 0 w 8711"/>
              <a:gd name="connsiteY2" fmla="*/ 0 h 35013"/>
              <a:gd name="connsiteX3" fmla="*/ 8711 w 8711"/>
              <a:gd name="connsiteY3" fmla="*/ 0 h 35013"/>
              <a:gd name="connsiteX4" fmla="*/ 8711 w 8711"/>
              <a:gd name="connsiteY4" fmla="*/ 35013 h 350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711" h="35013">
                <a:moveTo>
                  <a:pt x="8711" y="35013"/>
                </a:moveTo>
                <a:lnTo>
                  <a:pt x="0" y="35013"/>
                </a:lnTo>
                <a:lnTo>
                  <a:pt x="0" y="0"/>
                </a:lnTo>
                <a:lnTo>
                  <a:pt x="8711" y="0"/>
                </a:lnTo>
                <a:lnTo>
                  <a:pt x="8711" y="35013"/>
                </a:lnTo>
              </a:path>
            </a:pathLst>
          </a:custGeom>
          <a:solidFill>
            <a:srgbClr val="6D6F7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Freeform 3"/>
          <p:cNvSpPr/>
          <p:nvPr/>
        </p:nvSpPr>
        <p:spPr>
          <a:xfrm>
            <a:off x="8041563" y="2745867"/>
            <a:ext cx="31890" cy="36626"/>
          </a:xfrm>
          <a:custGeom>
            <a:avLst/>
            <a:gdLst>
              <a:gd name="connsiteX0" fmla="*/ 6642 w 31890"/>
              <a:gd name="connsiteY0" fmla="*/ 25311 h 36626"/>
              <a:gd name="connsiteX1" fmla="*/ 10033 w 31890"/>
              <a:gd name="connsiteY1" fmla="*/ 28041 h 36626"/>
              <a:gd name="connsiteX2" fmla="*/ 16764 w 31890"/>
              <a:gd name="connsiteY2" fmla="*/ 29705 h 36626"/>
              <a:gd name="connsiteX3" fmla="*/ 23203 w 31890"/>
              <a:gd name="connsiteY3" fmla="*/ 25628 h 36626"/>
              <a:gd name="connsiteX4" fmla="*/ 17133 w 31890"/>
              <a:gd name="connsiteY4" fmla="*/ 22072 h 36626"/>
              <a:gd name="connsiteX5" fmla="*/ 11366 w 31890"/>
              <a:gd name="connsiteY5" fmla="*/ 21170 h 36626"/>
              <a:gd name="connsiteX6" fmla="*/ 1943 w 31890"/>
              <a:gd name="connsiteY6" fmla="*/ 11645 h 36626"/>
              <a:gd name="connsiteX7" fmla="*/ 16040 w 31890"/>
              <a:gd name="connsiteY7" fmla="*/ 0 h 36626"/>
              <a:gd name="connsiteX8" fmla="*/ 31496 w 31890"/>
              <a:gd name="connsiteY8" fmla="*/ 6629 h 36626"/>
              <a:gd name="connsiteX9" fmla="*/ 25019 w 31890"/>
              <a:gd name="connsiteY9" fmla="*/ 11201 h 36626"/>
              <a:gd name="connsiteX10" fmla="*/ 21552 w 31890"/>
              <a:gd name="connsiteY10" fmla="*/ 8394 h 36626"/>
              <a:gd name="connsiteX11" fmla="*/ 15875 w 31890"/>
              <a:gd name="connsiteY11" fmla="*/ 6845 h 36626"/>
              <a:gd name="connsiteX12" fmla="*/ 10642 w 31890"/>
              <a:gd name="connsiteY12" fmla="*/ 10515 h 36626"/>
              <a:gd name="connsiteX13" fmla="*/ 15113 w 31890"/>
              <a:gd name="connsiteY13" fmla="*/ 13804 h 36626"/>
              <a:gd name="connsiteX14" fmla="*/ 25832 w 31890"/>
              <a:gd name="connsiteY14" fmla="*/ 15887 h 36626"/>
              <a:gd name="connsiteX15" fmla="*/ 31890 w 31890"/>
              <a:gd name="connsiteY15" fmla="*/ 24472 h 36626"/>
              <a:gd name="connsiteX16" fmla="*/ 29095 w 31890"/>
              <a:gd name="connsiteY16" fmla="*/ 31889 h 36626"/>
              <a:gd name="connsiteX17" fmla="*/ 15977 w 31890"/>
              <a:gd name="connsiteY17" fmla="*/ 36626 h 36626"/>
              <a:gd name="connsiteX18" fmla="*/ 0 w 31890"/>
              <a:gd name="connsiteY18" fmla="*/ 29502 h 36626"/>
              <a:gd name="connsiteX19" fmla="*/ 6642 w 31890"/>
              <a:gd name="connsiteY19" fmla="*/ 25311 h 3662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</a:cxnLst>
            <a:rect l="l" t="t" r="r" b="b"/>
            <a:pathLst>
              <a:path w="31890" h="36626">
                <a:moveTo>
                  <a:pt x="6642" y="25311"/>
                </a:moveTo>
                <a:cubicBezTo>
                  <a:pt x="7544" y="26314"/>
                  <a:pt x="8306" y="27089"/>
                  <a:pt x="10033" y="28041"/>
                </a:cubicBezTo>
                <a:cubicBezTo>
                  <a:pt x="12344" y="29260"/>
                  <a:pt x="14744" y="29705"/>
                  <a:pt x="16764" y="29705"/>
                </a:cubicBezTo>
                <a:cubicBezTo>
                  <a:pt x="20205" y="29705"/>
                  <a:pt x="23203" y="28079"/>
                  <a:pt x="23203" y="25628"/>
                </a:cubicBezTo>
                <a:cubicBezTo>
                  <a:pt x="23203" y="22872"/>
                  <a:pt x="19685" y="22415"/>
                  <a:pt x="17133" y="22072"/>
                </a:cubicBezTo>
                <a:cubicBezTo>
                  <a:pt x="15176" y="21831"/>
                  <a:pt x="13272" y="21564"/>
                  <a:pt x="11366" y="21170"/>
                </a:cubicBezTo>
                <a:cubicBezTo>
                  <a:pt x="9220" y="20739"/>
                  <a:pt x="1943" y="19215"/>
                  <a:pt x="1943" y="11645"/>
                </a:cubicBezTo>
                <a:cubicBezTo>
                  <a:pt x="1943" y="2666"/>
                  <a:pt x="9969" y="0"/>
                  <a:pt x="16040" y="0"/>
                </a:cubicBezTo>
                <a:cubicBezTo>
                  <a:pt x="24104" y="0"/>
                  <a:pt x="28473" y="3873"/>
                  <a:pt x="31496" y="6629"/>
                </a:cubicBezTo>
                <a:lnTo>
                  <a:pt x="25019" y="11201"/>
                </a:lnTo>
                <a:cubicBezTo>
                  <a:pt x="23965" y="10147"/>
                  <a:pt x="22936" y="9207"/>
                  <a:pt x="21552" y="8394"/>
                </a:cubicBezTo>
                <a:cubicBezTo>
                  <a:pt x="20308" y="7670"/>
                  <a:pt x="18110" y="6845"/>
                  <a:pt x="15875" y="6845"/>
                </a:cubicBezTo>
                <a:cubicBezTo>
                  <a:pt x="12408" y="6845"/>
                  <a:pt x="10642" y="8839"/>
                  <a:pt x="10642" y="10515"/>
                </a:cubicBezTo>
                <a:cubicBezTo>
                  <a:pt x="10642" y="13207"/>
                  <a:pt x="13627" y="13588"/>
                  <a:pt x="15113" y="13804"/>
                </a:cubicBezTo>
                <a:cubicBezTo>
                  <a:pt x="18834" y="14249"/>
                  <a:pt x="23863" y="15176"/>
                  <a:pt x="25832" y="15887"/>
                </a:cubicBezTo>
                <a:cubicBezTo>
                  <a:pt x="29845" y="17348"/>
                  <a:pt x="31890" y="20497"/>
                  <a:pt x="31890" y="24472"/>
                </a:cubicBezTo>
                <a:cubicBezTo>
                  <a:pt x="31890" y="27012"/>
                  <a:pt x="30950" y="29755"/>
                  <a:pt x="29095" y="31889"/>
                </a:cubicBezTo>
                <a:cubicBezTo>
                  <a:pt x="25920" y="35559"/>
                  <a:pt x="20879" y="36626"/>
                  <a:pt x="15977" y="36626"/>
                </a:cubicBezTo>
                <a:cubicBezTo>
                  <a:pt x="6083" y="36626"/>
                  <a:pt x="2159" y="32029"/>
                  <a:pt x="0" y="29502"/>
                </a:cubicBezTo>
                <a:lnTo>
                  <a:pt x="6642" y="25311"/>
                </a:lnTo>
              </a:path>
            </a:pathLst>
          </a:custGeom>
          <a:solidFill>
            <a:srgbClr val="6D6F7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" name="Freeform 3"/>
          <p:cNvSpPr/>
          <p:nvPr/>
        </p:nvSpPr>
        <p:spPr>
          <a:xfrm>
            <a:off x="8080121" y="2746692"/>
            <a:ext cx="8737" cy="35013"/>
          </a:xfrm>
          <a:custGeom>
            <a:avLst/>
            <a:gdLst>
              <a:gd name="connsiteX0" fmla="*/ 8737 w 8737"/>
              <a:gd name="connsiteY0" fmla="*/ 35013 h 35013"/>
              <a:gd name="connsiteX1" fmla="*/ 0 w 8737"/>
              <a:gd name="connsiteY1" fmla="*/ 35013 h 35013"/>
              <a:gd name="connsiteX2" fmla="*/ 0 w 8737"/>
              <a:gd name="connsiteY2" fmla="*/ 0 h 35013"/>
              <a:gd name="connsiteX3" fmla="*/ 8737 w 8737"/>
              <a:gd name="connsiteY3" fmla="*/ 0 h 35013"/>
              <a:gd name="connsiteX4" fmla="*/ 8737 w 8737"/>
              <a:gd name="connsiteY4" fmla="*/ 35013 h 350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737" h="35013">
                <a:moveTo>
                  <a:pt x="8737" y="35013"/>
                </a:moveTo>
                <a:lnTo>
                  <a:pt x="0" y="35013"/>
                </a:lnTo>
                <a:lnTo>
                  <a:pt x="0" y="0"/>
                </a:lnTo>
                <a:lnTo>
                  <a:pt x="8737" y="0"/>
                </a:lnTo>
                <a:lnTo>
                  <a:pt x="8737" y="35013"/>
                </a:lnTo>
              </a:path>
            </a:pathLst>
          </a:custGeom>
          <a:solidFill>
            <a:srgbClr val="6D6F7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5" name="Freeform 3"/>
          <p:cNvSpPr/>
          <p:nvPr/>
        </p:nvSpPr>
        <p:spPr>
          <a:xfrm>
            <a:off x="8094878" y="2745473"/>
            <a:ext cx="32918" cy="37007"/>
          </a:xfrm>
          <a:custGeom>
            <a:avLst/>
            <a:gdLst>
              <a:gd name="connsiteX0" fmla="*/ 26072 w 32918"/>
              <a:gd name="connsiteY0" fmla="*/ 32931 h 37007"/>
              <a:gd name="connsiteX1" fmla="*/ 15734 w 32918"/>
              <a:gd name="connsiteY1" fmla="*/ 37007 h 37007"/>
              <a:gd name="connsiteX2" fmla="*/ 0 w 32918"/>
              <a:gd name="connsiteY2" fmla="*/ 18745 h 37007"/>
              <a:gd name="connsiteX3" fmla="*/ 17233 w 32918"/>
              <a:gd name="connsiteY3" fmla="*/ 0 h 37007"/>
              <a:gd name="connsiteX4" fmla="*/ 32677 w 32918"/>
              <a:gd name="connsiteY4" fmla="*/ 8064 h 37007"/>
              <a:gd name="connsiteX5" fmla="*/ 26009 w 32918"/>
              <a:gd name="connsiteY5" fmla="*/ 12103 h 37007"/>
              <a:gd name="connsiteX6" fmla="*/ 17894 w 32918"/>
              <a:gd name="connsiteY6" fmla="*/ 7188 h 37007"/>
              <a:gd name="connsiteX7" fmla="*/ 8724 w 32918"/>
              <a:gd name="connsiteY7" fmla="*/ 18491 h 37007"/>
              <a:gd name="connsiteX8" fmla="*/ 11467 w 32918"/>
              <a:gd name="connsiteY8" fmla="*/ 27444 h 37007"/>
              <a:gd name="connsiteX9" fmla="*/ 17894 w 32918"/>
              <a:gd name="connsiteY9" fmla="*/ 29946 h 37007"/>
              <a:gd name="connsiteX10" fmla="*/ 22681 w 32918"/>
              <a:gd name="connsiteY10" fmla="*/ 28625 h 37007"/>
              <a:gd name="connsiteX11" fmla="*/ 25526 w 32918"/>
              <a:gd name="connsiteY11" fmla="*/ 23406 h 37007"/>
              <a:gd name="connsiteX12" fmla="*/ 17677 w 32918"/>
              <a:gd name="connsiteY12" fmla="*/ 23406 h 37007"/>
              <a:gd name="connsiteX13" fmla="*/ 17677 w 32918"/>
              <a:gd name="connsiteY13" fmla="*/ 16763 h 37007"/>
              <a:gd name="connsiteX14" fmla="*/ 32918 w 32918"/>
              <a:gd name="connsiteY14" fmla="*/ 16763 h 37007"/>
              <a:gd name="connsiteX15" fmla="*/ 32918 w 32918"/>
              <a:gd name="connsiteY15" fmla="*/ 36233 h 37007"/>
              <a:gd name="connsiteX16" fmla="*/ 26072 w 32918"/>
              <a:gd name="connsiteY16" fmla="*/ 36233 h 37007"/>
              <a:gd name="connsiteX17" fmla="*/ 26072 w 32918"/>
              <a:gd name="connsiteY17" fmla="*/ 32931 h 370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32918" h="37007">
                <a:moveTo>
                  <a:pt x="26072" y="32931"/>
                </a:moveTo>
                <a:cubicBezTo>
                  <a:pt x="24624" y="34264"/>
                  <a:pt x="21627" y="37007"/>
                  <a:pt x="15734" y="37007"/>
                </a:cubicBezTo>
                <a:cubicBezTo>
                  <a:pt x="5968" y="37007"/>
                  <a:pt x="0" y="29044"/>
                  <a:pt x="0" y="18745"/>
                </a:cubicBezTo>
                <a:cubicBezTo>
                  <a:pt x="0" y="7505"/>
                  <a:pt x="7263" y="0"/>
                  <a:pt x="17233" y="0"/>
                </a:cubicBezTo>
                <a:cubicBezTo>
                  <a:pt x="26516" y="0"/>
                  <a:pt x="31026" y="5943"/>
                  <a:pt x="32677" y="8064"/>
                </a:cubicBezTo>
                <a:lnTo>
                  <a:pt x="26009" y="12103"/>
                </a:lnTo>
                <a:cubicBezTo>
                  <a:pt x="24777" y="10223"/>
                  <a:pt x="22720" y="7188"/>
                  <a:pt x="17894" y="7188"/>
                </a:cubicBezTo>
                <a:cubicBezTo>
                  <a:pt x="11226" y="7188"/>
                  <a:pt x="8724" y="12649"/>
                  <a:pt x="8724" y="18491"/>
                </a:cubicBezTo>
                <a:cubicBezTo>
                  <a:pt x="8724" y="22466"/>
                  <a:pt x="9816" y="25704"/>
                  <a:pt x="11467" y="27444"/>
                </a:cubicBezTo>
                <a:cubicBezTo>
                  <a:pt x="12801" y="28854"/>
                  <a:pt x="15214" y="29946"/>
                  <a:pt x="17894" y="29946"/>
                </a:cubicBezTo>
                <a:cubicBezTo>
                  <a:pt x="19468" y="29946"/>
                  <a:pt x="21246" y="29552"/>
                  <a:pt x="22681" y="28625"/>
                </a:cubicBezTo>
                <a:cubicBezTo>
                  <a:pt x="24955" y="27127"/>
                  <a:pt x="25247" y="25234"/>
                  <a:pt x="25526" y="23406"/>
                </a:cubicBezTo>
                <a:lnTo>
                  <a:pt x="17677" y="23406"/>
                </a:lnTo>
                <a:lnTo>
                  <a:pt x="17677" y="16763"/>
                </a:lnTo>
                <a:lnTo>
                  <a:pt x="32918" y="16763"/>
                </a:lnTo>
                <a:lnTo>
                  <a:pt x="32918" y="36233"/>
                </a:lnTo>
                <a:lnTo>
                  <a:pt x="26072" y="36233"/>
                </a:lnTo>
                <a:lnTo>
                  <a:pt x="26072" y="32931"/>
                </a:lnTo>
              </a:path>
            </a:pathLst>
          </a:custGeom>
          <a:solidFill>
            <a:srgbClr val="6D6F7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6" name="Freeform 3"/>
          <p:cNvSpPr/>
          <p:nvPr/>
        </p:nvSpPr>
        <p:spPr>
          <a:xfrm>
            <a:off x="8134946" y="2746692"/>
            <a:ext cx="29426" cy="35013"/>
          </a:xfrm>
          <a:custGeom>
            <a:avLst/>
            <a:gdLst>
              <a:gd name="connsiteX0" fmla="*/ 0 w 29426"/>
              <a:gd name="connsiteY0" fmla="*/ 0 h 35013"/>
              <a:gd name="connsiteX1" fmla="*/ 8597 w 29426"/>
              <a:gd name="connsiteY1" fmla="*/ 0 h 35013"/>
              <a:gd name="connsiteX2" fmla="*/ 16179 w 29426"/>
              <a:gd name="connsiteY2" fmla="*/ 12890 h 35013"/>
              <a:gd name="connsiteX3" fmla="*/ 21463 w 29426"/>
              <a:gd name="connsiteY3" fmla="*/ 22428 h 35013"/>
              <a:gd name="connsiteX4" fmla="*/ 21056 w 29426"/>
              <a:gd name="connsiteY4" fmla="*/ 0 h 35013"/>
              <a:gd name="connsiteX5" fmla="*/ 29426 w 29426"/>
              <a:gd name="connsiteY5" fmla="*/ 0 h 35013"/>
              <a:gd name="connsiteX6" fmla="*/ 29426 w 29426"/>
              <a:gd name="connsiteY6" fmla="*/ 35013 h 35013"/>
              <a:gd name="connsiteX7" fmla="*/ 20866 w 29426"/>
              <a:gd name="connsiteY7" fmla="*/ 35013 h 35013"/>
              <a:gd name="connsiteX8" fmla="*/ 14287 w 29426"/>
              <a:gd name="connsiteY8" fmla="*/ 23901 h 35013"/>
              <a:gd name="connsiteX9" fmla="*/ 8153 w 29426"/>
              <a:gd name="connsiteY9" fmla="*/ 12979 h 35013"/>
              <a:gd name="connsiteX10" fmla="*/ 8369 w 29426"/>
              <a:gd name="connsiteY10" fmla="*/ 35013 h 35013"/>
              <a:gd name="connsiteX11" fmla="*/ 0 w 29426"/>
              <a:gd name="connsiteY11" fmla="*/ 35013 h 35013"/>
              <a:gd name="connsiteX12" fmla="*/ 0 w 29426"/>
              <a:gd name="connsiteY12" fmla="*/ 0 h 3501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29426" h="35013">
                <a:moveTo>
                  <a:pt x="0" y="0"/>
                </a:moveTo>
                <a:lnTo>
                  <a:pt x="8597" y="0"/>
                </a:lnTo>
                <a:lnTo>
                  <a:pt x="16179" y="12890"/>
                </a:lnTo>
                <a:cubicBezTo>
                  <a:pt x="18974" y="17780"/>
                  <a:pt x="19824" y="19380"/>
                  <a:pt x="21463" y="22428"/>
                </a:cubicBezTo>
                <a:lnTo>
                  <a:pt x="21056" y="0"/>
                </a:lnTo>
                <a:lnTo>
                  <a:pt x="29426" y="0"/>
                </a:lnTo>
                <a:lnTo>
                  <a:pt x="29426" y="35013"/>
                </a:lnTo>
                <a:lnTo>
                  <a:pt x="20866" y="35013"/>
                </a:lnTo>
                <a:lnTo>
                  <a:pt x="14287" y="23901"/>
                </a:lnTo>
                <a:cubicBezTo>
                  <a:pt x="11112" y="18719"/>
                  <a:pt x="10541" y="17602"/>
                  <a:pt x="8153" y="12979"/>
                </a:cubicBezTo>
                <a:lnTo>
                  <a:pt x="8369" y="35013"/>
                </a:lnTo>
                <a:lnTo>
                  <a:pt x="0" y="35013"/>
                </a:lnTo>
                <a:lnTo>
                  <a:pt x="0" y="0"/>
                </a:lnTo>
              </a:path>
            </a:pathLst>
          </a:custGeom>
          <a:solidFill>
            <a:srgbClr val="6D6F7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Freeform 3"/>
          <p:cNvSpPr/>
          <p:nvPr/>
        </p:nvSpPr>
        <p:spPr>
          <a:xfrm>
            <a:off x="8194230" y="2718346"/>
            <a:ext cx="85152" cy="85153"/>
          </a:xfrm>
          <a:custGeom>
            <a:avLst/>
            <a:gdLst>
              <a:gd name="connsiteX0" fmla="*/ 85152 w 85152"/>
              <a:gd name="connsiteY0" fmla="*/ 42583 h 85153"/>
              <a:gd name="connsiteX1" fmla="*/ 42582 w 85152"/>
              <a:gd name="connsiteY1" fmla="*/ 85153 h 85153"/>
              <a:gd name="connsiteX2" fmla="*/ 0 w 85152"/>
              <a:gd name="connsiteY2" fmla="*/ 42583 h 85153"/>
              <a:gd name="connsiteX3" fmla="*/ 42582 w 85152"/>
              <a:gd name="connsiteY3" fmla="*/ 0 h 85153"/>
              <a:gd name="connsiteX4" fmla="*/ 85152 w 85152"/>
              <a:gd name="connsiteY4" fmla="*/ 42583 h 8515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85152" h="85153">
                <a:moveTo>
                  <a:pt x="85152" y="42583"/>
                </a:moveTo>
                <a:cubicBezTo>
                  <a:pt x="85152" y="66090"/>
                  <a:pt x="66116" y="85153"/>
                  <a:pt x="42582" y="85153"/>
                </a:cubicBezTo>
                <a:cubicBezTo>
                  <a:pt x="19062" y="85153"/>
                  <a:pt x="0" y="66090"/>
                  <a:pt x="0" y="42583"/>
                </a:cubicBezTo>
                <a:cubicBezTo>
                  <a:pt x="0" y="19075"/>
                  <a:pt x="19062" y="0"/>
                  <a:pt x="42582" y="0"/>
                </a:cubicBezTo>
                <a:cubicBezTo>
                  <a:pt x="66116" y="0"/>
                  <a:pt x="85152" y="19075"/>
                  <a:pt x="85152" y="42583"/>
                </a:cubicBezTo>
              </a:path>
            </a:pathLst>
          </a:custGeom>
          <a:solidFill>
            <a:srgbClr val="0064A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9" name="Freeform 3"/>
          <p:cNvSpPr/>
          <p:nvPr/>
        </p:nvSpPr>
        <p:spPr>
          <a:xfrm>
            <a:off x="8237321" y="2742361"/>
            <a:ext cx="29019" cy="16382"/>
          </a:xfrm>
          <a:custGeom>
            <a:avLst/>
            <a:gdLst>
              <a:gd name="connsiteX0" fmla="*/ 19558 w 29019"/>
              <a:gd name="connsiteY0" fmla="*/ 16382 h 16382"/>
              <a:gd name="connsiteX1" fmla="*/ 0 w 29019"/>
              <a:gd name="connsiteY1" fmla="*/ 16382 h 16382"/>
              <a:gd name="connsiteX2" fmla="*/ 9449 w 29019"/>
              <a:gd name="connsiteY2" fmla="*/ 0 h 16382"/>
              <a:gd name="connsiteX3" fmla="*/ 29019 w 29019"/>
              <a:gd name="connsiteY3" fmla="*/ 0 h 16382"/>
              <a:gd name="connsiteX4" fmla="*/ 19558 w 29019"/>
              <a:gd name="connsiteY4" fmla="*/ 16382 h 1638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9019" h="16382">
                <a:moveTo>
                  <a:pt x="19558" y="16382"/>
                </a:moveTo>
                <a:lnTo>
                  <a:pt x="0" y="16382"/>
                </a:lnTo>
                <a:lnTo>
                  <a:pt x="9449" y="0"/>
                </a:lnTo>
                <a:lnTo>
                  <a:pt x="29019" y="0"/>
                </a:lnTo>
                <a:lnTo>
                  <a:pt x="19558" y="16382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0" name="Freeform 3"/>
          <p:cNvSpPr/>
          <p:nvPr/>
        </p:nvSpPr>
        <p:spPr>
          <a:xfrm>
            <a:off x="8208047" y="2742361"/>
            <a:ext cx="38506" cy="49809"/>
          </a:xfrm>
          <a:custGeom>
            <a:avLst/>
            <a:gdLst>
              <a:gd name="connsiteX0" fmla="*/ 19253 w 38506"/>
              <a:gd name="connsiteY0" fmla="*/ 0 h 49809"/>
              <a:gd name="connsiteX1" fmla="*/ 19253 w 38506"/>
              <a:gd name="connsiteY1" fmla="*/ 49809 h 4980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8506" h="49809">
                <a:moveTo>
                  <a:pt x="19253" y="0"/>
                </a:moveTo>
                <a:lnTo>
                  <a:pt x="19253" y="49809"/>
                </a:lnTo>
              </a:path>
            </a:pathLst>
          </a:custGeom>
          <a:ln w="38100">
            <a:solidFill>
              <a:srgbClr val="FFFFFF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Freeform 3"/>
          <p:cNvSpPr/>
          <p:nvPr/>
        </p:nvSpPr>
        <p:spPr>
          <a:xfrm>
            <a:off x="8292630" y="2726563"/>
            <a:ext cx="5372" cy="5448"/>
          </a:xfrm>
          <a:custGeom>
            <a:avLst/>
            <a:gdLst>
              <a:gd name="connsiteX0" fmla="*/ 4292 w 5372"/>
              <a:gd name="connsiteY0" fmla="*/ 5448 h 5448"/>
              <a:gd name="connsiteX1" fmla="*/ 4317 w 5372"/>
              <a:gd name="connsiteY1" fmla="*/ 1142 h 5448"/>
              <a:gd name="connsiteX2" fmla="*/ 3175 w 5372"/>
              <a:gd name="connsiteY2" fmla="*/ 5448 h 5448"/>
              <a:gd name="connsiteX3" fmla="*/ 2222 w 5372"/>
              <a:gd name="connsiteY3" fmla="*/ 5448 h 5448"/>
              <a:gd name="connsiteX4" fmla="*/ 1079 w 5372"/>
              <a:gd name="connsiteY4" fmla="*/ 1092 h 5448"/>
              <a:gd name="connsiteX5" fmla="*/ 1155 w 5372"/>
              <a:gd name="connsiteY5" fmla="*/ 5448 h 5448"/>
              <a:gd name="connsiteX6" fmla="*/ 0 w 5372"/>
              <a:gd name="connsiteY6" fmla="*/ 5448 h 5448"/>
              <a:gd name="connsiteX7" fmla="*/ 0 w 5372"/>
              <a:gd name="connsiteY7" fmla="*/ 0 h 5448"/>
              <a:gd name="connsiteX8" fmla="*/ 1778 w 5372"/>
              <a:gd name="connsiteY8" fmla="*/ 0 h 5448"/>
              <a:gd name="connsiteX9" fmla="*/ 2705 w 5372"/>
              <a:gd name="connsiteY9" fmla="*/ 3848 h 5448"/>
              <a:gd name="connsiteX10" fmla="*/ 3619 w 5372"/>
              <a:gd name="connsiteY10" fmla="*/ 0 h 5448"/>
              <a:gd name="connsiteX11" fmla="*/ 5371 w 5372"/>
              <a:gd name="connsiteY11" fmla="*/ 0 h 5448"/>
              <a:gd name="connsiteX12" fmla="*/ 5371 w 5372"/>
              <a:gd name="connsiteY12" fmla="*/ 5448 h 5448"/>
              <a:gd name="connsiteX13" fmla="*/ 4292 w 5372"/>
              <a:gd name="connsiteY13" fmla="*/ 5448 h 54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5372" h="5448">
                <a:moveTo>
                  <a:pt x="4292" y="5448"/>
                </a:moveTo>
                <a:cubicBezTo>
                  <a:pt x="4317" y="3098"/>
                  <a:pt x="4317" y="1142"/>
                  <a:pt x="4317" y="1142"/>
                </a:cubicBezTo>
                <a:lnTo>
                  <a:pt x="3175" y="5448"/>
                </a:lnTo>
                <a:lnTo>
                  <a:pt x="2222" y="5448"/>
                </a:lnTo>
                <a:lnTo>
                  <a:pt x="1079" y="1092"/>
                </a:lnTo>
                <a:cubicBezTo>
                  <a:pt x="1079" y="1092"/>
                  <a:pt x="1155" y="5168"/>
                  <a:pt x="1155" y="5448"/>
                </a:cubicBezTo>
                <a:lnTo>
                  <a:pt x="0" y="5448"/>
                </a:lnTo>
                <a:lnTo>
                  <a:pt x="0" y="0"/>
                </a:lnTo>
                <a:lnTo>
                  <a:pt x="1778" y="0"/>
                </a:lnTo>
                <a:lnTo>
                  <a:pt x="2705" y="3848"/>
                </a:lnTo>
                <a:lnTo>
                  <a:pt x="3619" y="0"/>
                </a:lnTo>
                <a:lnTo>
                  <a:pt x="5371" y="0"/>
                </a:lnTo>
                <a:lnTo>
                  <a:pt x="5371" y="5448"/>
                </a:lnTo>
                <a:lnTo>
                  <a:pt x="4292" y="5448"/>
                </a:lnTo>
              </a:path>
            </a:pathLst>
          </a:custGeom>
          <a:solidFill>
            <a:srgbClr val="6D6F7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2" name="Freeform 3"/>
          <p:cNvSpPr/>
          <p:nvPr/>
        </p:nvSpPr>
        <p:spPr>
          <a:xfrm>
            <a:off x="8287791" y="2726563"/>
            <a:ext cx="4204" cy="5448"/>
          </a:xfrm>
          <a:custGeom>
            <a:avLst/>
            <a:gdLst>
              <a:gd name="connsiteX0" fmla="*/ 2743 w 4204"/>
              <a:gd name="connsiteY0" fmla="*/ 939 h 5448"/>
              <a:gd name="connsiteX1" fmla="*/ 2743 w 4204"/>
              <a:gd name="connsiteY1" fmla="*/ 5448 h 5448"/>
              <a:gd name="connsiteX2" fmla="*/ 1537 w 4204"/>
              <a:gd name="connsiteY2" fmla="*/ 5448 h 5448"/>
              <a:gd name="connsiteX3" fmla="*/ 1537 w 4204"/>
              <a:gd name="connsiteY3" fmla="*/ 939 h 5448"/>
              <a:gd name="connsiteX4" fmla="*/ 0 w 4204"/>
              <a:gd name="connsiteY4" fmla="*/ 939 h 5448"/>
              <a:gd name="connsiteX5" fmla="*/ 0 w 4204"/>
              <a:gd name="connsiteY5" fmla="*/ 0 h 5448"/>
              <a:gd name="connsiteX6" fmla="*/ 4204 w 4204"/>
              <a:gd name="connsiteY6" fmla="*/ 0 h 5448"/>
              <a:gd name="connsiteX7" fmla="*/ 4204 w 4204"/>
              <a:gd name="connsiteY7" fmla="*/ 939 h 5448"/>
              <a:gd name="connsiteX8" fmla="*/ 2743 w 4204"/>
              <a:gd name="connsiteY8" fmla="*/ 939 h 54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4204" h="5448">
                <a:moveTo>
                  <a:pt x="2743" y="939"/>
                </a:moveTo>
                <a:lnTo>
                  <a:pt x="2743" y="5448"/>
                </a:lnTo>
                <a:lnTo>
                  <a:pt x="1537" y="5448"/>
                </a:lnTo>
                <a:lnTo>
                  <a:pt x="1537" y="939"/>
                </a:lnTo>
                <a:lnTo>
                  <a:pt x="0" y="939"/>
                </a:lnTo>
                <a:lnTo>
                  <a:pt x="0" y="0"/>
                </a:lnTo>
                <a:lnTo>
                  <a:pt x="4204" y="0"/>
                </a:lnTo>
                <a:lnTo>
                  <a:pt x="4204" y="939"/>
                </a:lnTo>
                <a:lnTo>
                  <a:pt x="2743" y="939"/>
                </a:lnTo>
              </a:path>
            </a:pathLst>
          </a:custGeom>
          <a:solidFill>
            <a:srgbClr val="6D6F71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3" name="Freeform 3"/>
          <p:cNvSpPr/>
          <p:nvPr/>
        </p:nvSpPr>
        <p:spPr>
          <a:xfrm>
            <a:off x="2655947" y="2374125"/>
            <a:ext cx="264151" cy="302666"/>
          </a:xfrm>
          <a:custGeom>
            <a:avLst/>
            <a:gdLst>
              <a:gd name="connsiteX0" fmla="*/ 230266 w 264151"/>
              <a:gd name="connsiteY0" fmla="*/ 277164 h 302666"/>
              <a:gd name="connsiteX1" fmla="*/ 263147 w 264151"/>
              <a:gd name="connsiteY1" fmla="*/ 106768 h 302666"/>
              <a:gd name="connsiteX2" fmla="*/ 103596 w 264151"/>
              <a:gd name="connsiteY2" fmla="*/ 0 h 302666"/>
              <a:gd name="connsiteX3" fmla="*/ 549 w 264151"/>
              <a:gd name="connsiteY3" fmla="*/ 161251 h 302666"/>
              <a:gd name="connsiteX4" fmla="*/ 102428 w 264151"/>
              <a:gd name="connsiteY4" fmla="*/ 302666 h 302666"/>
              <a:gd name="connsiteX5" fmla="*/ 230266 w 264151"/>
              <a:gd name="connsiteY5" fmla="*/ 277164 h 30266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264151" h="302666">
                <a:moveTo>
                  <a:pt x="230266" y="277164"/>
                </a:moveTo>
                <a:cubicBezTo>
                  <a:pt x="243690" y="224243"/>
                  <a:pt x="273230" y="154622"/>
                  <a:pt x="263147" y="106768"/>
                </a:cubicBezTo>
                <a:cubicBezTo>
                  <a:pt x="247805" y="33985"/>
                  <a:pt x="176367" y="-14592"/>
                  <a:pt x="103596" y="0"/>
                </a:cubicBezTo>
                <a:cubicBezTo>
                  <a:pt x="31181" y="16014"/>
                  <a:pt x="-14779" y="88481"/>
                  <a:pt x="549" y="161251"/>
                </a:cubicBezTo>
                <a:cubicBezTo>
                  <a:pt x="10709" y="209423"/>
                  <a:pt x="68024" y="259422"/>
                  <a:pt x="102428" y="302666"/>
                </a:cubicBezTo>
                <a:lnTo>
                  <a:pt x="230266" y="277164"/>
                </a:lnTo>
              </a:path>
            </a:pathLst>
          </a:custGeom>
          <a:solidFill>
            <a:srgbClr val="0F80C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4" name="Freeform 3"/>
          <p:cNvSpPr/>
          <p:nvPr/>
        </p:nvSpPr>
        <p:spPr>
          <a:xfrm>
            <a:off x="2681625" y="2428913"/>
            <a:ext cx="61320" cy="158597"/>
          </a:xfrm>
          <a:custGeom>
            <a:avLst/>
            <a:gdLst>
              <a:gd name="connsiteX0" fmla="*/ 31729 w 61320"/>
              <a:gd name="connsiteY0" fmla="*/ 0 h 158597"/>
              <a:gd name="connsiteX1" fmla="*/ 61320 w 61320"/>
              <a:gd name="connsiteY1" fmla="*/ 28752 h 158597"/>
              <a:gd name="connsiteX2" fmla="*/ 46842 w 61320"/>
              <a:gd name="connsiteY2" fmla="*/ 158597 h 158597"/>
              <a:gd name="connsiteX3" fmla="*/ 31729 w 61320"/>
              <a:gd name="connsiteY3" fmla="*/ 0 h 15859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61320" h="158597">
                <a:moveTo>
                  <a:pt x="31729" y="0"/>
                </a:moveTo>
                <a:lnTo>
                  <a:pt x="61320" y="28752"/>
                </a:lnTo>
                <a:cubicBezTo>
                  <a:pt x="61320" y="28752"/>
                  <a:pt x="-3119" y="87769"/>
                  <a:pt x="46842" y="158597"/>
                </a:cubicBezTo>
                <a:cubicBezTo>
                  <a:pt x="-2065" y="119227"/>
                  <a:pt x="-24125" y="59245"/>
                  <a:pt x="31729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5" name="Freeform 3"/>
          <p:cNvSpPr/>
          <p:nvPr/>
        </p:nvSpPr>
        <p:spPr>
          <a:xfrm>
            <a:off x="2753855" y="2663609"/>
            <a:ext cx="145300" cy="55511"/>
          </a:xfrm>
          <a:custGeom>
            <a:avLst/>
            <a:gdLst>
              <a:gd name="connsiteX0" fmla="*/ 145300 w 145300"/>
              <a:gd name="connsiteY0" fmla="*/ 13246 h 55511"/>
              <a:gd name="connsiteX1" fmla="*/ 128244 w 145300"/>
              <a:gd name="connsiteY1" fmla="*/ 34683 h 55511"/>
              <a:gd name="connsiteX2" fmla="*/ 23990 w 145300"/>
              <a:gd name="connsiteY2" fmla="*/ 55511 h 55511"/>
              <a:gd name="connsiteX3" fmla="*/ 0 w 145300"/>
              <a:gd name="connsiteY3" fmla="*/ 42252 h 55511"/>
              <a:gd name="connsiteX4" fmla="*/ 17068 w 145300"/>
              <a:gd name="connsiteY4" fmla="*/ 20815 h 55511"/>
              <a:gd name="connsiteX5" fmla="*/ 121310 w 145300"/>
              <a:gd name="connsiteY5" fmla="*/ 0 h 55511"/>
              <a:gd name="connsiteX6" fmla="*/ 145300 w 145300"/>
              <a:gd name="connsiteY6" fmla="*/ 13246 h 5551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45300" h="55511">
                <a:moveTo>
                  <a:pt x="145300" y="13246"/>
                </a:moveTo>
                <a:cubicBezTo>
                  <a:pt x="147205" y="22834"/>
                  <a:pt x="139572" y="32448"/>
                  <a:pt x="128244" y="34683"/>
                </a:cubicBezTo>
                <a:lnTo>
                  <a:pt x="23990" y="55511"/>
                </a:lnTo>
                <a:cubicBezTo>
                  <a:pt x="12636" y="57772"/>
                  <a:pt x="1917" y="51816"/>
                  <a:pt x="0" y="42252"/>
                </a:cubicBezTo>
                <a:cubicBezTo>
                  <a:pt x="-1917" y="32689"/>
                  <a:pt x="5714" y="23101"/>
                  <a:pt x="17068" y="20815"/>
                </a:cubicBezTo>
                <a:lnTo>
                  <a:pt x="121310" y="0"/>
                </a:lnTo>
                <a:cubicBezTo>
                  <a:pt x="132638" y="-2260"/>
                  <a:pt x="143395" y="3644"/>
                  <a:pt x="145300" y="13246"/>
                </a:cubicBezTo>
              </a:path>
            </a:pathLst>
          </a:custGeom>
          <a:solidFill>
            <a:srgbClr val="0F80C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6" name="Freeform 3"/>
          <p:cNvSpPr/>
          <p:nvPr/>
        </p:nvSpPr>
        <p:spPr>
          <a:xfrm>
            <a:off x="2762872" y="2708871"/>
            <a:ext cx="145326" cy="55549"/>
          </a:xfrm>
          <a:custGeom>
            <a:avLst/>
            <a:gdLst>
              <a:gd name="connsiteX0" fmla="*/ 145326 w 145326"/>
              <a:gd name="connsiteY0" fmla="*/ 13284 h 55549"/>
              <a:gd name="connsiteX1" fmla="*/ 128244 w 145326"/>
              <a:gd name="connsiteY1" fmla="*/ 34696 h 55549"/>
              <a:gd name="connsiteX2" fmla="*/ 24002 w 145326"/>
              <a:gd name="connsiteY2" fmla="*/ 55549 h 55549"/>
              <a:gd name="connsiteX3" fmla="*/ 0 w 145326"/>
              <a:gd name="connsiteY3" fmla="*/ 42278 h 55549"/>
              <a:gd name="connsiteX4" fmla="*/ 17081 w 145326"/>
              <a:gd name="connsiteY4" fmla="*/ 20853 h 55549"/>
              <a:gd name="connsiteX5" fmla="*/ 121323 w 145326"/>
              <a:gd name="connsiteY5" fmla="*/ 0 h 55549"/>
              <a:gd name="connsiteX6" fmla="*/ 145326 w 145326"/>
              <a:gd name="connsiteY6" fmla="*/ 13284 h 555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145326" h="55549">
                <a:moveTo>
                  <a:pt x="145326" y="13284"/>
                </a:moveTo>
                <a:cubicBezTo>
                  <a:pt x="147243" y="22860"/>
                  <a:pt x="139598" y="32448"/>
                  <a:pt x="128244" y="34696"/>
                </a:cubicBezTo>
                <a:lnTo>
                  <a:pt x="24002" y="55549"/>
                </a:lnTo>
                <a:cubicBezTo>
                  <a:pt x="12662" y="57759"/>
                  <a:pt x="1905" y="51854"/>
                  <a:pt x="0" y="42278"/>
                </a:cubicBezTo>
                <a:cubicBezTo>
                  <a:pt x="-1917" y="32715"/>
                  <a:pt x="5714" y="23114"/>
                  <a:pt x="17081" y="20853"/>
                </a:cubicBezTo>
                <a:lnTo>
                  <a:pt x="121323" y="0"/>
                </a:lnTo>
                <a:cubicBezTo>
                  <a:pt x="132676" y="-2222"/>
                  <a:pt x="143421" y="3695"/>
                  <a:pt x="145326" y="13284"/>
                </a:cubicBezTo>
              </a:path>
            </a:pathLst>
          </a:custGeom>
          <a:solidFill>
            <a:srgbClr val="0F80C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7" name="Freeform 3"/>
          <p:cNvSpPr/>
          <p:nvPr/>
        </p:nvSpPr>
        <p:spPr>
          <a:xfrm>
            <a:off x="2806547" y="2756446"/>
            <a:ext cx="70269" cy="30918"/>
          </a:xfrm>
          <a:custGeom>
            <a:avLst/>
            <a:gdLst>
              <a:gd name="connsiteX0" fmla="*/ 68618 w 70269"/>
              <a:gd name="connsiteY0" fmla="*/ 0 h 30918"/>
              <a:gd name="connsiteX1" fmla="*/ 70268 w 70269"/>
              <a:gd name="connsiteY1" fmla="*/ 8216 h 30918"/>
              <a:gd name="connsiteX2" fmla="*/ 39077 w 70269"/>
              <a:gd name="connsiteY2" fmla="*/ 30657 h 30918"/>
              <a:gd name="connsiteX3" fmla="*/ 1650 w 70269"/>
              <a:gd name="connsiteY3" fmla="*/ 21920 h 30918"/>
              <a:gd name="connsiteX4" fmla="*/ 0 w 70269"/>
              <a:gd name="connsiteY4" fmla="*/ 13677 h 30918"/>
              <a:gd name="connsiteX5" fmla="*/ 68618 w 70269"/>
              <a:gd name="connsiteY5" fmla="*/ 0 h 3091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70269" h="30918">
                <a:moveTo>
                  <a:pt x="68618" y="0"/>
                </a:moveTo>
                <a:lnTo>
                  <a:pt x="70268" y="8216"/>
                </a:lnTo>
                <a:cubicBezTo>
                  <a:pt x="71996" y="16814"/>
                  <a:pt x="58013" y="26860"/>
                  <a:pt x="39077" y="30657"/>
                </a:cubicBezTo>
                <a:cubicBezTo>
                  <a:pt x="20104" y="34417"/>
                  <a:pt x="3340" y="30505"/>
                  <a:pt x="1650" y="21920"/>
                </a:cubicBezTo>
                <a:lnTo>
                  <a:pt x="0" y="13677"/>
                </a:lnTo>
                <a:lnTo>
                  <a:pt x="68618" y="0"/>
                </a:lnTo>
              </a:path>
            </a:pathLst>
          </a:custGeom>
          <a:solidFill>
            <a:srgbClr val="0F80C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8" name="Freeform 3"/>
          <p:cNvSpPr/>
          <p:nvPr/>
        </p:nvSpPr>
        <p:spPr>
          <a:xfrm>
            <a:off x="3498722" y="2400134"/>
            <a:ext cx="59169" cy="158788"/>
          </a:xfrm>
          <a:custGeom>
            <a:avLst/>
            <a:gdLst>
              <a:gd name="connsiteX0" fmla="*/ 47688 w 59169"/>
              <a:gd name="connsiteY0" fmla="*/ 152755 h 158788"/>
              <a:gd name="connsiteX1" fmla="*/ 38722 w 59169"/>
              <a:gd name="connsiteY1" fmla="*/ 141973 h 158788"/>
              <a:gd name="connsiteX2" fmla="*/ 38722 w 59169"/>
              <a:gd name="connsiteY2" fmla="*/ 139458 h 158788"/>
              <a:gd name="connsiteX3" fmla="*/ 38722 w 59169"/>
              <a:gd name="connsiteY3" fmla="*/ 14681 h 158788"/>
              <a:gd name="connsiteX4" fmla="*/ 38836 w 59169"/>
              <a:gd name="connsiteY4" fmla="*/ 13233 h 158788"/>
              <a:gd name="connsiteX5" fmla="*/ 48971 w 59169"/>
              <a:gd name="connsiteY5" fmla="*/ 0 h 158788"/>
              <a:gd name="connsiteX6" fmla="*/ 16865 w 59169"/>
              <a:gd name="connsiteY6" fmla="*/ 0 h 158788"/>
              <a:gd name="connsiteX7" fmla="*/ 0 w 59169"/>
              <a:gd name="connsiteY7" fmla="*/ 8051 h 158788"/>
              <a:gd name="connsiteX8" fmla="*/ 17170 w 59169"/>
              <a:gd name="connsiteY8" fmla="*/ 8051 h 158788"/>
              <a:gd name="connsiteX9" fmla="*/ 17170 w 59169"/>
              <a:gd name="connsiteY9" fmla="*/ 8178 h 158788"/>
              <a:gd name="connsiteX10" fmla="*/ 17170 w 59169"/>
              <a:gd name="connsiteY10" fmla="*/ 8077 h 158788"/>
              <a:gd name="connsiteX11" fmla="*/ 17170 w 59169"/>
              <a:gd name="connsiteY11" fmla="*/ 139458 h 158788"/>
              <a:gd name="connsiteX12" fmla="*/ 17170 w 59169"/>
              <a:gd name="connsiteY12" fmla="*/ 146888 h 158788"/>
              <a:gd name="connsiteX13" fmla="*/ 11100 w 59169"/>
              <a:gd name="connsiteY13" fmla="*/ 158788 h 158788"/>
              <a:gd name="connsiteX14" fmla="*/ 50850 w 59169"/>
              <a:gd name="connsiteY14" fmla="*/ 158788 h 158788"/>
              <a:gd name="connsiteX15" fmla="*/ 59169 w 59169"/>
              <a:gd name="connsiteY15" fmla="*/ 153860 h 158788"/>
              <a:gd name="connsiteX16" fmla="*/ 47688 w 59169"/>
              <a:gd name="connsiteY16" fmla="*/ 152755 h 1587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</a:cxnLst>
            <a:rect l="l" t="t" r="r" b="b"/>
            <a:pathLst>
              <a:path w="59169" h="158788">
                <a:moveTo>
                  <a:pt x="47688" y="152755"/>
                </a:moveTo>
                <a:cubicBezTo>
                  <a:pt x="40271" y="152031"/>
                  <a:pt x="38722" y="150698"/>
                  <a:pt x="38722" y="141973"/>
                </a:cubicBezTo>
                <a:lnTo>
                  <a:pt x="38722" y="139458"/>
                </a:lnTo>
                <a:lnTo>
                  <a:pt x="38722" y="14681"/>
                </a:lnTo>
                <a:lnTo>
                  <a:pt x="38836" y="13233"/>
                </a:lnTo>
                <a:cubicBezTo>
                  <a:pt x="39776" y="5359"/>
                  <a:pt x="41998" y="4038"/>
                  <a:pt x="48971" y="0"/>
                </a:cubicBezTo>
                <a:lnTo>
                  <a:pt x="16865" y="0"/>
                </a:lnTo>
                <a:lnTo>
                  <a:pt x="0" y="8051"/>
                </a:lnTo>
                <a:lnTo>
                  <a:pt x="17170" y="8051"/>
                </a:lnTo>
                <a:lnTo>
                  <a:pt x="17170" y="8178"/>
                </a:lnTo>
                <a:lnTo>
                  <a:pt x="17170" y="8077"/>
                </a:lnTo>
                <a:lnTo>
                  <a:pt x="17170" y="139458"/>
                </a:lnTo>
                <a:lnTo>
                  <a:pt x="17170" y="146888"/>
                </a:lnTo>
                <a:cubicBezTo>
                  <a:pt x="17170" y="151371"/>
                  <a:pt x="16281" y="152031"/>
                  <a:pt x="11100" y="158788"/>
                </a:cubicBezTo>
                <a:lnTo>
                  <a:pt x="50850" y="158788"/>
                </a:lnTo>
                <a:lnTo>
                  <a:pt x="59169" y="153860"/>
                </a:lnTo>
                <a:cubicBezTo>
                  <a:pt x="55321" y="153390"/>
                  <a:pt x="51523" y="153187"/>
                  <a:pt x="47688" y="152755"/>
                </a:cubicBezTo>
              </a:path>
            </a:pathLst>
          </a:custGeom>
          <a:solidFill>
            <a:srgbClr val="4CA74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9" name="Freeform 3"/>
          <p:cNvSpPr/>
          <p:nvPr/>
        </p:nvSpPr>
        <p:spPr>
          <a:xfrm>
            <a:off x="2987522" y="2656065"/>
            <a:ext cx="54038" cy="122935"/>
          </a:xfrm>
          <a:custGeom>
            <a:avLst/>
            <a:gdLst>
              <a:gd name="connsiteX0" fmla="*/ 11595 w 54038"/>
              <a:gd name="connsiteY0" fmla="*/ 122935 h 122935"/>
              <a:gd name="connsiteX1" fmla="*/ 11595 w 54038"/>
              <a:gd name="connsiteY1" fmla="*/ 51841 h 122935"/>
              <a:gd name="connsiteX2" fmla="*/ 0 w 54038"/>
              <a:gd name="connsiteY2" fmla="*/ 51841 h 122935"/>
              <a:gd name="connsiteX3" fmla="*/ 0 w 54038"/>
              <a:gd name="connsiteY3" fmla="*/ 40411 h 122935"/>
              <a:gd name="connsiteX4" fmla="*/ 11595 w 54038"/>
              <a:gd name="connsiteY4" fmla="*/ 40411 h 122935"/>
              <a:gd name="connsiteX5" fmla="*/ 11595 w 54038"/>
              <a:gd name="connsiteY5" fmla="*/ 36499 h 122935"/>
              <a:gd name="connsiteX6" fmla="*/ 21145 w 54038"/>
              <a:gd name="connsiteY6" fmla="*/ 7670 h 122935"/>
              <a:gd name="connsiteX7" fmla="*/ 41249 w 54038"/>
              <a:gd name="connsiteY7" fmla="*/ 0 h 122935"/>
              <a:gd name="connsiteX8" fmla="*/ 54038 w 54038"/>
              <a:gd name="connsiteY8" fmla="*/ 2387 h 122935"/>
              <a:gd name="connsiteX9" fmla="*/ 52006 w 54038"/>
              <a:gd name="connsiteY9" fmla="*/ 13982 h 122935"/>
              <a:gd name="connsiteX10" fmla="*/ 42443 w 54038"/>
              <a:gd name="connsiteY10" fmla="*/ 12102 h 122935"/>
              <a:gd name="connsiteX11" fmla="*/ 26428 w 54038"/>
              <a:gd name="connsiteY11" fmla="*/ 35979 h 122935"/>
              <a:gd name="connsiteX12" fmla="*/ 26428 w 54038"/>
              <a:gd name="connsiteY12" fmla="*/ 40411 h 122935"/>
              <a:gd name="connsiteX13" fmla="*/ 46380 w 54038"/>
              <a:gd name="connsiteY13" fmla="*/ 40411 h 122935"/>
              <a:gd name="connsiteX14" fmla="*/ 46380 w 54038"/>
              <a:gd name="connsiteY14" fmla="*/ 51841 h 122935"/>
              <a:gd name="connsiteX15" fmla="*/ 26428 w 54038"/>
              <a:gd name="connsiteY15" fmla="*/ 51841 h 122935"/>
              <a:gd name="connsiteX16" fmla="*/ 26428 w 54038"/>
              <a:gd name="connsiteY16" fmla="*/ 122935 h 122935"/>
              <a:gd name="connsiteX17" fmla="*/ 11595 w 54038"/>
              <a:gd name="connsiteY17" fmla="*/ 122935 h 1229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54038" h="122935">
                <a:moveTo>
                  <a:pt x="11595" y="122935"/>
                </a:moveTo>
                <a:lnTo>
                  <a:pt x="11595" y="51841"/>
                </a:lnTo>
                <a:lnTo>
                  <a:pt x="0" y="51841"/>
                </a:lnTo>
                <a:lnTo>
                  <a:pt x="0" y="40411"/>
                </a:lnTo>
                <a:lnTo>
                  <a:pt x="11595" y="40411"/>
                </a:lnTo>
                <a:lnTo>
                  <a:pt x="11595" y="36499"/>
                </a:lnTo>
                <a:cubicBezTo>
                  <a:pt x="11595" y="24904"/>
                  <a:pt x="14147" y="14325"/>
                  <a:pt x="21145" y="7670"/>
                </a:cubicBezTo>
                <a:cubicBezTo>
                  <a:pt x="26771" y="2222"/>
                  <a:pt x="34277" y="0"/>
                  <a:pt x="41249" y="0"/>
                </a:cubicBezTo>
                <a:cubicBezTo>
                  <a:pt x="46545" y="0"/>
                  <a:pt x="51155" y="1206"/>
                  <a:pt x="54038" y="2387"/>
                </a:cubicBezTo>
                <a:lnTo>
                  <a:pt x="52006" y="13982"/>
                </a:lnTo>
                <a:cubicBezTo>
                  <a:pt x="49783" y="12953"/>
                  <a:pt x="46723" y="12102"/>
                  <a:pt x="42443" y="12102"/>
                </a:cubicBezTo>
                <a:cubicBezTo>
                  <a:pt x="29667" y="12102"/>
                  <a:pt x="26428" y="23367"/>
                  <a:pt x="26428" y="35979"/>
                </a:cubicBezTo>
                <a:lnTo>
                  <a:pt x="26428" y="40411"/>
                </a:lnTo>
                <a:lnTo>
                  <a:pt x="46380" y="40411"/>
                </a:lnTo>
                <a:lnTo>
                  <a:pt x="46380" y="51841"/>
                </a:lnTo>
                <a:lnTo>
                  <a:pt x="26428" y="51841"/>
                </a:lnTo>
                <a:lnTo>
                  <a:pt x="26428" y="122935"/>
                </a:lnTo>
                <a:lnTo>
                  <a:pt x="11595" y="122935"/>
                </a:lnTo>
              </a:path>
            </a:pathLst>
          </a:custGeom>
          <a:solidFill>
            <a:srgbClr val="67696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0" name="Freeform 3"/>
          <p:cNvSpPr/>
          <p:nvPr/>
        </p:nvSpPr>
        <p:spPr>
          <a:xfrm>
            <a:off x="3138093" y="2694597"/>
            <a:ext cx="41427" cy="84404"/>
          </a:xfrm>
          <a:custGeom>
            <a:avLst/>
            <a:gdLst>
              <a:gd name="connsiteX0" fmla="*/ 685 w 41427"/>
              <a:gd name="connsiteY0" fmla="*/ 27622 h 84404"/>
              <a:gd name="connsiteX1" fmla="*/ 0 w 41427"/>
              <a:gd name="connsiteY1" fmla="*/ 1879 h 84404"/>
              <a:gd name="connsiteX2" fmla="*/ 13131 w 41427"/>
              <a:gd name="connsiteY2" fmla="*/ 1879 h 84404"/>
              <a:gd name="connsiteX3" fmla="*/ 13639 w 41427"/>
              <a:gd name="connsiteY3" fmla="*/ 18071 h 84404"/>
              <a:gd name="connsiteX4" fmla="*/ 14312 w 41427"/>
              <a:gd name="connsiteY4" fmla="*/ 18071 h 84404"/>
              <a:gd name="connsiteX5" fmla="*/ 37172 w 41427"/>
              <a:gd name="connsiteY5" fmla="*/ 0 h 84404"/>
              <a:gd name="connsiteX6" fmla="*/ 41427 w 41427"/>
              <a:gd name="connsiteY6" fmla="*/ 520 h 84404"/>
              <a:gd name="connsiteX7" fmla="*/ 41427 w 41427"/>
              <a:gd name="connsiteY7" fmla="*/ 14668 h 84404"/>
              <a:gd name="connsiteX8" fmla="*/ 36322 w 41427"/>
              <a:gd name="connsiteY8" fmla="*/ 14160 h 84404"/>
              <a:gd name="connsiteX9" fmla="*/ 16205 w 41427"/>
              <a:gd name="connsiteY9" fmla="*/ 33426 h 84404"/>
              <a:gd name="connsiteX10" fmla="*/ 15519 w 41427"/>
              <a:gd name="connsiteY10" fmla="*/ 40411 h 84404"/>
              <a:gd name="connsiteX11" fmla="*/ 15519 w 41427"/>
              <a:gd name="connsiteY11" fmla="*/ 84404 h 84404"/>
              <a:gd name="connsiteX12" fmla="*/ 685 w 41427"/>
              <a:gd name="connsiteY12" fmla="*/ 84404 h 84404"/>
              <a:gd name="connsiteX13" fmla="*/ 685 w 41427"/>
              <a:gd name="connsiteY13" fmla="*/ 27622 h 844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41427" h="84404">
                <a:moveTo>
                  <a:pt x="685" y="27622"/>
                </a:moveTo>
                <a:cubicBezTo>
                  <a:pt x="685" y="17906"/>
                  <a:pt x="508" y="9550"/>
                  <a:pt x="0" y="1879"/>
                </a:cubicBezTo>
                <a:lnTo>
                  <a:pt x="13131" y="1879"/>
                </a:lnTo>
                <a:lnTo>
                  <a:pt x="13639" y="18071"/>
                </a:lnTo>
                <a:lnTo>
                  <a:pt x="14312" y="18071"/>
                </a:lnTo>
                <a:cubicBezTo>
                  <a:pt x="18072" y="6997"/>
                  <a:pt x="27114" y="0"/>
                  <a:pt x="37172" y="0"/>
                </a:cubicBezTo>
                <a:cubicBezTo>
                  <a:pt x="38874" y="0"/>
                  <a:pt x="40068" y="177"/>
                  <a:pt x="41427" y="520"/>
                </a:cubicBezTo>
                <a:lnTo>
                  <a:pt x="41427" y="14668"/>
                </a:lnTo>
                <a:cubicBezTo>
                  <a:pt x="39890" y="14325"/>
                  <a:pt x="38366" y="14160"/>
                  <a:pt x="36322" y="14160"/>
                </a:cubicBezTo>
                <a:cubicBezTo>
                  <a:pt x="25743" y="14160"/>
                  <a:pt x="18237" y="22174"/>
                  <a:pt x="16205" y="33426"/>
                </a:cubicBezTo>
                <a:cubicBezTo>
                  <a:pt x="15849" y="35471"/>
                  <a:pt x="15519" y="37871"/>
                  <a:pt x="15519" y="40411"/>
                </a:cubicBezTo>
                <a:lnTo>
                  <a:pt x="15519" y="84404"/>
                </a:lnTo>
                <a:lnTo>
                  <a:pt x="685" y="84404"/>
                </a:lnTo>
                <a:lnTo>
                  <a:pt x="685" y="27622"/>
                </a:lnTo>
              </a:path>
            </a:pathLst>
          </a:custGeom>
          <a:solidFill>
            <a:srgbClr val="67696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1" name="Freeform 3"/>
          <p:cNvSpPr/>
          <p:nvPr/>
        </p:nvSpPr>
        <p:spPr>
          <a:xfrm>
            <a:off x="3231184" y="2664079"/>
            <a:ext cx="64617" cy="114922"/>
          </a:xfrm>
          <a:custGeom>
            <a:avLst/>
            <a:gdLst>
              <a:gd name="connsiteX0" fmla="*/ 59512 w 64617"/>
              <a:gd name="connsiteY0" fmla="*/ 61048 h 114922"/>
              <a:gd name="connsiteX1" fmla="*/ 14833 w 64617"/>
              <a:gd name="connsiteY1" fmla="*/ 61048 h 114922"/>
              <a:gd name="connsiteX2" fmla="*/ 14833 w 64617"/>
              <a:gd name="connsiteY2" fmla="*/ 102476 h 114922"/>
              <a:gd name="connsiteX3" fmla="*/ 64617 w 64617"/>
              <a:gd name="connsiteY3" fmla="*/ 102476 h 114922"/>
              <a:gd name="connsiteX4" fmla="*/ 64617 w 64617"/>
              <a:gd name="connsiteY4" fmla="*/ 114922 h 114922"/>
              <a:gd name="connsiteX5" fmla="*/ 0 w 64617"/>
              <a:gd name="connsiteY5" fmla="*/ 114922 h 114922"/>
              <a:gd name="connsiteX6" fmla="*/ 0 w 64617"/>
              <a:gd name="connsiteY6" fmla="*/ 0 h 114922"/>
              <a:gd name="connsiteX7" fmla="*/ 62065 w 64617"/>
              <a:gd name="connsiteY7" fmla="*/ 0 h 114922"/>
              <a:gd name="connsiteX8" fmla="*/ 62065 w 64617"/>
              <a:gd name="connsiteY8" fmla="*/ 12458 h 114922"/>
              <a:gd name="connsiteX9" fmla="*/ 14833 w 64617"/>
              <a:gd name="connsiteY9" fmla="*/ 12458 h 114922"/>
              <a:gd name="connsiteX10" fmla="*/ 14833 w 64617"/>
              <a:gd name="connsiteY10" fmla="*/ 48767 h 114922"/>
              <a:gd name="connsiteX11" fmla="*/ 59512 w 64617"/>
              <a:gd name="connsiteY11" fmla="*/ 48767 h 114922"/>
              <a:gd name="connsiteX12" fmla="*/ 59512 w 64617"/>
              <a:gd name="connsiteY12" fmla="*/ 61048 h 11492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</a:cxnLst>
            <a:rect l="l" t="t" r="r" b="b"/>
            <a:pathLst>
              <a:path w="64617" h="114922">
                <a:moveTo>
                  <a:pt x="59512" y="61048"/>
                </a:moveTo>
                <a:lnTo>
                  <a:pt x="14833" y="61048"/>
                </a:lnTo>
                <a:lnTo>
                  <a:pt x="14833" y="102476"/>
                </a:lnTo>
                <a:lnTo>
                  <a:pt x="64617" y="102476"/>
                </a:lnTo>
                <a:lnTo>
                  <a:pt x="64617" y="114922"/>
                </a:lnTo>
                <a:lnTo>
                  <a:pt x="0" y="114922"/>
                </a:lnTo>
                <a:lnTo>
                  <a:pt x="0" y="0"/>
                </a:lnTo>
                <a:lnTo>
                  <a:pt x="62065" y="0"/>
                </a:lnTo>
                <a:lnTo>
                  <a:pt x="62065" y="12458"/>
                </a:lnTo>
                <a:lnTo>
                  <a:pt x="14833" y="12458"/>
                </a:lnTo>
                <a:lnTo>
                  <a:pt x="14833" y="48767"/>
                </a:lnTo>
                <a:lnTo>
                  <a:pt x="59512" y="48767"/>
                </a:lnTo>
                <a:lnTo>
                  <a:pt x="59512" y="61048"/>
                </a:lnTo>
              </a:path>
            </a:pathLst>
          </a:custGeom>
          <a:solidFill>
            <a:srgbClr val="67696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2" name="Freeform 3"/>
          <p:cNvSpPr/>
          <p:nvPr/>
        </p:nvSpPr>
        <p:spPr>
          <a:xfrm>
            <a:off x="3313900" y="2694597"/>
            <a:ext cx="70942" cy="84404"/>
          </a:xfrm>
          <a:custGeom>
            <a:avLst/>
            <a:gdLst>
              <a:gd name="connsiteX0" fmla="*/ 685 w 70942"/>
              <a:gd name="connsiteY0" fmla="*/ 24218 h 84404"/>
              <a:gd name="connsiteX1" fmla="*/ 0 w 70942"/>
              <a:gd name="connsiteY1" fmla="*/ 1879 h 84404"/>
              <a:gd name="connsiteX2" fmla="*/ 13296 w 70942"/>
              <a:gd name="connsiteY2" fmla="*/ 1879 h 84404"/>
              <a:gd name="connsiteX3" fmla="*/ 14147 w 70942"/>
              <a:gd name="connsiteY3" fmla="*/ 15519 h 84404"/>
              <a:gd name="connsiteX4" fmla="*/ 14490 w 70942"/>
              <a:gd name="connsiteY4" fmla="*/ 15519 h 84404"/>
              <a:gd name="connsiteX5" fmla="*/ 41770 w 70942"/>
              <a:gd name="connsiteY5" fmla="*/ 0 h 84404"/>
              <a:gd name="connsiteX6" fmla="*/ 70942 w 70942"/>
              <a:gd name="connsiteY6" fmla="*/ 35128 h 84404"/>
              <a:gd name="connsiteX7" fmla="*/ 70942 w 70942"/>
              <a:gd name="connsiteY7" fmla="*/ 84404 h 84404"/>
              <a:gd name="connsiteX8" fmla="*/ 55930 w 70942"/>
              <a:gd name="connsiteY8" fmla="*/ 84404 h 84404"/>
              <a:gd name="connsiteX9" fmla="*/ 55930 w 70942"/>
              <a:gd name="connsiteY9" fmla="*/ 36829 h 84404"/>
              <a:gd name="connsiteX10" fmla="*/ 36817 w 70942"/>
              <a:gd name="connsiteY10" fmla="*/ 12445 h 84404"/>
              <a:gd name="connsiteX11" fmla="*/ 16712 w 70942"/>
              <a:gd name="connsiteY11" fmla="*/ 27800 h 84404"/>
              <a:gd name="connsiteX12" fmla="*/ 15697 w 70942"/>
              <a:gd name="connsiteY12" fmla="*/ 34785 h 84404"/>
              <a:gd name="connsiteX13" fmla="*/ 15697 w 70942"/>
              <a:gd name="connsiteY13" fmla="*/ 84404 h 84404"/>
              <a:gd name="connsiteX14" fmla="*/ 685 w 70942"/>
              <a:gd name="connsiteY14" fmla="*/ 84404 h 84404"/>
              <a:gd name="connsiteX15" fmla="*/ 685 w 70942"/>
              <a:gd name="connsiteY15" fmla="*/ 24218 h 844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70942" h="84404">
                <a:moveTo>
                  <a:pt x="685" y="24218"/>
                </a:moveTo>
                <a:cubicBezTo>
                  <a:pt x="685" y="15684"/>
                  <a:pt x="507" y="8699"/>
                  <a:pt x="0" y="1879"/>
                </a:cubicBezTo>
                <a:lnTo>
                  <a:pt x="13296" y="1879"/>
                </a:lnTo>
                <a:lnTo>
                  <a:pt x="14147" y="15519"/>
                </a:lnTo>
                <a:lnTo>
                  <a:pt x="14490" y="15519"/>
                </a:lnTo>
                <a:cubicBezTo>
                  <a:pt x="18579" y="7670"/>
                  <a:pt x="28130" y="0"/>
                  <a:pt x="41770" y="0"/>
                </a:cubicBezTo>
                <a:cubicBezTo>
                  <a:pt x="53200" y="0"/>
                  <a:pt x="70942" y="6832"/>
                  <a:pt x="70942" y="35128"/>
                </a:cubicBezTo>
                <a:lnTo>
                  <a:pt x="70942" y="84404"/>
                </a:lnTo>
                <a:lnTo>
                  <a:pt x="55930" y="84404"/>
                </a:lnTo>
                <a:lnTo>
                  <a:pt x="55930" y="36829"/>
                </a:lnTo>
                <a:cubicBezTo>
                  <a:pt x="55930" y="23533"/>
                  <a:pt x="50977" y="12445"/>
                  <a:pt x="36817" y="12445"/>
                </a:cubicBezTo>
                <a:cubicBezTo>
                  <a:pt x="26923" y="12445"/>
                  <a:pt x="19265" y="19443"/>
                  <a:pt x="16712" y="27800"/>
                </a:cubicBezTo>
                <a:cubicBezTo>
                  <a:pt x="16027" y="29667"/>
                  <a:pt x="15697" y="32232"/>
                  <a:pt x="15697" y="34785"/>
                </a:cubicBezTo>
                <a:lnTo>
                  <a:pt x="15697" y="84404"/>
                </a:lnTo>
                <a:lnTo>
                  <a:pt x="685" y="84404"/>
                </a:lnTo>
                <a:lnTo>
                  <a:pt x="685" y="24218"/>
                </a:lnTo>
              </a:path>
            </a:pathLst>
          </a:custGeom>
          <a:solidFill>
            <a:srgbClr val="67696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3" name="Freeform 3"/>
          <p:cNvSpPr/>
          <p:nvPr/>
        </p:nvSpPr>
        <p:spPr>
          <a:xfrm>
            <a:off x="3399154" y="2676702"/>
            <a:ext cx="48933" cy="104178"/>
          </a:xfrm>
          <a:custGeom>
            <a:avLst/>
            <a:gdLst>
              <a:gd name="connsiteX0" fmla="*/ 27457 w 48933"/>
              <a:gd name="connsiteY0" fmla="*/ 0 h 104178"/>
              <a:gd name="connsiteX1" fmla="*/ 27457 w 48933"/>
              <a:gd name="connsiteY1" fmla="*/ 19786 h 104178"/>
              <a:gd name="connsiteX2" fmla="*/ 48933 w 48933"/>
              <a:gd name="connsiteY2" fmla="*/ 19786 h 104178"/>
              <a:gd name="connsiteX3" fmla="*/ 48933 w 48933"/>
              <a:gd name="connsiteY3" fmla="*/ 31203 h 104178"/>
              <a:gd name="connsiteX4" fmla="*/ 27457 w 48933"/>
              <a:gd name="connsiteY4" fmla="*/ 31203 h 104178"/>
              <a:gd name="connsiteX5" fmla="*/ 27457 w 48933"/>
              <a:gd name="connsiteY5" fmla="*/ 75704 h 104178"/>
              <a:gd name="connsiteX6" fmla="*/ 38709 w 48933"/>
              <a:gd name="connsiteY6" fmla="*/ 91744 h 104178"/>
              <a:gd name="connsiteX7" fmla="*/ 47409 w 48933"/>
              <a:gd name="connsiteY7" fmla="*/ 90715 h 104178"/>
              <a:gd name="connsiteX8" fmla="*/ 48095 w 48933"/>
              <a:gd name="connsiteY8" fmla="*/ 101955 h 104178"/>
              <a:gd name="connsiteX9" fmla="*/ 34785 w 48933"/>
              <a:gd name="connsiteY9" fmla="*/ 104177 h 104178"/>
              <a:gd name="connsiteX10" fmla="*/ 18593 w 48933"/>
              <a:gd name="connsiteY10" fmla="*/ 97713 h 104178"/>
              <a:gd name="connsiteX11" fmla="*/ 12789 w 48933"/>
              <a:gd name="connsiteY11" fmla="*/ 76212 h 104178"/>
              <a:gd name="connsiteX12" fmla="*/ 12789 w 48933"/>
              <a:gd name="connsiteY12" fmla="*/ 31203 h 104178"/>
              <a:gd name="connsiteX13" fmla="*/ 0 w 48933"/>
              <a:gd name="connsiteY13" fmla="*/ 31203 h 104178"/>
              <a:gd name="connsiteX14" fmla="*/ 0 w 48933"/>
              <a:gd name="connsiteY14" fmla="*/ 19786 h 104178"/>
              <a:gd name="connsiteX15" fmla="*/ 12789 w 48933"/>
              <a:gd name="connsiteY15" fmla="*/ 19786 h 104178"/>
              <a:gd name="connsiteX16" fmla="*/ 12789 w 48933"/>
              <a:gd name="connsiteY16" fmla="*/ 4622 h 104178"/>
              <a:gd name="connsiteX17" fmla="*/ 27457 w 48933"/>
              <a:gd name="connsiteY17" fmla="*/ 0 h 1041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48933" h="104178">
                <a:moveTo>
                  <a:pt x="27457" y="0"/>
                </a:moveTo>
                <a:lnTo>
                  <a:pt x="27457" y="19786"/>
                </a:lnTo>
                <a:lnTo>
                  <a:pt x="48933" y="19786"/>
                </a:lnTo>
                <a:lnTo>
                  <a:pt x="48933" y="31203"/>
                </a:lnTo>
                <a:lnTo>
                  <a:pt x="27457" y="31203"/>
                </a:lnTo>
                <a:lnTo>
                  <a:pt x="27457" y="75704"/>
                </a:lnTo>
                <a:cubicBezTo>
                  <a:pt x="27457" y="85940"/>
                  <a:pt x="30365" y="91744"/>
                  <a:pt x="38709" y="91744"/>
                </a:cubicBezTo>
                <a:cubicBezTo>
                  <a:pt x="42798" y="91744"/>
                  <a:pt x="45186" y="91401"/>
                  <a:pt x="47409" y="90715"/>
                </a:cubicBezTo>
                <a:lnTo>
                  <a:pt x="48095" y="101955"/>
                </a:lnTo>
                <a:cubicBezTo>
                  <a:pt x="45186" y="103161"/>
                  <a:pt x="40576" y="104177"/>
                  <a:pt x="34785" y="104177"/>
                </a:cubicBezTo>
                <a:cubicBezTo>
                  <a:pt x="27787" y="104177"/>
                  <a:pt x="22174" y="101803"/>
                  <a:pt x="18593" y="97713"/>
                </a:cubicBezTo>
                <a:cubicBezTo>
                  <a:pt x="14325" y="93268"/>
                  <a:pt x="12789" y="85940"/>
                  <a:pt x="12789" y="76212"/>
                </a:cubicBezTo>
                <a:lnTo>
                  <a:pt x="12789" y="31203"/>
                </a:lnTo>
                <a:lnTo>
                  <a:pt x="0" y="31203"/>
                </a:lnTo>
                <a:lnTo>
                  <a:pt x="0" y="19786"/>
                </a:lnTo>
                <a:lnTo>
                  <a:pt x="12789" y="19786"/>
                </a:lnTo>
                <a:lnTo>
                  <a:pt x="12789" y="4622"/>
                </a:lnTo>
                <a:lnTo>
                  <a:pt x="27457" y="0"/>
                </a:lnTo>
              </a:path>
            </a:pathLst>
          </a:custGeom>
          <a:solidFill>
            <a:srgbClr val="67696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4" name="Freeform 3"/>
          <p:cNvSpPr/>
          <p:nvPr/>
        </p:nvSpPr>
        <p:spPr>
          <a:xfrm>
            <a:off x="3464293" y="2694597"/>
            <a:ext cx="41427" cy="84404"/>
          </a:xfrm>
          <a:custGeom>
            <a:avLst/>
            <a:gdLst>
              <a:gd name="connsiteX0" fmla="*/ 686 w 41427"/>
              <a:gd name="connsiteY0" fmla="*/ 27622 h 84404"/>
              <a:gd name="connsiteX1" fmla="*/ 0 w 41427"/>
              <a:gd name="connsiteY1" fmla="*/ 1879 h 84404"/>
              <a:gd name="connsiteX2" fmla="*/ 13131 w 41427"/>
              <a:gd name="connsiteY2" fmla="*/ 1879 h 84404"/>
              <a:gd name="connsiteX3" fmla="*/ 13652 w 41427"/>
              <a:gd name="connsiteY3" fmla="*/ 18071 h 84404"/>
              <a:gd name="connsiteX4" fmla="*/ 14313 w 41427"/>
              <a:gd name="connsiteY4" fmla="*/ 18071 h 84404"/>
              <a:gd name="connsiteX5" fmla="*/ 37172 w 41427"/>
              <a:gd name="connsiteY5" fmla="*/ 0 h 84404"/>
              <a:gd name="connsiteX6" fmla="*/ 41427 w 41427"/>
              <a:gd name="connsiteY6" fmla="*/ 520 h 84404"/>
              <a:gd name="connsiteX7" fmla="*/ 41427 w 41427"/>
              <a:gd name="connsiteY7" fmla="*/ 14668 h 84404"/>
              <a:gd name="connsiteX8" fmla="*/ 36309 w 41427"/>
              <a:gd name="connsiteY8" fmla="*/ 14160 h 84404"/>
              <a:gd name="connsiteX9" fmla="*/ 16205 w 41427"/>
              <a:gd name="connsiteY9" fmla="*/ 33426 h 84404"/>
              <a:gd name="connsiteX10" fmla="*/ 15519 w 41427"/>
              <a:gd name="connsiteY10" fmla="*/ 40411 h 84404"/>
              <a:gd name="connsiteX11" fmla="*/ 15519 w 41427"/>
              <a:gd name="connsiteY11" fmla="*/ 84404 h 84404"/>
              <a:gd name="connsiteX12" fmla="*/ 686 w 41427"/>
              <a:gd name="connsiteY12" fmla="*/ 84404 h 84404"/>
              <a:gd name="connsiteX13" fmla="*/ 686 w 41427"/>
              <a:gd name="connsiteY13" fmla="*/ 27622 h 844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41427" h="84404">
                <a:moveTo>
                  <a:pt x="686" y="27622"/>
                </a:moveTo>
                <a:cubicBezTo>
                  <a:pt x="686" y="17906"/>
                  <a:pt x="508" y="9550"/>
                  <a:pt x="0" y="1879"/>
                </a:cubicBezTo>
                <a:lnTo>
                  <a:pt x="13131" y="1879"/>
                </a:lnTo>
                <a:lnTo>
                  <a:pt x="13652" y="18071"/>
                </a:lnTo>
                <a:lnTo>
                  <a:pt x="14313" y="18071"/>
                </a:lnTo>
                <a:cubicBezTo>
                  <a:pt x="18072" y="6997"/>
                  <a:pt x="27114" y="0"/>
                  <a:pt x="37172" y="0"/>
                </a:cubicBezTo>
                <a:cubicBezTo>
                  <a:pt x="38874" y="0"/>
                  <a:pt x="40068" y="177"/>
                  <a:pt x="41427" y="520"/>
                </a:cubicBezTo>
                <a:lnTo>
                  <a:pt x="41427" y="14668"/>
                </a:lnTo>
                <a:cubicBezTo>
                  <a:pt x="39890" y="14325"/>
                  <a:pt x="38366" y="14160"/>
                  <a:pt x="36309" y="14160"/>
                </a:cubicBezTo>
                <a:cubicBezTo>
                  <a:pt x="25755" y="14160"/>
                  <a:pt x="18250" y="22174"/>
                  <a:pt x="16205" y="33426"/>
                </a:cubicBezTo>
                <a:cubicBezTo>
                  <a:pt x="15862" y="35471"/>
                  <a:pt x="15519" y="37871"/>
                  <a:pt x="15519" y="40411"/>
                </a:cubicBezTo>
                <a:lnTo>
                  <a:pt x="15519" y="84404"/>
                </a:lnTo>
                <a:lnTo>
                  <a:pt x="686" y="84404"/>
                </a:lnTo>
                <a:lnTo>
                  <a:pt x="686" y="27622"/>
                </a:lnTo>
              </a:path>
            </a:pathLst>
          </a:custGeom>
          <a:solidFill>
            <a:srgbClr val="67696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5" name="Freeform 3"/>
          <p:cNvSpPr/>
          <p:nvPr/>
        </p:nvSpPr>
        <p:spPr>
          <a:xfrm>
            <a:off x="3700805" y="2694597"/>
            <a:ext cx="41427" cy="84404"/>
          </a:xfrm>
          <a:custGeom>
            <a:avLst/>
            <a:gdLst>
              <a:gd name="connsiteX0" fmla="*/ 685 w 41427"/>
              <a:gd name="connsiteY0" fmla="*/ 27622 h 84404"/>
              <a:gd name="connsiteX1" fmla="*/ 0 w 41427"/>
              <a:gd name="connsiteY1" fmla="*/ 1879 h 84404"/>
              <a:gd name="connsiteX2" fmla="*/ 13131 w 41427"/>
              <a:gd name="connsiteY2" fmla="*/ 1879 h 84404"/>
              <a:gd name="connsiteX3" fmla="*/ 13639 w 41427"/>
              <a:gd name="connsiteY3" fmla="*/ 18071 h 84404"/>
              <a:gd name="connsiteX4" fmla="*/ 14325 w 41427"/>
              <a:gd name="connsiteY4" fmla="*/ 18071 h 84404"/>
              <a:gd name="connsiteX5" fmla="*/ 37185 w 41427"/>
              <a:gd name="connsiteY5" fmla="*/ 0 h 84404"/>
              <a:gd name="connsiteX6" fmla="*/ 41427 w 41427"/>
              <a:gd name="connsiteY6" fmla="*/ 520 h 84404"/>
              <a:gd name="connsiteX7" fmla="*/ 41427 w 41427"/>
              <a:gd name="connsiteY7" fmla="*/ 14668 h 84404"/>
              <a:gd name="connsiteX8" fmla="*/ 36334 w 41427"/>
              <a:gd name="connsiteY8" fmla="*/ 14160 h 84404"/>
              <a:gd name="connsiteX9" fmla="*/ 16205 w 41427"/>
              <a:gd name="connsiteY9" fmla="*/ 33426 h 84404"/>
              <a:gd name="connsiteX10" fmla="*/ 15531 w 41427"/>
              <a:gd name="connsiteY10" fmla="*/ 40411 h 84404"/>
              <a:gd name="connsiteX11" fmla="*/ 15531 w 41427"/>
              <a:gd name="connsiteY11" fmla="*/ 84404 h 84404"/>
              <a:gd name="connsiteX12" fmla="*/ 685 w 41427"/>
              <a:gd name="connsiteY12" fmla="*/ 84404 h 84404"/>
              <a:gd name="connsiteX13" fmla="*/ 685 w 41427"/>
              <a:gd name="connsiteY13" fmla="*/ 27622 h 844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41427" h="84404">
                <a:moveTo>
                  <a:pt x="685" y="27622"/>
                </a:moveTo>
                <a:cubicBezTo>
                  <a:pt x="685" y="17906"/>
                  <a:pt x="520" y="9550"/>
                  <a:pt x="0" y="1879"/>
                </a:cubicBezTo>
                <a:lnTo>
                  <a:pt x="13131" y="1879"/>
                </a:lnTo>
                <a:lnTo>
                  <a:pt x="13639" y="18071"/>
                </a:lnTo>
                <a:lnTo>
                  <a:pt x="14325" y="18071"/>
                </a:lnTo>
                <a:cubicBezTo>
                  <a:pt x="18072" y="6997"/>
                  <a:pt x="27114" y="0"/>
                  <a:pt x="37185" y="0"/>
                </a:cubicBezTo>
                <a:cubicBezTo>
                  <a:pt x="38887" y="0"/>
                  <a:pt x="40081" y="177"/>
                  <a:pt x="41427" y="520"/>
                </a:cubicBezTo>
                <a:lnTo>
                  <a:pt x="41427" y="14668"/>
                </a:lnTo>
                <a:cubicBezTo>
                  <a:pt x="39903" y="14325"/>
                  <a:pt x="38366" y="14160"/>
                  <a:pt x="36334" y="14160"/>
                </a:cubicBezTo>
                <a:cubicBezTo>
                  <a:pt x="25755" y="14160"/>
                  <a:pt x="18249" y="22174"/>
                  <a:pt x="16205" y="33426"/>
                </a:cubicBezTo>
                <a:cubicBezTo>
                  <a:pt x="15862" y="35471"/>
                  <a:pt x="15531" y="37871"/>
                  <a:pt x="15531" y="40411"/>
                </a:cubicBezTo>
                <a:lnTo>
                  <a:pt x="15531" y="84404"/>
                </a:lnTo>
                <a:lnTo>
                  <a:pt x="685" y="84404"/>
                </a:lnTo>
                <a:lnTo>
                  <a:pt x="685" y="27622"/>
                </a:lnTo>
              </a:path>
            </a:pathLst>
          </a:custGeom>
          <a:solidFill>
            <a:srgbClr val="67696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6" name="Freeform 3"/>
          <p:cNvSpPr/>
          <p:nvPr/>
        </p:nvSpPr>
        <p:spPr>
          <a:xfrm>
            <a:off x="3840314" y="2694597"/>
            <a:ext cx="70916" cy="84404"/>
          </a:xfrm>
          <a:custGeom>
            <a:avLst/>
            <a:gdLst>
              <a:gd name="connsiteX0" fmla="*/ 686 w 70916"/>
              <a:gd name="connsiteY0" fmla="*/ 24218 h 84404"/>
              <a:gd name="connsiteX1" fmla="*/ 0 w 70916"/>
              <a:gd name="connsiteY1" fmla="*/ 1879 h 84404"/>
              <a:gd name="connsiteX2" fmla="*/ 13309 w 70916"/>
              <a:gd name="connsiteY2" fmla="*/ 1879 h 84404"/>
              <a:gd name="connsiteX3" fmla="*/ 14147 w 70916"/>
              <a:gd name="connsiteY3" fmla="*/ 15519 h 84404"/>
              <a:gd name="connsiteX4" fmla="*/ 14490 w 70916"/>
              <a:gd name="connsiteY4" fmla="*/ 15519 h 84404"/>
              <a:gd name="connsiteX5" fmla="*/ 41770 w 70916"/>
              <a:gd name="connsiteY5" fmla="*/ 0 h 84404"/>
              <a:gd name="connsiteX6" fmla="*/ 70916 w 70916"/>
              <a:gd name="connsiteY6" fmla="*/ 35128 h 84404"/>
              <a:gd name="connsiteX7" fmla="*/ 70916 w 70916"/>
              <a:gd name="connsiteY7" fmla="*/ 84404 h 84404"/>
              <a:gd name="connsiteX8" fmla="*/ 55918 w 70916"/>
              <a:gd name="connsiteY8" fmla="*/ 84404 h 84404"/>
              <a:gd name="connsiteX9" fmla="*/ 55918 w 70916"/>
              <a:gd name="connsiteY9" fmla="*/ 36829 h 84404"/>
              <a:gd name="connsiteX10" fmla="*/ 36829 w 70916"/>
              <a:gd name="connsiteY10" fmla="*/ 12445 h 84404"/>
              <a:gd name="connsiteX11" fmla="*/ 16700 w 70916"/>
              <a:gd name="connsiteY11" fmla="*/ 27800 h 84404"/>
              <a:gd name="connsiteX12" fmla="*/ 15684 w 70916"/>
              <a:gd name="connsiteY12" fmla="*/ 34785 h 84404"/>
              <a:gd name="connsiteX13" fmla="*/ 15684 w 70916"/>
              <a:gd name="connsiteY13" fmla="*/ 84404 h 84404"/>
              <a:gd name="connsiteX14" fmla="*/ 686 w 70916"/>
              <a:gd name="connsiteY14" fmla="*/ 84404 h 84404"/>
              <a:gd name="connsiteX15" fmla="*/ 686 w 70916"/>
              <a:gd name="connsiteY15" fmla="*/ 24218 h 844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70916" h="84404">
                <a:moveTo>
                  <a:pt x="686" y="24218"/>
                </a:moveTo>
                <a:cubicBezTo>
                  <a:pt x="686" y="15684"/>
                  <a:pt x="508" y="8699"/>
                  <a:pt x="0" y="1879"/>
                </a:cubicBezTo>
                <a:lnTo>
                  <a:pt x="13309" y="1879"/>
                </a:lnTo>
                <a:lnTo>
                  <a:pt x="14147" y="15519"/>
                </a:lnTo>
                <a:lnTo>
                  <a:pt x="14490" y="15519"/>
                </a:lnTo>
                <a:cubicBezTo>
                  <a:pt x="18593" y="7670"/>
                  <a:pt x="28130" y="0"/>
                  <a:pt x="41770" y="0"/>
                </a:cubicBezTo>
                <a:cubicBezTo>
                  <a:pt x="53200" y="0"/>
                  <a:pt x="70916" y="6832"/>
                  <a:pt x="70916" y="35128"/>
                </a:cubicBezTo>
                <a:lnTo>
                  <a:pt x="70916" y="84404"/>
                </a:lnTo>
                <a:lnTo>
                  <a:pt x="55918" y="84404"/>
                </a:lnTo>
                <a:lnTo>
                  <a:pt x="55918" y="36829"/>
                </a:lnTo>
                <a:cubicBezTo>
                  <a:pt x="55918" y="23533"/>
                  <a:pt x="50965" y="12445"/>
                  <a:pt x="36829" y="12445"/>
                </a:cubicBezTo>
                <a:cubicBezTo>
                  <a:pt x="26936" y="12445"/>
                  <a:pt x="19265" y="19443"/>
                  <a:pt x="16700" y="27800"/>
                </a:cubicBezTo>
                <a:cubicBezTo>
                  <a:pt x="16027" y="29667"/>
                  <a:pt x="15684" y="32232"/>
                  <a:pt x="15684" y="34785"/>
                </a:cubicBezTo>
                <a:lnTo>
                  <a:pt x="15684" y="84404"/>
                </a:lnTo>
                <a:lnTo>
                  <a:pt x="686" y="84404"/>
                </a:lnTo>
                <a:lnTo>
                  <a:pt x="686" y="24218"/>
                </a:lnTo>
              </a:path>
            </a:pathLst>
          </a:custGeom>
          <a:solidFill>
            <a:srgbClr val="67696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7" name="Freeform 3"/>
          <p:cNvSpPr/>
          <p:nvPr/>
        </p:nvSpPr>
        <p:spPr>
          <a:xfrm>
            <a:off x="4020565" y="2696476"/>
            <a:ext cx="70230" cy="84404"/>
          </a:xfrm>
          <a:custGeom>
            <a:avLst/>
            <a:gdLst>
              <a:gd name="connsiteX0" fmla="*/ 69545 w 70230"/>
              <a:gd name="connsiteY0" fmla="*/ 60020 h 84404"/>
              <a:gd name="connsiteX1" fmla="*/ 70230 w 70230"/>
              <a:gd name="connsiteY1" fmla="*/ 82524 h 84404"/>
              <a:gd name="connsiteX2" fmla="*/ 56934 w 70230"/>
              <a:gd name="connsiteY2" fmla="*/ 82524 h 84404"/>
              <a:gd name="connsiteX3" fmla="*/ 56083 w 70230"/>
              <a:gd name="connsiteY3" fmla="*/ 69062 h 84404"/>
              <a:gd name="connsiteX4" fmla="*/ 55727 w 70230"/>
              <a:gd name="connsiteY4" fmla="*/ 69062 h 84404"/>
              <a:gd name="connsiteX5" fmla="*/ 28461 w 70230"/>
              <a:gd name="connsiteY5" fmla="*/ 84404 h 84404"/>
              <a:gd name="connsiteX6" fmla="*/ 0 w 70230"/>
              <a:gd name="connsiteY6" fmla="*/ 48247 h 84404"/>
              <a:gd name="connsiteX7" fmla="*/ 0 w 70230"/>
              <a:gd name="connsiteY7" fmla="*/ 0 h 84404"/>
              <a:gd name="connsiteX8" fmla="*/ 14998 w 70230"/>
              <a:gd name="connsiteY8" fmla="*/ 0 h 84404"/>
              <a:gd name="connsiteX9" fmla="*/ 14998 w 70230"/>
              <a:gd name="connsiteY9" fmla="*/ 45707 h 84404"/>
              <a:gd name="connsiteX10" fmla="*/ 33388 w 70230"/>
              <a:gd name="connsiteY10" fmla="*/ 71958 h 84404"/>
              <a:gd name="connsiteX11" fmla="*/ 53175 w 70230"/>
              <a:gd name="connsiteY11" fmla="*/ 58318 h 84404"/>
              <a:gd name="connsiteX12" fmla="*/ 54546 w 70230"/>
              <a:gd name="connsiteY12" fmla="*/ 50647 h 84404"/>
              <a:gd name="connsiteX13" fmla="*/ 54546 w 70230"/>
              <a:gd name="connsiteY13" fmla="*/ 0 h 84404"/>
              <a:gd name="connsiteX14" fmla="*/ 69545 w 70230"/>
              <a:gd name="connsiteY14" fmla="*/ 0 h 84404"/>
              <a:gd name="connsiteX15" fmla="*/ 69545 w 70230"/>
              <a:gd name="connsiteY15" fmla="*/ 60020 h 844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</a:cxnLst>
            <a:rect l="l" t="t" r="r" b="b"/>
            <a:pathLst>
              <a:path w="70230" h="84404">
                <a:moveTo>
                  <a:pt x="69545" y="60020"/>
                </a:moveTo>
                <a:cubicBezTo>
                  <a:pt x="69545" y="68541"/>
                  <a:pt x="69723" y="76047"/>
                  <a:pt x="70230" y="82524"/>
                </a:cubicBezTo>
                <a:lnTo>
                  <a:pt x="56934" y="82524"/>
                </a:lnTo>
                <a:lnTo>
                  <a:pt x="56083" y="69062"/>
                </a:lnTo>
                <a:lnTo>
                  <a:pt x="55727" y="69062"/>
                </a:lnTo>
                <a:cubicBezTo>
                  <a:pt x="51816" y="75704"/>
                  <a:pt x="43116" y="84404"/>
                  <a:pt x="28461" y="84404"/>
                </a:cubicBezTo>
                <a:cubicBezTo>
                  <a:pt x="15494" y="84404"/>
                  <a:pt x="0" y="77241"/>
                  <a:pt x="0" y="48247"/>
                </a:cubicBezTo>
                <a:lnTo>
                  <a:pt x="0" y="0"/>
                </a:lnTo>
                <a:lnTo>
                  <a:pt x="14998" y="0"/>
                </a:lnTo>
                <a:lnTo>
                  <a:pt x="14998" y="45707"/>
                </a:lnTo>
                <a:cubicBezTo>
                  <a:pt x="14998" y="61404"/>
                  <a:pt x="19761" y="71958"/>
                  <a:pt x="33388" y="71958"/>
                </a:cubicBezTo>
                <a:cubicBezTo>
                  <a:pt x="43459" y="71958"/>
                  <a:pt x="50457" y="64960"/>
                  <a:pt x="53175" y="58318"/>
                </a:cubicBezTo>
                <a:cubicBezTo>
                  <a:pt x="54026" y="56108"/>
                  <a:pt x="54546" y="53365"/>
                  <a:pt x="54546" y="50647"/>
                </a:cubicBezTo>
                <a:lnTo>
                  <a:pt x="54546" y="0"/>
                </a:lnTo>
                <a:lnTo>
                  <a:pt x="69545" y="0"/>
                </a:lnTo>
                <a:lnTo>
                  <a:pt x="69545" y="60020"/>
                </a:lnTo>
              </a:path>
            </a:pathLst>
          </a:custGeom>
          <a:solidFill>
            <a:srgbClr val="67696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" name="Freeform 3"/>
          <p:cNvSpPr/>
          <p:nvPr/>
        </p:nvSpPr>
        <p:spPr>
          <a:xfrm>
            <a:off x="4114330" y="2694597"/>
            <a:ext cx="41452" cy="84404"/>
          </a:xfrm>
          <a:custGeom>
            <a:avLst/>
            <a:gdLst>
              <a:gd name="connsiteX0" fmla="*/ 685 w 41452"/>
              <a:gd name="connsiteY0" fmla="*/ 27622 h 84404"/>
              <a:gd name="connsiteX1" fmla="*/ 0 w 41452"/>
              <a:gd name="connsiteY1" fmla="*/ 1879 h 84404"/>
              <a:gd name="connsiteX2" fmla="*/ 13131 w 41452"/>
              <a:gd name="connsiteY2" fmla="*/ 1879 h 84404"/>
              <a:gd name="connsiteX3" fmla="*/ 13665 w 41452"/>
              <a:gd name="connsiteY3" fmla="*/ 18071 h 84404"/>
              <a:gd name="connsiteX4" fmla="*/ 14338 w 41452"/>
              <a:gd name="connsiteY4" fmla="*/ 18071 h 84404"/>
              <a:gd name="connsiteX5" fmla="*/ 37185 w 41452"/>
              <a:gd name="connsiteY5" fmla="*/ 0 h 84404"/>
              <a:gd name="connsiteX6" fmla="*/ 41452 w 41452"/>
              <a:gd name="connsiteY6" fmla="*/ 520 h 84404"/>
              <a:gd name="connsiteX7" fmla="*/ 41452 w 41452"/>
              <a:gd name="connsiteY7" fmla="*/ 14668 h 84404"/>
              <a:gd name="connsiteX8" fmla="*/ 36334 w 41452"/>
              <a:gd name="connsiteY8" fmla="*/ 14160 h 84404"/>
              <a:gd name="connsiteX9" fmla="*/ 16217 w 41452"/>
              <a:gd name="connsiteY9" fmla="*/ 33426 h 84404"/>
              <a:gd name="connsiteX10" fmla="*/ 15531 w 41452"/>
              <a:gd name="connsiteY10" fmla="*/ 40411 h 84404"/>
              <a:gd name="connsiteX11" fmla="*/ 15531 w 41452"/>
              <a:gd name="connsiteY11" fmla="*/ 84404 h 84404"/>
              <a:gd name="connsiteX12" fmla="*/ 685 w 41452"/>
              <a:gd name="connsiteY12" fmla="*/ 84404 h 84404"/>
              <a:gd name="connsiteX13" fmla="*/ 685 w 41452"/>
              <a:gd name="connsiteY13" fmla="*/ 27622 h 844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</a:cxnLst>
            <a:rect l="l" t="t" r="r" b="b"/>
            <a:pathLst>
              <a:path w="41452" h="84404">
                <a:moveTo>
                  <a:pt x="685" y="27622"/>
                </a:moveTo>
                <a:cubicBezTo>
                  <a:pt x="685" y="17906"/>
                  <a:pt x="520" y="9550"/>
                  <a:pt x="0" y="1879"/>
                </a:cubicBezTo>
                <a:lnTo>
                  <a:pt x="13131" y="1879"/>
                </a:lnTo>
                <a:lnTo>
                  <a:pt x="13665" y="18071"/>
                </a:lnTo>
                <a:lnTo>
                  <a:pt x="14338" y="18071"/>
                </a:lnTo>
                <a:cubicBezTo>
                  <a:pt x="18071" y="6997"/>
                  <a:pt x="27127" y="0"/>
                  <a:pt x="37185" y="0"/>
                </a:cubicBezTo>
                <a:cubicBezTo>
                  <a:pt x="38887" y="0"/>
                  <a:pt x="40080" y="177"/>
                  <a:pt x="41452" y="520"/>
                </a:cubicBezTo>
                <a:lnTo>
                  <a:pt x="41452" y="14668"/>
                </a:lnTo>
                <a:cubicBezTo>
                  <a:pt x="39903" y="14325"/>
                  <a:pt x="38366" y="14160"/>
                  <a:pt x="36334" y="14160"/>
                </a:cubicBezTo>
                <a:cubicBezTo>
                  <a:pt x="25768" y="14160"/>
                  <a:pt x="18249" y="22174"/>
                  <a:pt x="16217" y="33426"/>
                </a:cubicBezTo>
                <a:cubicBezTo>
                  <a:pt x="15875" y="35471"/>
                  <a:pt x="15531" y="37871"/>
                  <a:pt x="15531" y="40411"/>
                </a:cubicBezTo>
                <a:lnTo>
                  <a:pt x="15531" y="84404"/>
                </a:lnTo>
                <a:lnTo>
                  <a:pt x="685" y="84404"/>
                </a:lnTo>
                <a:lnTo>
                  <a:pt x="685" y="27622"/>
                </a:lnTo>
              </a:path>
            </a:pathLst>
          </a:custGeom>
          <a:solidFill>
            <a:srgbClr val="67696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" name="Freeform 3"/>
          <p:cNvSpPr/>
          <p:nvPr/>
        </p:nvSpPr>
        <p:spPr>
          <a:xfrm>
            <a:off x="4164990" y="2694597"/>
            <a:ext cx="54051" cy="86283"/>
          </a:xfrm>
          <a:custGeom>
            <a:avLst/>
            <a:gdLst>
              <a:gd name="connsiteX0" fmla="*/ 3759 w 54051"/>
              <a:gd name="connsiteY0" fmla="*/ 69062 h 86283"/>
              <a:gd name="connsiteX1" fmla="*/ 23520 w 54051"/>
              <a:gd name="connsiteY1" fmla="*/ 75018 h 86283"/>
              <a:gd name="connsiteX2" fmla="*/ 39547 w 54051"/>
              <a:gd name="connsiteY2" fmla="*/ 62750 h 86283"/>
              <a:gd name="connsiteX3" fmla="*/ 24219 w 54051"/>
              <a:gd name="connsiteY3" fmla="*/ 47586 h 86283"/>
              <a:gd name="connsiteX4" fmla="*/ 2387 w 54051"/>
              <a:gd name="connsiteY4" fmla="*/ 24218 h 86283"/>
              <a:gd name="connsiteX5" fmla="*/ 30860 w 54051"/>
              <a:gd name="connsiteY5" fmla="*/ 0 h 86283"/>
              <a:gd name="connsiteX6" fmla="*/ 51143 w 54051"/>
              <a:gd name="connsiteY6" fmla="*/ 5118 h 86283"/>
              <a:gd name="connsiteX7" fmla="*/ 47409 w 54051"/>
              <a:gd name="connsiteY7" fmla="*/ 16040 h 86283"/>
              <a:gd name="connsiteX8" fmla="*/ 30518 w 54051"/>
              <a:gd name="connsiteY8" fmla="*/ 11264 h 86283"/>
              <a:gd name="connsiteX9" fmla="*/ 16700 w 54051"/>
              <a:gd name="connsiteY9" fmla="*/ 22517 h 86283"/>
              <a:gd name="connsiteX10" fmla="*/ 32385 w 54051"/>
              <a:gd name="connsiteY10" fmla="*/ 36499 h 86283"/>
              <a:gd name="connsiteX11" fmla="*/ 54051 w 54051"/>
              <a:gd name="connsiteY11" fmla="*/ 61391 h 86283"/>
              <a:gd name="connsiteX12" fmla="*/ 23177 w 54051"/>
              <a:gd name="connsiteY12" fmla="*/ 86283 h 86283"/>
              <a:gd name="connsiteX13" fmla="*/ 0 w 54051"/>
              <a:gd name="connsiteY13" fmla="*/ 80492 h 86283"/>
              <a:gd name="connsiteX14" fmla="*/ 3759 w 54051"/>
              <a:gd name="connsiteY14" fmla="*/ 69062 h 862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54051" h="86283">
                <a:moveTo>
                  <a:pt x="3759" y="69062"/>
                </a:moveTo>
                <a:cubicBezTo>
                  <a:pt x="8166" y="71958"/>
                  <a:pt x="16027" y="75018"/>
                  <a:pt x="23520" y="75018"/>
                </a:cubicBezTo>
                <a:cubicBezTo>
                  <a:pt x="34429" y="75018"/>
                  <a:pt x="39547" y="69583"/>
                  <a:pt x="39547" y="62750"/>
                </a:cubicBezTo>
                <a:cubicBezTo>
                  <a:pt x="39547" y="55600"/>
                  <a:pt x="35280" y="51663"/>
                  <a:pt x="24219" y="47586"/>
                </a:cubicBezTo>
                <a:cubicBezTo>
                  <a:pt x="9385" y="42303"/>
                  <a:pt x="2387" y="34112"/>
                  <a:pt x="2387" y="24218"/>
                </a:cubicBezTo>
                <a:cubicBezTo>
                  <a:pt x="2387" y="10922"/>
                  <a:pt x="13131" y="0"/>
                  <a:pt x="30860" y="0"/>
                </a:cubicBezTo>
                <a:cubicBezTo>
                  <a:pt x="39204" y="0"/>
                  <a:pt x="46532" y="2387"/>
                  <a:pt x="51143" y="5118"/>
                </a:cubicBezTo>
                <a:lnTo>
                  <a:pt x="47409" y="16040"/>
                </a:lnTo>
                <a:cubicBezTo>
                  <a:pt x="44157" y="13995"/>
                  <a:pt x="38189" y="11264"/>
                  <a:pt x="30518" y="11264"/>
                </a:cubicBezTo>
                <a:cubicBezTo>
                  <a:pt x="21640" y="11264"/>
                  <a:pt x="16700" y="16370"/>
                  <a:pt x="16700" y="22517"/>
                </a:cubicBezTo>
                <a:cubicBezTo>
                  <a:pt x="16700" y="29336"/>
                  <a:pt x="21640" y="32410"/>
                  <a:pt x="32385" y="36499"/>
                </a:cubicBezTo>
                <a:cubicBezTo>
                  <a:pt x="46723" y="41960"/>
                  <a:pt x="54051" y="49110"/>
                  <a:pt x="54051" y="61391"/>
                </a:cubicBezTo>
                <a:cubicBezTo>
                  <a:pt x="54051" y="75882"/>
                  <a:pt x="42786" y="86283"/>
                  <a:pt x="23177" y="86283"/>
                </a:cubicBezTo>
                <a:cubicBezTo>
                  <a:pt x="14147" y="86283"/>
                  <a:pt x="5791" y="83896"/>
                  <a:pt x="0" y="80492"/>
                </a:cubicBezTo>
                <a:lnTo>
                  <a:pt x="3759" y="69062"/>
                </a:lnTo>
              </a:path>
            </a:pathLst>
          </a:custGeom>
          <a:solidFill>
            <a:srgbClr val="67696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0" name="Freeform 3"/>
          <p:cNvSpPr/>
          <p:nvPr/>
        </p:nvSpPr>
        <p:spPr>
          <a:xfrm>
            <a:off x="54228" y="1214462"/>
            <a:ext cx="603250" cy="410095"/>
          </a:xfrm>
          <a:custGeom>
            <a:avLst/>
            <a:gdLst>
              <a:gd name="connsiteX0" fmla="*/ 603250 w 603250"/>
              <a:gd name="connsiteY0" fmla="*/ 410095 h 410095"/>
              <a:gd name="connsiteX1" fmla="*/ 0 w 603250"/>
              <a:gd name="connsiteY1" fmla="*/ 410095 h 410095"/>
              <a:gd name="connsiteX2" fmla="*/ 0 w 603250"/>
              <a:gd name="connsiteY2" fmla="*/ 0 h 410095"/>
              <a:gd name="connsiteX3" fmla="*/ 603250 w 603250"/>
              <a:gd name="connsiteY3" fmla="*/ 0 h 410095"/>
              <a:gd name="connsiteX4" fmla="*/ 603250 w 603250"/>
              <a:gd name="connsiteY4" fmla="*/ 410095 h 4100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3250" h="410095">
                <a:moveTo>
                  <a:pt x="603250" y="410095"/>
                </a:moveTo>
                <a:lnTo>
                  <a:pt x="0" y="410095"/>
                </a:lnTo>
                <a:lnTo>
                  <a:pt x="0" y="0"/>
                </a:lnTo>
                <a:lnTo>
                  <a:pt x="603250" y="0"/>
                </a:lnTo>
                <a:lnTo>
                  <a:pt x="603250" y="410095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1" name="Freeform 3"/>
          <p:cNvSpPr/>
          <p:nvPr/>
        </p:nvSpPr>
        <p:spPr>
          <a:xfrm>
            <a:off x="7816138" y="4164050"/>
            <a:ext cx="150279" cy="123723"/>
          </a:xfrm>
          <a:custGeom>
            <a:avLst/>
            <a:gdLst>
              <a:gd name="connsiteX0" fmla="*/ 0 w 150279"/>
              <a:gd name="connsiteY0" fmla="*/ 0 h 123723"/>
              <a:gd name="connsiteX1" fmla="*/ 150279 w 150279"/>
              <a:gd name="connsiteY1" fmla="*/ 0 h 123723"/>
              <a:gd name="connsiteX2" fmla="*/ 0 w 150279"/>
              <a:gd name="connsiteY2" fmla="*/ 123723 h 123723"/>
              <a:gd name="connsiteX3" fmla="*/ 0 w 150279"/>
              <a:gd name="connsiteY3" fmla="*/ 0 h 1237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50279" h="123723">
                <a:moveTo>
                  <a:pt x="0" y="0"/>
                </a:moveTo>
                <a:lnTo>
                  <a:pt x="150279" y="0"/>
                </a:lnTo>
                <a:lnTo>
                  <a:pt x="0" y="123723"/>
                </a:lnTo>
                <a:lnTo>
                  <a:pt x="0" y="0"/>
                </a:lnTo>
              </a:path>
            </a:pathLst>
          </a:custGeom>
          <a:solidFill>
            <a:srgbClr val="99180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2" name="Freeform 3"/>
          <p:cNvSpPr/>
          <p:nvPr/>
        </p:nvSpPr>
        <p:spPr>
          <a:xfrm>
            <a:off x="3946448" y="3845394"/>
            <a:ext cx="495274" cy="442379"/>
          </a:xfrm>
          <a:custGeom>
            <a:avLst/>
            <a:gdLst>
              <a:gd name="connsiteX0" fmla="*/ 0 w 495274"/>
              <a:gd name="connsiteY0" fmla="*/ 442379 h 442379"/>
              <a:gd name="connsiteX1" fmla="*/ 495274 w 495274"/>
              <a:gd name="connsiteY1" fmla="*/ 442379 h 442379"/>
              <a:gd name="connsiteX2" fmla="*/ 495274 w 495274"/>
              <a:gd name="connsiteY2" fmla="*/ 0 h 442379"/>
              <a:gd name="connsiteX3" fmla="*/ 0 w 495274"/>
              <a:gd name="connsiteY3" fmla="*/ 0 h 442379"/>
              <a:gd name="connsiteX4" fmla="*/ 192989 w 495274"/>
              <a:gd name="connsiteY4" fmla="*/ 221183 h 442379"/>
              <a:gd name="connsiteX5" fmla="*/ 0 w 495274"/>
              <a:gd name="connsiteY5" fmla="*/ 442379 h 4423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495274" h="442379">
                <a:moveTo>
                  <a:pt x="0" y="442379"/>
                </a:moveTo>
                <a:lnTo>
                  <a:pt x="495274" y="442379"/>
                </a:lnTo>
                <a:lnTo>
                  <a:pt x="495274" y="0"/>
                </a:lnTo>
                <a:lnTo>
                  <a:pt x="0" y="0"/>
                </a:lnTo>
                <a:lnTo>
                  <a:pt x="192989" y="221183"/>
                </a:lnTo>
                <a:lnTo>
                  <a:pt x="0" y="442379"/>
                </a:lnTo>
              </a:path>
            </a:pathLst>
          </a:custGeom>
          <a:solidFill>
            <a:srgbClr val="B62F1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3" name="Freeform 3"/>
          <p:cNvSpPr/>
          <p:nvPr/>
        </p:nvSpPr>
        <p:spPr>
          <a:xfrm>
            <a:off x="4291444" y="4164050"/>
            <a:ext cx="150279" cy="123723"/>
          </a:xfrm>
          <a:custGeom>
            <a:avLst/>
            <a:gdLst>
              <a:gd name="connsiteX0" fmla="*/ 150279 w 150279"/>
              <a:gd name="connsiteY0" fmla="*/ 0 h 123723"/>
              <a:gd name="connsiteX1" fmla="*/ 0 w 150279"/>
              <a:gd name="connsiteY1" fmla="*/ 0 h 123723"/>
              <a:gd name="connsiteX2" fmla="*/ 150279 w 150279"/>
              <a:gd name="connsiteY2" fmla="*/ 123723 h 123723"/>
              <a:gd name="connsiteX3" fmla="*/ 150279 w 150279"/>
              <a:gd name="connsiteY3" fmla="*/ 0 h 1237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50279" h="123723">
                <a:moveTo>
                  <a:pt x="150279" y="0"/>
                </a:moveTo>
                <a:lnTo>
                  <a:pt x="0" y="0"/>
                </a:lnTo>
                <a:lnTo>
                  <a:pt x="150279" y="123723"/>
                </a:lnTo>
                <a:lnTo>
                  <a:pt x="150279" y="0"/>
                </a:lnTo>
              </a:path>
            </a:pathLst>
          </a:custGeom>
          <a:solidFill>
            <a:srgbClr val="99180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206500"/>
            <a:ext cx="1701800" cy="469900"/>
          </a:xfrm>
          <a:prstGeom prst="rect">
            <a:avLst/>
          </a:prstGeom>
          <a:noFill/>
        </p:spPr>
      </p:pic>
      <p:pic>
        <p:nvPicPr>
          <p:cNvPr id="105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60500" y="2336800"/>
            <a:ext cx="1079500" cy="469900"/>
          </a:xfrm>
          <a:prstGeom prst="rect">
            <a:avLst/>
          </a:prstGeom>
          <a:noFill/>
        </p:spPr>
      </p:pic>
      <p:pic>
        <p:nvPicPr>
          <p:cNvPr id="105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65400" y="1079500"/>
            <a:ext cx="1651000" cy="863600"/>
          </a:xfrm>
          <a:prstGeom prst="rect">
            <a:avLst/>
          </a:prstGeom>
          <a:noFill/>
        </p:spPr>
      </p:pic>
      <p:pic>
        <p:nvPicPr>
          <p:cNvPr id="105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21200" y="1117600"/>
            <a:ext cx="3949700" cy="901700"/>
          </a:xfrm>
          <a:prstGeom prst="rect">
            <a:avLst/>
          </a:prstGeom>
          <a:noFill/>
        </p:spPr>
      </p:pic>
      <p:pic>
        <p:nvPicPr>
          <p:cNvPr id="105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71800" y="2400300"/>
            <a:ext cx="685800" cy="241300"/>
          </a:xfrm>
          <a:prstGeom prst="rect">
            <a:avLst/>
          </a:prstGeom>
          <a:noFill/>
        </p:spPr>
      </p:pic>
      <p:pic>
        <p:nvPicPr>
          <p:cNvPr id="1058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22600" y="2679700"/>
            <a:ext cx="114300" cy="114300"/>
          </a:xfrm>
          <a:prstGeom prst="rect">
            <a:avLst/>
          </a:prstGeom>
          <a:noFill/>
        </p:spPr>
      </p:pic>
      <p:pic>
        <p:nvPicPr>
          <p:cNvPr id="105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05200" y="2679700"/>
            <a:ext cx="190500" cy="139700"/>
          </a:xfrm>
          <a:prstGeom prst="rect">
            <a:avLst/>
          </a:prstGeom>
          <a:noFill/>
        </p:spPr>
      </p:pic>
      <p:pic>
        <p:nvPicPr>
          <p:cNvPr id="1060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33800" y="2679700"/>
            <a:ext cx="101600" cy="114300"/>
          </a:xfrm>
          <a:prstGeom prst="rect">
            <a:avLst/>
          </a:prstGeom>
          <a:noFill/>
        </p:spPr>
      </p:pic>
      <p:pic>
        <p:nvPicPr>
          <p:cNvPr id="1061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11600" y="2679700"/>
            <a:ext cx="101600" cy="114300"/>
          </a:xfrm>
          <a:prstGeom prst="rect">
            <a:avLst/>
          </a:prstGeom>
          <a:noFill/>
        </p:spPr>
      </p:pic>
      <p:pic>
        <p:nvPicPr>
          <p:cNvPr id="1062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83100" y="2489200"/>
            <a:ext cx="317500" cy="203200"/>
          </a:xfrm>
          <a:prstGeom prst="rect">
            <a:avLst/>
          </a:prstGeom>
          <a:noFill/>
        </p:spPr>
      </p:pic>
      <p:pic>
        <p:nvPicPr>
          <p:cNvPr id="1063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016500" y="2527300"/>
            <a:ext cx="177800" cy="165100"/>
          </a:xfrm>
          <a:prstGeom prst="rect">
            <a:avLst/>
          </a:prstGeom>
          <a:noFill/>
        </p:spPr>
      </p:pic>
      <p:pic>
        <p:nvPicPr>
          <p:cNvPr id="1064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283200" y="2527300"/>
            <a:ext cx="165100" cy="165100"/>
          </a:xfrm>
          <a:prstGeom prst="rect">
            <a:avLst/>
          </a:prstGeom>
          <a:noFill/>
        </p:spPr>
      </p:pic>
      <p:pic>
        <p:nvPicPr>
          <p:cNvPr id="1065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575300" y="2501900"/>
            <a:ext cx="63500" cy="50800"/>
          </a:xfrm>
          <a:prstGeom prst="rect">
            <a:avLst/>
          </a:prstGeom>
          <a:noFill/>
        </p:spPr>
      </p:pic>
      <p:pic>
        <p:nvPicPr>
          <p:cNvPr id="1066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816600" y="2514600"/>
            <a:ext cx="1295400" cy="139700"/>
          </a:xfrm>
          <a:prstGeom prst="rect">
            <a:avLst/>
          </a:prstGeom>
          <a:noFill/>
        </p:spPr>
      </p:pic>
      <p:pic>
        <p:nvPicPr>
          <p:cNvPr id="1067" name="Picture 3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289800" y="2552700"/>
            <a:ext cx="88900" cy="76200"/>
          </a:xfrm>
          <a:prstGeom prst="rect">
            <a:avLst/>
          </a:prstGeom>
          <a:noFill/>
        </p:spPr>
      </p:pic>
      <p:pic>
        <p:nvPicPr>
          <p:cNvPr id="1068" name="Picture 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531100" y="2501900"/>
            <a:ext cx="177800" cy="177800"/>
          </a:xfrm>
          <a:prstGeom prst="rect">
            <a:avLst/>
          </a:prstGeom>
          <a:noFill/>
        </p:spPr>
      </p:pic>
      <p:pic>
        <p:nvPicPr>
          <p:cNvPr id="1069" name="Picture 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645400" y="2743200"/>
            <a:ext cx="76200" cy="63500"/>
          </a:xfrm>
          <a:prstGeom prst="rect">
            <a:avLst/>
          </a:prstGeom>
          <a:noFill/>
        </p:spPr>
      </p:pic>
      <p:pic>
        <p:nvPicPr>
          <p:cNvPr id="1070" name="Picture 3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7734300" y="2730500"/>
            <a:ext cx="165100" cy="63500"/>
          </a:xfrm>
          <a:prstGeom prst="rect">
            <a:avLst/>
          </a:prstGeom>
          <a:noFill/>
        </p:spPr>
      </p:pic>
      <p:pic>
        <p:nvPicPr>
          <p:cNvPr id="1071" name="Picture 3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975600" y="2730500"/>
            <a:ext cx="63500" cy="63500"/>
          </a:xfrm>
          <a:prstGeom prst="rect">
            <a:avLst/>
          </a:prstGeom>
          <a:noFill/>
        </p:spPr>
      </p:pic>
      <p:pic>
        <p:nvPicPr>
          <p:cNvPr id="1072" name="Picture 3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8115300" y="2489200"/>
            <a:ext cx="393700" cy="406400"/>
          </a:xfrm>
          <a:prstGeom prst="rect">
            <a:avLst/>
          </a:prstGeom>
          <a:noFill/>
        </p:spPr>
      </p:pic>
      <p:pic>
        <p:nvPicPr>
          <p:cNvPr id="1073" name="Picture 3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4483100" y="3759200"/>
            <a:ext cx="3289300" cy="152400"/>
          </a:xfrm>
          <a:prstGeom prst="rect">
            <a:avLst/>
          </a:prstGeom>
          <a:noFill/>
        </p:spPr>
      </p:pic>
      <p:pic>
        <p:nvPicPr>
          <p:cNvPr id="1074" name="Picture 3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4953000" y="3937000"/>
            <a:ext cx="1879600" cy="152400"/>
          </a:xfrm>
          <a:prstGeom prst="rect">
            <a:avLst/>
          </a:prstGeom>
          <a:noFill/>
        </p:spPr>
      </p:pic>
      <p:pic>
        <p:nvPicPr>
          <p:cNvPr id="1075" name="Picture 3">
            <a:hlinkClick r:id="rId25"/>
          </p:cNvPr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6858000" y="3937000"/>
            <a:ext cx="406400" cy="114300"/>
          </a:xfrm>
          <a:prstGeom prst="rect">
            <a:avLst/>
          </a:prstGeom>
          <a:noFill/>
        </p:spPr>
      </p:pic>
      <p:pic>
        <p:nvPicPr>
          <p:cNvPr id="1076" name="Picture 3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7480300" y="5981700"/>
            <a:ext cx="1320800" cy="508000"/>
          </a:xfrm>
          <a:prstGeom prst="rect">
            <a:avLst/>
          </a:prstGeom>
          <a:noFill/>
        </p:spPr>
      </p:pic>
      <p:pic>
        <p:nvPicPr>
          <p:cNvPr id="1077" name="Picture 3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0" y="0"/>
            <a:ext cx="9143987" cy="6858000"/>
          </a:xfrm>
          <a:prstGeom prst="rect">
            <a:avLst/>
          </a:prstGeom>
          <a:noFill/>
        </p:spPr>
      </p:pic>
      <p:sp>
        <p:nvSpPr>
          <p:cNvPr id="118" name="矩形 117">
            <a:hlinkClick r:id="rId29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87" cy="6857987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87" cy="6857987"/>
          </a:xfrm>
          <a:prstGeom prst="rect">
            <a:avLst/>
          </a:prstGeom>
          <a:noFill/>
        </p:spPr>
      </p:pic>
      <p:sp>
        <p:nvSpPr>
          <p:cNvPr id="4" name="矩形 3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8493264" y="5233479"/>
            <a:ext cx="603250" cy="410095"/>
          </a:xfrm>
          <a:custGeom>
            <a:avLst/>
            <a:gdLst>
              <a:gd name="connsiteX0" fmla="*/ 603250 w 603250"/>
              <a:gd name="connsiteY0" fmla="*/ 410095 h 410095"/>
              <a:gd name="connsiteX1" fmla="*/ 0 w 603250"/>
              <a:gd name="connsiteY1" fmla="*/ 410095 h 410095"/>
              <a:gd name="connsiteX2" fmla="*/ 0 w 603250"/>
              <a:gd name="connsiteY2" fmla="*/ 0 h 410095"/>
              <a:gd name="connsiteX3" fmla="*/ 603250 w 603250"/>
              <a:gd name="connsiteY3" fmla="*/ 0 h 410095"/>
              <a:gd name="connsiteX4" fmla="*/ 603250 w 603250"/>
              <a:gd name="connsiteY4" fmla="*/ 410095 h 4100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3250" h="410095">
                <a:moveTo>
                  <a:pt x="603250" y="410095"/>
                </a:moveTo>
                <a:lnTo>
                  <a:pt x="0" y="410095"/>
                </a:lnTo>
                <a:lnTo>
                  <a:pt x="0" y="0"/>
                </a:lnTo>
                <a:lnTo>
                  <a:pt x="603250" y="0"/>
                </a:lnTo>
                <a:lnTo>
                  <a:pt x="603250" y="410095"/>
                </a:lnTo>
              </a:path>
            </a:pathLst>
          </a:custGeom>
          <a:solidFill>
            <a:srgbClr val="FEF3D7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7700" y="5245100"/>
            <a:ext cx="2590800" cy="469900"/>
          </a:xfrm>
          <a:prstGeom prst="rect">
            <a:avLst/>
          </a:prstGeom>
          <a:noFill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3987" cy="6858000"/>
          </a:xfrm>
          <a:prstGeom prst="rect">
            <a:avLst/>
          </a:prstGeom>
          <a:noFill/>
        </p:spPr>
      </p:pic>
      <p:sp>
        <p:nvSpPr>
          <p:cNvPr id="5" name="矩形 4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979357" y="1217549"/>
            <a:ext cx="190968" cy="409054"/>
          </a:xfrm>
          <a:custGeom>
            <a:avLst/>
            <a:gdLst>
              <a:gd name="connsiteX0" fmla="*/ 0 w 190968"/>
              <a:gd name="connsiteY0" fmla="*/ 409054 h 409054"/>
              <a:gd name="connsiteX1" fmla="*/ 0 w 190968"/>
              <a:gd name="connsiteY1" fmla="*/ 384555 h 409054"/>
              <a:gd name="connsiteX2" fmla="*/ 45482 w 190968"/>
              <a:gd name="connsiteY2" fmla="*/ 377850 h 409054"/>
              <a:gd name="connsiteX3" fmla="*/ 51897 w 190968"/>
              <a:gd name="connsiteY3" fmla="*/ 354825 h 409054"/>
              <a:gd name="connsiteX4" fmla="*/ 53938 w 190968"/>
              <a:gd name="connsiteY4" fmla="*/ 211378 h 409054"/>
              <a:gd name="connsiteX5" fmla="*/ 52771 w 190968"/>
              <a:gd name="connsiteY5" fmla="*/ 94754 h 409054"/>
              <a:gd name="connsiteX6" fmla="*/ 50439 w 190968"/>
              <a:gd name="connsiteY6" fmla="*/ 37464 h 409054"/>
              <a:gd name="connsiteX7" fmla="*/ 44316 w 190968"/>
              <a:gd name="connsiteY7" fmla="*/ 30022 h 409054"/>
              <a:gd name="connsiteX8" fmla="*/ 0 w 190968"/>
              <a:gd name="connsiteY8" fmla="*/ 24485 h 409054"/>
              <a:gd name="connsiteX9" fmla="*/ 0 w 190968"/>
              <a:gd name="connsiteY9" fmla="*/ 0 h 409054"/>
              <a:gd name="connsiteX10" fmla="*/ 91840 w 190968"/>
              <a:gd name="connsiteY10" fmla="*/ 2336 h 409054"/>
              <a:gd name="connsiteX11" fmla="*/ 190968 w 190968"/>
              <a:gd name="connsiteY11" fmla="*/ 0 h 409054"/>
              <a:gd name="connsiteX12" fmla="*/ 190968 w 190968"/>
              <a:gd name="connsiteY12" fmla="*/ 24485 h 409054"/>
              <a:gd name="connsiteX13" fmla="*/ 146215 w 190968"/>
              <a:gd name="connsiteY13" fmla="*/ 30759 h 409054"/>
              <a:gd name="connsiteX14" fmla="*/ 139655 w 190968"/>
              <a:gd name="connsiteY14" fmla="*/ 48983 h 409054"/>
              <a:gd name="connsiteX15" fmla="*/ 137030 w 190968"/>
              <a:gd name="connsiteY15" fmla="*/ 162394 h 409054"/>
              <a:gd name="connsiteX16" fmla="*/ 137905 w 190968"/>
              <a:gd name="connsiteY16" fmla="*/ 320852 h 409054"/>
              <a:gd name="connsiteX17" fmla="*/ 143153 w 190968"/>
              <a:gd name="connsiteY17" fmla="*/ 374065 h 409054"/>
              <a:gd name="connsiteX18" fmla="*/ 150587 w 190968"/>
              <a:gd name="connsiteY18" fmla="*/ 380034 h 409054"/>
              <a:gd name="connsiteX19" fmla="*/ 190968 w 190968"/>
              <a:gd name="connsiteY19" fmla="*/ 384555 h 409054"/>
              <a:gd name="connsiteX20" fmla="*/ 190968 w 190968"/>
              <a:gd name="connsiteY20" fmla="*/ 409054 h 409054"/>
              <a:gd name="connsiteX21" fmla="*/ 156565 w 190968"/>
              <a:gd name="connsiteY21" fmla="*/ 408177 h 409054"/>
              <a:gd name="connsiteX22" fmla="*/ 98253 w 190968"/>
              <a:gd name="connsiteY22" fmla="*/ 407009 h 409054"/>
              <a:gd name="connsiteX23" fmla="*/ 0 w 190968"/>
              <a:gd name="connsiteY23" fmla="*/ 409054 h 4090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90968" h="409054">
                <a:moveTo>
                  <a:pt x="0" y="409054"/>
                </a:moveTo>
                <a:lnTo>
                  <a:pt x="0" y="384555"/>
                </a:lnTo>
                <a:cubicBezTo>
                  <a:pt x="26823" y="383247"/>
                  <a:pt x="41983" y="381063"/>
                  <a:pt x="45482" y="377850"/>
                </a:cubicBezTo>
                <a:cubicBezTo>
                  <a:pt x="48981" y="374789"/>
                  <a:pt x="51022" y="367068"/>
                  <a:pt x="51897" y="354825"/>
                </a:cubicBezTo>
                <a:cubicBezTo>
                  <a:pt x="53209" y="329158"/>
                  <a:pt x="53938" y="281343"/>
                  <a:pt x="53938" y="211378"/>
                </a:cubicBezTo>
                <a:cubicBezTo>
                  <a:pt x="53938" y="184556"/>
                  <a:pt x="53646" y="145770"/>
                  <a:pt x="52771" y="94754"/>
                </a:cubicBezTo>
                <a:cubicBezTo>
                  <a:pt x="52480" y="60058"/>
                  <a:pt x="51605" y="40957"/>
                  <a:pt x="50439" y="37464"/>
                </a:cubicBezTo>
                <a:cubicBezTo>
                  <a:pt x="49273" y="34112"/>
                  <a:pt x="47232" y="31635"/>
                  <a:pt x="44316" y="30022"/>
                </a:cubicBezTo>
                <a:cubicBezTo>
                  <a:pt x="40088" y="27990"/>
                  <a:pt x="25365" y="26098"/>
                  <a:pt x="0" y="24485"/>
                </a:cubicBezTo>
                <a:lnTo>
                  <a:pt x="0" y="0"/>
                </a:lnTo>
                <a:cubicBezTo>
                  <a:pt x="39942" y="1460"/>
                  <a:pt x="70556" y="2336"/>
                  <a:pt x="91840" y="2336"/>
                </a:cubicBezTo>
                <a:cubicBezTo>
                  <a:pt x="128283" y="2336"/>
                  <a:pt x="161376" y="1600"/>
                  <a:pt x="190968" y="0"/>
                </a:cubicBezTo>
                <a:lnTo>
                  <a:pt x="190968" y="24485"/>
                </a:lnTo>
                <a:cubicBezTo>
                  <a:pt x="164583" y="25946"/>
                  <a:pt x="149713" y="28130"/>
                  <a:pt x="146215" y="30759"/>
                </a:cubicBezTo>
                <a:cubicBezTo>
                  <a:pt x="142862" y="33375"/>
                  <a:pt x="140675" y="39357"/>
                  <a:pt x="139655" y="48983"/>
                </a:cubicBezTo>
                <a:cubicBezTo>
                  <a:pt x="137905" y="67640"/>
                  <a:pt x="137030" y="105397"/>
                  <a:pt x="137030" y="162394"/>
                </a:cubicBezTo>
                <a:cubicBezTo>
                  <a:pt x="137030" y="238201"/>
                  <a:pt x="137322" y="290969"/>
                  <a:pt x="137905" y="320852"/>
                </a:cubicBezTo>
                <a:cubicBezTo>
                  <a:pt x="138488" y="350596"/>
                  <a:pt x="140238" y="368376"/>
                  <a:pt x="143153" y="374065"/>
                </a:cubicBezTo>
                <a:cubicBezTo>
                  <a:pt x="144320" y="376542"/>
                  <a:pt x="146798" y="378586"/>
                  <a:pt x="150587" y="380034"/>
                </a:cubicBezTo>
                <a:cubicBezTo>
                  <a:pt x="154378" y="381495"/>
                  <a:pt x="167789" y="382955"/>
                  <a:pt x="190968" y="384555"/>
                </a:cubicBezTo>
                <a:lnTo>
                  <a:pt x="190968" y="409054"/>
                </a:lnTo>
                <a:lnTo>
                  <a:pt x="156565" y="408177"/>
                </a:lnTo>
                <a:cubicBezTo>
                  <a:pt x="134844" y="407441"/>
                  <a:pt x="115455" y="407009"/>
                  <a:pt x="98253" y="407009"/>
                </a:cubicBezTo>
                <a:lnTo>
                  <a:pt x="0" y="409054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54228" y="1214462"/>
            <a:ext cx="603250" cy="410095"/>
          </a:xfrm>
          <a:custGeom>
            <a:avLst/>
            <a:gdLst>
              <a:gd name="connsiteX0" fmla="*/ 603250 w 603250"/>
              <a:gd name="connsiteY0" fmla="*/ 410095 h 410095"/>
              <a:gd name="connsiteX1" fmla="*/ 0 w 603250"/>
              <a:gd name="connsiteY1" fmla="*/ 410095 h 410095"/>
              <a:gd name="connsiteX2" fmla="*/ 0 w 603250"/>
              <a:gd name="connsiteY2" fmla="*/ 0 h 410095"/>
              <a:gd name="connsiteX3" fmla="*/ 603250 w 603250"/>
              <a:gd name="connsiteY3" fmla="*/ 0 h 410095"/>
              <a:gd name="connsiteX4" fmla="*/ 603250 w 603250"/>
              <a:gd name="connsiteY4" fmla="*/ 410095 h 4100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3250" h="410095">
                <a:moveTo>
                  <a:pt x="603250" y="410095"/>
                </a:moveTo>
                <a:lnTo>
                  <a:pt x="0" y="410095"/>
                </a:lnTo>
                <a:lnTo>
                  <a:pt x="0" y="0"/>
                </a:lnTo>
                <a:lnTo>
                  <a:pt x="603250" y="0"/>
                </a:lnTo>
                <a:lnTo>
                  <a:pt x="603250" y="410095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900" y="1054100"/>
            <a:ext cx="431800" cy="9017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9800" y="3327400"/>
            <a:ext cx="190500" cy="177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31900" y="3302000"/>
            <a:ext cx="4749800" cy="266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31900" y="3594100"/>
            <a:ext cx="4749800" cy="2667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31900" y="3886200"/>
            <a:ext cx="4330700" cy="2667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31900" y="4178300"/>
            <a:ext cx="3949700" cy="2667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62700" y="3238500"/>
            <a:ext cx="1879600" cy="32512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9143987" cy="6858000"/>
          </a:xfrm>
          <a:prstGeom prst="rect">
            <a:avLst/>
          </a:prstGeom>
          <a:noFill/>
        </p:spPr>
      </p:pic>
      <p:sp>
        <p:nvSpPr>
          <p:cNvPr id="12" name="矩形 11">
            <a:hlinkClick r:id="rId11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979357" y="1217549"/>
            <a:ext cx="190968" cy="409054"/>
          </a:xfrm>
          <a:custGeom>
            <a:avLst/>
            <a:gdLst>
              <a:gd name="connsiteX0" fmla="*/ 0 w 190968"/>
              <a:gd name="connsiteY0" fmla="*/ 409054 h 409054"/>
              <a:gd name="connsiteX1" fmla="*/ 0 w 190968"/>
              <a:gd name="connsiteY1" fmla="*/ 384555 h 409054"/>
              <a:gd name="connsiteX2" fmla="*/ 45482 w 190968"/>
              <a:gd name="connsiteY2" fmla="*/ 377850 h 409054"/>
              <a:gd name="connsiteX3" fmla="*/ 51897 w 190968"/>
              <a:gd name="connsiteY3" fmla="*/ 354825 h 409054"/>
              <a:gd name="connsiteX4" fmla="*/ 53938 w 190968"/>
              <a:gd name="connsiteY4" fmla="*/ 211378 h 409054"/>
              <a:gd name="connsiteX5" fmla="*/ 52771 w 190968"/>
              <a:gd name="connsiteY5" fmla="*/ 94754 h 409054"/>
              <a:gd name="connsiteX6" fmla="*/ 50439 w 190968"/>
              <a:gd name="connsiteY6" fmla="*/ 37464 h 409054"/>
              <a:gd name="connsiteX7" fmla="*/ 44316 w 190968"/>
              <a:gd name="connsiteY7" fmla="*/ 30022 h 409054"/>
              <a:gd name="connsiteX8" fmla="*/ 0 w 190968"/>
              <a:gd name="connsiteY8" fmla="*/ 24485 h 409054"/>
              <a:gd name="connsiteX9" fmla="*/ 0 w 190968"/>
              <a:gd name="connsiteY9" fmla="*/ 0 h 409054"/>
              <a:gd name="connsiteX10" fmla="*/ 91840 w 190968"/>
              <a:gd name="connsiteY10" fmla="*/ 2336 h 409054"/>
              <a:gd name="connsiteX11" fmla="*/ 190968 w 190968"/>
              <a:gd name="connsiteY11" fmla="*/ 0 h 409054"/>
              <a:gd name="connsiteX12" fmla="*/ 190968 w 190968"/>
              <a:gd name="connsiteY12" fmla="*/ 24485 h 409054"/>
              <a:gd name="connsiteX13" fmla="*/ 146215 w 190968"/>
              <a:gd name="connsiteY13" fmla="*/ 30759 h 409054"/>
              <a:gd name="connsiteX14" fmla="*/ 139655 w 190968"/>
              <a:gd name="connsiteY14" fmla="*/ 48983 h 409054"/>
              <a:gd name="connsiteX15" fmla="*/ 137030 w 190968"/>
              <a:gd name="connsiteY15" fmla="*/ 162394 h 409054"/>
              <a:gd name="connsiteX16" fmla="*/ 137905 w 190968"/>
              <a:gd name="connsiteY16" fmla="*/ 320852 h 409054"/>
              <a:gd name="connsiteX17" fmla="*/ 143153 w 190968"/>
              <a:gd name="connsiteY17" fmla="*/ 374065 h 409054"/>
              <a:gd name="connsiteX18" fmla="*/ 150587 w 190968"/>
              <a:gd name="connsiteY18" fmla="*/ 380034 h 409054"/>
              <a:gd name="connsiteX19" fmla="*/ 190968 w 190968"/>
              <a:gd name="connsiteY19" fmla="*/ 384555 h 409054"/>
              <a:gd name="connsiteX20" fmla="*/ 190968 w 190968"/>
              <a:gd name="connsiteY20" fmla="*/ 409054 h 409054"/>
              <a:gd name="connsiteX21" fmla="*/ 156565 w 190968"/>
              <a:gd name="connsiteY21" fmla="*/ 408177 h 409054"/>
              <a:gd name="connsiteX22" fmla="*/ 98253 w 190968"/>
              <a:gd name="connsiteY22" fmla="*/ 407009 h 409054"/>
              <a:gd name="connsiteX23" fmla="*/ 0 w 190968"/>
              <a:gd name="connsiteY23" fmla="*/ 409054 h 4090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90968" h="409054">
                <a:moveTo>
                  <a:pt x="0" y="409054"/>
                </a:moveTo>
                <a:lnTo>
                  <a:pt x="0" y="384555"/>
                </a:lnTo>
                <a:cubicBezTo>
                  <a:pt x="26823" y="383247"/>
                  <a:pt x="41983" y="381063"/>
                  <a:pt x="45482" y="377850"/>
                </a:cubicBezTo>
                <a:cubicBezTo>
                  <a:pt x="48981" y="374789"/>
                  <a:pt x="51022" y="367068"/>
                  <a:pt x="51897" y="354825"/>
                </a:cubicBezTo>
                <a:cubicBezTo>
                  <a:pt x="53209" y="329158"/>
                  <a:pt x="53938" y="281343"/>
                  <a:pt x="53938" y="211378"/>
                </a:cubicBezTo>
                <a:cubicBezTo>
                  <a:pt x="53938" y="184556"/>
                  <a:pt x="53646" y="145770"/>
                  <a:pt x="52771" y="94754"/>
                </a:cubicBezTo>
                <a:cubicBezTo>
                  <a:pt x="52480" y="60058"/>
                  <a:pt x="51605" y="40957"/>
                  <a:pt x="50439" y="37464"/>
                </a:cubicBezTo>
                <a:cubicBezTo>
                  <a:pt x="49273" y="34112"/>
                  <a:pt x="47232" y="31635"/>
                  <a:pt x="44316" y="30022"/>
                </a:cubicBezTo>
                <a:cubicBezTo>
                  <a:pt x="40088" y="27990"/>
                  <a:pt x="25365" y="26098"/>
                  <a:pt x="0" y="24485"/>
                </a:cubicBezTo>
                <a:lnTo>
                  <a:pt x="0" y="0"/>
                </a:lnTo>
                <a:cubicBezTo>
                  <a:pt x="39942" y="1460"/>
                  <a:pt x="70556" y="2336"/>
                  <a:pt x="91840" y="2336"/>
                </a:cubicBezTo>
                <a:cubicBezTo>
                  <a:pt x="128283" y="2336"/>
                  <a:pt x="161376" y="1600"/>
                  <a:pt x="190968" y="0"/>
                </a:cubicBezTo>
                <a:lnTo>
                  <a:pt x="190968" y="24485"/>
                </a:lnTo>
                <a:cubicBezTo>
                  <a:pt x="164583" y="25946"/>
                  <a:pt x="149713" y="28130"/>
                  <a:pt x="146215" y="30759"/>
                </a:cubicBezTo>
                <a:cubicBezTo>
                  <a:pt x="142862" y="33375"/>
                  <a:pt x="140675" y="39357"/>
                  <a:pt x="139655" y="48983"/>
                </a:cubicBezTo>
                <a:cubicBezTo>
                  <a:pt x="137905" y="67640"/>
                  <a:pt x="137030" y="105397"/>
                  <a:pt x="137030" y="162394"/>
                </a:cubicBezTo>
                <a:cubicBezTo>
                  <a:pt x="137030" y="238201"/>
                  <a:pt x="137322" y="290969"/>
                  <a:pt x="137905" y="320852"/>
                </a:cubicBezTo>
                <a:cubicBezTo>
                  <a:pt x="138488" y="350596"/>
                  <a:pt x="140238" y="368376"/>
                  <a:pt x="143153" y="374065"/>
                </a:cubicBezTo>
                <a:cubicBezTo>
                  <a:pt x="144320" y="376542"/>
                  <a:pt x="146798" y="378586"/>
                  <a:pt x="150587" y="380034"/>
                </a:cubicBezTo>
                <a:cubicBezTo>
                  <a:pt x="154378" y="381495"/>
                  <a:pt x="167789" y="382955"/>
                  <a:pt x="190968" y="384555"/>
                </a:cubicBezTo>
                <a:lnTo>
                  <a:pt x="190968" y="409054"/>
                </a:lnTo>
                <a:lnTo>
                  <a:pt x="156565" y="408177"/>
                </a:lnTo>
                <a:cubicBezTo>
                  <a:pt x="134844" y="407441"/>
                  <a:pt x="115455" y="407009"/>
                  <a:pt x="98253" y="407009"/>
                </a:cubicBezTo>
                <a:lnTo>
                  <a:pt x="0" y="409054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211632" y="1217549"/>
            <a:ext cx="190968" cy="409054"/>
          </a:xfrm>
          <a:custGeom>
            <a:avLst/>
            <a:gdLst>
              <a:gd name="connsiteX0" fmla="*/ 0 w 190968"/>
              <a:gd name="connsiteY0" fmla="*/ 409054 h 409054"/>
              <a:gd name="connsiteX1" fmla="*/ 0 w 190968"/>
              <a:gd name="connsiteY1" fmla="*/ 384555 h 409054"/>
              <a:gd name="connsiteX2" fmla="*/ 45482 w 190968"/>
              <a:gd name="connsiteY2" fmla="*/ 377850 h 409054"/>
              <a:gd name="connsiteX3" fmla="*/ 51896 w 190968"/>
              <a:gd name="connsiteY3" fmla="*/ 354825 h 409054"/>
              <a:gd name="connsiteX4" fmla="*/ 53936 w 190968"/>
              <a:gd name="connsiteY4" fmla="*/ 211378 h 409054"/>
              <a:gd name="connsiteX5" fmla="*/ 52771 w 190968"/>
              <a:gd name="connsiteY5" fmla="*/ 94754 h 409054"/>
              <a:gd name="connsiteX6" fmla="*/ 50438 w 190968"/>
              <a:gd name="connsiteY6" fmla="*/ 37464 h 409054"/>
              <a:gd name="connsiteX7" fmla="*/ 44316 w 190968"/>
              <a:gd name="connsiteY7" fmla="*/ 30022 h 409054"/>
              <a:gd name="connsiteX8" fmla="*/ 0 w 190968"/>
              <a:gd name="connsiteY8" fmla="*/ 24485 h 409054"/>
              <a:gd name="connsiteX9" fmla="*/ 0 w 190968"/>
              <a:gd name="connsiteY9" fmla="*/ 0 h 409054"/>
              <a:gd name="connsiteX10" fmla="*/ 91845 w 190968"/>
              <a:gd name="connsiteY10" fmla="*/ 2336 h 409054"/>
              <a:gd name="connsiteX11" fmla="*/ 190968 w 190968"/>
              <a:gd name="connsiteY11" fmla="*/ 0 h 409054"/>
              <a:gd name="connsiteX12" fmla="*/ 190968 w 190968"/>
              <a:gd name="connsiteY12" fmla="*/ 24485 h 409054"/>
              <a:gd name="connsiteX13" fmla="*/ 146213 w 190968"/>
              <a:gd name="connsiteY13" fmla="*/ 30759 h 409054"/>
              <a:gd name="connsiteX14" fmla="*/ 139660 w 190968"/>
              <a:gd name="connsiteY14" fmla="*/ 48983 h 409054"/>
              <a:gd name="connsiteX15" fmla="*/ 137031 w 190968"/>
              <a:gd name="connsiteY15" fmla="*/ 162394 h 409054"/>
              <a:gd name="connsiteX16" fmla="*/ 137908 w 190968"/>
              <a:gd name="connsiteY16" fmla="*/ 320852 h 409054"/>
              <a:gd name="connsiteX17" fmla="*/ 143153 w 190968"/>
              <a:gd name="connsiteY17" fmla="*/ 374065 h 409054"/>
              <a:gd name="connsiteX18" fmla="*/ 150582 w 190968"/>
              <a:gd name="connsiteY18" fmla="*/ 380034 h 409054"/>
              <a:gd name="connsiteX19" fmla="*/ 190968 w 190968"/>
              <a:gd name="connsiteY19" fmla="*/ 384555 h 409054"/>
              <a:gd name="connsiteX20" fmla="*/ 190968 w 190968"/>
              <a:gd name="connsiteY20" fmla="*/ 409054 h 409054"/>
              <a:gd name="connsiteX21" fmla="*/ 156564 w 190968"/>
              <a:gd name="connsiteY21" fmla="*/ 408177 h 409054"/>
              <a:gd name="connsiteX22" fmla="*/ 98258 w 190968"/>
              <a:gd name="connsiteY22" fmla="*/ 407009 h 409054"/>
              <a:gd name="connsiteX23" fmla="*/ 0 w 190968"/>
              <a:gd name="connsiteY23" fmla="*/ 409054 h 4090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90968" h="409054">
                <a:moveTo>
                  <a:pt x="0" y="409054"/>
                </a:moveTo>
                <a:lnTo>
                  <a:pt x="0" y="384555"/>
                </a:lnTo>
                <a:cubicBezTo>
                  <a:pt x="26822" y="383247"/>
                  <a:pt x="41983" y="381063"/>
                  <a:pt x="45482" y="377850"/>
                </a:cubicBezTo>
                <a:cubicBezTo>
                  <a:pt x="48981" y="374789"/>
                  <a:pt x="51022" y="367068"/>
                  <a:pt x="51896" y="354825"/>
                </a:cubicBezTo>
                <a:cubicBezTo>
                  <a:pt x="53207" y="329158"/>
                  <a:pt x="53936" y="281343"/>
                  <a:pt x="53936" y="211378"/>
                </a:cubicBezTo>
                <a:cubicBezTo>
                  <a:pt x="53936" y="184556"/>
                  <a:pt x="53646" y="145770"/>
                  <a:pt x="52771" y="94754"/>
                </a:cubicBezTo>
                <a:cubicBezTo>
                  <a:pt x="52478" y="60058"/>
                  <a:pt x="51605" y="40957"/>
                  <a:pt x="50438" y="37464"/>
                </a:cubicBezTo>
                <a:cubicBezTo>
                  <a:pt x="49272" y="34112"/>
                  <a:pt x="47231" y="31635"/>
                  <a:pt x="44316" y="30022"/>
                </a:cubicBezTo>
                <a:cubicBezTo>
                  <a:pt x="40088" y="27990"/>
                  <a:pt x="25364" y="26098"/>
                  <a:pt x="0" y="24485"/>
                </a:cubicBezTo>
                <a:lnTo>
                  <a:pt x="0" y="0"/>
                </a:lnTo>
                <a:cubicBezTo>
                  <a:pt x="39942" y="1460"/>
                  <a:pt x="70559" y="2336"/>
                  <a:pt x="91845" y="2336"/>
                </a:cubicBezTo>
                <a:cubicBezTo>
                  <a:pt x="128281" y="2336"/>
                  <a:pt x="161377" y="1600"/>
                  <a:pt x="190968" y="0"/>
                </a:cubicBezTo>
                <a:lnTo>
                  <a:pt x="190968" y="24485"/>
                </a:lnTo>
                <a:cubicBezTo>
                  <a:pt x="164578" y="25946"/>
                  <a:pt x="149719" y="28130"/>
                  <a:pt x="146213" y="30759"/>
                </a:cubicBezTo>
                <a:cubicBezTo>
                  <a:pt x="142861" y="33375"/>
                  <a:pt x="140676" y="39357"/>
                  <a:pt x="139660" y="48983"/>
                </a:cubicBezTo>
                <a:cubicBezTo>
                  <a:pt x="137908" y="67640"/>
                  <a:pt x="137031" y="105397"/>
                  <a:pt x="137031" y="162394"/>
                </a:cubicBezTo>
                <a:cubicBezTo>
                  <a:pt x="137031" y="238201"/>
                  <a:pt x="137323" y="290969"/>
                  <a:pt x="137908" y="320852"/>
                </a:cubicBezTo>
                <a:cubicBezTo>
                  <a:pt x="138492" y="350596"/>
                  <a:pt x="140232" y="368376"/>
                  <a:pt x="143153" y="374065"/>
                </a:cubicBezTo>
                <a:cubicBezTo>
                  <a:pt x="144321" y="376542"/>
                  <a:pt x="146798" y="378586"/>
                  <a:pt x="150582" y="380034"/>
                </a:cubicBezTo>
                <a:cubicBezTo>
                  <a:pt x="154379" y="381495"/>
                  <a:pt x="167791" y="382955"/>
                  <a:pt x="190968" y="384555"/>
                </a:cubicBezTo>
                <a:lnTo>
                  <a:pt x="190968" y="409054"/>
                </a:lnTo>
                <a:lnTo>
                  <a:pt x="156564" y="408177"/>
                </a:lnTo>
                <a:cubicBezTo>
                  <a:pt x="134847" y="407441"/>
                  <a:pt x="115454" y="407009"/>
                  <a:pt x="98258" y="407009"/>
                </a:cubicBezTo>
                <a:lnTo>
                  <a:pt x="0" y="409054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4228" y="1214462"/>
            <a:ext cx="603250" cy="410095"/>
          </a:xfrm>
          <a:custGeom>
            <a:avLst/>
            <a:gdLst>
              <a:gd name="connsiteX0" fmla="*/ 603250 w 603250"/>
              <a:gd name="connsiteY0" fmla="*/ 410095 h 410095"/>
              <a:gd name="connsiteX1" fmla="*/ 0 w 603250"/>
              <a:gd name="connsiteY1" fmla="*/ 410095 h 410095"/>
              <a:gd name="connsiteX2" fmla="*/ 0 w 603250"/>
              <a:gd name="connsiteY2" fmla="*/ 0 h 410095"/>
              <a:gd name="connsiteX3" fmla="*/ 603250 w 603250"/>
              <a:gd name="connsiteY3" fmla="*/ 0 h 410095"/>
              <a:gd name="connsiteX4" fmla="*/ 603250 w 603250"/>
              <a:gd name="connsiteY4" fmla="*/ 410095 h 4100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3250" h="410095">
                <a:moveTo>
                  <a:pt x="603250" y="410095"/>
                </a:moveTo>
                <a:lnTo>
                  <a:pt x="0" y="410095"/>
                </a:lnTo>
                <a:lnTo>
                  <a:pt x="0" y="0"/>
                </a:lnTo>
                <a:lnTo>
                  <a:pt x="603250" y="0"/>
                </a:lnTo>
                <a:lnTo>
                  <a:pt x="603250" y="410095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900" y="1054100"/>
            <a:ext cx="673100" cy="9017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9800" y="3327400"/>
            <a:ext cx="190500" cy="177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31900" y="3302000"/>
            <a:ext cx="4775200" cy="2667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31900" y="3594100"/>
            <a:ext cx="4292600" cy="2667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31900" y="3886200"/>
            <a:ext cx="4711700" cy="2667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31900" y="4178300"/>
            <a:ext cx="4635500" cy="2032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31900" y="4457700"/>
            <a:ext cx="3124200" cy="2794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19800" y="2946400"/>
            <a:ext cx="2692400" cy="36322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3987" cy="6858000"/>
          </a:xfrm>
          <a:prstGeom prst="rect">
            <a:avLst/>
          </a:prstGeom>
          <a:noFill/>
        </p:spPr>
      </p:pic>
      <p:sp>
        <p:nvSpPr>
          <p:cNvPr id="14" name="矩形 13">
            <a:hlinkClick r:id="rId12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979357" y="1217549"/>
            <a:ext cx="190968" cy="409054"/>
          </a:xfrm>
          <a:custGeom>
            <a:avLst/>
            <a:gdLst>
              <a:gd name="connsiteX0" fmla="*/ 0 w 190968"/>
              <a:gd name="connsiteY0" fmla="*/ 409054 h 409054"/>
              <a:gd name="connsiteX1" fmla="*/ 0 w 190968"/>
              <a:gd name="connsiteY1" fmla="*/ 384555 h 409054"/>
              <a:gd name="connsiteX2" fmla="*/ 45482 w 190968"/>
              <a:gd name="connsiteY2" fmla="*/ 377850 h 409054"/>
              <a:gd name="connsiteX3" fmla="*/ 51897 w 190968"/>
              <a:gd name="connsiteY3" fmla="*/ 354825 h 409054"/>
              <a:gd name="connsiteX4" fmla="*/ 53938 w 190968"/>
              <a:gd name="connsiteY4" fmla="*/ 211378 h 409054"/>
              <a:gd name="connsiteX5" fmla="*/ 52771 w 190968"/>
              <a:gd name="connsiteY5" fmla="*/ 94754 h 409054"/>
              <a:gd name="connsiteX6" fmla="*/ 50439 w 190968"/>
              <a:gd name="connsiteY6" fmla="*/ 37464 h 409054"/>
              <a:gd name="connsiteX7" fmla="*/ 44316 w 190968"/>
              <a:gd name="connsiteY7" fmla="*/ 30022 h 409054"/>
              <a:gd name="connsiteX8" fmla="*/ 0 w 190968"/>
              <a:gd name="connsiteY8" fmla="*/ 24485 h 409054"/>
              <a:gd name="connsiteX9" fmla="*/ 0 w 190968"/>
              <a:gd name="connsiteY9" fmla="*/ 0 h 409054"/>
              <a:gd name="connsiteX10" fmla="*/ 91840 w 190968"/>
              <a:gd name="connsiteY10" fmla="*/ 2336 h 409054"/>
              <a:gd name="connsiteX11" fmla="*/ 190968 w 190968"/>
              <a:gd name="connsiteY11" fmla="*/ 0 h 409054"/>
              <a:gd name="connsiteX12" fmla="*/ 190968 w 190968"/>
              <a:gd name="connsiteY12" fmla="*/ 24485 h 409054"/>
              <a:gd name="connsiteX13" fmla="*/ 146215 w 190968"/>
              <a:gd name="connsiteY13" fmla="*/ 30759 h 409054"/>
              <a:gd name="connsiteX14" fmla="*/ 139655 w 190968"/>
              <a:gd name="connsiteY14" fmla="*/ 48983 h 409054"/>
              <a:gd name="connsiteX15" fmla="*/ 137030 w 190968"/>
              <a:gd name="connsiteY15" fmla="*/ 162394 h 409054"/>
              <a:gd name="connsiteX16" fmla="*/ 137905 w 190968"/>
              <a:gd name="connsiteY16" fmla="*/ 320852 h 409054"/>
              <a:gd name="connsiteX17" fmla="*/ 143153 w 190968"/>
              <a:gd name="connsiteY17" fmla="*/ 374065 h 409054"/>
              <a:gd name="connsiteX18" fmla="*/ 150587 w 190968"/>
              <a:gd name="connsiteY18" fmla="*/ 380034 h 409054"/>
              <a:gd name="connsiteX19" fmla="*/ 190968 w 190968"/>
              <a:gd name="connsiteY19" fmla="*/ 384555 h 409054"/>
              <a:gd name="connsiteX20" fmla="*/ 190968 w 190968"/>
              <a:gd name="connsiteY20" fmla="*/ 409054 h 409054"/>
              <a:gd name="connsiteX21" fmla="*/ 156565 w 190968"/>
              <a:gd name="connsiteY21" fmla="*/ 408177 h 409054"/>
              <a:gd name="connsiteX22" fmla="*/ 98253 w 190968"/>
              <a:gd name="connsiteY22" fmla="*/ 407009 h 409054"/>
              <a:gd name="connsiteX23" fmla="*/ 0 w 190968"/>
              <a:gd name="connsiteY23" fmla="*/ 409054 h 4090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90968" h="409054">
                <a:moveTo>
                  <a:pt x="0" y="409054"/>
                </a:moveTo>
                <a:lnTo>
                  <a:pt x="0" y="384555"/>
                </a:lnTo>
                <a:cubicBezTo>
                  <a:pt x="26823" y="383247"/>
                  <a:pt x="41983" y="381063"/>
                  <a:pt x="45482" y="377850"/>
                </a:cubicBezTo>
                <a:cubicBezTo>
                  <a:pt x="48981" y="374789"/>
                  <a:pt x="51022" y="367068"/>
                  <a:pt x="51897" y="354825"/>
                </a:cubicBezTo>
                <a:cubicBezTo>
                  <a:pt x="53209" y="329158"/>
                  <a:pt x="53938" y="281343"/>
                  <a:pt x="53938" y="211378"/>
                </a:cubicBezTo>
                <a:cubicBezTo>
                  <a:pt x="53938" y="184556"/>
                  <a:pt x="53646" y="145770"/>
                  <a:pt x="52771" y="94754"/>
                </a:cubicBezTo>
                <a:cubicBezTo>
                  <a:pt x="52480" y="60058"/>
                  <a:pt x="51605" y="40957"/>
                  <a:pt x="50439" y="37464"/>
                </a:cubicBezTo>
                <a:cubicBezTo>
                  <a:pt x="49273" y="34112"/>
                  <a:pt x="47232" y="31635"/>
                  <a:pt x="44316" y="30022"/>
                </a:cubicBezTo>
                <a:cubicBezTo>
                  <a:pt x="40088" y="27990"/>
                  <a:pt x="25365" y="26098"/>
                  <a:pt x="0" y="24485"/>
                </a:cubicBezTo>
                <a:lnTo>
                  <a:pt x="0" y="0"/>
                </a:lnTo>
                <a:cubicBezTo>
                  <a:pt x="39942" y="1460"/>
                  <a:pt x="70556" y="2336"/>
                  <a:pt x="91840" y="2336"/>
                </a:cubicBezTo>
                <a:cubicBezTo>
                  <a:pt x="128283" y="2336"/>
                  <a:pt x="161376" y="1600"/>
                  <a:pt x="190968" y="0"/>
                </a:cubicBezTo>
                <a:lnTo>
                  <a:pt x="190968" y="24485"/>
                </a:lnTo>
                <a:cubicBezTo>
                  <a:pt x="164583" y="25946"/>
                  <a:pt x="149713" y="28130"/>
                  <a:pt x="146215" y="30759"/>
                </a:cubicBezTo>
                <a:cubicBezTo>
                  <a:pt x="142862" y="33375"/>
                  <a:pt x="140675" y="39357"/>
                  <a:pt x="139655" y="48983"/>
                </a:cubicBezTo>
                <a:cubicBezTo>
                  <a:pt x="137905" y="67640"/>
                  <a:pt x="137030" y="105397"/>
                  <a:pt x="137030" y="162394"/>
                </a:cubicBezTo>
                <a:cubicBezTo>
                  <a:pt x="137030" y="238201"/>
                  <a:pt x="137322" y="290969"/>
                  <a:pt x="137905" y="320852"/>
                </a:cubicBezTo>
                <a:cubicBezTo>
                  <a:pt x="138488" y="350596"/>
                  <a:pt x="140238" y="368376"/>
                  <a:pt x="143153" y="374065"/>
                </a:cubicBezTo>
                <a:cubicBezTo>
                  <a:pt x="144320" y="376542"/>
                  <a:pt x="146798" y="378586"/>
                  <a:pt x="150587" y="380034"/>
                </a:cubicBezTo>
                <a:cubicBezTo>
                  <a:pt x="154378" y="381495"/>
                  <a:pt x="167789" y="382955"/>
                  <a:pt x="190968" y="384555"/>
                </a:cubicBezTo>
                <a:lnTo>
                  <a:pt x="190968" y="409054"/>
                </a:lnTo>
                <a:lnTo>
                  <a:pt x="156565" y="408177"/>
                </a:lnTo>
                <a:cubicBezTo>
                  <a:pt x="134844" y="407441"/>
                  <a:pt x="115455" y="407009"/>
                  <a:pt x="98253" y="407009"/>
                </a:cubicBezTo>
                <a:lnTo>
                  <a:pt x="0" y="409054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211632" y="1217549"/>
            <a:ext cx="190968" cy="409054"/>
          </a:xfrm>
          <a:custGeom>
            <a:avLst/>
            <a:gdLst>
              <a:gd name="connsiteX0" fmla="*/ 0 w 190968"/>
              <a:gd name="connsiteY0" fmla="*/ 409054 h 409054"/>
              <a:gd name="connsiteX1" fmla="*/ 0 w 190968"/>
              <a:gd name="connsiteY1" fmla="*/ 384555 h 409054"/>
              <a:gd name="connsiteX2" fmla="*/ 45482 w 190968"/>
              <a:gd name="connsiteY2" fmla="*/ 377850 h 409054"/>
              <a:gd name="connsiteX3" fmla="*/ 51896 w 190968"/>
              <a:gd name="connsiteY3" fmla="*/ 354825 h 409054"/>
              <a:gd name="connsiteX4" fmla="*/ 53936 w 190968"/>
              <a:gd name="connsiteY4" fmla="*/ 211378 h 409054"/>
              <a:gd name="connsiteX5" fmla="*/ 52771 w 190968"/>
              <a:gd name="connsiteY5" fmla="*/ 94754 h 409054"/>
              <a:gd name="connsiteX6" fmla="*/ 50438 w 190968"/>
              <a:gd name="connsiteY6" fmla="*/ 37464 h 409054"/>
              <a:gd name="connsiteX7" fmla="*/ 44316 w 190968"/>
              <a:gd name="connsiteY7" fmla="*/ 30022 h 409054"/>
              <a:gd name="connsiteX8" fmla="*/ 0 w 190968"/>
              <a:gd name="connsiteY8" fmla="*/ 24485 h 409054"/>
              <a:gd name="connsiteX9" fmla="*/ 0 w 190968"/>
              <a:gd name="connsiteY9" fmla="*/ 0 h 409054"/>
              <a:gd name="connsiteX10" fmla="*/ 91845 w 190968"/>
              <a:gd name="connsiteY10" fmla="*/ 2336 h 409054"/>
              <a:gd name="connsiteX11" fmla="*/ 190968 w 190968"/>
              <a:gd name="connsiteY11" fmla="*/ 0 h 409054"/>
              <a:gd name="connsiteX12" fmla="*/ 190968 w 190968"/>
              <a:gd name="connsiteY12" fmla="*/ 24485 h 409054"/>
              <a:gd name="connsiteX13" fmla="*/ 146213 w 190968"/>
              <a:gd name="connsiteY13" fmla="*/ 30759 h 409054"/>
              <a:gd name="connsiteX14" fmla="*/ 139660 w 190968"/>
              <a:gd name="connsiteY14" fmla="*/ 48983 h 409054"/>
              <a:gd name="connsiteX15" fmla="*/ 137031 w 190968"/>
              <a:gd name="connsiteY15" fmla="*/ 162394 h 409054"/>
              <a:gd name="connsiteX16" fmla="*/ 137908 w 190968"/>
              <a:gd name="connsiteY16" fmla="*/ 320852 h 409054"/>
              <a:gd name="connsiteX17" fmla="*/ 143153 w 190968"/>
              <a:gd name="connsiteY17" fmla="*/ 374065 h 409054"/>
              <a:gd name="connsiteX18" fmla="*/ 150582 w 190968"/>
              <a:gd name="connsiteY18" fmla="*/ 380034 h 409054"/>
              <a:gd name="connsiteX19" fmla="*/ 190968 w 190968"/>
              <a:gd name="connsiteY19" fmla="*/ 384555 h 409054"/>
              <a:gd name="connsiteX20" fmla="*/ 190968 w 190968"/>
              <a:gd name="connsiteY20" fmla="*/ 409054 h 409054"/>
              <a:gd name="connsiteX21" fmla="*/ 156564 w 190968"/>
              <a:gd name="connsiteY21" fmla="*/ 408177 h 409054"/>
              <a:gd name="connsiteX22" fmla="*/ 98258 w 190968"/>
              <a:gd name="connsiteY22" fmla="*/ 407009 h 409054"/>
              <a:gd name="connsiteX23" fmla="*/ 0 w 190968"/>
              <a:gd name="connsiteY23" fmla="*/ 409054 h 4090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90968" h="409054">
                <a:moveTo>
                  <a:pt x="0" y="409054"/>
                </a:moveTo>
                <a:lnTo>
                  <a:pt x="0" y="384555"/>
                </a:lnTo>
                <a:cubicBezTo>
                  <a:pt x="26822" y="383247"/>
                  <a:pt x="41983" y="381063"/>
                  <a:pt x="45482" y="377850"/>
                </a:cubicBezTo>
                <a:cubicBezTo>
                  <a:pt x="48981" y="374789"/>
                  <a:pt x="51022" y="367068"/>
                  <a:pt x="51896" y="354825"/>
                </a:cubicBezTo>
                <a:cubicBezTo>
                  <a:pt x="53207" y="329158"/>
                  <a:pt x="53936" y="281343"/>
                  <a:pt x="53936" y="211378"/>
                </a:cubicBezTo>
                <a:cubicBezTo>
                  <a:pt x="53936" y="184556"/>
                  <a:pt x="53646" y="145770"/>
                  <a:pt x="52771" y="94754"/>
                </a:cubicBezTo>
                <a:cubicBezTo>
                  <a:pt x="52478" y="60058"/>
                  <a:pt x="51605" y="40957"/>
                  <a:pt x="50438" y="37464"/>
                </a:cubicBezTo>
                <a:cubicBezTo>
                  <a:pt x="49272" y="34112"/>
                  <a:pt x="47231" y="31635"/>
                  <a:pt x="44316" y="30022"/>
                </a:cubicBezTo>
                <a:cubicBezTo>
                  <a:pt x="40088" y="27990"/>
                  <a:pt x="25364" y="26098"/>
                  <a:pt x="0" y="24485"/>
                </a:cubicBezTo>
                <a:lnTo>
                  <a:pt x="0" y="0"/>
                </a:lnTo>
                <a:cubicBezTo>
                  <a:pt x="39942" y="1460"/>
                  <a:pt x="70559" y="2336"/>
                  <a:pt x="91845" y="2336"/>
                </a:cubicBezTo>
                <a:cubicBezTo>
                  <a:pt x="128281" y="2336"/>
                  <a:pt x="161377" y="1600"/>
                  <a:pt x="190968" y="0"/>
                </a:cubicBezTo>
                <a:lnTo>
                  <a:pt x="190968" y="24485"/>
                </a:lnTo>
                <a:cubicBezTo>
                  <a:pt x="164578" y="25946"/>
                  <a:pt x="149719" y="28130"/>
                  <a:pt x="146213" y="30759"/>
                </a:cubicBezTo>
                <a:cubicBezTo>
                  <a:pt x="142861" y="33375"/>
                  <a:pt x="140676" y="39357"/>
                  <a:pt x="139660" y="48983"/>
                </a:cubicBezTo>
                <a:cubicBezTo>
                  <a:pt x="137908" y="67640"/>
                  <a:pt x="137031" y="105397"/>
                  <a:pt x="137031" y="162394"/>
                </a:cubicBezTo>
                <a:cubicBezTo>
                  <a:pt x="137031" y="238201"/>
                  <a:pt x="137323" y="290969"/>
                  <a:pt x="137908" y="320852"/>
                </a:cubicBezTo>
                <a:cubicBezTo>
                  <a:pt x="138492" y="350596"/>
                  <a:pt x="140232" y="368376"/>
                  <a:pt x="143153" y="374065"/>
                </a:cubicBezTo>
                <a:cubicBezTo>
                  <a:pt x="144321" y="376542"/>
                  <a:pt x="146798" y="378586"/>
                  <a:pt x="150582" y="380034"/>
                </a:cubicBezTo>
                <a:cubicBezTo>
                  <a:pt x="154379" y="381495"/>
                  <a:pt x="167791" y="382955"/>
                  <a:pt x="190968" y="384555"/>
                </a:cubicBezTo>
                <a:lnTo>
                  <a:pt x="190968" y="409054"/>
                </a:lnTo>
                <a:lnTo>
                  <a:pt x="156564" y="408177"/>
                </a:lnTo>
                <a:cubicBezTo>
                  <a:pt x="134847" y="407441"/>
                  <a:pt x="115454" y="407009"/>
                  <a:pt x="98258" y="407009"/>
                </a:cubicBezTo>
                <a:lnTo>
                  <a:pt x="0" y="409054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443901" y="1217549"/>
            <a:ext cx="190970" cy="409054"/>
          </a:xfrm>
          <a:custGeom>
            <a:avLst/>
            <a:gdLst>
              <a:gd name="connsiteX0" fmla="*/ 0 w 190970"/>
              <a:gd name="connsiteY0" fmla="*/ 409054 h 409054"/>
              <a:gd name="connsiteX1" fmla="*/ 0 w 190970"/>
              <a:gd name="connsiteY1" fmla="*/ 384555 h 409054"/>
              <a:gd name="connsiteX2" fmla="*/ 45491 w 190970"/>
              <a:gd name="connsiteY2" fmla="*/ 377850 h 409054"/>
              <a:gd name="connsiteX3" fmla="*/ 51904 w 190970"/>
              <a:gd name="connsiteY3" fmla="*/ 354825 h 409054"/>
              <a:gd name="connsiteX4" fmla="*/ 53936 w 190970"/>
              <a:gd name="connsiteY4" fmla="*/ 211378 h 409054"/>
              <a:gd name="connsiteX5" fmla="*/ 52781 w 190970"/>
              <a:gd name="connsiteY5" fmla="*/ 94754 h 409054"/>
              <a:gd name="connsiteX6" fmla="*/ 50444 w 190970"/>
              <a:gd name="connsiteY6" fmla="*/ 37464 h 409054"/>
              <a:gd name="connsiteX7" fmla="*/ 44322 w 190970"/>
              <a:gd name="connsiteY7" fmla="*/ 30022 h 409054"/>
              <a:gd name="connsiteX8" fmla="*/ 0 w 190970"/>
              <a:gd name="connsiteY8" fmla="*/ 24485 h 409054"/>
              <a:gd name="connsiteX9" fmla="*/ 0 w 190970"/>
              <a:gd name="connsiteY9" fmla="*/ 0 h 409054"/>
              <a:gd name="connsiteX10" fmla="*/ 91846 w 190970"/>
              <a:gd name="connsiteY10" fmla="*/ 2336 h 409054"/>
              <a:gd name="connsiteX11" fmla="*/ 190969 w 190970"/>
              <a:gd name="connsiteY11" fmla="*/ 0 h 409054"/>
              <a:gd name="connsiteX12" fmla="*/ 190969 w 190970"/>
              <a:gd name="connsiteY12" fmla="*/ 24485 h 409054"/>
              <a:gd name="connsiteX13" fmla="*/ 146215 w 190970"/>
              <a:gd name="connsiteY13" fmla="*/ 30759 h 409054"/>
              <a:gd name="connsiteX14" fmla="*/ 139661 w 190970"/>
              <a:gd name="connsiteY14" fmla="*/ 48983 h 409054"/>
              <a:gd name="connsiteX15" fmla="*/ 137033 w 190970"/>
              <a:gd name="connsiteY15" fmla="*/ 162394 h 409054"/>
              <a:gd name="connsiteX16" fmla="*/ 137909 w 190970"/>
              <a:gd name="connsiteY16" fmla="*/ 320852 h 409054"/>
              <a:gd name="connsiteX17" fmla="*/ 143154 w 190970"/>
              <a:gd name="connsiteY17" fmla="*/ 374065 h 409054"/>
              <a:gd name="connsiteX18" fmla="*/ 150596 w 190970"/>
              <a:gd name="connsiteY18" fmla="*/ 380034 h 409054"/>
              <a:gd name="connsiteX19" fmla="*/ 190969 w 190970"/>
              <a:gd name="connsiteY19" fmla="*/ 384555 h 409054"/>
              <a:gd name="connsiteX20" fmla="*/ 190969 w 190970"/>
              <a:gd name="connsiteY20" fmla="*/ 409054 h 409054"/>
              <a:gd name="connsiteX21" fmla="*/ 156565 w 190970"/>
              <a:gd name="connsiteY21" fmla="*/ 408177 h 409054"/>
              <a:gd name="connsiteX22" fmla="*/ 98259 w 190970"/>
              <a:gd name="connsiteY22" fmla="*/ 407009 h 409054"/>
              <a:gd name="connsiteX23" fmla="*/ 0 w 190970"/>
              <a:gd name="connsiteY23" fmla="*/ 409054 h 4090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90970" h="409054">
                <a:moveTo>
                  <a:pt x="0" y="409054"/>
                </a:moveTo>
                <a:lnTo>
                  <a:pt x="0" y="384555"/>
                </a:lnTo>
                <a:cubicBezTo>
                  <a:pt x="26822" y="383247"/>
                  <a:pt x="41986" y="381063"/>
                  <a:pt x="45491" y="377850"/>
                </a:cubicBezTo>
                <a:cubicBezTo>
                  <a:pt x="48983" y="374789"/>
                  <a:pt x="51028" y="367068"/>
                  <a:pt x="51904" y="354825"/>
                </a:cubicBezTo>
                <a:cubicBezTo>
                  <a:pt x="53213" y="329158"/>
                  <a:pt x="53936" y="281343"/>
                  <a:pt x="53936" y="211378"/>
                </a:cubicBezTo>
                <a:cubicBezTo>
                  <a:pt x="53936" y="184556"/>
                  <a:pt x="53644" y="145770"/>
                  <a:pt x="52781" y="94754"/>
                </a:cubicBezTo>
                <a:cubicBezTo>
                  <a:pt x="52489" y="60058"/>
                  <a:pt x="51612" y="40957"/>
                  <a:pt x="50444" y="37464"/>
                </a:cubicBezTo>
                <a:cubicBezTo>
                  <a:pt x="49275" y="34112"/>
                  <a:pt x="47231" y="31635"/>
                  <a:pt x="44322" y="30022"/>
                </a:cubicBezTo>
                <a:cubicBezTo>
                  <a:pt x="40093" y="27990"/>
                  <a:pt x="25374" y="26098"/>
                  <a:pt x="0" y="24485"/>
                </a:cubicBezTo>
                <a:lnTo>
                  <a:pt x="0" y="0"/>
                </a:lnTo>
                <a:cubicBezTo>
                  <a:pt x="39941" y="1460"/>
                  <a:pt x="70561" y="2336"/>
                  <a:pt x="91846" y="2336"/>
                </a:cubicBezTo>
                <a:cubicBezTo>
                  <a:pt x="128282" y="2336"/>
                  <a:pt x="161378" y="1600"/>
                  <a:pt x="190969" y="0"/>
                </a:cubicBezTo>
                <a:lnTo>
                  <a:pt x="190969" y="24485"/>
                </a:lnTo>
                <a:cubicBezTo>
                  <a:pt x="164591" y="25946"/>
                  <a:pt x="149720" y="28130"/>
                  <a:pt x="146215" y="30759"/>
                </a:cubicBezTo>
                <a:cubicBezTo>
                  <a:pt x="142862" y="33375"/>
                  <a:pt x="140677" y="39357"/>
                  <a:pt x="139661" y="48983"/>
                </a:cubicBezTo>
                <a:cubicBezTo>
                  <a:pt x="137909" y="67640"/>
                  <a:pt x="137033" y="105397"/>
                  <a:pt x="137033" y="162394"/>
                </a:cubicBezTo>
                <a:cubicBezTo>
                  <a:pt x="137033" y="238201"/>
                  <a:pt x="137325" y="290969"/>
                  <a:pt x="137909" y="320852"/>
                </a:cubicBezTo>
                <a:cubicBezTo>
                  <a:pt x="138493" y="350596"/>
                  <a:pt x="140246" y="368376"/>
                  <a:pt x="143154" y="374065"/>
                </a:cubicBezTo>
                <a:cubicBezTo>
                  <a:pt x="144322" y="376542"/>
                  <a:pt x="146799" y="378586"/>
                  <a:pt x="150596" y="380034"/>
                </a:cubicBezTo>
                <a:cubicBezTo>
                  <a:pt x="154381" y="381495"/>
                  <a:pt x="167792" y="382955"/>
                  <a:pt x="190969" y="384555"/>
                </a:cubicBezTo>
                <a:lnTo>
                  <a:pt x="190969" y="409054"/>
                </a:lnTo>
                <a:lnTo>
                  <a:pt x="156565" y="408177"/>
                </a:lnTo>
                <a:cubicBezTo>
                  <a:pt x="134848" y="407441"/>
                  <a:pt x="115455" y="407009"/>
                  <a:pt x="98259" y="407009"/>
                </a:cubicBezTo>
                <a:lnTo>
                  <a:pt x="0" y="409054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54228" y="1214462"/>
            <a:ext cx="603250" cy="410095"/>
          </a:xfrm>
          <a:custGeom>
            <a:avLst/>
            <a:gdLst>
              <a:gd name="connsiteX0" fmla="*/ 603250 w 603250"/>
              <a:gd name="connsiteY0" fmla="*/ 410095 h 410095"/>
              <a:gd name="connsiteX1" fmla="*/ 0 w 603250"/>
              <a:gd name="connsiteY1" fmla="*/ 410095 h 410095"/>
              <a:gd name="connsiteX2" fmla="*/ 0 w 603250"/>
              <a:gd name="connsiteY2" fmla="*/ 0 h 410095"/>
              <a:gd name="connsiteX3" fmla="*/ 603250 w 603250"/>
              <a:gd name="connsiteY3" fmla="*/ 0 h 410095"/>
              <a:gd name="connsiteX4" fmla="*/ 603250 w 603250"/>
              <a:gd name="connsiteY4" fmla="*/ 410095 h 4100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3250" h="410095">
                <a:moveTo>
                  <a:pt x="603250" y="410095"/>
                </a:moveTo>
                <a:lnTo>
                  <a:pt x="0" y="410095"/>
                </a:lnTo>
                <a:lnTo>
                  <a:pt x="0" y="0"/>
                </a:lnTo>
                <a:lnTo>
                  <a:pt x="603250" y="0"/>
                </a:lnTo>
                <a:lnTo>
                  <a:pt x="603250" y="410095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900" y="1054100"/>
            <a:ext cx="901700" cy="901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9800" y="3340100"/>
            <a:ext cx="190500" cy="1778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31900" y="3302000"/>
            <a:ext cx="4673600" cy="2667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31900" y="3594100"/>
            <a:ext cx="4457700" cy="2667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31900" y="3886200"/>
            <a:ext cx="4584700" cy="2667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31900" y="4178300"/>
            <a:ext cx="5156200" cy="2667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31900" y="4457700"/>
            <a:ext cx="4203700" cy="2794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59600" y="3086100"/>
            <a:ext cx="1600200" cy="33782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3987" cy="6858000"/>
          </a:xfrm>
          <a:prstGeom prst="rect">
            <a:avLst/>
          </a:prstGeom>
          <a:noFill/>
        </p:spPr>
      </p:pic>
      <p:sp>
        <p:nvSpPr>
          <p:cNvPr id="15" name="矩形 14">
            <a:hlinkClick r:id="rId12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979357" y="1204849"/>
            <a:ext cx="190968" cy="409054"/>
          </a:xfrm>
          <a:custGeom>
            <a:avLst/>
            <a:gdLst>
              <a:gd name="connsiteX0" fmla="*/ 0 w 190968"/>
              <a:gd name="connsiteY0" fmla="*/ 409054 h 409054"/>
              <a:gd name="connsiteX1" fmla="*/ 0 w 190968"/>
              <a:gd name="connsiteY1" fmla="*/ 384555 h 409054"/>
              <a:gd name="connsiteX2" fmla="*/ 45482 w 190968"/>
              <a:gd name="connsiteY2" fmla="*/ 377850 h 409054"/>
              <a:gd name="connsiteX3" fmla="*/ 51897 w 190968"/>
              <a:gd name="connsiteY3" fmla="*/ 354825 h 409054"/>
              <a:gd name="connsiteX4" fmla="*/ 53938 w 190968"/>
              <a:gd name="connsiteY4" fmla="*/ 211378 h 409054"/>
              <a:gd name="connsiteX5" fmla="*/ 52771 w 190968"/>
              <a:gd name="connsiteY5" fmla="*/ 94754 h 409054"/>
              <a:gd name="connsiteX6" fmla="*/ 50439 w 190968"/>
              <a:gd name="connsiteY6" fmla="*/ 37464 h 409054"/>
              <a:gd name="connsiteX7" fmla="*/ 44316 w 190968"/>
              <a:gd name="connsiteY7" fmla="*/ 30022 h 409054"/>
              <a:gd name="connsiteX8" fmla="*/ 0 w 190968"/>
              <a:gd name="connsiteY8" fmla="*/ 24485 h 409054"/>
              <a:gd name="connsiteX9" fmla="*/ 0 w 190968"/>
              <a:gd name="connsiteY9" fmla="*/ 0 h 409054"/>
              <a:gd name="connsiteX10" fmla="*/ 91840 w 190968"/>
              <a:gd name="connsiteY10" fmla="*/ 2336 h 409054"/>
              <a:gd name="connsiteX11" fmla="*/ 190968 w 190968"/>
              <a:gd name="connsiteY11" fmla="*/ 0 h 409054"/>
              <a:gd name="connsiteX12" fmla="*/ 190968 w 190968"/>
              <a:gd name="connsiteY12" fmla="*/ 24485 h 409054"/>
              <a:gd name="connsiteX13" fmla="*/ 146215 w 190968"/>
              <a:gd name="connsiteY13" fmla="*/ 30759 h 409054"/>
              <a:gd name="connsiteX14" fmla="*/ 139655 w 190968"/>
              <a:gd name="connsiteY14" fmla="*/ 48983 h 409054"/>
              <a:gd name="connsiteX15" fmla="*/ 137030 w 190968"/>
              <a:gd name="connsiteY15" fmla="*/ 162394 h 409054"/>
              <a:gd name="connsiteX16" fmla="*/ 137905 w 190968"/>
              <a:gd name="connsiteY16" fmla="*/ 320852 h 409054"/>
              <a:gd name="connsiteX17" fmla="*/ 143153 w 190968"/>
              <a:gd name="connsiteY17" fmla="*/ 374065 h 409054"/>
              <a:gd name="connsiteX18" fmla="*/ 150587 w 190968"/>
              <a:gd name="connsiteY18" fmla="*/ 380034 h 409054"/>
              <a:gd name="connsiteX19" fmla="*/ 190968 w 190968"/>
              <a:gd name="connsiteY19" fmla="*/ 384555 h 409054"/>
              <a:gd name="connsiteX20" fmla="*/ 190968 w 190968"/>
              <a:gd name="connsiteY20" fmla="*/ 409054 h 409054"/>
              <a:gd name="connsiteX21" fmla="*/ 156565 w 190968"/>
              <a:gd name="connsiteY21" fmla="*/ 408177 h 409054"/>
              <a:gd name="connsiteX22" fmla="*/ 98253 w 190968"/>
              <a:gd name="connsiteY22" fmla="*/ 407009 h 409054"/>
              <a:gd name="connsiteX23" fmla="*/ 0 w 190968"/>
              <a:gd name="connsiteY23" fmla="*/ 409054 h 4090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90968" h="409054">
                <a:moveTo>
                  <a:pt x="0" y="409054"/>
                </a:moveTo>
                <a:lnTo>
                  <a:pt x="0" y="384555"/>
                </a:lnTo>
                <a:cubicBezTo>
                  <a:pt x="26823" y="383247"/>
                  <a:pt x="41983" y="381063"/>
                  <a:pt x="45482" y="377850"/>
                </a:cubicBezTo>
                <a:cubicBezTo>
                  <a:pt x="48981" y="374789"/>
                  <a:pt x="51022" y="367068"/>
                  <a:pt x="51897" y="354825"/>
                </a:cubicBezTo>
                <a:cubicBezTo>
                  <a:pt x="53209" y="329158"/>
                  <a:pt x="53938" y="281343"/>
                  <a:pt x="53938" y="211378"/>
                </a:cubicBezTo>
                <a:cubicBezTo>
                  <a:pt x="53938" y="184556"/>
                  <a:pt x="53646" y="145770"/>
                  <a:pt x="52771" y="94754"/>
                </a:cubicBezTo>
                <a:cubicBezTo>
                  <a:pt x="52480" y="60058"/>
                  <a:pt x="51605" y="40957"/>
                  <a:pt x="50439" y="37464"/>
                </a:cubicBezTo>
                <a:cubicBezTo>
                  <a:pt x="49273" y="34112"/>
                  <a:pt x="47232" y="31635"/>
                  <a:pt x="44316" y="30022"/>
                </a:cubicBezTo>
                <a:cubicBezTo>
                  <a:pt x="40088" y="27990"/>
                  <a:pt x="25365" y="26098"/>
                  <a:pt x="0" y="24485"/>
                </a:cubicBezTo>
                <a:lnTo>
                  <a:pt x="0" y="0"/>
                </a:lnTo>
                <a:cubicBezTo>
                  <a:pt x="39942" y="1460"/>
                  <a:pt x="70556" y="2336"/>
                  <a:pt x="91840" y="2336"/>
                </a:cubicBezTo>
                <a:cubicBezTo>
                  <a:pt x="128283" y="2336"/>
                  <a:pt x="161376" y="1600"/>
                  <a:pt x="190968" y="0"/>
                </a:cubicBezTo>
                <a:lnTo>
                  <a:pt x="190968" y="24485"/>
                </a:lnTo>
                <a:cubicBezTo>
                  <a:pt x="164583" y="25946"/>
                  <a:pt x="149713" y="28130"/>
                  <a:pt x="146215" y="30759"/>
                </a:cubicBezTo>
                <a:cubicBezTo>
                  <a:pt x="142862" y="33375"/>
                  <a:pt x="140675" y="39357"/>
                  <a:pt x="139655" y="48983"/>
                </a:cubicBezTo>
                <a:cubicBezTo>
                  <a:pt x="137905" y="67640"/>
                  <a:pt x="137030" y="105397"/>
                  <a:pt x="137030" y="162394"/>
                </a:cubicBezTo>
                <a:cubicBezTo>
                  <a:pt x="137030" y="238201"/>
                  <a:pt x="137322" y="290969"/>
                  <a:pt x="137905" y="320852"/>
                </a:cubicBezTo>
                <a:cubicBezTo>
                  <a:pt x="138488" y="350596"/>
                  <a:pt x="140238" y="368376"/>
                  <a:pt x="143153" y="374065"/>
                </a:cubicBezTo>
                <a:cubicBezTo>
                  <a:pt x="144320" y="376542"/>
                  <a:pt x="146798" y="378586"/>
                  <a:pt x="150587" y="380034"/>
                </a:cubicBezTo>
                <a:cubicBezTo>
                  <a:pt x="154378" y="381495"/>
                  <a:pt x="167789" y="382955"/>
                  <a:pt x="190968" y="384555"/>
                </a:cubicBezTo>
                <a:lnTo>
                  <a:pt x="190968" y="409054"/>
                </a:lnTo>
                <a:lnTo>
                  <a:pt x="156565" y="408177"/>
                </a:lnTo>
                <a:cubicBezTo>
                  <a:pt x="134844" y="407441"/>
                  <a:pt x="115455" y="407009"/>
                  <a:pt x="98253" y="407009"/>
                </a:cubicBezTo>
                <a:lnTo>
                  <a:pt x="0" y="409054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194722" y="1204849"/>
            <a:ext cx="443743" cy="414883"/>
          </a:xfrm>
          <a:custGeom>
            <a:avLst/>
            <a:gdLst>
              <a:gd name="connsiteX0" fmla="*/ 0 w 443743"/>
              <a:gd name="connsiteY0" fmla="*/ 24485 h 414883"/>
              <a:gd name="connsiteX1" fmla="*/ 0 w 443743"/>
              <a:gd name="connsiteY1" fmla="*/ 0 h 414883"/>
              <a:gd name="connsiteX2" fmla="*/ 101465 w 443743"/>
              <a:gd name="connsiteY2" fmla="*/ 2044 h 414883"/>
              <a:gd name="connsiteX3" fmla="*/ 190962 w 443743"/>
              <a:gd name="connsiteY3" fmla="*/ 0 h 414883"/>
              <a:gd name="connsiteX4" fmla="*/ 190962 w 443743"/>
              <a:gd name="connsiteY4" fmla="*/ 24485 h 414883"/>
              <a:gd name="connsiteX5" fmla="*/ 150588 w 443743"/>
              <a:gd name="connsiteY5" fmla="*/ 29883 h 414883"/>
              <a:gd name="connsiteX6" fmla="*/ 144023 w 443743"/>
              <a:gd name="connsiteY6" fmla="*/ 39649 h 414883"/>
              <a:gd name="connsiteX7" fmla="*/ 168521 w 443743"/>
              <a:gd name="connsiteY7" fmla="*/ 108458 h 414883"/>
              <a:gd name="connsiteX8" fmla="*/ 251033 w 443743"/>
              <a:gd name="connsiteY8" fmla="*/ 309625 h 414883"/>
              <a:gd name="connsiteX9" fmla="*/ 316920 w 443743"/>
              <a:gd name="connsiteY9" fmla="*/ 146938 h 414883"/>
              <a:gd name="connsiteX10" fmla="*/ 353369 w 443743"/>
              <a:gd name="connsiteY10" fmla="*/ 39065 h 414883"/>
              <a:gd name="connsiteX11" fmla="*/ 347096 w 443743"/>
              <a:gd name="connsiteY11" fmla="*/ 29451 h 414883"/>
              <a:gd name="connsiteX12" fmla="*/ 304678 w 443743"/>
              <a:gd name="connsiteY12" fmla="*/ 24485 h 414883"/>
              <a:gd name="connsiteX13" fmla="*/ 304678 w 443743"/>
              <a:gd name="connsiteY13" fmla="*/ 0 h 414883"/>
              <a:gd name="connsiteX14" fmla="*/ 376102 w 443743"/>
              <a:gd name="connsiteY14" fmla="*/ 2044 h 414883"/>
              <a:gd name="connsiteX15" fmla="*/ 443743 w 443743"/>
              <a:gd name="connsiteY15" fmla="*/ 0 h 414883"/>
              <a:gd name="connsiteX16" fmla="*/ 443743 w 443743"/>
              <a:gd name="connsiteY16" fmla="*/ 24485 h 414883"/>
              <a:gd name="connsiteX17" fmla="*/ 409630 w 443743"/>
              <a:gd name="connsiteY17" fmla="*/ 31483 h 414883"/>
              <a:gd name="connsiteX18" fmla="*/ 375810 w 443743"/>
              <a:gd name="connsiteY18" fmla="*/ 98539 h 414883"/>
              <a:gd name="connsiteX19" fmla="*/ 286301 w 443743"/>
              <a:gd name="connsiteY19" fmla="*/ 313131 h 414883"/>
              <a:gd name="connsiteX20" fmla="*/ 247235 w 443743"/>
              <a:gd name="connsiteY20" fmla="*/ 414883 h 414883"/>
              <a:gd name="connsiteX21" fmla="*/ 204665 w 443743"/>
              <a:gd name="connsiteY21" fmla="*/ 414883 h 414883"/>
              <a:gd name="connsiteX22" fmla="*/ 101465 w 443743"/>
              <a:gd name="connsiteY22" fmla="*/ 167639 h 414883"/>
              <a:gd name="connsiteX23" fmla="*/ 51605 w 443743"/>
              <a:gd name="connsiteY23" fmla="*/ 53060 h 414883"/>
              <a:gd name="connsiteX24" fmla="*/ 37463 w 443743"/>
              <a:gd name="connsiteY24" fmla="*/ 31343 h 414883"/>
              <a:gd name="connsiteX25" fmla="*/ 0 w 443743"/>
              <a:gd name="connsiteY25" fmla="*/ 24485 h 4148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</a:cxnLst>
            <a:rect l="l" t="t" r="r" b="b"/>
            <a:pathLst>
              <a:path w="443743" h="414883">
                <a:moveTo>
                  <a:pt x="0" y="24485"/>
                </a:moveTo>
                <a:lnTo>
                  <a:pt x="0" y="0"/>
                </a:lnTo>
                <a:cubicBezTo>
                  <a:pt x="36880" y="1308"/>
                  <a:pt x="70702" y="2044"/>
                  <a:pt x="101465" y="2044"/>
                </a:cubicBezTo>
                <a:cubicBezTo>
                  <a:pt x="128579" y="2044"/>
                  <a:pt x="158463" y="1460"/>
                  <a:pt x="190962" y="0"/>
                </a:cubicBezTo>
                <a:lnTo>
                  <a:pt x="190962" y="24485"/>
                </a:lnTo>
                <a:cubicBezTo>
                  <a:pt x="168521" y="25946"/>
                  <a:pt x="154957" y="27838"/>
                  <a:pt x="150588" y="29883"/>
                </a:cubicBezTo>
                <a:cubicBezTo>
                  <a:pt x="146220" y="31927"/>
                  <a:pt x="144023" y="35128"/>
                  <a:pt x="144023" y="39649"/>
                </a:cubicBezTo>
                <a:cubicBezTo>
                  <a:pt x="144023" y="45186"/>
                  <a:pt x="152189" y="68224"/>
                  <a:pt x="168521" y="108458"/>
                </a:cubicBezTo>
                <a:lnTo>
                  <a:pt x="251033" y="309625"/>
                </a:lnTo>
                <a:lnTo>
                  <a:pt x="316920" y="146938"/>
                </a:lnTo>
                <a:cubicBezTo>
                  <a:pt x="341114" y="87172"/>
                  <a:pt x="353369" y="51168"/>
                  <a:pt x="353369" y="39065"/>
                </a:cubicBezTo>
                <a:cubicBezTo>
                  <a:pt x="353369" y="34696"/>
                  <a:pt x="351325" y="31483"/>
                  <a:pt x="347096" y="29451"/>
                </a:cubicBezTo>
                <a:cubicBezTo>
                  <a:pt x="343019" y="27546"/>
                  <a:pt x="328871" y="25946"/>
                  <a:pt x="304678" y="24485"/>
                </a:cubicBezTo>
                <a:lnTo>
                  <a:pt x="304678" y="0"/>
                </a:lnTo>
                <a:cubicBezTo>
                  <a:pt x="340238" y="1308"/>
                  <a:pt x="363999" y="2044"/>
                  <a:pt x="376102" y="2044"/>
                </a:cubicBezTo>
                <a:cubicBezTo>
                  <a:pt x="388637" y="2044"/>
                  <a:pt x="411243" y="1460"/>
                  <a:pt x="443743" y="0"/>
                </a:cubicBezTo>
                <a:lnTo>
                  <a:pt x="443743" y="24485"/>
                </a:lnTo>
                <a:cubicBezTo>
                  <a:pt x="424210" y="26390"/>
                  <a:pt x="412843" y="28714"/>
                  <a:pt x="409630" y="31483"/>
                </a:cubicBezTo>
                <a:cubicBezTo>
                  <a:pt x="404969" y="35128"/>
                  <a:pt x="393743" y="57429"/>
                  <a:pt x="375810" y="98539"/>
                </a:cubicBezTo>
                <a:lnTo>
                  <a:pt x="286301" y="313131"/>
                </a:lnTo>
                <a:cubicBezTo>
                  <a:pt x="268089" y="355409"/>
                  <a:pt x="255110" y="389369"/>
                  <a:pt x="247235" y="414883"/>
                </a:cubicBezTo>
                <a:lnTo>
                  <a:pt x="204665" y="414883"/>
                </a:lnTo>
                <a:lnTo>
                  <a:pt x="101465" y="167639"/>
                </a:lnTo>
                <a:cubicBezTo>
                  <a:pt x="77843" y="111378"/>
                  <a:pt x="61226" y="73177"/>
                  <a:pt x="51605" y="53060"/>
                </a:cubicBezTo>
                <a:cubicBezTo>
                  <a:pt x="46211" y="41249"/>
                  <a:pt x="41545" y="33959"/>
                  <a:pt x="37463" y="31343"/>
                </a:cubicBezTo>
                <a:cubicBezTo>
                  <a:pt x="33527" y="28714"/>
                  <a:pt x="20991" y="26530"/>
                  <a:pt x="0" y="24485"/>
                </a:cubicBez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4228" y="1214462"/>
            <a:ext cx="603250" cy="410095"/>
          </a:xfrm>
          <a:custGeom>
            <a:avLst/>
            <a:gdLst>
              <a:gd name="connsiteX0" fmla="*/ 603250 w 603250"/>
              <a:gd name="connsiteY0" fmla="*/ 410095 h 410095"/>
              <a:gd name="connsiteX1" fmla="*/ 0 w 603250"/>
              <a:gd name="connsiteY1" fmla="*/ 410095 h 410095"/>
              <a:gd name="connsiteX2" fmla="*/ 0 w 603250"/>
              <a:gd name="connsiteY2" fmla="*/ 0 h 410095"/>
              <a:gd name="connsiteX3" fmla="*/ 603250 w 603250"/>
              <a:gd name="connsiteY3" fmla="*/ 0 h 410095"/>
              <a:gd name="connsiteX4" fmla="*/ 603250 w 603250"/>
              <a:gd name="connsiteY4" fmla="*/ 410095 h 4100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3250" h="410095">
                <a:moveTo>
                  <a:pt x="603250" y="410095"/>
                </a:moveTo>
                <a:lnTo>
                  <a:pt x="0" y="410095"/>
                </a:lnTo>
                <a:lnTo>
                  <a:pt x="0" y="0"/>
                </a:lnTo>
                <a:lnTo>
                  <a:pt x="603250" y="0"/>
                </a:lnTo>
                <a:lnTo>
                  <a:pt x="603250" y="410095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900" y="1041400"/>
            <a:ext cx="901700" cy="9017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9800" y="2667000"/>
            <a:ext cx="190500" cy="1905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31900" y="2654300"/>
            <a:ext cx="5270500" cy="2667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31900" y="2946400"/>
            <a:ext cx="5092700" cy="2667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31900" y="3238500"/>
            <a:ext cx="7543800" cy="33401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3987" cy="6858000"/>
          </a:xfrm>
          <a:prstGeom prst="rect">
            <a:avLst/>
          </a:prstGeom>
          <a:noFill/>
        </p:spPr>
      </p:pic>
      <p:sp>
        <p:nvSpPr>
          <p:cNvPr id="11" name="矩形 10">
            <a:hlinkClick r:id="rId9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962447" y="1204849"/>
            <a:ext cx="443746" cy="414883"/>
          </a:xfrm>
          <a:custGeom>
            <a:avLst/>
            <a:gdLst>
              <a:gd name="connsiteX0" fmla="*/ 0 w 443746"/>
              <a:gd name="connsiteY0" fmla="*/ 24485 h 414883"/>
              <a:gd name="connsiteX1" fmla="*/ 0 w 443746"/>
              <a:gd name="connsiteY1" fmla="*/ 0 h 414883"/>
              <a:gd name="connsiteX2" fmla="*/ 101461 w 443746"/>
              <a:gd name="connsiteY2" fmla="*/ 2044 h 414883"/>
              <a:gd name="connsiteX3" fmla="*/ 190968 w 443746"/>
              <a:gd name="connsiteY3" fmla="*/ 0 h 414883"/>
              <a:gd name="connsiteX4" fmla="*/ 190968 w 443746"/>
              <a:gd name="connsiteY4" fmla="*/ 24485 h 414883"/>
              <a:gd name="connsiteX5" fmla="*/ 150587 w 443746"/>
              <a:gd name="connsiteY5" fmla="*/ 29883 h 414883"/>
              <a:gd name="connsiteX6" fmla="*/ 144028 w 443746"/>
              <a:gd name="connsiteY6" fmla="*/ 39649 h 414883"/>
              <a:gd name="connsiteX7" fmla="*/ 168518 w 443746"/>
              <a:gd name="connsiteY7" fmla="*/ 108458 h 414883"/>
              <a:gd name="connsiteX8" fmla="*/ 251029 w 443746"/>
              <a:gd name="connsiteY8" fmla="*/ 309625 h 414883"/>
              <a:gd name="connsiteX9" fmla="*/ 316924 w 443746"/>
              <a:gd name="connsiteY9" fmla="*/ 146938 h 414883"/>
              <a:gd name="connsiteX10" fmla="*/ 353360 w 443746"/>
              <a:gd name="connsiteY10" fmla="*/ 39065 h 414883"/>
              <a:gd name="connsiteX11" fmla="*/ 347099 w 443746"/>
              <a:gd name="connsiteY11" fmla="*/ 29451 h 414883"/>
              <a:gd name="connsiteX12" fmla="*/ 304674 w 443746"/>
              <a:gd name="connsiteY12" fmla="*/ 24485 h 414883"/>
              <a:gd name="connsiteX13" fmla="*/ 304674 w 443746"/>
              <a:gd name="connsiteY13" fmla="*/ 0 h 414883"/>
              <a:gd name="connsiteX14" fmla="*/ 376106 w 443746"/>
              <a:gd name="connsiteY14" fmla="*/ 2044 h 414883"/>
              <a:gd name="connsiteX15" fmla="*/ 443746 w 443746"/>
              <a:gd name="connsiteY15" fmla="*/ 0 h 414883"/>
              <a:gd name="connsiteX16" fmla="*/ 443746 w 443746"/>
              <a:gd name="connsiteY16" fmla="*/ 24485 h 414883"/>
              <a:gd name="connsiteX17" fmla="*/ 409634 w 443746"/>
              <a:gd name="connsiteY17" fmla="*/ 31483 h 414883"/>
              <a:gd name="connsiteX18" fmla="*/ 375814 w 443746"/>
              <a:gd name="connsiteY18" fmla="*/ 98539 h 414883"/>
              <a:gd name="connsiteX19" fmla="*/ 286307 w 443746"/>
              <a:gd name="connsiteY19" fmla="*/ 313131 h 414883"/>
              <a:gd name="connsiteX20" fmla="*/ 247238 w 443746"/>
              <a:gd name="connsiteY20" fmla="*/ 414883 h 414883"/>
              <a:gd name="connsiteX21" fmla="*/ 204671 w 443746"/>
              <a:gd name="connsiteY21" fmla="*/ 414883 h 414883"/>
              <a:gd name="connsiteX22" fmla="*/ 101461 w 443746"/>
              <a:gd name="connsiteY22" fmla="*/ 167639 h 414883"/>
              <a:gd name="connsiteX23" fmla="*/ 51605 w 443746"/>
              <a:gd name="connsiteY23" fmla="*/ 53060 h 414883"/>
              <a:gd name="connsiteX24" fmla="*/ 37464 w 443746"/>
              <a:gd name="connsiteY24" fmla="*/ 31343 h 414883"/>
              <a:gd name="connsiteX25" fmla="*/ 0 w 443746"/>
              <a:gd name="connsiteY25" fmla="*/ 24485 h 4148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</a:cxnLst>
            <a:rect l="l" t="t" r="r" b="b"/>
            <a:pathLst>
              <a:path w="443746" h="414883">
                <a:moveTo>
                  <a:pt x="0" y="24485"/>
                </a:moveTo>
                <a:lnTo>
                  <a:pt x="0" y="0"/>
                </a:lnTo>
                <a:cubicBezTo>
                  <a:pt x="36882" y="1308"/>
                  <a:pt x="70702" y="2044"/>
                  <a:pt x="101461" y="2044"/>
                </a:cubicBezTo>
                <a:cubicBezTo>
                  <a:pt x="128576" y="2044"/>
                  <a:pt x="158460" y="1460"/>
                  <a:pt x="190968" y="0"/>
                </a:cubicBezTo>
                <a:lnTo>
                  <a:pt x="190968" y="24485"/>
                </a:lnTo>
                <a:cubicBezTo>
                  <a:pt x="168518" y="25946"/>
                  <a:pt x="154961" y="27838"/>
                  <a:pt x="150587" y="29883"/>
                </a:cubicBezTo>
                <a:cubicBezTo>
                  <a:pt x="146215" y="31927"/>
                  <a:pt x="144028" y="35128"/>
                  <a:pt x="144028" y="39649"/>
                </a:cubicBezTo>
                <a:cubicBezTo>
                  <a:pt x="144028" y="45186"/>
                  <a:pt x="152191" y="68224"/>
                  <a:pt x="168518" y="108458"/>
                </a:cubicBezTo>
                <a:lnTo>
                  <a:pt x="251029" y="309625"/>
                </a:lnTo>
                <a:lnTo>
                  <a:pt x="316924" y="146938"/>
                </a:lnTo>
                <a:cubicBezTo>
                  <a:pt x="341118" y="87172"/>
                  <a:pt x="353360" y="51168"/>
                  <a:pt x="353360" y="39065"/>
                </a:cubicBezTo>
                <a:cubicBezTo>
                  <a:pt x="353360" y="34696"/>
                  <a:pt x="351328" y="31483"/>
                  <a:pt x="347099" y="29451"/>
                </a:cubicBezTo>
                <a:cubicBezTo>
                  <a:pt x="343010" y="27546"/>
                  <a:pt x="328875" y="25946"/>
                  <a:pt x="304674" y="24485"/>
                </a:cubicBezTo>
                <a:lnTo>
                  <a:pt x="304674" y="0"/>
                </a:lnTo>
                <a:cubicBezTo>
                  <a:pt x="340241" y="1308"/>
                  <a:pt x="364003" y="2044"/>
                  <a:pt x="376106" y="2044"/>
                </a:cubicBezTo>
                <a:cubicBezTo>
                  <a:pt x="388641" y="2044"/>
                  <a:pt x="411234" y="1460"/>
                  <a:pt x="443746" y="0"/>
                </a:cubicBezTo>
                <a:lnTo>
                  <a:pt x="443746" y="24485"/>
                </a:lnTo>
                <a:cubicBezTo>
                  <a:pt x="424214" y="26390"/>
                  <a:pt x="412847" y="28714"/>
                  <a:pt x="409634" y="31483"/>
                </a:cubicBezTo>
                <a:cubicBezTo>
                  <a:pt x="404973" y="35128"/>
                  <a:pt x="393746" y="57429"/>
                  <a:pt x="375814" y="98539"/>
                </a:cubicBezTo>
                <a:lnTo>
                  <a:pt x="286307" y="313131"/>
                </a:lnTo>
                <a:cubicBezTo>
                  <a:pt x="268084" y="355409"/>
                  <a:pt x="255109" y="389369"/>
                  <a:pt x="247238" y="414883"/>
                </a:cubicBezTo>
                <a:lnTo>
                  <a:pt x="204671" y="414883"/>
                </a:lnTo>
                <a:lnTo>
                  <a:pt x="101461" y="167639"/>
                </a:lnTo>
                <a:cubicBezTo>
                  <a:pt x="77844" y="111378"/>
                  <a:pt x="61226" y="73177"/>
                  <a:pt x="51605" y="53060"/>
                </a:cubicBezTo>
                <a:cubicBezTo>
                  <a:pt x="46211" y="41249"/>
                  <a:pt x="41546" y="33959"/>
                  <a:pt x="37464" y="31343"/>
                </a:cubicBezTo>
                <a:cubicBezTo>
                  <a:pt x="33529" y="28714"/>
                  <a:pt x="20991" y="26530"/>
                  <a:pt x="0" y="24485"/>
                </a:cubicBez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54228" y="1214462"/>
            <a:ext cx="603250" cy="410095"/>
          </a:xfrm>
          <a:custGeom>
            <a:avLst/>
            <a:gdLst>
              <a:gd name="connsiteX0" fmla="*/ 603250 w 603250"/>
              <a:gd name="connsiteY0" fmla="*/ 410095 h 410095"/>
              <a:gd name="connsiteX1" fmla="*/ 0 w 603250"/>
              <a:gd name="connsiteY1" fmla="*/ 410095 h 410095"/>
              <a:gd name="connsiteX2" fmla="*/ 0 w 603250"/>
              <a:gd name="connsiteY2" fmla="*/ 0 h 410095"/>
              <a:gd name="connsiteX3" fmla="*/ 603250 w 603250"/>
              <a:gd name="connsiteY3" fmla="*/ 0 h 410095"/>
              <a:gd name="connsiteX4" fmla="*/ 603250 w 603250"/>
              <a:gd name="connsiteY4" fmla="*/ 410095 h 4100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3250" h="410095">
                <a:moveTo>
                  <a:pt x="603250" y="410095"/>
                </a:moveTo>
                <a:lnTo>
                  <a:pt x="0" y="410095"/>
                </a:lnTo>
                <a:lnTo>
                  <a:pt x="0" y="0"/>
                </a:lnTo>
                <a:lnTo>
                  <a:pt x="603250" y="0"/>
                </a:lnTo>
                <a:lnTo>
                  <a:pt x="603250" y="410095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900" y="1041400"/>
            <a:ext cx="673100" cy="901700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9800" y="2705100"/>
            <a:ext cx="190500" cy="1778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31900" y="2654300"/>
            <a:ext cx="4838700" cy="2667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31900" y="2946400"/>
            <a:ext cx="4800600" cy="2667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31900" y="3225800"/>
            <a:ext cx="7556500" cy="33909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3987" cy="6858000"/>
          </a:xfrm>
          <a:prstGeom prst="rect">
            <a:avLst/>
          </a:prstGeom>
          <a:noFill/>
        </p:spPr>
      </p:pic>
      <p:sp>
        <p:nvSpPr>
          <p:cNvPr id="10" name="矩形 9">
            <a:hlinkClick r:id="rId9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962447" y="1204849"/>
            <a:ext cx="443746" cy="414883"/>
          </a:xfrm>
          <a:custGeom>
            <a:avLst/>
            <a:gdLst>
              <a:gd name="connsiteX0" fmla="*/ 0 w 443746"/>
              <a:gd name="connsiteY0" fmla="*/ 24485 h 414883"/>
              <a:gd name="connsiteX1" fmla="*/ 0 w 443746"/>
              <a:gd name="connsiteY1" fmla="*/ 0 h 414883"/>
              <a:gd name="connsiteX2" fmla="*/ 101461 w 443746"/>
              <a:gd name="connsiteY2" fmla="*/ 2044 h 414883"/>
              <a:gd name="connsiteX3" fmla="*/ 190968 w 443746"/>
              <a:gd name="connsiteY3" fmla="*/ 0 h 414883"/>
              <a:gd name="connsiteX4" fmla="*/ 190968 w 443746"/>
              <a:gd name="connsiteY4" fmla="*/ 24485 h 414883"/>
              <a:gd name="connsiteX5" fmla="*/ 150587 w 443746"/>
              <a:gd name="connsiteY5" fmla="*/ 29883 h 414883"/>
              <a:gd name="connsiteX6" fmla="*/ 144028 w 443746"/>
              <a:gd name="connsiteY6" fmla="*/ 39649 h 414883"/>
              <a:gd name="connsiteX7" fmla="*/ 168518 w 443746"/>
              <a:gd name="connsiteY7" fmla="*/ 108458 h 414883"/>
              <a:gd name="connsiteX8" fmla="*/ 251029 w 443746"/>
              <a:gd name="connsiteY8" fmla="*/ 309625 h 414883"/>
              <a:gd name="connsiteX9" fmla="*/ 316924 w 443746"/>
              <a:gd name="connsiteY9" fmla="*/ 146938 h 414883"/>
              <a:gd name="connsiteX10" fmla="*/ 353360 w 443746"/>
              <a:gd name="connsiteY10" fmla="*/ 39065 h 414883"/>
              <a:gd name="connsiteX11" fmla="*/ 347099 w 443746"/>
              <a:gd name="connsiteY11" fmla="*/ 29451 h 414883"/>
              <a:gd name="connsiteX12" fmla="*/ 304674 w 443746"/>
              <a:gd name="connsiteY12" fmla="*/ 24485 h 414883"/>
              <a:gd name="connsiteX13" fmla="*/ 304674 w 443746"/>
              <a:gd name="connsiteY13" fmla="*/ 0 h 414883"/>
              <a:gd name="connsiteX14" fmla="*/ 376106 w 443746"/>
              <a:gd name="connsiteY14" fmla="*/ 2044 h 414883"/>
              <a:gd name="connsiteX15" fmla="*/ 443746 w 443746"/>
              <a:gd name="connsiteY15" fmla="*/ 0 h 414883"/>
              <a:gd name="connsiteX16" fmla="*/ 443746 w 443746"/>
              <a:gd name="connsiteY16" fmla="*/ 24485 h 414883"/>
              <a:gd name="connsiteX17" fmla="*/ 409634 w 443746"/>
              <a:gd name="connsiteY17" fmla="*/ 31483 h 414883"/>
              <a:gd name="connsiteX18" fmla="*/ 375814 w 443746"/>
              <a:gd name="connsiteY18" fmla="*/ 98539 h 414883"/>
              <a:gd name="connsiteX19" fmla="*/ 286307 w 443746"/>
              <a:gd name="connsiteY19" fmla="*/ 313131 h 414883"/>
              <a:gd name="connsiteX20" fmla="*/ 247238 w 443746"/>
              <a:gd name="connsiteY20" fmla="*/ 414883 h 414883"/>
              <a:gd name="connsiteX21" fmla="*/ 204671 w 443746"/>
              <a:gd name="connsiteY21" fmla="*/ 414883 h 414883"/>
              <a:gd name="connsiteX22" fmla="*/ 101461 w 443746"/>
              <a:gd name="connsiteY22" fmla="*/ 167639 h 414883"/>
              <a:gd name="connsiteX23" fmla="*/ 51605 w 443746"/>
              <a:gd name="connsiteY23" fmla="*/ 53060 h 414883"/>
              <a:gd name="connsiteX24" fmla="*/ 37464 w 443746"/>
              <a:gd name="connsiteY24" fmla="*/ 31343 h 414883"/>
              <a:gd name="connsiteX25" fmla="*/ 0 w 443746"/>
              <a:gd name="connsiteY25" fmla="*/ 24485 h 41488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</a:cxnLst>
            <a:rect l="l" t="t" r="r" b="b"/>
            <a:pathLst>
              <a:path w="443746" h="414883">
                <a:moveTo>
                  <a:pt x="0" y="24485"/>
                </a:moveTo>
                <a:lnTo>
                  <a:pt x="0" y="0"/>
                </a:lnTo>
                <a:cubicBezTo>
                  <a:pt x="36882" y="1308"/>
                  <a:pt x="70702" y="2044"/>
                  <a:pt x="101461" y="2044"/>
                </a:cubicBezTo>
                <a:cubicBezTo>
                  <a:pt x="128576" y="2044"/>
                  <a:pt x="158460" y="1460"/>
                  <a:pt x="190968" y="0"/>
                </a:cubicBezTo>
                <a:lnTo>
                  <a:pt x="190968" y="24485"/>
                </a:lnTo>
                <a:cubicBezTo>
                  <a:pt x="168518" y="25946"/>
                  <a:pt x="154961" y="27838"/>
                  <a:pt x="150587" y="29883"/>
                </a:cubicBezTo>
                <a:cubicBezTo>
                  <a:pt x="146215" y="31927"/>
                  <a:pt x="144028" y="35128"/>
                  <a:pt x="144028" y="39649"/>
                </a:cubicBezTo>
                <a:cubicBezTo>
                  <a:pt x="144028" y="45186"/>
                  <a:pt x="152191" y="68224"/>
                  <a:pt x="168518" y="108458"/>
                </a:cubicBezTo>
                <a:lnTo>
                  <a:pt x="251029" y="309625"/>
                </a:lnTo>
                <a:lnTo>
                  <a:pt x="316924" y="146938"/>
                </a:lnTo>
                <a:cubicBezTo>
                  <a:pt x="341118" y="87172"/>
                  <a:pt x="353360" y="51168"/>
                  <a:pt x="353360" y="39065"/>
                </a:cubicBezTo>
                <a:cubicBezTo>
                  <a:pt x="353360" y="34696"/>
                  <a:pt x="351328" y="31483"/>
                  <a:pt x="347099" y="29451"/>
                </a:cubicBezTo>
                <a:cubicBezTo>
                  <a:pt x="343010" y="27546"/>
                  <a:pt x="328875" y="25946"/>
                  <a:pt x="304674" y="24485"/>
                </a:cubicBezTo>
                <a:lnTo>
                  <a:pt x="304674" y="0"/>
                </a:lnTo>
                <a:cubicBezTo>
                  <a:pt x="340241" y="1308"/>
                  <a:pt x="364003" y="2044"/>
                  <a:pt x="376106" y="2044"/>
                </a:cubicBezTo>
                <a:cubicBezTo>
                  <a:pt x="388641" y="2044"/>
                  <a:pt x="411234" y="1460"/>
                  <a:pt x="443746" y="0"/>
                </a:cubicBezTo>
                <a:lnTo>
                  <a:pt x="443746" y="24485"/>
                </a:lnTo>
                <a:cubicBezTo>
                  <a:pt x="424214" y="26390"/>
                  <a:pt x="412847" y="28714"/>
                  <a:pt x="409634" y="31483"/>
                </a:cubicBezTo>
                <a:cubicBezTo>
                  <a:pt x="404973" y="35128"/>
                  <a:pt x="393746" y="57429"/>
                  <a:pt x="375814" y="98539"/>
                </a:cubicBezTo>
                <a:lnTo>
                  <a:pt x="286307" y="313131"/>
                </a:lnTo>
                <a:cubicBezTo>
                  <a:pt x="268084" y="355409"/>
                  <a:pt x="255109" y="389369"/>
                  <a:pt x="247238" y="414883"/>
                </a:cubicBezTo>
                <a:lnTo>
                  <a:pt x="204671" y="414883"/>
                </a:lnTo>
                <a:lnTo>
                  <a:pt x="101461" y="167639"/>
                </a:lnTo>
                <a:cubicBezTo>
                  <a:pt x="77844" y="111378"/>
                  <a:pt x="61226" y="73177"/>
                  <a:pt x="51605" y="53060"/>
                </a:cubicBezTo>
                <a:cubicBezTo>
                  <a:pt x="46211" y="41249"/>
                  <a:pt x="41546" y="33959"/>
                  <a:pt x="37464" y="31343"/>
                </a:cubicBezTo>
                <a:cubicBezTo>
                  <a:pt x="33529" y="28714"/>
                  <a:pt x="20991" y="26530"/>
                  <a:pt x="0" y="24485"/>
                </a:cubicBez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1443901" y="1204849"/>
            <a:ext cx="190970" cy="409054"/>
          </a:xfrm>
          <a:custGeom>
            <a:avLst/>
            <a:gdLst>
              <a:gd name="connsiteX0" fmla="*/ 0 w 190970"/>
              <a:gd name="connsiteY0" fmla="*/ 409054 h 409054"/>
              <a:gd name="connsiteX1" fmla="*/ 0 w 190970"/>
              <a:gd name="connsiteY1" fmla="*/ 384555 h 409054"/>
              <a:gd name="connsiteX2" fmla="*/ 45491 w 190970"/>
              <a:gd name="connsiteY2" fmla="*/ 377850 h 409054"/>
              <a:gd name="connsiteX3" fmla="*/ 51904 w 190970"/>
              <a:gd name="connsiteY3" fmla="*/ 354825 h 409054"/>
              <a:gd name="connsiteX4" fmla="*/ 53936 w 190970"/>
              <a:gd name="connsiteY4" fmla="*/ 211378 h 409054"/>
              <a:gd name="connsiteX5" fmla="*/ 52781 w 190970"/>
              <a:gd name="connsiteY5" fmla="*/ 94754 h 409054"/>
              <a:gd name="connsiteX6" fmla="*/ 50444 w 190970"/>
              <a:gd name="connsiteY6" fmla="*/ 37464 h 409054"/>
              <a:gd name="connsiteX7" fmla="*/ 44322 w 190970"/>
              <a:gd name="connsiteY7" fmla="*/ 30022 h 409054"/>
              <a:gd name="connsiteX8" fmla="*/ 0 w 190970"/>
              <a:gd name="connsiteY8" fmla="*/ 24485 h 409054"/>
              <a:gd name="connsiteX9" fmla="*/ 0 w 190970"/>
              <a:gd name="connsiteY9" fmla="*/ 0 h 409054"/>
              <a:gd name="connsiteX10" fmla="*/ 91846 w 190970"/>
              <a:gd name="connsiteY10" fmla="*/ 2336 h 409054"/>
              <a:gd name="connsiteX11" fmla="*/ 190969 w 190970"/>
              <a:gd name="connsiteY11" fmla="*/ 0 h 409054"/>
              <a:gd name="connsiteX12" fmla="*/ 190969 w 190970"/>
              <a:gd name="connsiteY12" fmla="*/ 24485 h 409054"/>
              <a:gd name="connsiteX13" fmla="*/ 146215 w 190970"/>
              <a:gd name="connsiteY13" fmla="*/ 30759 h 409054"/>
              <a:gd name="connsiteX14" fmla="*/ 139661 w 190970"/>
              <a:gd name="connsiteY14" fmla="*/ 48983 h 409054"/>
              <a:gd name="connsiteX15" fmla="*/ 137033 w 190970"/>
              <a:gd name="connsiteY15" fmla="*/ 162394 h 409054"/>
              <a:gd name="connsiteX16" fmla="*/ 137909 w 190970"/>
              <a:gd name="connsiteY16" fmla="*/ 320852 h 409054"/>
              <a:gd name="connsiteX17" fmla="*/ 143154 w 190970"/>
              <a:gd name="connsiteY17" fmla="*/ 374065 h 409054"/>
              <a:gd name="connsiteX18" fmla="*/ 150596 w 190970"/>
              <a:gd name="connsiteY18" fmla="*/ 380034 h 409054"/>
              <a:gd name="connsiteX19" fmla="*/ 190969 w 190970"/>
              <a:gd name="connsiteY19" fmla="*/ 384555 h 409054"/>
              <a:gd name="connsiteX20" fmla="*/ 190969 w 190970"/>
              <a:gd name="connsiteY20" fmla="*/ 409054 h 409054"/>
              <a:gd name="connsiteX21" fmla="*/ 156565 w 190970"/>
              <a:gd name="connsiteY21" fmla="*/ 408177 h 409054"/>
              <a:gd name="connsiteX22" fmla="*/ 98259 w 190970"/>
              <a:gd name="connsiteY22" fmla="*/ 407009 h 409054"/>
              <a:gd name="connsiteX23" fmla="*/ 0 w 190970"/>
              <a:gd name="connsiteY23" fmla="*/ 409054 h 40905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</a:cxnLst>
            <a:rect l="l" t="t" r="r" b="b"/>
            <a:pathLst>
              <a:path w="190970" h="409054">
                <a:moveTo>
                  <a:pt x="0" y="409054"/>
                </a:moveTo>
                <a:lnTo>
                  <a:pt x="0" y="384555"/>
                </a:lnTo>
                <a:cubicBezTo>
                  <a:pt x="26822" y="383247"/>
                  <a:pt x="41986" y="381063"/>
                  <a:pt x="45491" y="377850"/>
                </a:cubicBezTo>
                <a:cubicBezTo>
                  <a:pt x="48983" y="374789"/>
                  <a:pt x="51028" y="367068"/>
                  <a:pt x="51904" y="354825"/>
                </a:cubicBezTo>
                <a:cubicBezTo>
                  <a:pt x="53213" y="329158"/>
                  <a:pt x="53936" y="281343"/>
                  <a:pt x="53936" y="211378"/>
                </a:cubicBezTo>
                <a:cubicBezTo>
                  <a:pt x="53936" y="184556"/>
                  <a:pt x="53644" y="145770"/>
                  <a:pt x="52781" y="94754"/>
                </a:cubicBezTo>
                <a:cubicBezTo>
                  <a:pt x="52489" y="60058"/>
                  <a:pt x="51612" y="40957"/>
                  <a:pt x="50444" y="37464"/>
                </a:cubicBezTo>
                <a:cubicBezTo>
                  <a:pt x="49275" y="34112"/>
                  <a:pt x="47231" y="31635"/>
                  <a:pt x="44322" y="30022"/>
                </a:cubicBezTo>
                <a:cubicBezTo>
                  <a:pt x="40093" y="27990"/>
                  <a:pt x="25374" y="26098"/>
                  <a:pt x="0" y="24485"/>
                </a:cubicBezTo>
                <a:lnTo>
                  <a:pt x="0" y="0"/>
                </a:lnTo>
                <a:cubicBezTo>
                  <a:pt x="39941" y="1460"/>
                  <a:pt x="70561" y="2336"/>
                  <a:pt x="91846" y="2336"/>
                </a:cubicBezTo>
                <a:cubicBezTo>
                  <a:pt x="128282" y="2336"/>
                  <a:pt x="161378" y="1600"/>
                  <a:pt x="190969" y="0"/>
                </a:cubicBezTo>
                <a:lnTo>
                  <a:pt x="190969" y="24485"/>
                </a:lnTo>
                <a:cubicBezTo>
                  <a:pt x="164591" y="25946"/>
                  <a:pt x="149720" y="28130"/>
                  <a:pt x="146215" y="30759"/>
                </a:cubicBezTo>
                <a:cubicBezTo>
                  <a:pt x="142862" y="33375"/>
                  <a:pt x="140677" y="39357"/>
                  <a:pt x="139661" y="48983"/>
                </a:cubicBezTo>
                <a:cubicBezTo>
                  <a:pt x="137909" y="67640"/>
                  <a:pt x="137033" y="105397"/>
                  <a:pt x="137033" y="162394"/>
                </a:cubicBezTo>
                <a:cubicBezTo>
                  <a:pt x="137033" y="238201"/>
                  <a:pt x="137325" y="290969"/>
                  <a:pt x="137909" y="320852"/>
                </a:cubicBezTo>
                <a:cubicBezTo>
                  <a:pt x="138493" y="350596"/>
                  <a:pt x="140246" y="368376"/>
                  <a:pt x="143154" y="374065"/>
                </a:cubicBezTo>
                <a:cubicBezTo>
                  <a:pt x="144322" y="376542"/>
                  <a:pt x="146799" y="378586"/>
                  <a:pt x="150596" y="380034"/>
                </a:cubicBezTo>
                <a:cubicBezTo>
                  <a:pt x="154381" y="381495"/>
                  <a:pt x="167792" y="382955"/>
                  <a:pt x="190969" y="384555"/>
                </a:cubicBezTo>
                <a:lnTo>
                  <a:pt x="190969" y="409054"/>
                </a:lnTo>
                <a:lnTo>
                  <a:pt x="156565" y="408177"/>
                </a:lnTo>
                <a:cubicBezTo>
                  <a:pt x="134848" y="407441"/>
                  <a:pt x="115455" y="407009"/>
                  <a:pt x="98259" y="407009"/>
                </a:cubicBezTo>
                <a:lnTo>
                  <a:pt x="0" y="409054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54228" y="1214462"/>
            <a:ext cx="603250" cy="410095"/>
          </a:xfrm>
          <a:custGeom>
            <a:avLst/>
            <a:gdLst>
              <a:gd name="connsiteX0" fmla="*/ 603250 w 603250"/>
              <a:gd name="connsiteY0" fmla="*/ 410095 h 410095"/>
              <a:gd name="connsiteX1" fmla="*/ 0 w 603250"/>
              <a:gd name="connsiteY1" fmla="*/ 410095 h 410095"/>
              <a:gd name="connsiteX2" fmla="*/ 0 w 603250"/>
              <a:gd name="connsiteY2" fmla="*/ 0 h 410095"/>
              <a:gd name="connsiteX3" fmla="*/ 603250 w 603250"/>
              <a:gd name="connsiteY3" fmla="*/ 0 h 410095"/>
              <a:gd name="connsiteX4" fmla="*/ 603250 w 603250"/>
              <a:gd name="connsiteY4" fmla="*/ 410095 h 41009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603250" h="410095">
                <a:moveTo>
                  <a:pt x="603250" y="410095"/>
                </a:moveTo>
                <a:lnTo>
                  <a:pt x="0" y="410095"/>
                </a:lnTo>
                <a:lnTo>
                  <a:pt x="0" y="0"/>
                </a:lnTo>
                <a:lnTo>
                  <a:pt x="603250" y="0"/>
                </a:lnTo>
                <a:lnTo>
                  <a:pt x="603250" y="410095"/>
                </a:lnTo>
              </a:path>
            </a:pathLst>
          </a:custGeom>
          <a:solidFill>
            <a:srgbClr val="F8ECD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900" y="1041400"/>
            <a:ext cx="901700" cy="9017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9800" y="3352800"/>
            <a:ext cx="190500" cy="177800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31900" y="3302000"/>
            <a:ext cx="5765800" cy="266700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31900" y="3594100"/>
            <a:ext cx="5854700" cy="266700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31900" y="3886200"/>
            <a:ext cx="5664200" cy="26670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31900" y="4178300"/>
            <a:ext cx="5753100" cy="266700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31900" y="4457700"/>
            <a:ext cx="4991100" cy="279400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31900" y="4749800"/>
            <a:ext cx="5930900" cy="1181100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35700" y="6045200"/>
            <a:ext cx="939800" cy="457200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75500" y="3987800"/>
            <a:ext cx="1435100" cy="25273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3987" cy="6858000"/>
          </a:xfrm>
          <a:prstGeom prst="rect">
            <a:avLst/>
          </a:prstGeom>
          <a:noFill/>
        </p:spPr>
      </p:pic>
      <p:sp>
        <p:nvSpPr>
          <p:cNvPr id="16" name="矩形 15">
            <a:hlinkClick r:id="rId14"/>
          </p:cNvPr>
          <p:cNvSpPr/>
          <p:nvPr>
            <p:custDataLst>
              <p:tags r:id="rId1"/>
            </p:custDataLst>
          </p:nvPr>
        </p:nvSpPr>
        <p:spPr>
          <a:xfrm>
            <a:off x="109" y="0"/>
            <a:ext cx="9143782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cbh41nk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cbh41nk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cbh41nk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cbh41nk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cbh41nk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cbh41nk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cbh41nk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cbh41nk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cbh41nk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cbh41nk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cbh41nk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cbh41nk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cbh41nk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cbh41nk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ncbh41nk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全屏显示(4:3)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7</cp:revision>
  <dcterms:created xsi:type="dcterms:W3CDTF">2006-08-16T00:00:00Z</dcterms:created>
  <dcterms:modified xsi:type="dcterms:W3CDTF">2015-08-17T07:47:03Z</dcterms:modified>
</cp:coreProperties>
</file>