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80453-9CC2-4165-AE03-EF25155E7C6D}" type="datetimeFigureOut">
              <a:rPr lang="zh-CN" altLang="en-US"/>
              <a:pPr>
                <a:defRPr/>
              </a:pPr>
              <a:t>2014-5-5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ADD62-A072-4D3C-8CC2-02C13732A78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D0E60-10E4-4BB0-84F9-BF6583F8E2AE}" type="datetimeFigureOut">
              <a:rPr lang="zh-CN" altLang="en-US"/>
              <a:pPr>
                <a:defRPr/>
              </a:pPr>
              <a:t>2014-5-5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573C5-B0BB-4A6E-A5F6-D6495B3838D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084AE-54C5-4D51-AD2A-0FA94FE56541}" type="datetimeFigureOut">
              <a:rPr lang="zh-CN" altLang="en-US"/>
              <a:pPr>
                <a:defRPr/>
              </a:pPr>
              <a:t>2014-5-5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8F3AD-17FD-4302-9D52-E031275259A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068D7-70A4-40A8-9E1B-2574173343A6}" type="datetimeFigureOut">
              <a:rPr lang="zh-CN" altLang="en-US"/>
              <a:pPr>
                <a:defRPr/>
              </a:pPr>
              <a:t>2014-5-5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0F200-111B-468B-9084-2166F14931B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79663-47F7-40FA-BA59-D53C48FBFC62}" type="datetimeFigureOut">
              <a:rPr lang="zh-CN" altLang="en-US"/>
              <a:pPr>
                <a:defRPr/>
              </a:pPr>
              <a:t>2014-5-5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E145C-E278-4424-BE34-37C6254B47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1A993-64B7-42C8-A665-805696BCA83A}" type="datetimeFigureOut">
              <a:rPr lang="zh-CN" altLang="en-US"/>
              <a:pPr>
                <a:defRPr/>
              </a:pPr>
              <a:t>2014-5-5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5FDA8-8CEA-441A-B2D9-49E871B397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5EA90-463B-4A77-8D62-F9C5A2A2CB25}" type="datetimeFigureOut">
              <a:rPr lang="zh-CN" altLang="en-US"/>
              <a:pPr>
                <a:defRPr/>
              </a:pPr>
              <a:t>2014-5-5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A8DF9-D432-448E-8894-C9CC50B546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B2F14-9DED-4EE6-AFC9-6518A6ABAF40}" type="datetimeFigureOut">
              <a:rPr lang="zh-CN" altLang="en-US"/>
              <a:pPr>
                <a:defRPr/>
              </a:pPr>
              <a:t>2014-5-5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3A8D6-7724-4EBD-A856-F7D12DA4C8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105BF-47C2-4DC5-A071-823F4E9C5DBA}" type="datetimeFigureOut">
              <a:rPr lang="zh-CN" altLang="en-US"/>
              <a:pPr>
                <a:defRPr/>
              </a:pPr>
              <a:t>2014-5-5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2B808-6CDB-4F48-833C-2EFA5553F0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7B0CB-4ACC-44EE-93C6-6D3AE123F01E}" type="datetimeFigureOut">
              <a:rPr lang="zh-CN" altLang="en-US"/>
              <a:pPr>
                <a:defRPr/>
              </a:pPr>
              <a:t>2014-5-5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30907-C9D5-4F7A-9860-06CBD347174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C5E67-3DA8-42C5-A6D4-E70E82F44D64}" type="datetimeFigureOut">
              <a:rPr lang="zh-CN" altLang="en-US"/>
              <a:pPr>
                <a:defRPr/>
              </a:pPr>
              <a:t>2014-5-5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3CAB-BF27-4D7F-9C86-E46B2C62A6A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B6475A0-5328-4CF6-A2CB-6EB0FA263C1F}" type="datetimeFigureOut">
              <a:rPr lang="zh-CN" altLang="en-US"/>
              <a:pPr>
                <a:defRPr/>
              </a:pPr>
              <a:t>2014-5-5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24AE6C4-D064-4835-BA07-FAE7D0A24F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7143750" y="1428750"/>
            <a:ext cx="738188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适用于简约清新及相关类别演示</a:t>
            </a:r>
          </a:p>
          <a:p>
            <a:endParaRPr lang="zh-CN" altLang="en-US"/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6500813" y="1428750"/>
            <a:ext cx="738187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en-US" altLang="zh-CN" sz="3600" b="1"/>
              <a:t>POWEPOINT</a:t>
            </a:r>
            <a:endParaRPr lang="zh-CN" altLang="en-US" sz="3600"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8</Words>
  <Application>Microsoft Office PowerPoint</Application>
  <PresentationFormat>全屏显示(4:3)</PresentationFormat>
  <Paragraphs>2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User</cp:lastModifiedBy>
  <cp:revision>47</cp:revision>
  <dcterms:created xsi:type="dcterms:W3CDTF">2013-10-30T09:04:50Z</dcterms:created>
  <dcterms:modified xsi:type="dcterms:W3CDTF">2014-05-05T07:47:41Z</dcterms:modified>
</cp:coreProperties>
</file>