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920" y="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5A8A1A-A8A3-4AC9-AF54-E442E85D43C8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74A150-D1FE-4315-B032-B182A1DDF04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663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4A150-D1FE-4315-B032-B182A1DDF04B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3209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81347" y="528464"/>
            <a:ext cx="6619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pic>
        <p:nvPicPr>
          <p:cNvPr id="2050" name="Picture 22" descr="C:\Documents and Settings\Administrator\桌面\2013\中国风 2013 新年 年会\图底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1408251" y="2132856"/>
            <a:ext cx="634019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kern="0" dirty="0" smtClean="0">
                <a:solidFill>
                  <a:schemeClr val="accent6">
                    <a:lumMod val="50000"/>
                  </a:schemeClr>
                </a:solidFill>
                <a:latin typeface="华文隶书" pitchFamily="2" charset="-122"/>
                <a:ea typeface="华文隶书" pitchFamily="2" charset="-122"/>
              </a:rPr>
              <a:t>淡雅古典中国风幻灯片背景</a:t>
            </a:r>
            <a:endParaRPr lang="en-US" altLang="zh-CN" sz="4000" kern="0" dirty="0">
              <a:solidFill>
                <a:schemeClr val="accent6">
                  <a:lumMod val="50000"/>
                </a:schemeClr>
              </a:solidFill>
              <a:latin typeface="华文隶书" pitchFamily="2" charset="-122"/>
              <a:ea typeface="华文隶书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704335"/>
      </p:ext>
    </p:extLst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91</Words>
  <Application>Microsoft Office PowerPoint</Application>
  <PresentationFormat>全屏显示(4:3)</PresentationFormat>
  <Paragraphs>11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华文隶书</vt:lpstr>
      <vt:lpstr>宋体</vt:lpstr>
      <vt:lpstr>Arial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lastModifiedBy>Sky123.Org</cp:lastModifiedBy>
  <cp:revision>27</cp:revision>
  <dcterms:created xsi:type="dcterms:W3CDTF">2014-01-03T09:03:03Z</dcterms:created>
  <dcterms:modified xsi:type="dcterms:W3CDTF">2015-07-19T03:19:44Z</dcterms:modified>
</cp:coreProperties>
</file>